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0" r:id="rId2"/>
    <p:sldId id="746" r:id="rId3"/>
    <p:sldId id="748" r:id="rId4"/>
    <p:sldId id="747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F79646"/>
    <a:srgbClr val="F5B90F"/>
    <a:srgbClr val="4BACC6"/>
    <a:srgbClr val="D99694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185" autoAdjust="0"/>
  </p:normalViewPr>
  <p:slideViewPr>
    <p:cSldViewPr>
      <p:cViewPr>
        <p:scale>
          <a:sx n="125" d="100"/>
          <a:sy n="125" d="100"/>
        </p:scale>
        <p:origin x="300" y="108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2026/3/4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Freeform 35">
            <a:extLst>
              <a:ext uri="{FF2B5EF4-FFF2-40B4-BE49-F238E27FC236}">
                <a16:creationId xmlns:a16="http://schemas.microsoft.com/office/drawing/2014/main" id="{990F346A-44CE-A650-304B-892518D367B5}"/>
              </a:ext>
            </a:extLst>
          </p:cNvPr>
          <p:cNvSpPr>
            <a:spLocks/>
          </p:cNvSpPr>
          <p:nvPr/>
        </p:nvSpPr>
        <p:spPr bwMode="auto">
          <a:xfrm>
            <a:off x="1014412" y="987574"/>
            <a:ext cx="3557588" cy="3903663"/>
          </a:xfrm>
          <a:custGeom>
            <a:avLst/>
            <a:gdLst>
              <a:gd name="T0" fmla="*/ 2103 w 2241"/>
              <a:gd name="T1" fmla="*/ 564 h 2459"/>
              <a:gd name="T2" fmla="*/ 1999 w 2241"/>
              <a:gd name="T3" fmla="*/ 639 h 2459"/>
              <a:gd name="T4" fmla="*/ 1959 w 2241"/>
              <a:gd name="T5" fmla="*/ 703 h 2459"/>
              <a:gd name="T6" fmla="*/ 1888 w 2241"/>
              <a:gd name="T7" fmla="*/ 657 h 2459"/>
              <a:gd name="T8" fmla="*/ 1768 w 2241"/>
              <a:gd name="T9" fmla="*/ 722 h 2459"/>
              <a:gd name="T10" fmla="*/ 1736 w 2241"/>
              <a:gd name="T11" fmla="*/ 802 h 2459"/>
              <a:gd name="T12" fmla="*/ 1646 w 2241"/>
              <a:gd name="T13" fmla="*/ 816 h 2459"/>
              <a:gd name="T14" fmla="*/ 1566 w 2241"/>
              <a:gd name="T15" fmla="*/ 790 h 2459"/>
              <a:gd name="T16" fmla="*/ 1497 w 2241"/>
              <a:gd name="T17" fmla="*/ 787 h 2459"/>
              <a:gd name="T18" fmla="*/ 1495 w 2241"/>
              <a:gd name="T19" fmla="*/ 1008 h 2459"/>
              <a:gd name="T20" fmla="*/ 1495 w 2241"/>
              <a:gd name="T21" fmla="*/ 1181 h 2459"/>
              <a:gd name="T22" fmla="*/ 1495 w 2241"/>
              <a:gd name="T23" fmla="*/ 1311 h 2459"/>
              <a:gd name="T24" fmla="*/ 1493 w 2241"/>
              <a:gd name="T25" fmla="*/ 1499 h 2459"/>
              <a:gd name="T26" fmla="*/ 1493 w 2241"/>
              <a:gd name="T27" fmla="*/ 1616 h 2459"/>
              <a:gd name="T28" fmla="*/ 1491 w 2241"/>
              <a:gd name="T29" fmla="*/ 1886 h 2459"/>
              <a:gd name="T30" fmla="*/ 1198 w 2241"/>
              <a:gd name="T31" fmla="*/ 1937 h 2459"/>
              <a:gd name="T32" fmla="*/ 1169 w 2241"/>
              <a:gd name="T33" fmla="*/ 1956 h 2459"/>
              <a:gd name="T34" fmla="*/ 1168 w 2241"/>
              <a:gd name="T35" fmla="*/ 2158 h 2459"/>
              <a:gd name="T36" fmla="*/ 1011 w 2241"/>
              <a:gd name="T37" fmla="*/ 2326 h 2459"/>
              <a:gd name="T38" fmla="*/ 755 w 2241"/>
              <a:gd name="T39" fmla="*/ 2412 h 2459"/>
              <a:gd name="T40" fmla="*/ 723 w 2241"/>
              <a:gd name="T41" fmla="*/ 2454 h 2459"/>
              <a:gd name="T42" fmla="*/ 535 w 2241"/>
              <a:gd name="T43" fmla="*/ 2431 h 2459"/>
              <a:gd name="T44" fmla="*/ 7 w 2241"/>
              <a:gd name="T45" fmla="*/ 2427 h 2459"/>
              <a:gd name="T46" fmla="*/ 120 w 2241"/>
              <a:gd name="T47" fmla="*/ 2211 h 2459"/>
              <a:gd name="T48" fmla="*/ 359 w 2241"/>
              <a:gd name="T49" fmla="*/ 1978 h 2459"/>
              <a:gd name="T50" fmla="*/ 789 w 2241"/>
              <a:gd name="T51" fmla="*/ 1641 h 2459"/>
              <a:gd name="T52" fmla="*/ 843 w 2241"/>
              <a:gd name="T53" fmla="*/ 1568 h 2459"/>
              <a:gd name="T54" fmla="*/ 882 w 2241"/>
              <a:gd name="T55" fmla="*/ 1530 h 2459"/>
              <a:gd name="T56" fmla="*/ 938 w 2241"/>
              <a:gd name="T57" fmla="*/ 1475 h 2459"/>
              <a:gd name="T58" fmla="*/ 996 w 2241"/>
              <a:gd name="T59" fmla="*/ 1426 h 2459"/>
              <a:gd name="T60" fmla="*/ 1058 w 2241"/>
              <a:gd name="T61" fmla="*/ 1361 h 2459"/>
              <a:gd name="T62" fmla="*/ 1140 w 2241"/>
              <a:gd name="T63" fmla="*/ 1292 h 2459"/>
              <a:gd name="T64" fmla="*/ 1166 w 2241"/>
              <a:gd name="T65" fmla="*/ 1228 h 2459"/>
              <a:gd name="T66" fmla="*/ 1186 w 2241"/>
              <a:gd name="T67" fmla="*/ 1141 h 2459"/>
              <a:gd name="T68" fmla="*/ 1213 w 2241"/>
              <a:gd name="T69" fmla="*/ 1042 h 2459"/>
              <a:gd name="T70" fmla="*/ 1236 w 2241"/>
              <a:gd name="T71" fmla="*/ 948 h 2459"/>
              <a:gd name="T72" fmla="*/ 1332 w 2241"/>
              <a:gd name="T73" fmla="*/ 868 h 2459"/>
              <a:gd name="T74" fmla="*/ 1383 w 2241"/>
              <a:gd name="T75" fmla="*/ 812 h 2459"/>
              <a:gd name="T76" fmla="*/ 1411 w 2241"/>
              <a:gd name="T77" fmla="*/ 762 h 2459"/>
              <a:gd name="T78" fmla="*/ 1385 w 2241"/>
              <a:gd name="T79" fmla="*/ 698 h 2459"/>
              <a:gd name="T80" fmla="*/ 1364 w 2241"/>
              <a:gd name="T81" fmla="*/ 668 h 2459"/>
              <a:gd name="T82" fmla="*/ 1343 w 2241"/>
              <a:gd name="T83" fmla="*/ 636 h 2459"/>
              <a:gd name="T84" fmla="*/ 1342 w 2241"/>
              <a:gd name="T85" fmla="*/ 598 h 2459"/>
              <a:gd name="T86" fmla="*/ 1334 w 2241"/>
              <a:gd name="T87" fmla="*/ 558 h 2459"/>
              <a:gd name="T88" fmla="*/ 1315 w 2241"/>
              <a:gd name="T89" fmla="*/ 533 h 2459"/>
              <a:gd name="T90" fmla="*/ 1286 w 2241"/>
              <a:gd name="T91" fmla="*/ 473 h 2459"/>
              <a:gd name="T92" fmla="*/ 1290 w 2241"/>
              <a:gd name="T93" fmla="*/ 277 h 2459"/>
              <a:gd name="T94" fmla="*/ 1348 w 2241"/>
              <a:gd name="T95" fmla="*/ 267 h 2459"/>
              <a:gd name="T96" fmla="*/ 1390 w 2241"/>
              <a:gd name="T97" fmla="*/ 242 h 2459"/>
              <a:gd name="T98" fmla="*/ 1451 w 2241"/>
              <a:gd name="T99" fmla="*/ 227 h 2459"/>
              <a:gd name="T100" fmla="*/ 1462 w 2241"/>
              <a:gd name="T101" fmla="*/ 168 h 2459"/>
              <a:gd name="T102" fmla="*/ 1466 w 2241"/>
              <a:gd name="T103" fmla="*/ 107 h 2459"/>
              <a:gd name="T104" fmla="*/ 1477 w 2241"/>
              <a:gd name="T105" fmla="*/ 43 h 2459"/>
              <a:gd name="T106" fmla="*/ 1529 w 2241"/>
              <a:gd name="T107" fmla="*/ 26 h 2459"/>
              <a:gd name="T108" fmla="*/ 1761 w 2241"/>
              <a:gd name="T109" fmla="*/ 12 h 2459"/>
              <a:gd name="T110" fmla="*/ 1761 w 2241"/>
              <a:gd name="T111" fmla="*/ 154 h 2459"/>
              <a:gd name="T112" fmla="*/ 1773 w 2241"/>
              <a:gd name="T113" fmla="*/ 284 h 2459"/>
              <a:gd name="T114" fmla="*/ 1833 w 2241"/>
              <a:gd name="T115" fmla="*/ 311 h 2459"/>
              <a:gd name="T116" fmla="*/ 1898 w 2241"/>
              <a:gd name="T117" fmla="*/ 316 h 2459"/>
              <a:gd name="T118" fmla="*/ 1959 w 2241"/>
              <a:gd name="T119" fmla="*/ 358 h 2459"/>
              <a:gd name="T120" fmla="*/ 2008 w 2241"/>
              <a:gd name="T121" fmla="*/ 421 h 2459"/>
              <a:gd name="T122" fmla="*/ 2109 w 2241"/>
              <a:gd name="T123" fmla="*/ 473 h 2459"/>
              <a:gd name="T124" fmla="*/ 2210 w 2241"/>
              <a:gd name="T125" fmla="*/ 488 h 2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41" h="2459">
                <a:moveTo>
                  <a:pt x="2241" y="489"/>
                </a:moveTo>
                <a:lnTo>
                  <a:pt x="2241" y="491"/>
                </a:lnTo>
                <a:lnTo>
                  <a:pt x="2241" y="492"/>
                </a:lnTo>
                <a:lnTo>
                  <a:pt x="2240" y="493"/>
                </a:lnTo>
                <a:lnTo>
                  <a:pt x="2235" y="497"/>
                </a:lnTo>
                <a:lnTo>
                  <a:pt x="2233" y="500"/>
                </a:lnTo>
                <a:lnTo>
                  <a:pt x="2230" y="502"/>
                </a:lnTo>
                <a:lnTo>
                  <a:pt x="2221" y="504"/>
                </a:lnTo>
                <a:lnTo>
                  <a:pt x="2215" y="508"/>
                </a:lnTo>
                <a:lnTo>
                  <a:pt x="2212" y="509"/>
                </a:lnTo>
                <a:lnTo>
                  <a:pt x="2211" y="510"/>
                </a:lnTo>
                <a:lnTo>
                  <a:pt x="2210" y="511"/>
                </a:lnTo>
                <a:lnTo>
                  <a:pt x="2209" y="512"/>
                </a:lnTo>
                <a:lnTo>
                  <a:pt x="2208" y="512"/>
                </a:lnTo>
                <a:lnTo>
                  <a:pt x="2204" y="516"/>
                </a:lnTo>
                <a:lnTo>
                  <a:pt x="2201" y="518"/>
                </a:lnTo>
                <a:lnTo>
                  <a:pt x="2198" y="520"/>
                </a:lnTo>
                <a:lnTo>
                  <a:pt x="2193" y="526"/>
                </a:lnTo>
                <a:lnTo>
                  <a:pt x="2192" y="527"/>
                </a:lnTo>
                <a:lnTo>
                  <a:pt x="2192" y="528"/>
                </a:lnTo>
                <a:lnTo>
                  <a:pt x="2191" y="529"/>
                </a:lnTo>
                <a:lnTo>
                  <a:pt x="2190" y="531"/>
                </a:lnTo>
                <a:lnTo>
                  <a:pt x="2189" y="537"/>
                </a:lnTo>
                <a:lnTo>
                  <a:pt x="2185" y="539"/>
                </a:lnTo>
                <a:lnTo>
                  <a:pt x="2181" y="543"/>
                </a:lnTo>
                <a:lnTo>
                  <a:pt x="2175" y="545"/>
                </a:lnTo>
                <a:lnTo>
                  <a:pt x="2174" y="545"/>
                </a:lnTo>
                <a:lnTo>
                  <a:pt x="2172" y="547"/>
                </a:lnTo>
                <a:lnTo>
                  <a:pt x="2171" y="547"/>
                </a:lnTo>
                <a:lnTo>
                  <a:pt x="2169" y="548"/>
                </a:lnTo>
                <a:lnTo>
                  <a:pt x="2166" y="551"/>
                </a:lnTo>
                <a:lnTo>
                  <a:pt x="2164" y="551"/>
                </a:lnTo>
                <a:lnTo>
                  <a:pt x="2160" y="551"/>
                </a:lnTo>
                <a:lnTo>
                  <a:pt x="2158" y="552"/>
                </a:lnTo>
                <a:lnTo>
                  <a:pt x="2157" y="552"/>
                </a:lnTo>
                <a:lnTo>
                  <a:pt x="2155" y="552"/>
                </a:lnTo>
                <a:lnTo>
                  <a:pt x="2151" y="552"/>
                </a:lnTo>
                <a:lnTo>
                  <a:pt x="2150" y="552"/>
                </a:lnTo>
                <a:lnTo>
                  <a:pt x="2149" y="552"/>
                </a:lnTo>
                <a:lnTo>
                  <a:pt x="2143" y="554"/>
                </a:lnTo>
                <a:lnTo>
                  <a:pt x="2141" y="555"/>
                </a:lnTo>
                <a:lnTo>
                  <a:pt x="2139" y="556"/>
                </a:lnTo>
                <a:lnTo>
                  <a:pt x="2137" y="558"/>
                </a:lnTo>
                <a:lnTo>
                  <a:pt x="2135" y="558"/>
                </a:lnTo>
                <a:lnTo>
                  <a:pt x="2134" y="558"/>
                </a:lnTo>
                <a:lnTo>
                  <a:pt x="2130" y="559"/>
                </a:lnTo>
                <a:lnTo>
                  <a:pt x="2130" y="560"/>
                </a:lnTo>
                <a:lnTo>
                  <a:pt x="2126" y="560"/>
                </a:lnTo>
                <a:lnTo>
                  <a:pt x="2123" y="561"/>
                </a:lnTo>
                <a:lnTo>
                  <a:pt x="2121" y="561"/>
                </a:lnTo>
                <a:lnTo>
                  <a:pt x="2120" y="561"/>
                </a:lnTo>
                <a:lnTo>
                  <a:pt x="2118" y="561"/>
                </a:lnTo>
                <a:lnTo>
                  <a:pt x="2114" y="562"/>
                </a:lnTo>
                <a:lnTo>
                  <a:pt x="2114" y="563"/>
                </a:lnTo>
                <a:lnTo>
                  <a:pt x="2112" y="563"/>
                </a:lnTo>
                <a:lnTo>
                  <a:pt x="2108" y="564"/>
                </a:lnTo>
                <a:lnTo>
                  <a:pt x="2107" y="564"/>
                </a:lnTo>
                <a:lnTo>
                  <a:pt x="2103" y="564"/>
                </a:lnTo>
                <a:lnTo>
                  <a:pt x="2097" y="564"/>
                </a:lnTo>
                <a:lnTo>
                  <a:pt x="2091" y="563"/>
                </a:lnTo>
                <a:lnTo>
                  <a:pt x="2086" y="563"/>
                </a:lnTo>
                <a:lnTo>
                  <a:pt x="2086" y="562"/>
                </a:lnTo>
                <a:lnTo>
                  <a:pt x="2085" y="562"/>
                </a:lnTo>
                <a:lnTo>
                  <a:pt x="2082" y="562"/>
                </a:lnTo>
                <a:lnTo>
                  <a:pt x="2077" y="561"/>
                </a:lnTo>
                <a:lnTo>
                  <a:pt x="2075" y="561"/>
                </a:lnTo>
                <a:lnTo>
                  <a:pt x="2072" y="560"/>
                </a:lnTo>
                <a:lnTo>
                  <a:pt x="2070" y="558"/>
                </a:lnTo>
                <a:lnTo>
                  <a:pt x="2065" y="555"/>
                </a:lnTo>
                <a:lnTo>
                  <a:pt x="2064" y="555"/>
                </a:lnTo>
                <a:lnTo>
                  <a:pt x="2063" y="555"/>
                </a:lnTo>
                <a:lnTo>
                  <a:pt x="2061" y="556"/>
                </a:lnTo>
                <a:lnTo>
                  <a:pt x="2060" y="558"/>
                </a:lnTo>
                <a:lnTo>
                  <a:pt x="2059" y="558"/>
                </a:lnTo>
                <a:lnTo>
                  <a:pt x="2057" y="559"/>
                </a:lnTo>
                <a:lnTo>
                  <a:pt x="2056" y="560"/>
                </a:lnTo>
                <a:lnTo>
                  <a:pt x="2055" y="561"/>
                </a:lnTo>
                <a:lnTo>
                  <a:pt x="2053" y="562"/>
                </a:lnTo>
                <a:lnTo>
                  <a:pt x="2049" y="564"/>
                </a:lnTo>
                <a:lnTo>
                  <a:pt x="2048" y="564"/>
                </a:lnTo>
                <a:lnTo>
                  <a:pt x="2043" y="567"/>
                </a:lnTo>
                <a:lnTo>
                  <a:pt x="2039" y="568"/>
                </a:lnTo>
                <a:lnTo>
                  <a:pt x="2037" y="568"/>
                </a:lnTo>
                <a:lnTo>
                  <a:pt x="2035" y="568"/>
                </a:lnTo>
                <a:lnTo>
                  <a:pt x="2031" y="568"/>
                </a:lnTo>
                <a:lnTo>
                  <a:pt x="2028" y="570"/>
                </a:lnTo>
                <a:lnTo>
                  <a:pt x="2027" y="571"/>
                </a:lnTo>
                <a:lnTo>
                  <a:pt x="2026" y="572"/>
                </a:lnTo>
                <a:lnTo>
                  <a:pt x="2025" y="575"/>
                </a:lnTo>
                <a:lnTo>
                  <a:pt x="2022" y="576"/>
                </a:lnTo>
                <a:lnTo>
                  <a:pt x="2020" y="579"/>
                </a:lnTo>
                <a:lnTo>
                  <a:pt x="2018" y="583"/>
                </a:lnTo>
                <a:lnTo>
                  <a:pt x="2017" y="584"/>
                </a:lnTo>
                <a:lnTo>
                  <a:pt x="2013" y="589"/>
                </a:lnTo>
                <a:lnTo>
                  <a:pt x="2013" y="590"/>
                </a:lnTo>
                <a:lnTo>
                  <a:pt x="2012" y="592"/>
                </a:lnTo>
                <a:lnTo>
                  <a:pt x="2011" y="595"/>
                </a:lnTo>
                <a:lnTo>
                  <a:pt x="2010" y="597"/>
                </a:lnTo>
                <a:lnTo>
                  <a:pt x="2010" y="598"/>
                </a:lnTo>
                <a:lnTo>
                  <a:pt x="2009" y="603"/>
                </a:lnTo>
                <a:lnTo>
                  <a:pt x="2008" y="606"/>
                </a:lnTo>
                <a:lnTo>
                  <a:pt x="2008" y="608"/>
                </a:lnTo>
                <a:lnTo>
                  <a:pt x="2008" y="609"/>
                </a:lnTo>
                <a:lnTo>
                  <a:pt x="2006" y="612"/>
                </a:lnTo>
                <a:lnTo>
                  <a:pt x="2006" y="613"/>
                </a:lnTo>
                <a:lnTo>
                  <a:pt x="2005" y="614"/>
                </a:lnTo>
                <a:lnTo>
                  <a:pt x="2004" y="617"/>
                </a:lnTo>
                <a:lnTo>
                  <a:pt x="2004" y="618"/>
                </a:lnTo>
                <a:lnTo>
                  <a:pt x="2003" y="620"/>
                </a:lnTo>
                <a:lnTo>
                  <a:pt x="2001" y="627"/>
                </a:lnTo>
                <a:lnTo>
                  <a:pt x="2001" y="628"/>
                </a:lnTo>
                <a:lnTo>
                  <a:pt x="2000" y="631"/>
                </a:lnTo>
                <a:lnTo>
                  <a:pt x="2000" y="636"/>
                </a:lnTo>
                <a:lnTo>
                  <a:pt x="2000" y="637"/>
                </a:lnTo>
                <a:lnTo>
                  <a:pt x="1999" y="637"/>
                </a:lnTo>
                <a:lnTo>
                  <a:pt x="1999" y="639"/>
                </a:lnTo>
                <a:lnTo>
                  <a:pt x="1997" y="642"/>
                </a:lnTo>
                <a:lnTo>
                  <a:pt x="1996" y="643"/>
                </a:lnTo>
                <a:lnTo>
                  <a:pt x="1996" y="645"/>
                </a:lnTo>
                <a:lnTo>
                  <a:pt x="1995" y="646"/>
                </a:lnTo>
                <a:lnTo>
                  <a:pt x="1995" y="647"/>
                </a:lnTo>
                <a:lnTo>
                  <a:pt x="1995" y="648"/>
                </a:lnTo>
                <a:lnTo>
                  <a:pt x="1995" y="651"/>
                </a:lnTo>
                <a:lnTo>
                  <a:pt x="1995" y="653"/>
                </a:lnTo>
                <a:lnTo>
                  <a:pt x="1994" y="653"/>
                </a:lnTo>
                <a:lnTo>
                  <a:pt x="1994" y="654"/>
                </a:lnTo>
                <a:lnTo>
                  <a:pt x="1995" y="655"/>
                </a:lnTo>
                <a:lnTo>
                  <a:pt x="1995" y="656"/>
                </a:lnTo>
                <a:lnTo>
                  <a:pt x="1995" y="657"/>
                </a:lnTo>
                <a:lnTo>
                  <a:pt x="1995" y="659"/>
                </a:lnTo>
                <a:lnTo>
                  <a:pt x="1995" y="660"/>
                </a:lnTo>
                <a:lnTo>
                  <a:pt x="1995" y="663"/>
                </a:lnTo>
                <a:lnTo>
                  <a:pt x="1995" y="664"/>
                </a:lnTo>
                <a:lnTo>
                  <a:pt x="1995" y="665"/>
                </a:lnTo>
                <a:lnTo>
                  <a:pt x="1995" y="667"/>
                </a:lnTo>
                <a:lnTo>
                  <a:pt x="1995" y="669"/>
                </a:lnTo>
                <a:lnTo>
                  <a:pt x="1995" y="670"/>
                </a:lnTo>
                <a:lnTo>
                  <a:pt x="1995" y="671"/>
                </a:lnTo>
                <a:lnTo>
                  <a:pt x="1995" y="672"/>
                </a:lnTo>
                <a:lnTo>
                  <a:pt x="1994" y="673"/>
                </a:lnTo>
                <a:lnTo>
                  <a:pt x="1994" y="675"/>
                </a:lnTo>
                <a:lnTo>
                  <a:pt x="1993" y="675"/>
                </a:lnTo>
                <a:lnTo>
                  <a:pt x="1993" y="676"/>
                </a:lnTo>
                <a:lnTo>
                  <a:pt x="1992" y="677"/>
                </a:lnTo>
                <a:lnTo>
                  <a:pt x="1992" y="678"/>
                </a:lnTo>
                <a:lnTo>
                  <a:pt x="1991" y="679"/>
                </a:lnTo>
                <a:lnTo>
                  <a:pt x="1991" y="680"/>
                </a:lnTo>
                <a:lnTo>
                  <a:pt x="1990" y="680"/>
                </a:lnTo>
                <a:lnTo>
                  <a:pt x="1990" y="681"/>
                </a:lnTo>
                <a:lnTo>
                  <a:pt x="1988" y="681"/>
                </a:lnTo>
                <a:lnTo>
                  <a:pt x="1987" y="684"/>
                </a:lnTo>
                <a:lnTo>
                  <a:pt x="1986" y="685"/>
                </a:lnTo>
                <a:lnTo>
                  <a:pt x="1985" y="686"/>
                </a:lnTo>
                <a:lnTo>
                  <a:pt x="1984" y="686"/>
                </a:lnTo>
                <a:lnTo>
                  <a:pt x="1984" y="687"/>
                </a:lnTo>
                <a:lnTo>
                  <a:pt x="1984" y="688"/>
                </a:lnTo>
                <a:lnTo>
                  <a:pt x="1983" y="688"/>
                </a:lnTo>
                <a:lnTo>
                  <a:pt x="1983" y="689"/>
                </a:lnTo>
                <a:lnTo>
                  <a:pt x="1982" y="689"/>
                </a:lnTo>
                <a:lnTo>
                  <a:pt x="1980" y="690"/>
                </a:lnTo>
                <a:lnTo>
                  <a:pt x="1979" y="692"/>
                </a:lnTo>
                <a:lnTo>
                  <a:pt x="1978" y="692"/>
                </a:lnTo>
                <a:lnTo>
                  <a:pt x="1977" y="693"/>
                </a:lnTo>
                <a:lnTo>
                  <a:pt x="1976" y="694"/>
                </a:lnTo>
                <a:lnTo>
                  <a:pt x="1975" y="694"/>
                </a:lnTo>
                <a:lnTo>
                  <a:pt x="1975" y="695"/>
                </a:lnTo>
                <a:lnTo>
                  <a:pt x="1974" y="695"/>
                </a:lnTo>
                <a:lnTo>
                  <a:pt x="1973" y="696"/>
                </a:lnTo>
                <a:lnTo>
                  <a:pt x="1971" y="696"/>
                </a:lnTo>
                <a:lnTo>
                  <a:pt x="1967" y="700"/>
                </a:lnTo>
                <a:lnTo>
                  <a:pt x="1965" y="701"/>
                </a:lnTo>
                <a:lnTo>
                  <a:pt x="1962" y="702"/>
                </a:lnTo>
                <a:lnTo>
                  <a:pt x="1961" y="703"/>
                </a:lnTo>
                <a:lnTo>
                  <a:pt x="1959" y="703"/>
                </a:lnTo>
                <a:lnTo>
                  <a:pt x="1959" y="704"/>
                </a:lnTo>
                <a:lnTo>
                  <a:pt x="1958" y="704"/>
                </a:lnTo>
                <a:lnTo>
                  <a:pt x="1957" y="704"/>
                </a:lnTo>
                <a:lnTo>
                  <a:pt x="1948" y="705"/>
                </a:lnTo>
                <a:lnTo>
                  <a:pt x="1945" y="705"/>
                </a:lnTo>
                <a:lnTo>
                  <a:pt x="1944" y="706"/>
                </a:lnTo>
                <a:lnTo>
                  <a:pt x="1940" y="706"/>
                </a:lnTo>
                <a:lnTo>
                  <a:pt x="1935" y="707"/>
                </a:lnTo>
                <a:lnTo>
                  <a:pt x="1933" y="709"/>
                </a:lnTo>
                <a:lnTo>
                  <a:pt x="1931" y="709"/>
                </a:lnTo>
                <a:lnTo>
                  <a:pt x="1930" y="709"/>
                </a:lnTo>
                <a:lnTo>
                  <a:pt x="1928" y="709"/>
                </a:lnTo>
                <a:lnTo>
                  <a:pt x="1927" y="709"/>
                </a:lnTo>
                <a:lnTo>
                  <a:pt x="1926" y="709"/>
                </a:lnTo>
                <a:lnTo>
                  <a:pt x="1925" y="709"/>
                </a:lnTo>
                <a:lnTo>
                  <a:pt x="1924" y="709"/>
                </a:lnTo>
                <a:lnTo>
                  <a:pt x="1924" y="707"/>
                </a:lnTo>
                <a:lnTo>
                  <a:pt x="1923" y="707"/>
                </a:lnTo>
                <a:lnTo>
                  <a:pt x="1923" y="706"/>
                </a:lnTo>
                <a:lnTo>
                  <a:pt x="1923" y="705"/>
                </a:lnTo>
                <a:lnTo>
                  <a:pt x="1923" y="704"/>
                </a:lnTo>
                <a:lnTo>
                  <a:pt x="1923" y="703"/>
                </a:lnTo>
                <a:lnTo>
                  <a:pt x="1923" y="702"/>
                </a:lnTo>
                <a:lnTo>
                  <a:pt x="1923" y="701"/>
                </a:lnTo>
                <a:lnTo>
                  <a:pt x="1924" y="701"/>
                </a:lnTo>
                <a:lnTo>
                  <a:pt x="1925" y="700"/>
                </a:lnTo>
                <a:lnTo>
                  <a:pt x="1926" y="700"/>
                </a:lnTo>
                <a:lnTo>
                  <a:pt x="1927" y="698"/>
                </a:lnTo>
                <a:lnTo>
                  <a:pt x="1928" y="698"/>
                </a:lnTo>
                <a:lnTo>
                  <a:pt x="1930" y="697"/>
                </a:lnTo>
                <a:lnTo>
                  <a:pt x="1932" y="695"/>
                </a:lnTo>
                <a:lnTo>
                  <a:pt x="1932" y="694"/>
                </a:lnTo>
                <a:lnTo>
                  <a:pt x="1933" y="693"/>
                </a:lnTo>
                <a:lnTo>
                  <a:pt x="1933" y="692"/>
                </a:lnTo>
                <a:lnTo>
                  <a:pt x="1933" y="690"/>
                </a:lnTo>
                <a:lnTo>
                  <a:pt x="1933" y="689"/>
                </a:lnTo>
                <a:lnTo>
                  <a:pt x="1933" y="687"/>
                </a:lnTo>
                <a:lnTo>
                  <a:pt x="1933" y="686"/>
                </a:lnTo>
                <a:lnTo>
                  <a:pt x="1932" y="685"/>
                </a:lnTo>
                <a:lnTo>
                  <a:pt x="1931" y="682"/>
                </a:lnTo>
                <a:lnTo>
                  <a:pt x="1930" y="681"/>
                </a:lnTo>
                <a:lnTo>
                  <a:pt x="1928" y="679"/>
                </a:lnTo>
                <a:lnTo>
                  <a:pt x="1927" y="678"/>
                </a:lnTo>
                <a:lnTo>
                  <a:pt x="1926" y="677"/>
                </a:lnTo>
                <a:lnTo>
                  <a:pt x="1925" y="676"/>
                </a:lnTo>
                <a:lnTo>
                  <a:pt x="1923" y="676"/>
                </a:lnTo>
                <a:lnTo>
                  <a:pt x="1920" y="675"/>
                </a:lnTo>
                <a:lnTo>
                  <a:pt x="1919" y="673"/>
                </a:lnTo>
                <a:lnTo>
                  <a:pt x="1916" y="671"/>
                </a:lnTo>
                <a:lnTo>
                  <a:pt x="1913" y="668"/>
                </a:lnTo>
                <a:lnTo>
                  <a:pt x="1911" y="668"/>
                </a:lnTo>
                <a:lnTo>
                  <a:pt x="1910" y="665"/>
                </a:lnTo>
                <a:lnTo>
                  <a:pt x="1899" y="659"/>
                </a:lnTo>
                <a:lnTo>
                  <a:pt x="1899" y="657"/>
                </a:lnTo>
                <a:lnTo>
                  <a:pt x="1898" y="657"/>
                </a:lnTo>
                <a:lnTo>
                  <a:pt x="1894" y="657"/>
                </a:lnTo>
                <a:lnTo>
                  <a:pt x="1891" y="657"/>
                </a:lnTo>
                <a:lnTo>
                  <a:pt x="1888" y="657"/>
                </a:lnTo>
                <a:lnTo>
                  <a:pt x="1884" y="659"/>
                </a:lnTo>
                <a:lnTo>
                  <a:pt x="1880" y="659"/>
                </a:lnTo>
                <a:lnTo>
                  <a:pt x="1879" y="660"/>
                </a:lnTo>
                <a:lnTo>
                  <a:pt x="1875" y="659"/>
                </a:lnTo>
                <a:lnTo>
                  <a:pt x="1871" y="659"/>
                </a:lnTo>
                <a:lnTo>
                  <a:pt x="1870" y="659"/>
                </a:lnTo>
                <a:lnTo>
                  <a:pt x="1866" y="657"/>
                </a:lnTo>
                <a:lnTo>
                  <a:pt x="1865" y="657"/>
                </a:lnTo>
                <a:lnTo>
                  <a:pt x="1864" y="657"/>
                </a:lnTo>
                <a:lnTo>
                  <a:pt x="1861" y="657"/>
                </a:lnTo>
                <a:lnTo>
                  <a:pt x="1858" y="656"/>
                </a:lnTo>
                <a:lnTo>
                  <a:pt x="1855" y="657"/>
                </a:lnTo>
                <a:lnTo>
                  <a:pt x="1854" y="657"/>
                </a:lnTo>
                <a:lnTo>
                  <a:pt x="1853" y="657"/>
                </a:lnTo>
                <a:lnTo>
                  <a:pt x="1849" y="659"/>
                </a:lnTo>
                <a:lnTo>
                  <a:pt x="1846" y="661"/>
                </a:lnTo>
                <a:lnTo>
                  <a:pt x="1841" y="663"/>
                </a:lnTo>
                <a:lnTo>
                  <a:pt x="1840" y="664"/>
                </a:lnTo>
                <a:lnTo>
                  <a:pt x="1839" y="665"/>
                </a:lnTo>
                <a:lnTo>
                  <a:pt x="1837" y="665"/>
                </a:lnTo>
                <a:lnTo>
                  <a:pt x="1836" y="667"/>
                </a:lnTo>
                <a:lnTo>
                  <a:pt x="1834" y="665"/>
                </a:lnTo>
                <a:lnTo>
                  <a:pt x="1833" y="667"/>
                </a:lnTo>
                <a:lnTo>
                  <a:pt x="1832" y="667"/>
                </a:lnTo>
                <a:lnTo>
                  <a:pt x="1830" y="668"/>
                </a:lnTo>
                <a:lnTo>
                  <a:pt x="1825" y="671"/>
                </a:lnTo>
                <a:lnTo>
                  <a:pt x="1823" y="672"/>
                </a:lnTo>
                <a:lnTo>
                  <a:pt x="1821" y="673"/>
                </a:lnTo>
                <a:lnTo>
                  <a:pt x="1818" y="673"/>
                </a:lnTo>
                <a:lnTo>
                  <a:pt x="1816" y="673"/>
                </a:lnTo>
                <a:lnTo>
                  <a:pt x="1812" y="673"/>
                </a:lnTo>
                <a:lnTo>
                  <a:pt x="1807" y="675"/>
                </a:lnTo>
                <a:lnTo>
                  <a:pt x="1798" y="676"/>
                </a:lnTo>
                <a:lnTo>
                  <a:pt x="1795" y="677"/>
                </a:lnTo>
                <a:lnTo>
                  <a:pt x="1793" y="678"/>
                </a:lnTo>
                <a:lnTo>
                  <a:pt x="1790" y="680"/>
                </a:lnTo>
                <a:lnTo>
                  <a:pt x="1790" y="681"/>
                </a:lnTo>
                <a:lnTo>
                  <a:pt x="1789" y="684"/>
                </a:lnTo>
                <a:lnTo>
                  <a:pt x="1788" y="686"/>
                </a:lnTo>
                <a:lnTo>
                  <a:pt x="1788" y="688"/>
                </a:lnTo>
                <a:lnTo>
                  <a:pt x="1788" y="690"/>
                </a:lnTo>
                <a:lnTo>
                  <a:pt x="1788" y="692"/>
                </a:lnTo>
                <a:lnTo>
                  <a:pt x="1789" y="694"/>
                </a:lnTo>
                <a:lnTo>
                  <a:pt x="1789" y="696"/>
                </a:lnTo>
                <a:lnTo>
                  <a:pt x="1789" y="698"/>
                </a:lnTo>
                <a:lnTo>
                  <a:pt x="1788" y="701"/>
                </a:lnTo>
                <a:lnTo>
                  <a:pt x="1787" y="702"/>
                </a:lnTo>
                <a:lnTo>
                  <a:pt x="1786" y="703"/>
                </a:lnTo>
                <a:lnTo>
                  <a:pt x="1784" y="706"/>
                </a:lnTo>
                <a:lnTo>
                  <a:pt x="1781" y="711"/>
                </a:lnTo>
                <a:lnTo>
                  <a:pt x="1780" y="714"/>
                </a:lnTo>
                <a:lnTo>
                  <a:pt x="1778" y="718"/>
                </a:lnTo>
                <a:lnTo>
                  <a:pt x="1776" y="721"/>
                </a:lnTo>
                <a:lnTo>
                  <a:pt x="1775" y="721"/>
                </a:lnTo>
                <a:lnTo>
                  <a:pt x="1773" y="722"/>
                </a:lnTo>
                <a:lnTo>
                  <a:pt x="1772" y="722"/>
                </a:lnTo>
                <a:lnTo>
                  <a:pt x="1770" y="722"/>
                </a:lnTo>
                <a:lnTo>
                  <a:pt x="1768" y="722"/>
                </a:lnTo>
                <a:lnTo>
                  <a:pt x="1765" y="721"/>
                </a:lnTo>
                <a:lnTo>
                  <a:pt x="1764" y="720"/>
                </a:lnTo>
                <a:lnTo>
                  <a:pt x="1762" y="719"/>
                </a:lnTo>
                <a:lnTo>
                  <a:pt x="1758" y="717"/>
                </a:lnTo>
                <a:lnTo>
                  <a:pt x="1755" y="717"/>
                </a:lnTo>
                <a:lnTo>
                  <a:pt x="1753" y="717"/>
                </a:lnTo>
                <a:lnTo>
                  <a:pt x="1751" y="718"/>
                </a:lnTo>
                <a:lnTo>
                  <a:pt x="1750" y="718"/>
                </a:lnTo>
                <a:lnTo>
                  <a:pt x="1749" y="719"/>
                </a:lnTo>
                <a:lnTo>
                  <a:pt x="1749" y="720"/>
                </a:lnTo>
                <a:lnTo>
                  <a:pt x="1749" y="721"/>
                </a:lnTo>
                <a:lnTo>
                  <a:pt x="1749" y="722"/>
                </a:lnTo>
                <a:lnTo>
                  <a:pt x="1747" y="723"/>
                </a:lnTo>
                <a:lnTo>
                  <a:pt x="1747" y="728"/>
                </a:lnTo>
                <a:lnTo>
                  <a:pt x="1749" y="732"/>
                </a:lnTo>
                <a:lnTo>
                  <a:pt x="1749" y="736"/>
                </a:lnTo>
                <a:lnTo>
                  <a:pt x="1749" y="737"/>
                </a:lnTo>
                <a:lnTo>
                  <a:pt x="1750" y="742"/>
                </a:lnTo>
                <a:lnTo>
                  <a:pt x="1752" y="746"/>
                </a:lnTo>
                <a:lnTo>
                  <a:pt x="1753" y="754"/>
                </a:lnTo>
                <a:lnTo>
                  <a:pt x="1753" y="756"/>
                </a:lnTo>
                <a:lnTo>
                  <a:pt x="1753" y="760"/>
                </a:lnTo>
                <a:lnTo>
                  <a:pt x="1753" y="762"/>
                </a:lnTo>
                <a:lnTo>
                  <a:pt x="1752" y="763"/>
                </a:lnTo>
                <a:lnTo>
                  <a:pt x="1752" y="764"/>
                </a:lnTo>
                <a:lnTo>
                  <a:pt x="1751" y="765"/>
                </a:lnTo>
                <a:lnTo>
                  <a:pt x="1750" y="765"/>
                </a:lnTo>
                <a:lnTo>
                  <a:pt x="1750" y="767"/>
                </a:lnTo>
                <a:lnTo>
                  <a:pt x="1750" y="768"/>
                </a:lnTo>
                <a:lnTo>
                  <a:pt x="1751" y="769"/>
                </a:lnTo>
                <a:lnTo>
                  <a:pt x="1752" y="770"/>
                </a:lnTo>
                <a:lnTo>
                  <a:pt x="1752" y="771"/>
                </a:lnTo>
                <a:lnTo>
                  <a:pt x="1753" y="772"/>
                </a:lnTo>
                <a:lnTo>
                  <a:pt x="1754" y="776"/>
                </a:lnTo>
                <a:lnTo>
                  <a:pt x="1754" y="777"/>
                </a:lnTo>
                <a:lnTo>
                  <a:pt x="1755" y="777"/>
                </a:lnTo>
                <a:lnTo>
                  <a:pt x="1755" y="778"/>
                </a:lnTo>
                <a:lnTo>
                  <a:pt x="1756" y="779"/>
                </a:lnTo>
                <a:lnTo>
                  <a:pt x="1758" y="780"/>
                </a:lnTo>
                <a:lnTo>
                  <a:pt x="1762" y="786"/>
                </a:lnTo>
                <a:lnTo>
                  <a:pt x="1763" y="786"/>
                </a:lnTo>
                <a:lnTo>
                  <a:pt x="1763" y="787"/>
                </a:lnTo>
                <a:lnTo>
                  <a:pt x="1761" y="787"/>
                </a:lnTo>
                <a:lnTo>
                  <a:pt x="1760" y="788"/>
                </a:lnTo>
                <a:lnTo>
                  <a:pt x="1759" y="788"/>
                </a:lnTo>
                <a:lnTo>
                  <a:pt x="1758" y="788"/>
                </a:lnTo>
                <a:lnTo>
                  <a:pt x="1754" y="790"/>
                </a:lnTo>
                <a:lnTo>
                  <a:pt x="1752" y="793"/>
                </a:lnTo>
                <a:lnTo>
                  <a:pt x="1750" y="794"/>
                </a:lnTo>
                <a:lnTo>
                  <a:pt x="1747" y="795"/>
                </a:lnTo>
                <a:lnTo>
                  <a:pt x="1746" y="796"/>
                </a:lnTo>
                <a:lnTo>
                  <a:pt x="1745" y="797"/>
                </a:lnTo>
                <a:lnTo>
                  <a:pt x="1744" y="797"/>
                </a:lnTo>
                <a:lnTo>
                  <a:pt x="1743" y="798"/>
                </a:lnTo>
                <a:lnTo>
                  <a:pt x="1742" y="798"/>
                </a:lnTo>
                <a:lnTo>
                  <a:pt x="1741" y="799"/>
                </a:lnTo>
                <a:lnTo>
                  <a:pt x="1738" y="801"/>
                </a:lnTo>
                <a:lnTo>
                  <a:pt x="1736" y="802"/>
                </a:lnTo>
                <a:lnTo>
                  <a:pt x="1735" y="802"/>
                </a:lnTo>
                <a:lnTo>
                  <a:pt x="1735" y="803"/>
                </a:lnTo>
                <a:lnTo>
                  <a:pt x="1734" y="807"/>
                </a:lnTo>
                <a:lnTo>
                  <a:pt x="1733" y="807"/>
                </a:lnTo>
                <a:lnTo>
                  <a:pt x="1733" y="809"/>
                </a:lnTo>
                <a:lnTo>
                  <a:pt x="1732" y="810"/>
                </a:lnTo>
                <a:lnTo>
                  <a:pt x="1732" y="811"/>
                </a:lnTo>
                <a:lnTo>
                  <a:pt x="1730" y="811"/>
                </a:lnTo>
                <a:lnTo>
                  <a:pt x="1730" y="812"/>
                </a:lnTo>
                <a:lnTo>
                  <a:pt x="1726" y="815"/>
                </a:lnTo>
                <a:lnTo>
                  <a:pt x="1725" y="816"/>
                </a:lnTo>
                <a:lnTo>
                  <a:pt x="1724" y="818"/>
                </a:lnTo>
                <a:lnTo>
                  <a:pt x="1722" y="819"/>
                </a:lnTo>
                <a:lnTo>
                  <a:pt x="1721" y="820"/>
                </a:lnTo>
                <a:lnTo>
                  <a:pt x="1720" y="820"/>
                </a:lnTo>
                <a:lnTo>
                  <a:pt x="1719" y="818"/>
                </a:lnTo>
                <a:lnTo>
                  <a:pt x="1717" y="820"/>
                </a:lnTo>
                <a:lnTo>
                  <a:pt x="1716" y="822"/>
                </a:lnTo>
                <a:lnTo>
                  <a:pt x="1712" y="823"/>
                </a:lnTo>
                <a:lnTo>
                  <a:pt x="1709" y="823"/>
                </a:lnTo>
                <a:lnTo>
                  <a:pt x="1708" y="824"/>
                </a:lnTo>
                <a:lnTo>
                  <a:pt x="1707" y="824"/>
                </a:lnTo>
                <a:lnTo>
                  <a:pt x="1707" y="823"/>
                </a:lnTo>
                <a:lnTo>
                  <a:pt x="1706" y="824"/>
                </a:lnTo>
                <a:lnTo>
                  <a:pt x="1704" y="826"/>
                </a:lnTo>
                <a:lnTo>
                  <a:pt x="1703" y="826"/>
                </a:lnTo>
                <a:lnTo>
                  <a:pt x="1702" y="827"/>
                </a:lnTo>
                <a:lnTo>
                  <a:pt x="1701" y="827"/>
                </a:lnTo>
                <a:lnTo>
                  <a:pt x="1696" y="830"/>
                </a:lnTo>
                <a:lnTo>
                  <a:pt x="1692" y="829"/>
                </a:lnTo>
                <a:lnTo>
                  <a:pt x="1691" y="829"/>
                </a:lnTo>
                <a:lnTo>
                  <a:pt x="1689" y="829"/>
                </a:lnTo>
                <a:lnTo>
                  <a:pt x="1687" y="829"/>
                </a:lnTo>
                <a:lnTo>
                  <a:pt x="1686" y="829"/>
                </a:lnTo>
                <a:lnTo>
                  <a:pt x="1685" y="829"/>
                </a:lnTo>
                <a:lnTo>
                  <a:pt x="1684" y="828"/>
                </a:lnTo>
                <a:lnTo>
                  <a:pt x="1681" y="826"/>
                </a:lnTo>
                <a:lnTo>
                  <a:pt x="1679" y="826"/>
                </a:lnTo>
                <a:lnTo>
                  <a:pt x="1678" y="824"/>
                </a:lnTo>
                <a:lnTo>
                  <a:pt x="1676" y="824"/>
                </a:lnTo>
                <a:lnTo>
                  <a:pt x="1675" y="823"/>
                </a:lnTo>
                <a:lnTo>
                  <a:pt x="1673" y="823"/>
                </a:lnTo>
                <a:lnTo>
                  <a:pt x="1669" y="822"/>
                </a:lnTo>
                <a:lnTo>
                  <a:pt x="1668" y="822"/>
                </a:lnTo>
                <a:lnTo>
                  <a:pt x="1667" y="822"/>
                </a:lnTo>
                <a:lnTo>
                  <a:pt x="1666" y="822"/>
                </a:lnTo>
                <a:lnTo>
                  <a:pt x="1664" y="821"/>
                </a:lnTo>
                <a:lnTo>
                  <a:pt x="1663" y="820"/>
                </a:lnTo>
                <a:lnTo>
                  <a:pt x="1661" y="819"/>
                </a:lnTo>
                <a:lnTo>
                  <a:pt x="1660" y="818"/>
                </a:lnTo>
                <a:lnTo>
                  <a:pt x="1658" y="818"/>
                </a:lnTo>
                <a:lnTo>
                  <a:pt x="1657" y="816"/>
                </a:lnTo>
                <a:lnTo>
                  <a:pt x="1656" y="816"/>
                </a:lnTo>
                <a:lnTo>
                  <a:pt x="1653" y="816"/>
                </a:lnTo>
                <a:lnTo>
                  <a:pt x="1650" y="816"/>
                </a:lnTo>
                <a:lnTo>
                  <a:pt x="1649" y="816"/>
                </a:lnTo>
                <a:lnTo>
                  <a:pt x="1648" y="816"/>
                </a:lnTo>
                <a:lnTo>
                  <a:pt x="1646" y="816"/>
                </a:lnTo>
                <a:lnTo>
                  <a:pt x="1644" y="816"/>
                </a:lnTo>
                <a:lnTo>
                  <a:pt x="1643" y="816"/>
                </a:lnTo>
                <a:lnTo>
                  <a:pt x="1641" y="818"/>
                </a:lnTo>
                <a:lnTo>
                  <a:pt x="1640" y="818"/>
                </a:lnTo>
                <a:lnTo>
                  <a:pt x="1639" y="818"/>
                </a:lnTo>
                <a:lnTo>
                  <a:pt x="1638" y="818"/>
                </a:lnTo>
                <a:lnTo>
                  <a:pt x="1637" y="818"/>
                </a:lnTo>
                <a:lnTo>
                  <a:pt x="1635" y="818"/>
                </a:lnTo>
                <a:lnTo>
                  <a:pt x="1632" y="815"/>
                </a:lnTo>
                <a:lnTo>
                  <a:pt x="1631" y="815"/>
                </a:lnTo>
                <a:lnTo>
                  <a:pt x="1630" y="815"/>
                </a:lnTo>
                <a:lnTo>
                  <a:pt x="1629" y="814"/>
                </a:lnTo>
                <a:lnTo>
                  <a:pt x="1621" y="809"/>
                </a:lnTo>
                <a:lnTo>
                  <a:pt x="1620" y="809"/>
                </a:lnTo>
                <a:lnTo>
                  <a:pt x="1617" y="807"/>
                </a:lnTo>
                <a:lnTo>
                  <a:pt x="1616" y="806"/>
                </a:lnTo>
                <a:lnTo>
                  <a:pt x="1615" y="805"/>
                </a:lnTo>
                <a:lnTo>
                  <a:pt x="1614" y="805"/>
                </a:lnTo>
                <a:lnTo>
                  <a:pt x="1614" y="804"/>
                </a:lnTo>
                <a:lnTo>
                  <a:pt x="1613" y="804"/>
                </a:lnTo>
                <a:lnTo>
                  <a:pt x="1612" y="803"/>
                </a:lnTo>
                <a:lnTo>
                  <a:pt x="1610" y="802"/>
                </a:lnTo>
                <a:lnTo>
                  <a:pt x="1609" y="802"/>
                </a:lnTo>
                <a:lnTo>
                  <a:pt x="1608" y="801"/>
                </a:lnTo>
                <a:lnTo>
                  <a:pt x="1607" y="801"/>
                </a:lnTo>
                <a:lnTo>
                  <a:pt x="1605" y="801"/>
                </a:lnTo>
                <a:lnTo>
                  <a:pt x="1604" y="801"/>
                </a:lnTo>
                <a:lnTo>
                  <a:pt x="1604" y="799"/>
                </a:lnTo>
                <a:lnTo>
                  <a:pt x="1601" y="798"/>
                </a:lnTo>
                <a:lnTo>
                  <a:pt x="1600" y="797"/>
                </a:lnTo>
                <a:lnTo>
                  <a:pt x="1600" y="796"/>
                </a:lnTo>
                <a:lnTo>
                  <a:pt x="1599" y="796"/>
                </a:lnTo>
                <a:lnTo>
                  <a:pt x="1598" y="796"/>
                </a:lnTo>
                <a:lnTo>
                  <a:pt x="1597" y="796"/>
                </a:lnTo>
                <a:lnTo>
                  <a:pt x="1594" y="794"/>
                </a:lnTo>
                <a:lnTo>
                  <a:pt x="1592" y="794"/>
                </a:lnTo>
                <a:lnTo>
                  <a:pt x="1590" y="794"/>
                </a:lnTo>
                <a:lnTo>
                  <a:pt x="1588" y="794"/>
                </a:lnTo>
                <a:lnTo>
                  <a:pt x="1587" y="794"/>
                </a:lnTo>
                <a:lnTo>
                  <a:pt x="1587" y="793"/>
                </a:lnTo>
                <a:lnTo>
                  <a:pt x="1586" y="793"/>
                </a:lnTo>
                <a:lnTo>
                  <a:pt x="1586" y="791"/>
                </a:lnTo>
                <a:lnTo>
                  <a:pt x="1584" y="791"/>
                </a:lnTo>
                <a:lnTo>
                  <a:pt x="1584" y="790"/>
                </a:lnTo>
                <a:lnTo>
                  <a:pt x="1583" y="790"/>
                </a:lnTo>
                <a:lnTo>
                  <a:pt x="1581" y="790"/>
                </a:lnTo>
                <a:lnTo>
                  <a:pt x="1581" y="789"/>
                </a:lnTo>
                <a:lnTo>
                  <a:pt x="1579" y="789"/>
                </a:lnTo>
                <a:lnTo>
                  <a:pt x="1578" y="789"/>
                </a:lnTo>
                <a:lnTo>
                  <a:pt x="1577" y="789"/>
                </a:lnTo>
                <a:lnTo>
                  <a:pt x="1575" y="789"/>
                </a:lnTo>
                <a:lnTo>
                  <a:pt x="1573" y="789"/>
                </a:lnTo>
                <a:lnTo>
                  <a:pt x="1571" y="789"/>
                </a:lnTo>
                <a:lnTo>
                  <a:pt x="1570" y="789"/>
                </a:lnTo>
                <a:lnTo>
                  <a:pt x="1569" y="789"/>
                </a:lnTo>
                <a:lnTo>
                  <a:pt x="1569" y="790"/>
                </a:lnTo>
                <a:lnTo>
                  <a:pt x="1567" y="790"/>
                </a:lnTo>
                <a:lnTo>
                  <a:pt x="1566" y="790"/>
                </a:lnTo>
                <a:lnTo>
                  <a:pt x="1565" y="790"/>
                </a:lnTo>
                <a:lnTo>
                  <a:pt x="1564" y="789"/>
                </a:lnTo>
                <a:lnTo>
                  <a:pt x="1563" y="789"/>
                </a:lnTo>
                <a:lnTo>
                  <a:pt x="1561" y="789"/>
                </a:lnTo>
                <a:lnTo>
                  <a:pt x="1560" y="788"/>
                </a:lnTo>
                <a:lnTo>
                  <a:pt x="1558" y="788"/>
                </a:lnTo>
                <a:lnTo>
                  <a:pt x="1557" y="788"/>
                </a:lnTo>
                <a:lnTo>
                  <a:pt x="1554" y="787"/>
                </a:lnTo>
                <a:lnTo>
                  <a:pt x="1552" y="785"/>
                </a:lnTo>
                <a:lnTo>
                  <a:pt x="1551" y="785"/>
                </a:lnTo>
                <a:lnTo>
                  <a:pt x="1547" y="784"/>
                </a:lnTo>
                <a:lnTo>
                  <a:pt x="1545" y="782"/>
                </a:lnTo>
                <a:lnTo>
                  <a:pt x="1544" y="782"/>
                </a:lnTo>
                <a:lnTo>
                  <a:pt x="1541" y="781"/>
                </a:lnTo>
                <a:lnTo>
                  <a:pt x="1540" y="781"/>
                </a:lnTo>
                <a:lnTo>
                  <a:pt x="1539" y="781"/>
                </a:lnTo>
                <a:lnTo>
                  <a:pt x="1538" y="780"/>
                </a:lnTo>
                <a:lnTo>
                  <a:pt x="1536" y="780"/>
                </a:lnTo>
                <a:lnTo>
                  <a:pt x="1535" y="779"/>
                </a:lnTo>
                <a:lnTo>
                  <a:pt x="1534" y="779"/>
                </a:lnTo>
                <a:lnTo>
                  <a:pt x="1532" y="778"/>
                </a:lnTo>
                <a:lnTo>
                  <a:pt x="1531" y="778"/>
                </a:lnTo>
                <a:lnTo>
                  <a:pt x="1531" y="777"/>
                </a:lnTo>
                <a:lnTo>
                  <a:pt x="1530" y="777"/>
                </a:lnTo>
                <a:lnTo>
                  <a:pt x="1529" y="777"/>
                </a:lnTo>
                <a:lnTo>
                  <a:pt x="1528" y="777"/>
                </a:lnTo>
                <a:lnTo>
                  <a:pt x="1527" y="778"/>
                </a:lnTo>
                <a:lnTo>
                  <a:pt x="1526" y="779"/>
                </a:lnTo>
                <a:lnTo>
                  <a:pt x="1524" y="780"/>
                </a:lnTo>
                <a:lnTo>
                  <a:pt x="1523" y="781"/>
                </a:lnTo>
                <a:lnTo>
                  <a:pt x="1523" y="782"/>
                </a:lnTo>
                <a:lnTo>
                  <a:pt x="1522" y="782"/>
                </a:lnTo>
                <a:lnTo>
                  <a:pt x="1522" y="781"/>
                </a:lnTo>
                <a:lnTo>
                  <a:pt x="1522" y="780"/>
                </a:lnTo>
                <a:lnTo>
                  <a:pt x="1521" y="780"/>
                </a:lnTo>
                <a:lnTo>
                  <a:pt x="1520" y="780"/>
                </a:lnTo>
                <a:lnTo>
                  <a:pt x="1519" y="781"/>
                </a:lnTo>
                <a:lnTo>
                  <a:pt x="1518" y="782"/>
                </a:lnTo>
                <a:lnTo>
                  <a:pt x="1518" y="784"/>
                </a:lnTo>
                <a:lnTo>
                  <a:pt x="1517" y="784"/>
                </a:lnTo>
                <a:lnTo>
                  <a:pt x="1515" y="785"/>
                </a:lnTo>
                <a:lnTo>
                  <a:pt x="1514" y="785"/>
                </a:lnTo>
                <a:lnTo>
                  <a:pt x="1513" y="786"/>
                </a:lnTo>
                <a:lnTo>
                  <a:pt x="1513" y="787"/>
                </a:lnTo>
                <a:lnTo>
                  <a:pt x="1512" y="787"/>
                </a:lnTo>
                <a:lnTo>
                  <a:pt x="1511" y="787"/>
                </a:lnTo>
                <a:lnTo>
                  <a:pt x="1510" y="788"/>
                </a:lnTo>
                <a:lnTo>
                  <a:pt x="1509" y="788"/>
                </a:lnTo>
                <a:lnTo>
                  <a:pt x="1505" y="790"/>
                </a:lnTo>
                <a:lnTo>
                  <a:pt x="1502" y="794"/>
                </a:lnTo>
                <a:lnTo>
                  <a:pt x="1501" y="794"/>
                </a:lnTo>
                <a:lnTo>
                  <a:pt x="1500" y="793"/>
                </a:lnTo>
                <a:lnTo>
                  <a:pt x="1500" y="791"/>
                </a:lnTo>
                <a:lnTo>
                  <a:pt x="1500" y="790"/>
                </a:lnTo>
                <a:lnTo>
                  <a:pt x="1500" y="789"/>
                </a:lnTo>
                <a:lnTo>
                  <a:pt x="1500" y="788"/>
                </a:lnTo>
                <a:lnTo>
                  <a:pt x="1500" y="787"/>
                </a:lnTo>
                <a:lnTo>
                  <a:pt x="1497" y="787"/>
                </a:lnTo>
                <a:lnTo>
                  <a:pt x="1497" y="788"/>
                </a:lnTo>
                <a:lnTo>
                  <a:pt x="1497" y="791"/>
                </a:lnTo>
                <a:lnTo>
                  <a:pt x="1497" y="793"/>
                </a:lnTo>
                <a:lnTo>
                  <a:pt x="1497" y="794"/>
                </a:lnTo>
                <a:lnTo>
                  <a:pt x="1497" y="796"/>
                </a:lnTo>
                <a:lnTo>
                  <a:pt x="1497" y="802"/>
                </a:lnTo>
                <a:lnTo>
                  <a:pt x="1496" y="804"/>
                </a:lnTo>
                <a:lnTo>
                  <a:pt x="1496" y="805"/>
                </a:lnTo>
                <a:lnTo>
                  <a:pt x="1496" y="809"/>
                </a:lnTo>
                <a:lnTo>
                  <a:pt x="1497" y="812"/>
                </a:lnTo>
                <a:lnTo>
                  <a:pt x="1497" y="814"/>
                </a:lnTo>
                <a:lnTo>
                  <a:pt x="1497" y="815"/>
                </a:lnTo>
                <a:lnTo>
                  <a:pt x="1496" y="819"/>
                </a:lnTo>
                <a:lnTo>
                  <a:pt x="1496" y="820"/>
                </a:lnTo>
                <a:lnTo>
                  <a:pt x="1496" y="848"/>
                </a:lnTo>
                <a:lnTo>
                  <a:pt x="1496" y="852"/>
                </a:lnTo>
                <a:lnTo>
                  <a:pt x="1496" y="853"/>
                </a:lnTo>
                <a:lnTo>
                  <a:pt x="1497" y="860"/>
                </a:lnTo>
                <a:lnTo>
                  <a:pt x="1497" y="861"/>
                </a:lnTo>
                <a:lnTo>
                  <a:pt x="1496" y="872"/>
                </a:lnTo>
                <a:lnTo>
                  <a:pt x="1496" y="873"/>
                </a:lnTo>
                <a:lnTo>
                  <a:pt x="1496" y="883"/>
                </a:lnTo>
                <a:lnTo>
                  <a:pt x="1496" y="886"/>
                </a:lnTo>
                <a:lnTo>
                  <a:pt x="1496" y="887"/>
                </a:lnTo>
                <a:lnTo>
                  <a:pt x="1496" y="888"/>
                </a:lnTo>
                <a:lnTo>
                  <a:pt x="1496" y="891"/>
                </a:lnTo>
                <a:lnTo>
                  <a:pt x="1496" y="895"/>
                </a:lnTo>
                <a:lnTo>
                  <a:pt x="1496" y="902"/>
                </a:lnTo>
                <a:lnTo>
                  <a:pt x="1497" y="905"/>
                </a:lnTo>
                <a:lnTo>
                  <a:pt x="1497" y="906"/>
                </a:lnTo>
                <a:lnTo>
                  <a:pt x="1497" y="907"/>
                </a:lnTo>
                <a:lnTo>
                  <a:pt x="1497" y="908"/>
                </a:lnTo>
                <a:lnTo>
                  <a:pt x="1497" y="910"/>
                </a:lnTo>
                <a:lnTo>
                  <a:pt x="1497" y="913"/>
                </a:lnTo>
                <a:lnTo>
                  <a:pt x="1496" y="919"/>
                </a:lnTo>
                <a:lnTo>
                  <a:pt x="1496" y="924"/>
                </a:lnTo>
                <a:lnTo>
                  <a:pt x="1496" y="926"/>
                </a:lnTo>
                <a:lnTo>
                  <a:pt x="1496" y="928"/>
                </a:lnTo>
                <a:lnTo>
                  <a:pt x="1496" y="930"/>
                </a:lnTo>
                <a:lnTo>
                  <a:pt x="1496" y="935"/>
                </a:lnTo>
                <a:lnTo>
                  <a:pt x="1496" y="941"/>
                </a:lnTo>
                <a:lnTo>
                  <a:pt x="1496" y="947"/>
                </a:lnTo>
                <a:lnTo>
                  <a:pt x="1496" y="956"/>
                </a:lnTo>
                <a:lnTo>
                  <a:pt x="1496" y="958"/>
                </a:lnTo>
                <a:lnTo>
                  <a:pt x="1496" y="962"/>
                </a:lnTo>
                <a:lnTo>
                  <a:pt x="1496" y="964"/>
                </a:lnTo>
                <a:lnTo>
                  <a:pt x="1496" y="968"/>
                </a:lnTo>
                <a:lnTo>
                  <a:pt x="1496" y="972"/>
                </a:lnTo>
                <a:lnTo>
                  <a:pt x="1496" y="975"/>
                </a:lnTo>
                <a:lnTo>
                  <a:pt x="1496" y="978"/>
                </a:lnTo>
                <a:lnTo>
                  <a:pt x="1496" y="979"/>
                </a:lnTo>
                <a:lnTo>
                  <a:pt x="1496" y="981"/>
                </a:lnTo>
                <a:lnTo>
                  <a:pt x="1496" y="987"/>
                </a:lnTo>
                <a:lnTo>
                  <a:pt x="1496" y="988"/>
                </a:lnTo>
                <a:lnTo>
                  <a:pt x="1496" y="993"/>
                </a:lnTo>
                <a:lnTo>
                  <a:pt x="1496" y="994"/>
                </a:lnTo>
                <a:lnTo>
                  <a:pt x="1496" y="999"/>
                </a:lnTo>
                <a:lnTo>
                  <a:pt x="1495" y="1008"/>
                </a:lnTo>
                <a:lnTo>
                  <a:pt x="1495" y="1014"/>
                </a:lnTo>
                <a:lnTo>
                  <a:pt x="1495" y="1020"/>
                </a:lnTo>
                <a:lnTo>
                  <a:pt x="1495" y="1022"/>
                </a:lnTo>
                <a:lnTo>
                  <a:pt x="1495" y="1023"/>
                </a:lnTo>
                <a:lnTo>
                  <a:pt x="1495" y="1024"/>
                </a:lnTo>
                <a:lnTo>
                  <a:pt x="1495" y="1025"/>
                </a:lnTo>
                <a:lnTo>
                  <a:pt x="1495" y="1027"/>
                </a:lnTo>
                <a:lnTo>
                  <a:pt x="1495" y="1029"/>
                </a:lnTo>
                <a:lnTo>
                  <a:pt x="1495" y="1031"/>
                </a:lnTo>
                <a:lnTo>
                  <a:pt x="1495" y="1040"/>
                </a:lnTo>
                <a:lnTo>
                  <a:pt x="1495" y="1045"/>
                </a:lnTo>
                <a:lnTo>
                  <a:pt x="1495" y="1046"/>
                </a:lnTo>
                <a:lnTo>
                  <a:pt x="1495" y="1047"/>
                </a:lnTo>
                <a:lnTo>
                  <a:pt x="1495" y="1055"/>
                </a:lnTo>
                <a:lnTo>
                  <a:pt x="1495" y="1056"/>
                </a:lnTo>
                <a:lnTo>
                  <a:pt x="1495" y="1057"/>
                </a:lnTo>
                <a:lnTo>
                  <a:pt x="1495" y="1060"/>
                </a:lnTo>
                <a:lnTo>
                  <a:pt x="1495" y="1062"/>
                </a:lnTo>
                <a:lnTo>
                  <a:pt x="1495" y="1064"/>
                </a:lnTo>
                <a:lnTo>
                  <a:pt x="1495" y="1070"/>
                </a:lnTo>
                <a:lnTo>
                  <a:pt x="1495" y="1072"/>
                </a:lnTo>
                <a:lnTo>
                  <a:pt x="1495" y="1078"/>
                </a:lnTo>
                <a:lnTo>
                  <a:pt x="1496" y="1088"/>
                </a:lnTo>
                <a:lnTo>
                  <a:pt x="1496" y="1096"/>
                </a:lnTo>
                <a:lnTo>
                  <a:pt x="1496" y="1097"/>
                </a:lnTo>
                <a:lnTo>
                  <a:pt x="1496" y="1099"/>
                </a:lnTo>
                <a:lnTo>
                  <a:pt x="1496" y="1104"/>
                </a:lnTo>
                <a:lnTo>
                  <a:pt x="1496" y="1106"/>
                </a:lnTo>
                <a:lnTo>
                  <a:pt x="1495" y="1112"/>
                </a:lnTo>
                <a:lnTo>
                  <a:pt x="1495" y="1117"/>
                </a:lnTo>
                <a:lnTo>
                  <a:pt x="1495" y="1120"/>
                </a:lnTo>
                <a:lnTo>
                  <a:pt x="1495" y="1122"/>
                </a:lnTo>
                <a:lnTo>
                  <a:pt x="1495" y="1127"/>
                </a:lnTo>
                <a:lnTo>
                  <a:pt x="1495" y="1128"/>
                </a:lnTo>
                <a:lnTo>
                  <a:pt x="1495" y="1131"/>
                </a:lnTo>
                <a:lnTo>
                  <a:pt x="1495" y="1132"/>
                </a:lnTo>
                <a:lnTo>
                  <a:pt x="1495" y="1141"/>
                </a:lnTo>
                <a:lnTo>
                  <a:pt x="1495" y="1142"/>
                </a:lnTo>
                <a:lnTo>
                  <a:pt x="1495" y="1145"/>
                </a:lnTo>
                <a:lnTo>
                  <a:pt x="1495" y="1146"/>
                </a:lnTo>
                <a:lnTo>
                  <a:pt x="1495" y="1147"/>
                </a:lnTo>
                <a:lnTo>
                  <a:pt x="1495" y="1148"/>
                </a:lnTo>
                <a:lnTo>
                  <a:pt x="1495" y="1150"/>
                </a:lnTo>
                <a:lnTo>
                  <a:pt x="1495" y="1152"/>
                </a:lnTo>
                <a:lnTo>
                  <a:pt x="1495" y="1153"/>
                </a:lnTo>
                <a:lnTo>
                  <a:pt x="1495" y="1154"/>
                </a:lnTo>
                <a:lnTo>
                  <a:pt x="1495" y="1155"/>
                </a:lnTo>
                <a:lnTo>
                  <a:pt x="1495" y="1157"/>
                </a:lnTo>
                <a:lnTo>
                  <a:pt x="1495" y="1161"/>
                </a:lnTo>
                <a:lnTo>
                  <a:pt x="1495" y="1163"/>
                </a:lnTo>
                <a:lnTo>
                  <a:pt x="1495" y="1167"/>
                </a:lnTo>
                <a:lnTo>
                  <a:pt x="1495" y="1169"/>
                </a:lnTo>
                <a:lnTo>
                  <a:pt x="1495" y="1170"/>
                </a:lnTo>
                <a:lnTo>
                  <a:pt x="1495" y="1172"/>
                </a:lnTo>
                <a:lnTo>
                  <a:pt x="1495" y="1174"/>
                </a:lnTo>
                <a:lnTo>
                  <a:pt x="1495" y="1177"/>
                </a:lnTo>
                <a:lnTo>
                  <a:pt x="1495" y="1178"/>
                </a:lnTo>
                <a:lnTo>
                  <a:pt x="1495" y="1181"/>
                </a:lnTo>
                <a:lnTo>
                  <a:pt x="1495" y="1184"/>
                </a:lnTo>
                <a:lnTo>
                  <a:pt x="1495" y="1195"/>
                </a:lnTo>
                <a:lnTo>
                  <a:pt x="1495" y="1196"/>
                </a:lnTo>
                <a:lnTo>
                  <a:pt x="1495" y="1197"/>
                </a:lnTo>
                <a:lnTo>
                  <a:pt x="1495" y="1203"/>
                </a:lnTo>
                <a:lnTo>
                  <a:pt x="1495" y="1209"/>
                </a:lnTo>
                <a:lnTo>
                  <a:pt x="1495" y="1211"/>
                </a:lnTo>
                <a:lnTo>
                  <a:pt x="1495" y="1212"/>
                </a:lnTo>
                <a:lnTo>
                  <a:pt x="1495" y="1214"/>
                </a:lnTo>
                <a:lnTo>
                  <a:pt x="1495" y="1215"/>
                </a:lnTo>
                <a:lnTo>
                  <a:pt x="1495" y="1219"/>
                </a:lnTo>
                <a:lnTo>
                  <a:pt x="1495" y="1221"/>
                </a:lnTo>
                <a:lnTo>
                  <a:pt x="1495" y="1223"/>
                </a:lnTo>
                <a:lnTo>
                  <a:pt x="1495" y="1225"/>
                </a:lnTo>
                <a:lnTo>
                  <a:pt x="1495" y="1226"/>
                </a:lnTo>
                <a:lnTo>
                  <a:pt x="1495" y="1228"/>
                </a:lnTo>
                <a:lnTo>
                  <a:pt x="1496" y="1229"/>
                </a:lnTo>
                <a:lnTo>
                  <a:pt x="1496" y="1232"/>
                </a:lnTo>
                <a:lnTo>
                  <a:pt x="1495" y="1233"/>
                </a:lnTo>
                <a:lnTo>
                  <a:pt x="1495" y="1234"/>
                </a:lnTo>
                <a:lnTo>
                  <a:pt x="1495" y="1238"/>
                </a:lnTo>
                <a:lnTo>
                  <a:pt x="1495" y="1240"/>
                </a:lnTo>
                <a:lnTo>
                  <a:pt x="1495" y="1242"/>
                </a:lnTo>
                <a:lnTo>
                  <a:pt x="1495" y="1244"/>
                </a:lnTo>
                <a:lnTo>
                  <a:pt x="1495" y="1245"/>
                </a:lnTo>
                <a:lnTo>
                  <a:pt x="1495" y="1247"/>
                </a:lnTo>
                <a:lnTo>
                  <a:pt x="1495" y="1248"/>
                </a:lnTo>
                <a:lnTo>
                  <a:pt x="1495" y="1249"/>
                </a:lnTo>
                <a:lnTo>
                  <a:pt x="1495" y="1250"/>
                </a:lnTo>
                <a:lnTo>
                  <a:pt x="1495" y="1251"/>
                </a:lnTo>
                <a:lnTo>
                  <a:pt x="1495" y="1254"/>
                </a:lnTo>
                <a:lnTo>
                  <a:pt x="1495" y="1256"/>
                </a:lnTo>
                <a:lnTo>
                  <a:pt x="1495" y="1258"/>
                </a:lnTo>
                <a:lnTo>
                  <a:pt x="1495" y="1259"/>
                </a:lnTo>
                <a:lnTo>
                  <a:pt x="1495" y="1261"/>
                </a:lnTo>
                <a:lnTo>
                  <a:pt x="1495" y="1262"/>
                </a:lnTo>
                <a:lnTo>
                  <a:pt x="1495" y="1265"/>
                </a:lnTo>
                <a:lnTo>
                  <a:pt x="1495" y="1270"/>
                </a:lnTo>
                <a:lnTo>
                  <a:pt x="1495" y="1278"/>
                </a:lnTo>
                <a:lnTo>
                  <a:pt x="1495" y="1279"/>
                </a:lnTo>
                <a:lnTo>
                  <a:pt x="1495" y="1280"/>
                </a:lnTo>
                <a:lnTo>
                  <a:pt x="1495" y="1281"/>
                </a:lnTo>
                <a:lnTo>
                  <a:pt x="1495" y="1282"/>
                </a:lnTo>
                <a:lnTo>
                  <a:pt x="1495" y="1283"/>
                </a:lnTo>
                <a:lnTo>
                  <a:pt x="1494" y="1287"/>
                </a:lnTo>
                <a:lnTo>
                  <a:pt x="1494" y="1288"/>
                </a:lnTo>
                <a:lnTo>
                  <a:pt x="1494" y="1289"/>
                </a:lnTo>
                <a:lnTo>
                  <a:pt x="1494" y="1291"/>
                </a:lnTo>
                <a:lnTo>
                  <a:pt x="1494" y="1292"/>
                </a:lnTo>
                <a:lnTo>
                  <a:pt x="1494" y="1293"/>
                </a:lnTo>
                <a:lnTo>
                  <a:pt x="1495" y="1297"/>
                </a:lnTo>
                <a:lnTo>
                  <a:pt x="1495" y="1300"/>
                </a:lnTo>
                <a:lnTo>
                  <a:pt x="1495" y="1301"/>
                </a:lnTo>
                <a:lnTo>
                  <a:pt x="1495" y="1303"/>
                </a:lnTo>
                <a:lnTo>
                  <a:pt x="1495" y="1305"/>
                </a:lnTo>
                <a:lnTo>
                  <a:pt x="1495" y="1306"/>
                </a:lnTo>
                <a:lnTo>
                  <a:pt x="1495" y="1309"/>
                </a:lnTo>
                <a:lnTo>
                  <a:pt x="1495" y="1311"/>
                </a:lnTo>
                <a:lnTo>
                  <a:pt x="1495" y="1316"/>
                </a:lnTo>
                <a:lnTo>
                  <a:pt x="1495" y="1318"/>
                </a:lnTo>
                <a:lnTo>
                  <a:pt x="1494" y="1329"/>
                </a:lnTo>
                <a:lnTo>
                  <a:pt x="1494" y="1330"/>
                </a:lnTo>
                <a:lnTo>
                  <a:pt x="1494" y="1339"/>
                </a:lnTo>
                <a:lnTo>
                  <a:pt x="1494" y="1345"/>
                </a:lnTo>
                <a:lnTo>
                  <a:pt x="1494" y="1346"/>
                </a:lnTo>
                <a:lnTo>
                  <a:pt x="1494" y="1350"/>
                </a:lnTo>
                <a:lnTo>
                  <a:pt x="1494" y="1353"/>
                </a:lnTo>
                <a:lnTo>
                  <a:pt x="1494" y="1354"/>
                </a:lnTo>
                <a:lnTo>
                  <a:pt x="1494" y="1356"/>
                </a:lnTo>
                <a:lnTo>
                  <a:pt x="1494" y="1358"/>
                </a:lnTo>
                <a:lnTo>
                  <a:pt x="1494" y="1362"/>
                </a:lnTo>
                <a:lnTo>
                  <a:pt x="1494" y="1365"/>
                </a:lnTo>
                <a:lnTo>
                  <a:pt x="1494" y="1366"/>
                </a:lnTo>
                <a:lnTo>
                  <a:pt x="1495" y="1368"/>
                </a:lnTo>
                <a:lnTo>
                  <a:pt x="1495" y="1375"/>
                </a:lnTo>
                <a:lnTo>
                  <a:pt x="1496" y="1376"/>
                </a:lnTo>
                <a:lnTo>
                  <a:pt x="1495" y="1382"/>
                </a:lnTo>
                <a:lnTo>
                  <a:pt x="1495" y="1384"/>
                </a:lnTo>
                <a:lnTo>
                  <a:pt x="1495" y="1397"/>
                </a:lnTo>
                <a:lnTo>
                  <a:pt x="1495" y="1400"/>
                </a:lnTo>
                <a:lnTo>
                  <a:pt x="1495" y="1406"/>
                </a:lnTo>
                <a:lnTo>
                  <a:pt x="1495" y="1410"/>
                </a:lnTo>
                <a:lnTo>
                  <a:pt x="1495" y="1414"/>
                </a:lnTo>
                <a:lnTo>
                  <a:pt x="1495" y="1417"/>
                </a:lnTo>
                <a:lnTo>
                  <a:pt x="1495" y="1418"/>
                </a:lnTo>
                <a:lnTo>
                  <a:pt x="1495" y="1420"/>
                </a:lnTo>
                <a:lnTo>
                  <a:pt x="1495" y="1421"/>
                </a:lnTo>
                <a:lnTo>
                  <a:pt x="1495" y="1422"/>
                </a:lnTo>
                <a:lnTo>
                  <a:pt x="1495" y="1425"/>
                </a:lnTo>
                <a:lnTo>
                  <a:pt x="1495" y="1428"/>
                </a:lnTo>
                <a:lnTo>
                  <a:pt x="1495" y="1430"/>
                </a:lnTo>
                <a:lnTo>
                  <a:pt x="1495" y="1431"/>
                </a:lnTo>
                <a:lnTo>
                  <a:pt x="1495" y="1437"/>
                </a:lnTo>
                <a:lnTo>
                  <a:pt x="1495" y="1440"/>
                </a:lnTo>
                <a:lnTo>
                  <a:pt x="1495" y="1442"/>
                </a:lnTo>
                <a:lnTo>
                  <a:pt x="1495" y="1446"/>
                </a:lnTo>
                <a:lnTo>
                  <a:pt x="1494" y="1447"/>
                </a:lnTo>
                <a:lnTo>
                  <a:pt x="1494" y="1448"/>
                </a:lnTo>
                <a:lnTo>
                  <a:pt x="1494" y="1449"/>
                </a:lnTo>
                <a:lnTo>
                  <a:pt x="1494" y="1452"/>
                </a:lnTo>
                <a:lnTo>
                  <a:pt x="1494" y="1457"/>
                </a:lnTo>
                <a:lnTo>
                  <a:pt x="1494" y="1464"/>
                </a:lnTo>
                <a:lnTo>
                  <a:pt x="1494" y="1473"/>
                </a:lnTo>
                <a:lnTo>
                  <a:pt x="1494" y="1476"/>
                </a:lnTo>
                <a:lnTo>
                  <a:pt x="1494" y="1477"/>
                </a:lnTo>
                <a:lnTo>
                  <a:pt x="1494" y="1480"/>
                </a:lnTo>
                <a:lnTo>
                  <a:pt x="1494" y="1481"/>
                </a:lnTo>
                <a:lnTo>
                  <a:pt x="1493" y="1481"/>
                </a:lnTo>
                <a:lnTo>
                  <a:pt x="1493" y="1483"/>
                </a:lnTo>
                <a:lnTo>
                  <a:pt x="1493" y="1485"/>
                </a:lnTo>
                <a:lnTo>
                  <a:pt x="1493" y="1490"/>
                </a:lnTo>
                <a:lnTo>
                  <a:pt x="1493" y="1491"/>
                </a:lnTo>
                <a:lnTo>
                  <a:pt x="1493" y="1493"/>
                </a:lnTo>
                <a:lnTo>
                  <a:pt x="1493" y="1496"/>
                </a:lnTo>
                <a:lnTo>
                  <a:pt x="1493" y="1498"/>
                </a:lnTo>
                <a:lnTo>
                  <a:pt x="1493" y="1499"/>
                </a:lnTo>
                <a:lnTo>
                  <a:pt x="1493" y="1500"/>
                </a:lnTo>
                <a:lnTo>
                  <a:pt x="1493" y="1501"/>
                </a:lnTo>
                <a:lnTo>
                  <a:pt x="1493" y="1502"/>
                </a:lnTo>
                <a:lnTo>
                  <a:pt x="1493" y="1504"/>
                </a:lnTo>
                <a:lnTo>
                  <a:pt x="1493" y="1506"/>
                </a:lnTo>
                <a:lnTo>
                  <a:pt x="1493" y="1507"/>
                </a:lnTo>
                <a:lnTo>
                  <a:pt x="1493" y="1508"/>
                </a:lnTo>
                <a:lnTo>
                  <a:pt x="1493" y="1513"/>
                </a:lnTo>
                <a:lnTo>
                  <a:pt x="1493" y="1515"/>
                </a:lnTo>
                <a:lnTo>
                  <a:pt x="1493" y="1516"/>
                </a:lnTo>
                <a:lnTo>
                  <a:pt x="1493" y="1517"/>
                </a:lnTo>
                <a:lnTo>
                  <a:pt x="1493" y="1527"/>
                </a:lnTo>
                <a:lnTo>
                  <a:pt x="1493" y="1529"/>
                </a:lnTo>
                <a:lnTo>
                  <a:pt x="1493" y="1534"/>
                </a:lnTo>
                <a:lnTo>
                  <a:pt x="1493" y="1535"/>
                </a:lnTo>
                <a:lnTo>
                  <a:pt x="1493" y="1537"/>
                </a:lnTo>
                <a:lnTo>
                  <a:pt x="1493" y="1538"/>
                </a:lnTo>
                <a:lnTo>
                  <a:pt x="1493" y="1540"/>
                </a:lnTo>
                <a:lnTo>
                  <a:pt x="1493" y="1541"/>
                </a:lnTo>
                <a:lnTo>
                  <a:pt x="1493" y="1542"/>
                </a:lnTo>
                <a:lnTo>
                  <a:pt x="1493" y="1543"/>
                </a:lnTo>
                <a:lnTo>
                  <a:pt x="1493" y="1544"/>
                </a:lnTo>
                <a:lnTo>
                  <a:pt x="1493" y="1547"/>
                </a:lnTo>
                <a:lnTo>
                  <a:pt x="1493" y="1549"/>
                </a:lnTo>
                <a:lnTo>
                  <a:pt x="1493" y="1551"/>
                </a:lnTo>
                <a:lnTo>
                  <a:pt x="1493" y="1555"/>
                </a:lnTo>
                <a:lnTo>
                  <a:pt x="1493" y="1557"/>
                </a:lnTo>
                <a:lnTo>
                  <a:pt x="1493" y="1558"/>
                </a:lnTo>
                <a:lnTo>
                  <a:pt x="1493" y="1562"/>
                </a:lnTo>
                <a:lnTo>
                  <a:pt x="1493" y="1563"/>
                </a:lnTo>
                <a:lnTo>
                  <a:pt x="1493" y="1567"/>
                </a:lnTo>
                <a:lnTo>
                  <a:pt x="1493" y="1571"/>
                </a:lnTo>
                <a:lnTo>
                  <a:pt x="1493" y="1573"/>
                </a:lnTo>
                <a:lnTo>
                  <a:pt x="1493" y="1575"/>
                </a:lnTo>
                <a:lnTo>
                  <a:pt x="1493" y="1577"/>
                </a:lnTo>
                <a:lnTo>
                  <a:pt x="1493" y="1580"/>
                </a:lnTo>
                <a:lnTo>
                  <a:pt x="1493" y="1583"/>
                </a:lnTo>
                <a:lnTo>
                  <a:pt x="1493" y="1584"/>
                </a:lnTo>
                <a:lnTo>
                  <a:pt x="1493" y="1585"/>
                </a:lnTo>
                <a:lnTo>
                  <a:pt x="1493" y="1587"/>
                </a:lnTo>
                <a:lnTo>
                  <a:pt x="1493" y="1588"/>
                </a:lnTo>
                <a:lnTo>
                  <a:pt x="1493" y="1589"/>
                </a:lnTo>
                <a:lnTo>
                  <a:pt x="1493" y="1590"/>
                </a:lnTo>
                <a:lnTo>
                  <a:pt x="1493" y="1591"/>
                </a:lnTo>
                <a:lnTo>
                  <a:pt x="1493" y="1592"/>
                </a:lnTo>
                <a:lnTo>
                  <a:pt x="1493" y="1594"/>
                </a:lnTo>
                <a:lnTo>
                  <a:pt x="1493" y="1596"/>
                </a:lnTo>
                <a:lnTo>
                  <a:pt x="1493" y="1597"/>
                </a:lnTo>
                <a:lnTo>
                  <a:pt x="1493" y="1599"/>
                </a:lnTo>
                <a:lnTo>
                  <a:pt x="1493" y="1602"/>
                </a:lnTo>
                <a:lnTo>
                  <a:pt x="1493" y="1606"/>
                </a:lnTo>
                <a:lnTo>
                  <a:pt x="1493" y="1607"/>
                </a:lnTo>
                <a:lnTo>
                  <a:pt x="1493" y="1609"/>
                </a:lnTo>
                <a:lnTo>
                  <a:pt x="1493" y="1610"/>
                </a:lnTo>
                <a:lnTo>
                  <a:pt x="1493" y="1613"/>
                </a:lnTo>
                <a:lnTo>
                  <a:pt x="1493" y="1614"/>
                </a:lnTo>
                <a:lnTo>
                  <a:pt x="1493" y="1615"/>
                </a:lnTo>
                <a:lnTo>
                  <a:pt x="1493" y="1616"/>
                </a:lnTo>
                <a:lnTo>
                  <a:pt x="1493" y="1618"/>
                </a:lnTo>
                <a:lnTo>
                  <a:pt x="1493" y="1619"/>
                </a:lnTo>
                <a:lnTo>
                  <a:pt x="1493" y="1622"/>
                </a:lnTo>
                <a:lnTo>
                  <a:pt x="1493" y="1623"/>
                </a:lnTo>
                <a:lnTo>
                  <a:pt x="1493" y="1625"/>
                </a:lnTo>
                <a:lnTo>
                  <a:pt x="1492" y="1629"/>
                </a:lnTo>
                <a:lnTo>
                  <a:pt x="1492" y="1632"/>
                </a:lnTo>
                <a:lnTo>
                  <a:pt x="1492" y="1633"/>
                </a:lnTo>
                <a:lnTo>
                  <a:pt x="1492" y="1636"/>
                </a:lnTo>
                <a:lnTo>
                  <a:pt x="1492" y="1642"/>
                </a:lnTo>
                <a:lnTo>
                  <a:pt x="1492" y="1647"/>
                </a:lnTo>
                <a:lnTo>
                  <a:pt x="1492" y="1651"/>
                </a:lnTo>
                <a:lnTo>
                  <a:pt x="1492" y="1656"/>
                </a:lnTo>
                <a:lnTo>
                  <a:pt x="1492" y="1660"/>
                </a:lnTo>
                <a:lnTo>
                  <a:pt x="1492" y="1665"/>
                </a:lnTo>
                <a:lnTo>
                  <a:pt x="1492" y="1666"/>
                </a:lnTo>
                <a:lnTo>
                  <a:pt x="1492" y="1671"/>
                </a:lnTo>
                <a:lnTo>
                  <a:pt x="1492" y="1673"/>
                </a:lnTo>
                <a:lnTo>
                  <a:pt x="1492" y="1675"/>
                </a:lnTo>
                <a:lnTo>
                  <a:pt x="1492" y="1676"/>
                </a:lnTo>
                <a:lnTo>
                  <a:pt x="1492" y="1681"/>
                </a:lnTo>
                <a:lnTo>
                  <a:pt x="1492" y="1685"/>
                </a:lnTo>
                <a:lnTo>
                  <a:pt x="1492" y="1688"/>
                </a:lnTo>
                <a:lnTo>
                  <a:pt x="1492" y="1693"/>
                </a:lnTo>
                <a:lnTo>
                  <a:pt x="1492" y="1694"/>
                </a:lnTo>
                <a:lnTo>
                  <a:pt x="1492" y="1700"/>
                </a:lnTo>
                <a:lnTo>
                  <a:pt x="1492" y="1717"/>
                </a:lnTo>
                <a:lnTo>
                  <a:pt x="1492" y="1721"/>
                </a:lnTo>
                <a:lnTo>
                  <a:pt x="1492" y="1734"/>
                </a:lnTo>
                <a:lnTo>
                  <a:pt x="1492" y="1735"/>
                </a:lnTo>
                <a:lnTo>
                  <a:pt x="1492" y="1736"/>
                </a:lnTo>
                <a:lnTo>
                  <a:pt x="1492" y="1739"/>
                </a:lnTo>
                <a:lnTo>
                  <a:pt x="1492" y="1747"/>
                </a:lnTo>
                <a:lnTo>
                  <a:pt x="1492" y="1748"/>
                </a:lnTo>
                <a:lnTo>
                  <a:pt x="1492" y="1749"/>
                </a:lnTo>
                <a:lnTo>
                  <a:pt x="1492" y="1751"/>
                </a:lnTo>
                <a:lnTo>
                  <a:pt x="1492" y="1755"/>
                </a:lnTo>
                <a:lnTo>
                  <a:pt x="1492" y="1756"/>
                </a:lnTo>
                <a:lnTo>
                  <a:pt x="1492" y="1757"/>
                </a:lnTo>
                <a:lnTo>
                  <a:pt x="1492" y="1760"/>
                </a:lnTo>
                <a:lnTo>
                  <a:pt x="1492" y="1767"/>
                </a:lnTo>
                <a:lnTo>
                  <a:pt x="1492" y="1773"/>
                </a:lnTo>
                <a:lnTo>
                  <a:pt x="1492" y="1777"/>
                </a:lnTo>
                <a:lnTo>
                  <a:pt x="1492" y="1778"/>
                </a:lnTo>
                <a:lnTo>
                  <a:pt x="1492" y="1782"/>
                </a:lnTo>
                <a:lnTo>
                  <a:pt x="1492" y="1786"/>
                </a:lnTo>
                <a:lnTo>
                  <a:pt x="1492" y="1789"/>
                </a:lnTo>
                <a:lnTo>
                  <a:pt x="1492" y="1806"/>
                </a:lnTo>
                <a:lnTo>
                  <a:pt x="1492" y="1809"/>
                </a:lnTo>
                <a:lnTo>
                  <a:pt x="1491" y="1811"/>
                </a:lnTo>
                <a:lnTo>
                  <a:pt x="1491" y="1822"/>
                </a:lnTo>
                <a:lnTo>
                  <a:pt x="1491" y="1836"/>
                </a:lnTo>
                <a:lnTo>
                  <a:pt x="1491" y="1843"/>
                </a:lnTo>
                <a:lnTo>
                  <a:pt x="1491" y="1874"/>
                </a:lnTo>
                <a:lnTo>
                  <a:pt x="1491" y="1880"/>
                </a:lnTo>
                <a:lnTo>
                  <a:pt x="1491" y="1881"/>
                </a:lnTo>
                <a:lnTo>
                  <a:pt x="1491" y="1883"/>
                </a:lnTo>
                <a:lnTo>
                  <a:pt x="1491" y="1886"/>
                </a:lnTo>
                <a:lnTo>
                  <a:pt x="1491" y="1889"/>
                </a:lnTo>
                <a:lnTo>
                  <a:pt x="1491" y="1890"/>
                </a:lnTo>
                <a:lnTo>
                  <a:pt x="1491" y="1902"/>
                </a:lnTo>
                <a:lnTo>
                  <a:pt x="1489" y="1911"/>
                </a:lnTo>
                <a:lnTo>
                  <a:pt x="1489" y="1920"/>
                </a:lnTo>
                <a:lnTo>
                  <a:pt x="1489" y="1934"/>
                </a:lnTo>
                <a:lnTo>
                  <a:pt x="1489" y="1937"/>
                </a:lnTo>
                <a:lnTo>
                  <a:pt x="1478" y="1937"/>
                </a:lnTo>
                <a:lnTo>
                  <a:pt x="1471" y="1937"/>
                </a:lnTo>
                <a:lnTo>
                  <a:pt x="1463" y="1937"/>
                </a:lnTo>
                <a:lnTo>
                  <a:pt x="1461" y="1937"/>
                </a:lnTo>
                <a:lnTo>
                  <a:pt x="1460" y="1937"/>
                </a:lnTo>
                <a:lnTo>
                  <a:pt x="1444" y="1936"/>
                </a:lnTo>
                <a:lnTo>
                  <a:pt x="1432" y="1936"/>
                </a:lnTo>
                <a:lnTo>
                  <a:pt x="1431" y="1936"/>
                </a:lnTo>
                <a:lnTo>
                  <a:pt x="1429" y="1936"/>
                </a:lnTo>
                <a:lnTo>
                  <a:pt x="1426" y="1936"/>
                </a:lnTo>
                <a:lnTo>
                  <a:pt x="1425" y="1936"/>
                </a:lnTo>
                <a:lnTo>
                  <a:pt x="1401" y="1936"/>
                </a:lnTo>
                <a:lnTo>
                  <a:pt x="1394" y="1936"/>
                </a:lnTo>
                <a:lnTo>
                  <a:pt x="1381" y="1936"/>
                </a:lnTo>
                <a:lnTo>
                  <a:pt x="1380" y="1936"/>
                </a:lnTo>
                <a:lnTo>
                  <a:pt x="1377" y="1936"/>
                </a:lnTo>
                <a:lnTo>
                  <a:pt x="1376" y="1936"/>
                </a:lnTo>
                <a:lnTo>
                  <a:pt x="1375" y="1936"/>
                </a:lnTo>
                <a:lnTo>
                  <a:pt x="1371" y="1936"/>
                </a:lnTo>
                <a:lnTo>
                  <a:pt x="1367" y="1936"/>
                </a:lnTo>
                <a:lnTo>
                  <a:pt x="1366" y="1936"/>
                </a:lnTo>
                <a:lnTo>
                  <a:pt x="1357" y="1936"/>
                </a:lnTo>
                <a:lnTo>
                  <a:pt x="1354" y="1936"/>
                </a:lnTo>
                <a:lnTo>
                  <a:pt x="1350" y="1936"/>
                </a:lnTo>
                <a:lnTo>
                  <a:pt x="1349" y="1936"/>
                </a:lnTo>
                <a:lnTo>
                  <a:pt x="1348" y="1936"/>
                </a:lnTo>
                <a:lnTo>
                  <a:pt x="1345" y="1936"/>
                </a:lnTo>
                <a:lnTo>
                  <a:pt x="1343" y="1936"/>
                </a:lnTo>
                <a:lnTo>
                  <a:pt x="1342" y="1936"/>
                </a:lnTo>
                <a:lnTo>
                  <a:pt x="1341" y="1936"/>
                </a:lnTo>
                <a:lnTo>
                  <a:pt x="1332" y="1936"/>
                </a:lnTo>
                <a:lnTo>
                  <a:pt x="1329" y="1935"/>
                </a:lnTo>
                <a:lnTo>
                  <a:pt x="1328" y="1935"/>
                </a:lnTo>
                <a:lnTo>
                  <a:pt x="1326" y="1935"/>
                </a:lnTo>
                <a:lnTo>
                  <a:pt x="1285" y="1935"/>
                </a:lnTo>
                <a:lnTo>
                  <a:pt x="1284" y="1935"/>
                </a:lnTo>
                <a:lnTo>
                  <a:pt x="1272" y="1935"/>
                </a:lnTo>
                <a:lnTo>
                  <a:pt x="1256" y="1935"/>
                </a:lnTo>
                <a:lnTo>
                  <a:pt x="1250" y="1934"/>
                </a:lnTo>
                <a:lnTo>
                  <a:pt x="1245" y="1934"/>
                </a:lnTo>
                <a:lnTo>
                  <a:pt x="1228" y="1934"/>
                </a:lnTo>
                <a:lnTo>
                  <a:pt x="1210" y="1934"/>
                </a:lnTo>
                <a:lnTo>
                  <a:pt x="1209" y="1934"/>
                </a:lnTo>
                <a:lnTo>
                  <a:pt x="1208" y="1934"/>
                </a:lnTo>
                <a:lnTo>
                  <a:pt x="1207" y="1934"/>
                </a:lnTo>
                <a:lnTo>
                  <a:pt x="1205" y="1934"/>
                </a:lnTo>
                <a:lnTo>
                  <a:pt x="1204" y="1934"/>
                </a:lnTo>
                <a:lnTo>
                  <a:pt x="1200" y="1934"/>
                </a:lnTo>
                <a:lnTo>
                  <a:pt x="1198" y="1934"/>
                </a:lnTo>
                <a:lnTo>
                  <a:pt x="1198" y="1935"/>
                </a:lnTo>
                <a:lnTo>
                  <a:pt x="1198" y="1937"/>
                </a:lnTo>
                <a:lnTo>
                  <a:pt x="1198" y="1941"/>
                </a:lnTo>
                <a:lnTo>
                  <a:pt x="1198" y="1942"/>
                </a:lnTo>
                <a:lnTo>
                  <a:pt x="1198" y="1943"/>
                </a:lnTo>
                <a:lnTo>
                  <a:pt x="1198" y="1944"/>
                </a:lnTo>
                <a:lnTo>
                  <a:pt x="1198" y="1945"/>
                </a:lnTo>
                <a:lnTo>
                  <a:pt x="1198" y="1947"/>
                </a:lnTo>
                <a:lnTo>
                  <a:pt x="1198" y="1948"/>
                </a:lnTo>
                <a:lnTo>
                  <a:pt x="1198" y="1950"/>
                </a:lnTo>
                <a:lnTo>
                  <a:pt x="1198" y="1951"/>
                </a:lnTo>
                <a:lnTo>
                  <a:pt x="1199" y="1952"/>
                </a:lnTo>
                <a:lnTo>
                  <a:pt x="1199" y="1953"/>
                </a:lnTo>
                <a:lnTo>
                  <a:pt x="1199" y="1954"/>
                </a:lnTo>
                <a:lnTo>
                  <a:pt x="1199" y="1958"/>
                </a:lnTo>
                <a:lnTo>
                  <a:pt x="1199" y="1959"/>
                </a:lnTo>
                <a:lnTo>
                  <a:pt x="1198" y="1959"/>
                </a:lnTo>
                <a:lnTo>
                  <a:pt x="1198" y="1960"/>
                </a:lnTo>
                <a:lnTo>
                  <a:pt x="1198" y="1961"/>
                </a:lnTo>
                <a:lnTo>
                  <a:pt x="1195" y="1961"/>
                </a:lnTo>
                <a:lnTo>
                  <a:pt x="1194" y="1961"/>
                </a:lnTo>
                <a:lnTo>
                  <a:pt x="1193" y="1961"/>
                </a:lnTo>
                <a:lnTo>
                  <a:pt x="1192" y="1961"/>
                </a:lnTo>
                <a:lnTo>
                  <a:pt x="1191" y="1961"/>
                </a:lnTo>
                <a:lnTo>
                  <a:pt x="1190" y="1961"/>
                </a:lnTo>
                <a:lnTo>
                  <a:pt x="1188" y="1961"/>
                </a:lnTo>
                <a:lnTo>
                  <a:pt x="1186" y="1961"/>
                </a:lnTo>
                <a:lnTo>
                  <a:pt x="1185" y="1961"/>
                </a:lnTo>
                <a:lnTo>
                  <a:pt x="1184" y="1961"/>
                </a:lnTo>
                <a:lnTo>
                  <a:pt x="1184" y="1960"/>
                </a:lnTo>
                <a:lnTo>
                  <a:pt x="1184" y="1959"/>
                </a:lnTo>
                <a:lnTo>
                  <a:pt x="1184" y="1958"/>
                </a:lnTo>
                <a:lnTo>
                  <a:pt x="1184" y="1957"/>
                </a:lnTo>
                <a:lnTo>
                  <a:pt x="1184" y="1956"/>
                </a:lnTo>
                <a:lnTo>
                  <a:pt x="1184" y="1953"/>
                </a:lnTo>
                <a:lnTo>
                  <a:pt x="1184" y="1952"/>
                </a:lnTo>
                <a:lnTo>
                  <a:pt x="1184" y="1951"/>
                </a:lnTo>
                <a:lnTo>
                  <a:pt x="1184" y="1950"/>
                </a:lnTo>
                <a:lnTo>
                  <a:pt x="1184" y="1949"/>
                </a:lnTo>
                <a:lnTo>
                  <a:pt x="1184" y="1948"/>
                </a:lnTo>
                <a:lnTo>
                  <a:pt x="1184" y="1947"/>
                </a:lnTo>
                <a:lnTo>
                  <a:pt x="1184" y="1945"/>
                </a:lnTo>
                <a:lnTo>
                  <a:pt x="1184" y="1944"/>
                </a:lnTo>
                <a:lnTo>
                  <a:pt x="1184" y="1943"/>
                </a:lnTo>
                <a:lnTo>
                  <a:pt x="1183" y="1937"/>
                </a:lnTo>
                <a:lnTo>
                  <a:pt x="1184" y="1934"/>
                </a:lnTo>
                <a:lnTo>
                  <a:pt x="1179" y="1934"/>
                </a:lnTo>
                <a:lnTo>
                  <a:pt x="1171" y="1934"/>
                </a:lnTo>
                <a:lnTo>
                  <a:pt x="1169" y="1934"/>
                </a:lnTo>
                <a:lnTo>
                  <a:pt x="1169" y="1935"/>
                </a:lnTo>
                <a:lnTo>
                  <a:pt x="1169" y="1936"/>
                </a:lnTo>
                <a:lnTo>
                  <a:pt x="1169" y="1939"/>
                </a:lnTo>
                <a:lnTo>
                  <a:pt x="1169" y="1940"/>
                </a:lnTo>
                <a:lnTo>
                  <a:pt x="1169" y="1942"/>
                </a:lnTo>
                <a:lnTo>
                  <a:pt x="1169" y="1943"/>
                </a:lnTo>
                <a:lnTo>
                  <a:pt x="1169" y="1945"/>
                </a:lnTo>
                <a:lnTo>
                  <a:pt x="1169" y="1947"/>
                </a:lnTo>
                <a:lnTo>
                  <a:pt x="1169" y="1948"/>
                </a:lnTo>
                <a:lnTo>
                  <a:pt x="1169" y="1950"/>
                </a:lnTo>
                <a:lnTo>
                  <a:pt x="1169" y="1956"/>
                </a:lnTo>
                <a:lnTo>
                  <a:pt x="1169" y="1959"/>
                </a:lnTo>
                <a:lnTo>
                  <a:pt x="1169" y="1966"/>
                </a:lnTo>
                <a:lnTo>
                  <a:pt x="1169" y="1967"/>
                </a:lnTo>
                <a:lnTo>
                  <a:pt x="1169" y="1968"/>
                </a:lnTo>
                <a:lnTo>
                  <a:pt x="1169" y="1973"/>
                </a:lnTo>
                <a:lnTo>
                  <a:pt x="1169" y="1997"/>
                </a:lnTo>
                <a:lnTo>
                  <a:pt x="1169" y="1999"/>
                </a:lnTo>
                <a:lnTo>
                  <a:pt x="1168" y="2001"/>
                </a:lnTo>
                <a:lnTo>
                  <a:pt x="1168" y="2004"/>
                </a:lnTo>
                <a:lnTo>
                  <a:pt x="1168" y="2006"/>
                </a:lnTo>
                <a:lnTo>
                  <a:pt x="1168" y="2007"/>
                </a:lnTo>
                <a:lnTo>
                  <a:pt x="1169" y="2008"/>
                </a:lnTo>
                <a:lnTo>
                  <a:pt x="1169" y="2009"/>
                </a:lnTo>
                <a:lnTo>
                  <a:pt x="1169" y="2011"/>
                </a:lnTo>
                <a:lnTo>
                  <a:pt x="1169" y="2012"/>
                </a:lnTo>
                <a:lnTo>
                  <a:pt x="1168" y="2016"/>
                </a:lnTo>
                <a:lnTo>
                  <a:pt x="1168" y="2018"/>
                </a:lnTo>
                <a:lnTo>
                  <a:pt x="1168" y="2019"/>
                </a:lnTo>
                <a:lnTo>
                  <a:pt x="1168" y="2020"/>
                </a:lnTo>
                <a:lnTo>
                  <a:pt x="1168" y="2021"/>
                </a:lnTo>
                <a:lnTo>
                  <a:pt x="1168" y="2023"/>
                </a:lnTo>
                <a:lnTo>
                  <a:pt x="1168" y="2024"/>
                </a:lnTo>
                <a:lnTo>
                  <a:pt x="1168" y="2025"/>
                </a:lnTo>
                <a:lnTo>
                  <a:pt x="1168" y="2026"/>
                </a:lnTo>
                <a:lnTo>
                  <a:pt x="1168" y="2028"/>
                </a:lnTo>
                <a:lnTo>
                  <a:pt x="1168" y="2029"/>
                </a:lnTo>
                <a:lnTo>
                  <a:pt x="1168" y="2031"/>
                </a:lnTo>
                <a:lnTo>
                  <a:pt x="1167" y="2034"/>
                </a:lnTo>
                <a:lnTo>
                  <a:pt x="1168" y="2035"/>
                </a:lnTo>
                <a:lnTo>
                  <a:pt x="1169" y="2037"/>
                </a:lnTo>
                <a:lnTo>
                  <a:pt x="1168" y="2039"/>
                </a:lnTo>
                <a:lnTo>
                  <a:pt x="1168" y="2040"/>
                </a:lnTo>
                <a:lnTo>
                  <a:pt x="1168" y="2041"/>
                </a:lnTo>
                <a:lnTo>
                  <a:pt x="1168" y="2042"/>
                </a:lnTo>
                <a:lnTo>
                  <a:pt x="1168" y="2043"/>
                </a:lnTo>
                <a:lnTo>
                  <a:pt x="1168" y="2044"/>
                </a:lnTo>
                <a:lnTo>
                  <a:pt x="1168" y="2045"/>
                </a:lnTo>
                <a:lnTo>
                  <a:pt x="1168" y="2048"/>
                </a:lnTo>
                <a:lnTo>
                  <a:pt x="1168" y="2049"/>
                </a:lnTo>
                <a:lnTo>
                  <a:pt x="1168" y="2051"/>
                </a:lnTo>
                <a:lnTo>
                  <a:pt x="1168" y="2054"/>
                </a:lnTo>
                <a:lnTo>
                  <a:pt x="1168" y="2058"/>
                </a:lnTo>
                <a:lnTo>
                  <a:pt x="1168" y="2060"/>
                </a:lnTo>
                <a:lnTo>
                  <a:pt x="1168" y="2061"/>
                </a:lnTo>
                <a:lnTo>
                  <a:pt x="1168" y="2078"/>
                </a:lnTo>
                <a:lnTo>
                  <a:pt x="1168" y="2085"/>
                </a:lnTo>
                <a:lnTo>
                  <a:pt x="1168" y="2110"/>
                </a:lnTo>
                <a:lnTo>
                  <a:pt x="1168" y="2123"/>
                </a:lnTo>
                <a:lnTo>
                  <a:pt x="1168" y="2129"/>
                </a:lnTo>
                <a:lnTo>
                  <a:pt x="1168" y="2132"/>
                </a:lnTo>
                <a:lnTo>
                  <a:pt x="1168" y="2133"/>
                </a:lnTo>
                <a:lnTo>
                  <a:pt x="1168" y="2136"/>
                </a:lnTo>
                <a:lnTo>
                  <a:pt x="1168" y="2143"/>
                </a:lnTo>
                <a:lnTo>
                  <a:pt x="1168" y="2148"/>
                </a:lnTo>
                <a:lnTo>
                  <a:pt x="1168" y="2149"/>
                </a:lnTo>
                <a:lnTo>
                  <a:pt x="1168" y="2151"/>
                </a:lnTo>
                <a:lnTo>
                  <a:pt x="1168" y="2153"/>
                </a:lnTo>
                <a:lnTo>
                  <a:pt x="1168" y="2158"/>
                </a:lnTo>
                <a:lnTo>
                  <a:pt x="1168" y="2159"/>
                </a:lnTo>
                <a:lnTo>
                  <a:pt x="1168" y="2166"/>
                </a:lnTo>
                <a:lnTo>
                  <a:pt x="1168" y="2170"/>
                </a:lnTo>
                <a:lnTo>
                  <a:pt x="1168" y="2173"/>
                </a:lnTo>
                <a:lnTo>
                  <a:pt x="1168" y="2177"/>
                </a:lnTo>
                <a:lnTo>
                  <a:pt x="1168" y="2191"/>
                </a:lnTo>
                <a:lnTo>
                  <a:pt x="1168" y="2193"/>
                </a:lnTo>
                <a:lnTo>
                  <a:pt x="1168" y="2195"/>
                </a:lnTo>
                <a:lnTo>
                  <a:pt x="1168" y="2198"/>
                </a:lnTo>
                <a:lnTo>
                  <a:pt x="1168" y="2199"/>
                </a:lnTo>
                <a:lnTo>
                  <a:pt x="1168" y="2200"/>
                </a:lnTo>
                <a:lnTo>
                  <a:pt x="1168" y="2201"/>
                </a:lnTo>
                <a:lnTo>
                  <a:pt x="1168" y="2202"/>
                </a:lnTo>
                <a:lnTo>
                  <a:pt x="1168" y="2204"/>
                </a:lnTo>
                <a:lnTo>
                  <a:pt x="1168" y="2208"/>
                </a:lnTo>
                <a:lnTo>
                  <a:pt x="1167" y="2209"/>
                </a:lnTo>
                <a:lnTo>
                  <a:pt x="1167" y="2210"/>
                </a:lnTo>
                <a:lnTo>
                  <a:pt x="1167" y="2211"/>
                </a:lnTo>
                <a:lnTo>
                  <a:pt x="1167" y="2212"/>
                </a:lnTo>
                <a:lnTo>
                  <a:pt x="1167" y="2216"/>
                </a:lnTo>
                <a:lnTo>
                  <a:pt x="1167" y="2221"/>
                </a:lnTo>
                <a:lnTo>
                  <a:pt x="1166" y="2230"/>
                </a:lnTo>
                <a:lnTo>
                  <a:pt x="1166" y="2232"/>
                </a:lnTo>
                <a:lnTo>
                  <a:pt x="1166" y="2233"/>
                </a:lnTo>
                <a:lnTo>
                  <a:pt x="1166" y="2234"/>
                </a:lnTo>
                <a:lnTo>
                  <a:pt x="1166" y="2237"/>
                </a:lnTo>
                <a:lnTo>
                  <a:pt x="1166" y="2253"/>
                </a:lnTo>
                <a:lnTo>
                  <a:pt x="1166" y="2254"/>
                </a:lnTo>
                <a:lnTo>
                  <a:pt x="1167" y="2260"/>
                </a:lnTo>
                <a:lnTo>
                  <a:pt x="1167" y="2267"/>
                </a:lnTo>
                <a:lnTo>
                  <a:pt x="1167" y="2268"/>
                </a:lnTo>
                <a:lnTo>
                  <a:pt x="1167" y="2277"/>
                </a:lnTo>
                <a:lnTo>
                  <a:pt x="1167" y="2278"/>
                </a:lnTo>
                <a:lnTo>
                  <a:pt x="1167" y="2282"/>
                </a:lnTo>
                <a:lnTo>
                  <a:pt x="1167" y="2284"/>
                </a:lnTo>
                <a:lnTo>
                  <a:pt x="1167" y="2285"/>
                </a:lnTo>
                <a:lnTo>
                  <a:pt x="1149" y="2290"/>
                </a:lnTo>
                <a:lnTo>
                  <a:pt x="1125" y="2295"/>
                </a:lnTo>
                <a:lnTo>
                  <a:pt x="1121" y="2296"/>
                </a:lnTo>
                <a:lnTo>
                  <a:pt x="1113" y="2299"/>
                </a:lnTo>
                <a:lnTo>
                  <a:pt x="1112" y="2299"/>
                </a:lnTo>
                <a:lnTo>
                  <a:pt x="1109" y="2300"/>
                </a:lnTo>
                <a:lnTo>
                  <a:pt x="1102" y="2301"/>
                </a:lnTo>
                <a:lnTo>
                  <a:pt x="1096" y="2303"/>
                </a:lnTo>
                <a:lnTo>
                  <a:pt x="1092" y="2304"/>
                </a:lnTo>
                <a:lnTo>
                  <a:pt x="1091" y="2304"/>
                </a:lnTo>
                <a:lnTo>
                  <a:pt x="1080" y="2307"/>
                </a:lnTo>
                <a:lnTo>
                  <a:pt x="1078" y="2308"/>
                </a:lnTo>
                <a:lnTo>
                  <a:pt x="1075" y="2308"/>
                </a:lnTo>
                <a:lnTo>
                  <a:pt x="1045" y="2318"/>
                </a:lnTo>
                <a:lnTo>
                  <a:pt x="1044" y="2318"/>
                </a:lnTo>
                <a:lnTo>
                  <a:pt x="1016" y="2325"/>
                </a:lnTo>
                <a:lnTo>
                  <a:pt x="1015" y="2325"/>
                </a:lnTo>
                <a:lnTo>
                  <a:pt x="1014" y="2325"/>
                </a:lnTo>
                <a:lnTo>
                  <a:pt x="1013" y="2325"/>
                </a:lnTo>
                <a:lnTo>
                  <a:pt x="1012" y="2325"/>
                </a:lnTo>
                <a:lnTo>
                  <a:pt x="1012" y="2326"/>
                </a:lnTo>
                <a:lnTo>
                  <a:pt x="1011" y="2326"/>
                </a:lnTo>
                <a:lnTo>
                  <a:pt x="1010" y="2326"/>
                </a:lnTo>
                <a:lnTo>
                  <a:pt x="1004" y="2327"/>
                </a:lnTo>
                <a:lnTo>
                  <a:pt x="992" y="2332"/>
                </a:lnTo>
                <a:lnTo>
                  <a:pt x="978" y="2336"/>
                </a:lnTo>
                <a:lnTo>
                  <a:pt x="977" y="2336"/>
                </a:lnTo>
                <a:lnTo>
                  <a:pt x="975" y="2337"/>
                </a:lnTo>
                <a:lnTo>
                  <a:pt x="973" y="2337"/>
                </a:lnTo>
                <a:lnTo>
                  <a:pt x="953" y="2344"/>
                </a:lnTo>
                <a:lnTo>
                  <a:pt x="951" y="2344"/>
                </a:lnTo>
                <a:lnTo>
                  <a:pt x="950" y="2344"/>
                </a:lnTo>
                <a:lnTo>
                  <a:pt x="950" y="2345"/>
                </a:lnTo>
                <a:lnTo>
                  <a:pt x="923" y="2353"/>
                </a:lnTo>
                <a:lnTo>
                  <a:pt x="911" y="2357"/>
                </a:lnTo>
                <a:lnTo>
                  <a:pt x="910" y="2357"/>
                </a:lnTo>
                <a:lnTo>
                  <a:pt x="908" y="2358"/>
                </a:lnTo>
                <a:lnTo>
                  <a:pt x="907" y="2358"/>
                </a:lnTo>
                <a:lnTo>
                  <a:pt x="906" y="2358"/>
                </a:lnTo>
                <a:lnTo>
                  <a:pt x="904" y="2359"/>
                </a:lnTo>
                <a:lnTo>
                  <a:pt x="903" y="2359"/>
                </a:lnTo>
                <a:lnTo>
                  <a:pt x="901" y="2359"/>
                </a:lnTo>
                <a:lnTo>
                  <a:pt x="899" y="2360"/>
                </a:lnTo>
                <a:lnTo>
                  <a:pt x="895" y="2361"/>
                </a:lnTo>
                <a:lnTo>
                  <a:pt x="891" y="2362"/>
                </a:lnTo>
                <a:lnTo>
                  <a:pt x="875" y="2366"/>
                </a:lnTo>
                <a:lnTo>
                  <a:pt x="873" y="2367"/>
                </a:lnTo>
                <a:lnTo>
                  <a:pt x="863" y="2370"/>
                </a:lnTo>
                <a:lnTo>
                  <a:pt x="860" y="2370"/>
                </a:lnTo>
                <a:lnTo>
                  <a:pt x="852" y="2372"/>
                </a:lnTo>
                <a:lnTo>
                  <a:pt x="847" y="2375"/>
                </a:lnTo>
                <a:lnTo>
                  <a:pt x="840" y="2377"/>
                </a:lnTo>
                <a:lnTo>
                  <a:pt x="834" y="2378"/>
                </a:lnTo>
                <a:lnTo>
                  <a:pt x="825" y="2382"/>
                </a:lnTo>
                <a:lnTo>
                  <a:pt x="822" y="2383"/>
                </a:lnTo>
                <a:lnTo>
                  <a:pt x="817" y="2384"/>
                </a:lnTo>
                <a:lnTo>
                  <a:pt x="817" y="2385"/>
                </a:lnTo>
                <a:lnTo>
                  <a:pt x="816" y="2385"/>
                </a:lnTo>
                <a:lnTo>
                  <a:pt x="804" y="2388"/>
                </a:lnTo>
                <a:lnTo>
                  <a:pt x="803" y="2388"/>
                </a:lnTo>
                <a:lnTo>
                  <a:pt x="800" y="2389"/>
                </a:lnTo>
                <a:lnTo>
                  <a:pt x="799" y="2389"/>
                </a:lnTo>
                <a:lnTo>
                  <a:pt x="798" y="2389"/>
                </a:lnTo>
                <a:lnTo>
                  <a:pt x="790" y="2392"/>
                </a:lnTo>
                <a:lnTo>
                  <a:pt x="786" y="2393"/>
                </a:lnTo>
                <a:lnTo>
                  <a:pt x="786" y="2394"/>
                </a:lnTo>
                <a:lnTo>
                  <a:pt x="785" y="2394"/>
                </a:lnTo>
                <a:lnTo>
                  <a:pt x="782" y="2394"/>
                </a:lnTo>
                <a:lnTo>
                  <a:pt x="780" y="2395"/>
                </a:lnTo>
                <a:lnTo>
                  <a:pt x="762" y="2401"/>
                </a:lnTo>
                <a:lnTo>
                  <a:pt x="762" y="2402"/>
                </a:lnTo>
                <a:lnTo>
                  <a:pt x="761" y="2402"/>
                </a:lnTo>
                <a:lnTo>
                  <a:pt x="761" y="2403"/>
                </a:lnTo>
                <a:lnTo>
                  <a:pt x="760" y="2404"/>
                </a:lnTo>
                <a:lnTo>
                  <a:pt x="759" y="2405"/>
                </a:lnTo>
                <a:lnTo>
                  <a:pt x="759" y="2407"/>
                </a:lnTo>
                <a:lnTo>
                  <a:pt x="757" y="2408"/>
                </a:lnTo>
                <a:lnTo>
                  <a:pt x="756" y="2410"/>
                </a:lnTo>
                <a:lnTo>
                  <a:pt x="755" y="2411"/>
                </a:lnTo>
                <a:lnTo>
                  <a:pt x="755" y="2412"/>
                </a:lnTo>
                <a:lnTo>
                  <a:pt x="755" y="2413"/>
                </a:lnTo>
                <a:lnTo>
                  <a:pt x="754" y="2414"/>
                </a:lnTo>
                <a:lnTo>
                  <a:pt x="754" y="2416"/>
                </a:lnTo>
                <a:lnTo>
                  <a:pt x="753" y="2417"/>
                </a:lnTo>
                <a:lnTo>
                  <a:pt x="753" y="2418"/>
                </a:lnTo>
                <a:lnTo>
                  <a:pt x="753" y="2419"/>
                </a:lnTo>
                <a:lnTo>
                  <a:pt x="752" y="2419"/>
                </a:lnTo>
                <a:lnTo>
                  <a:pt x="751" y="2419"/>
                </a:lnTo>
                <a:lnTo>
                  <a:pt x="751" y="2420"/>
                </a:lnTo>
                <a:lnTo>
                  <a:pt x="749" y="2420"/>
                </a:lnTo>
                <a:lnTo>
                  <a:pt x="748" y="2420"/>
                </a:lnTo>
                <a:lnTo>
                  <a:pt x="748" y="2421"/>
                </a:lnTo>
                <a:lnTo>
                  <a:pt x="747" y="2422"/>
                </a:lnTo>
                <a:lnTo>
                  <a:pt x="747" y="2424"/>
                </a:lnTo>
                <a:lnTo>
                  <a:pt x="746" y="2424"/>
                </a:lnTo>
                <a:lnTo>
                  <a:pt x="745" y="2424"/>
                </a:lnTo>
                <a:lnTo>
                  <a:pt x="745" y="2425"/>
                </a:lnTo>
                <a:lnTo>
                  <a:pt x="744" y="2425"/>
                </a:lnTo>
                <a:lnTo>
                  <a:pt x="743" y="2424"/>
                </a:lnTo>
                <a:lnTo>
                  <a:pt x="742" y="2424"/>
                </a:lnTo>
                <a:lnTo>
                  <a:pt x="739" y="2424"/>
                </a:lnTo>
                <a:lnTo>
                  <a:pt x="738" y="2424"/>
                </a:lnTo>
                <a:lnTo>
                  <a:pt x="737" y="2424"/>
                </a:lnTo>
                <a:lnTo>
                  <a:pt x="736" y="2424"/>
                </a:lnTo>
                <a:lnTo>
                  <a:pt x="735" y="2424"/>
                </a:lnTo>
                <a:lnTo>
                  <a:pt x="734" y="2424"/>
                </a:lnTo>
                <a:lnTo>
                  <a:pt x="733" y="2424"/>
                </a:lnTo>
                <a:lnTo>
                  <a:pt x="733" y="2425"/>
                </a:lnTo>
                <a:lnTo>
                  <a:pt x="731" y="2426"/>
                </a:lnTo>
                <a:lnTo>
                  <a:pt x="731" y="2427"/>
                </a:lnTo>
                <a:lnTo>
                  <a:pt x="730" y="2427"/>
                </a:lnTo>
                <a:lnTo>
                  <a:pt x="729" y="2428"/>
                </a:lnTo>
                <a:lnTo>
                  <a:pt x="728" y="2431"/>
                </a:lnTo>
                <a:lnTo>
                  <a:pt x="727" y="2431"/>
                </a:lnTo>
                <a:lnTo>
                  <a:pt x="727" y="2433"/>
                </a:lnTo>
                <a:lnTo>
                  <a:pt x="726" y="2433"/>
                </a:lnTo>
                <a:lnTo>
                  <a:pt x="726" y="2434"/>
                </a:lnTo>
                <a:lnTo>
                  <a:pt x="726" y="2435"/>
                </a:lnTo>
                <a:lnTo>
                  <a:pt x="725" y="2435"/>
                </a:lnTo>
                <a:lnTo>
                  <a:pt x="725" y="2436"/>
                </a:lnTo>
                <a:lnTo>
                  <a:pt x="725" y="2437"/>
                </a:lnTo>
                <a:lnTo>
                  <a:pt x="725" y="2438"/>
                </a:lnTo>
                <a:lnTo>
                  <a:pt x="725" y="2439"/>
                </a:lnTo>
                <a:lnTo>
                  <a:pt x="723" y="2441"/>
                </a:lnTo>
                <a:lnTo>
                  <a:pt x="723" y="2442"/>
                </a:lnTo>
                <a:lnTo>
                  <a:pt x="722" y="2442"/>
                </a:lnTo>
                <a:lnTo>
                  <a:pt x="722" y="2443"/>
                </a:lnTo>
                <a:lnTo>
                  <a:pt x="723" y="2444"/>
                </a:lnTo>
                <a:lnTo>
                  <a:pt x="723" y="2445"/>
                </a:lnTo>
                <a:lnTo>
                  <a:pt x="723" y="2446"/>
                </a:lnTo>
                <a:lnTo>
                  <a:pt x="723" y="2447"/>
                </a:lnTo>
                <a:lnTo>
                  <a:pt x="723" y="2449"/>
                </a:lnTo>
                <a:lnTo>
                  <a:pt x="725" y="2450"/>
                </a:lnTo>
                <a:lnTo>
                  <a:pt x="725" y="2451"/>
                </a:lnTo>
                <a:lnTo>
                  <a:pt x="725" y="2452"/>
                </a:lnTo>
                <a:lnTo>
                  <a:pt x="725" y="2453"/>
                </a:lnTo>
                <a:lnTo>
                  <a:pt x="723" y="2453"/>
                </a:lnTo>
                <a:lnTo>
                  <a:pt x="723" y="2454"/>
                </a:lnTo>
                <a:lnTo>
                  <a:pt x="722" y="2454"/>
                </a:lnTo>
                <a:lnTo>
                  <a:pt x="722" y="2455"/>
                </a:lnTo>
                <a:lnTo>
                  <a:pt x="721" y="2456"/>
                </a:lnTo>
                <a:lnTo>
                  <a:pt x="720" y="2458"/>
                </a:lnTo>
                <a:lnTo>
                  <a:pt x="719" y="2458"/>
                </a:lnTo>
                <a:lnTo>
                  <a:pt x="719" y="2459"/>
                </a:lnTo>
                <a:lnTo>
                  <a:pt x="718" y="2459"/>
                </a:lnTo>
                <a:lnTo>
                  <a:pt x="697" y="2459"/>
                </a:lnTo>
                <a:lnTo>
                  <a:pt x="697" y="2456"/>
                </a:lnTo>
                <a:lnTo>
                  <a:pt x="686" y="2456"/>
                </a:lnTo>
                <a:lnTo>
                  <a:pt x="685" y="2456"/>
                </a:lnTo>
                <a:lnTo>
                  <a:pt x="684" y="2456"/>
                </a:lnTo>
                <a:lnTo>
                  <a:pt x="684" y="2453"/>
                </a:lnTo>
                <a:lnTo>
                  <a:pt x="684" y="2450"/>
                </a:lnTo>
                <a:lnTo>
                  <a:pt x="684" y="2429"/>
                </a:lnTo>
                <a:lnTo>
                  <a:pt x="673" y="2429"/>
                </a:lnTo>
                <a:lnTo>
                  <a:pt x="671" y="2429"/>
                </a:lnTo>
                <a:lnTo>
                  <a:pt x="663" y="2428"/>
                </a:lnTo>
                <a:lnTo>
                  <a:pt x="651" y="2428"/>
                </a:lnTo>
                <a:lnTo>
                  <a:pt x="649" y="2428"/>
                </a:lnTo>
                <a:lnTo>
                  <a:pt x="647" y="2428"/>
                </a:lnTo>
                <a:lnTo>
                  <a:pt x="645" y="2428"/>
                </a:lnTo>
                <a:lnTo>
                  <a:pt x="644" y="2428"/>
                </a:lnTo>
                <a:lnTo>
                  <a:pt x="643" y="2428"/>
                </a:lnTo>
                <a:lnTo>
                  <a:pt x="641" y="2428"/>
                </a:lnTo>
                <a:lnTo>
                  <a:pt x="636" y="2428"/>
                </a:lnTo>
                <a:lnTo>
                  <a:pt x="627" y="2428"/>
                </a:lnTo>
                <a:lnTo>
                  <a:pt x="626" y="2428"/>
                </a:lnTo>
                <a:lnTo>
                  <a:pt x="625" y="2428"/>
                </a:lnTo>
                <a:lnTo>
                  <a:pt x="623" y="2428"/>
                </a:lnTo>
                <a:lnTo>
                  <a:pt x="618" y="2428"/>
                </a:lnTo>
                <a:lnTo>
                  <a:pt x="598" y="2427"/>
                </a:lnTo>
                <a:lnTo>
                  <a:pt x="585" y="2427"/>
                </a:lnTo>
                <a:lnTo>
                  <a:pt x="584" y="2427"/>
                </a:lnTo>
                <a:lnTo>
                  <a:pt x="583" y="2427"/>
                </a:lnTo>
                <a:lnTo>
                  <a:pt x="579" y="2427"/>
                </a:lnTo>
                <a:lnTo>
                  <a:pt x="576" y="2427"/>
                </a:lnTo>
                <a:lnTo>
                  <a:pt x="573" y="2427"/>
                </a:lnTo>
                <a:lnTo>
                  <a:pt x="572" y="2427"/>
                </a:lnTo>
                <a:lnTo>
                  <a:pt x="568" y="2427"/>
                </a:lnTo>
                <a:lnTo>
                  <a:pt x="564" y="2427"/>
                </a:lnTo>
                <a:lnTo>
                  <a:pt x="558" y="2426"/>
                </a:lnTo>
                <a:lnTo>
                  <a:pt x="557" y="2426"/>
                </a:lnTo>
                <a:lnTo>
                  <a:pt x="553" y="2426"/>
                </a:lnTo>
                <a:lnTo>
                  <a:pt x="551" y="2426"/>
                </a:lnTo>
                <a:lnTo>
                  <a:pt x="550" y="2426"/>
                </a:lnTo>
                <a:lnTo>
                  <a:pt x="548" y="2426"/>
                </a:lnTo>
                <a:lnTo>
                  <a:pt x="545" y="2426"/>
                </a:lnTo>
                <a:lnTo>
                  <a:pt x="544" y="2426"/>
                </a:lnTo>
                <a:lnTo>
                  <a:pt x="542" y="2426"/>
                </a:lnTo>
                <a:lnTo>
                  <a:pt x="538" y="2426"/>
                </a:lnTo>
                <a:lnTo>
                  <a:pt x="538" y="2427"/>
                </a:lnTo>
                <a:lnTo>
                  <a:pt x="538" y="2428"/>
                </a:lnTo>
                <a:lnTo>
                  <a:pt x="537" y="2428"/>
                </a:lnTo>
                <a:lnTo>
                  <a:pt x="536" y="2428"/>
                </a:lnTo>
                <a:lnTo>
                  <a:pt x="536" y="2430"/>
                </a:lnTo>
                <a:lnTo>
                  <a:pt x="536" y="2431"/>
                </a:lnTo>
                <a:lnTo>
                  <a:pt x="535" y="2431"/>
                </a:lnTo>
                <a:lnTo>
                  <a:pt x="531" y="2433"/>
                </a:lnTo>
                <a:lnTo>
                  <a:pt x="531" y="2428"/>
                </a:lnTo>
                <a:lnTo>
                  <a:pt x="523" y="2428"/>
                </a:lnTo>
                <a:lnTo>
                  <a:pt x="519" y="2428"/>
                </a:lnTo>
                <a:lnTo>
                  <a:pt x="513" y="2429"/>
                </a:lnTo>
                <a:lnTo>
                  <a:pt x="510" y="2429"/>
                </a:lnTo>
                <a:lnTo>
                  <a:pt x="508" y="2429"/>
                </a:lnTo>
                <a:lnTo>
                  <a:pt x="508" y="2427"/>
                </a:lnTo>
                <a:lnTo>
                  <a:pt x="505" y="2427"/>
                </a:lnTo>
                <a:lnTo>
                  <a:pt x="470" y="2427"/>
                </a:lnTo>
                <a:lnTo>
                  <a:pt x="464" y="2427"/>
                </a:lnTo>
                <a:lnTo>
                  <a:pt x="451" y="2427"/>
                </a:lnTo>
                <a:lnTo>
                  <a:pt x="450" y="2427"/>
                </a:lnTo>
                <a:lnTo>
                  <a:pt x="428" y="2427"/>
                </a:lnTo>
                <a:lnTo>
                  <a:pt x="417" y="2427"/>
                </a:lnTo>
                <a:lnTo>
                  <a:pt x="417" y="2428"/>
                </a:lnTo>
                <a:lnTo>
                  <a:pt x="392" y="2429"/>
                </a:lnTo>
                <a:lnTo>
                  <a:pt x="386" y="2429"/>
                </a:lnTo>
                <a:lnTo>
                  <a:pt x="367" y="2429"/>
                </a:lnTo>
                <a:lnTo>
                  <a:pt x="363" y="2429"/>
                </a:lnTo>
                <a:lnTo>
                  <a:pt x="360" y="2429"/>
                </a:lnTo>
                <a:lnTo>
                  <a:pt x="358" y="2429"/>
                </a:lnTo>
                <a:lnTo>
                  <a:pt x="340" y="2429"/>
                </a:lnTo>
                <a:lnTo>
                  <a:pt x="334" y="2429"/>
                </a:lnTo>
                <a:lnTo>
                  <a:pt x="316" y="2429"/>
                </a:lnTo>
                <a:lnTo>
                  <a:pt x="313" y="2429"/>
                </a:lnTo>
                <a:lnTo>
                  <a:pt x="306" y="2429"/>
                </a:lnTo>
                <a:lnTo>
                  <a:pt x="300" y="2429"/>
                </a:lnTo>
                <a:lnTo>
                  <a:pt x="298" y="2429"/>
                </a:lnTo>
                <a:lnTo>
                  <a:pt x="277" y="2429"/>
                </a:lnTo>
                <a:lnTo>
                  <a:pt x="273" y="2429"/>
                </a:lnTo>
                <a:lnTo>
                  <a:pt x="258" y="2429"/>
                </a:lnTo>
                <a:lnTo>
                  <a:pt x="257" y="2429"/>
                </a:lnTo>
                <a:lnTo>
                  <a:pt x="241" y="2429"/>
                </a:lnTo>
                <a:lnTo>
                  <a:pt x="229" y="2428"/>
                </a:lnTo>
                <a:lnTo>
                  <a:pt x="228" y="2428"/>
                </a:lnTo>
                <a:lnTo>
                  <a:pt x="227" y="2428"/>
                </a:lnTo>
                <a:lnTo>
                  <a:pt x="202" y="2428"/>
                </a:lnTo>
                <a:lnTo>
                  <a:pt x="169" y="2428"/>
                </a:lnTo>
                <a:lnTo>
                  <a:pt x="166" y="2428"/>
                </a:lnTo>
                <a:lnTo>
                  <a:pt x="165" y="2428"/>
                </a:lnTo>
                <a:lnTo>
                  <a:pt x="163" y="2428"/>
                </a:lnTo>
                <a:lnTo>
                  <a:pt x="153" y="2428"/>
                </a:lnTo>
                <a:lnTo>
                  <a:pt x="150" y="2428"/>
                </a:lnTo>
                <a:lnTo>
                  <a:pt x="139" y="2428"/>
                </a:lnTo>
                <a:lnTo>
                  <a:pt x="111" y="2427"/>
                </a:lnTo>
                <a:lnTo>
                  <a:pt x="65" y="2427"/>
                </a:lnTo>
                <a:lnTo>
                  <a:pt x="50" y="2427"/>
                </a:lnTo>
                <a:lnTo>
                  <a:pt x="49" y="2427"/>
                </a:lnTo>
                <a:lnTo>
                  <a:pt x="48" y="2427"/>
                </a:lnTo>
                <a:lnTo>
                  <a:pt x="47" y="2427"/>
                </a:lnTo>
                <a:lnTo>
                  <a:pt x="41" y="2427"/>
                </a:lnTo>
                <a:lnTo>
                  <a:pt x="40" y="2427"/>
                </a:lnTo>
                <a:lnTo>
                  <a:pt x="39" y="2427"/>
                </a:lnTo>
                <a:lnTo>
                  <a:pt x="38" y="2427"/>
                </a:lnTo>
                <a:lnTo>
                  <a:pt x="37" y="2427"/>
                </a:lnTo>
                <a:lnTo>
                  <a:pt x="28" y="2427"/>
                </a:lnTo>
                <a:lnTo>
                  <a:pt x="7" y="2427"/>
                </a:lnTo>
                <a:lnTo>
                  <a:pt x="5" y="2427"/>
                </a:lnTo>
                <a:lnTo>
                  <a:pt x="2" y="2427"/>
                </a:lnTo>
                <a:lnTo>
                  <a:pt x="0" y="2427"/>
                </a:lnTo>
                <a:lnTo>
                  <a:pt x="0" y="2426"/>
                </a:lnTo>
                <a:lnTo>
                  <a:pt x="3" y="2424"/>
                </a:lnTo>
                <a:lnTo>
                  <a:pt x="4" y="2420"/>
                </a:lnTo>
                <a:lnTo>
                  <a:pt x="11" y="2418"/>
                </a:lnTo>
                <a:lnTo>
                  <a:pt x="15" y="2417"/>
                </a:lnTo>
                <a:lnTo>
                  <a:pt x="20" y="2416"/>
                </a:lnTo>
                <a:lnTo>
                  <a:pt x="29" y="2414"/>
                </a:lnTo>
                <a:lnTo>
                  <a:pt x="37" y="2417"/>
                </a:lnTo>
                <a:lnTo>
                  <a:pt x="48" y="2420"/>
                </a:lnTo>
                <a:lnTo>
                  <a:pt x="58" y="2421"/>
                </a:lnTo>
                <a:lnTo>
                  <a:pt x="70" y="2420"/>
                </a:lnTo>
                <a:lnTo>
                  <a:pt x="73" y="2418"/>
                </a:lnTo>
                <a:lnTo>
                  <a:pt x="75" y="2417"/>
                </a:lnTo>
                <a:lnTo>
                  <a:pt x="83" y="2411"/>
                </a:lnTo>
                <a:lnTo>
                  <a:pt x="92" y="2405"/>
                </a:lnTo>
                <a:lnTo>
                  <a:pt x="98" y="2402"/>
                </a:lnTo>
                <a:lnTo>
                  <a:pt x="103" y="2395"/>
                </a:lnTo>
                <a:lnTo>
                  <a:pt x="107" y="2392"/>
                </a:lnTo>
                <a:lnTo>
                  <a:pt x="107" y="2387"/>
                </a:lnTo>
                <a:lnTo>
                  <a:pt x="106" y="2379"/>
                </a:lnTo>
                <a:lnTo>
                  <a:pt x="101" y="2371"/>
                </a:lnTo>
                <a:lnTo>
                  <a:pt x="89" y="2358"/>
                </a:lnTo>
                <a:lnTo>
                  <a:pt x="85" y="2353"/>
                </a:lnTo>
                <a:lnTo>
                  <a:pt x="81" y="2342"/>
                </a:lnTo>
                <a:lnTo>
                  <a:pt x="77" y="2329"/>
                </a:lnTo>
                <a:lnTo>
                  <a:pt x="72" y="2321"/>
                </a:lnTo>
                <a:lnTo>
                  <a:pt x="70" y="2318"/>
                </a:lnTo>
                <a:lnTo>
                  <a:pt x="64" y="2316"/>
                </a:lnTo>
                <a:lnTo>
                  <a:pt x="60" y="2313"/>
                </a:lnTo>
                <a:lnTo>
                  <a:pt x="57" y="2310"/>
                </a:lnTo>
                <a:lnTo>
                  <a:pt x="55" y="2305"/>
                </a:lnTo>
                <a:lnTo>
                  <a:pt x="54" y="2300"/>
                </a:lnTo>
                <a:lnTo>
                  <a:pt x="56" y="2293"/>
                </a:lnTo>
                <a:lnTo>
                  <a:pt x="58" y="2287"/>
                </a:lnTo>
                <a:lnTo>
                  <a:pt x="60" y="2285"/>
                </a:lnTo>
                <a:lnTo>
                  <a:pt x="64" y="2283"/>
                </a:lnTo>
                <a:lnTo>
                  <a:pt x="67" y="2279"/>
                </a:lnTo>
                <a:lnTo>
                  <a:pt x="68" y="2276"/>
                </a:lnTo>
                <a:lnTo>
                  <a:pt x="70" y="2272"/>
                </a:lnTo>
                <a:lnTo>
                  <a:pt x="71" y="2268"/>
                </a:lnTo>
                <a:lnTo>
                  <a:pt x="71" y="2263"/>
                </a:lnTo>
                <a:lnTo>
                  <a:pt x="71" y="2262"/>
                </a:lnTo>
                <a:lnTo>
                  <a:pt x="72" y="2259"/>
                </a:lnTo>
                <a:lnTo>
                  <a:pt x="73" y="2251"/>
                </a:lnTo>
                <a:lnTo>
                  <a:pt x="76" y="2245"/>
                </a:lnTo>
                <a:lnTo>
                  <a:pt x="79" y="2241"/>
                </a:lnTo>
                <a:lnTo>
                  <a:pt x="81" y="2238"/>
                </a:lnTo>
                <a:lnTo>
                  <a:pt x="85" y="2235"/>
                </a:lnTo>
                <a:lnTo>
                  <a:pt x="89" y="2232"/>
                </a:lnTo>
                <a:lnTo>
                  <a:pt x="96" y="2227"/>
                </a:lnTo>
                <a:lnTo>
                  <a:pt x="99" y="2225"/>
                </a:lnTo>
                <a:lnTo>
                  <a:pt x="105" y="2221"/>
                </a:lnTo>
                <a:lnTo>
                  <a:pt x="109" y="2219"/>
                </a:lnTo>
                <a:lnTo>
                  <a:pt x="116" y="2216"/>
                </a:lnTo>
                <a:lnTo>
                  <a:pt x="120" y="2211"/>
                </a:lnTo>
                <a:lnTo>
                  <a:pt x="124" y="2207"/>
                </a:lnTo>
                <a:lnTo>
                  <a:pt x="125" y="2202"/>
                </a:lnTo>
                <a:lnTo>
                  <a:pt x="126" y="2194"/>
                </a:lnTo>
                <a:lnTo>
                  <a:pt x="126" y="2187"/>
                </a:lnTo>
                <a:lnTo>
                  <a:pt x="126" y="2185"/>
                </a:lnTo>
                <a:lnTo>
                  <a:pt x="129" y="2170"/>
                </a:lnTo>
                <a:lnTo>
                  <a:pt x="132" y="2163"/>
                </a:lnTo>
                <a:lnTo>
                  <a:pt x="134" y="2158"/>
                </a:lnTo>
                <a:lnTo>
                  <a:pt x="136" y="2156"/>
                </a:lnTo>
                <a:lnTo>
                  <a:pt x="137" y="2153"/>
                </a:lnTo>
                <a:lnTo>
                  <a:pt x="139" y="2152"/>
                </a:lnTo>
                <a:lnTo>
                  <a:pt x="142" y="2150"/>
                </a:lnTo>
                <a:lnTo>
                  <a:pt x="144" y="2149"/>
                </a:lnTo>
                <a:lnTo>
                  <a:pt x="148" y="2145"/>
                </a:lnTo>
                <a:lnTo>
                  <a:pt x="154" y="2136"/>
                </a:lnTo>
                <a:lnTo>
                  <a:pt x="159" y="2128"/>
                </a:lnTo>
                <a:lnTo>
                  <a:pt x="161" y="2125"/>
                </a:lnTo>
                <a:lnTo>
                  <a:pt x="166" y="2123"/>
                </a:lnTo>
                <a:lnTo>
                  <a:pt x="185" y="2112"/>
                </a:lnTo>
                <a:lnTo>
                  <a:pt x="193" y="2104"/>
                </a:lnTo>
                <a:lnTo>
                  <a:pt x="198" y="2099"/>
                </a:lnTo>
                <a:lnTo>
                  <a:pt x="201" y="2096"/>
                </a:lnTo>
                <a:lnTo>
                  <a:pt x="202" y="2095"/>
                </a:lnTo>
                <a:lnTo>
                  <a:pt x="203" y="2094"/>
                </a:lnTo>
                <a:lnTo>
                  <a:pt x="210" y="2087"/>
                </a:lnTo>
                <a:lnTo>
                  <a:pt x="218" y="2081"/>
                </a:lnTo>
                <a:lnTo>
                  <a:pt x="223" y="2075"/>
                </a:lnTo>
                <a:lnTo>
                  <a:pt x="229" y="2071"/>
                </a:lnTo>
                <a:lnTo>
                  <a:pt x="238" y="2068"/>
                </a:lnTo>
                <a:lnTo>
                  <a:pt x="243" y="2066"/>
                </a:lnTo>
                <a:lnTo>
                  <a:pt x="255" y="2061"/>
                </a:lnTo>
                <a:lnTo>
                  <a:pt x="261" y="2059"/>
                </a:lnTo>
                <a:lnTo>
                  <a:pt x="262" y="2057"/>
                </a:lnTo>
                <a:lnTo>
                  <a:pt x="263" y="2057"/>
                </a:lnTo>
                <a:lnTo>
                  <a:pt x="269" y="2049"/>
                </a:lnTo>
                <a:lnTo>
                  <a:pt x="272" y="2042"/>
                </a:lnTo>
                <a:lnTo>
                  <a:pt x="274" y="2034"/>
                </a:lnTo>
                <a:lnTo>
                  <a:pt x="279" y="2029"/>
                </a:lnTo>
                <a:lnTo>
                  <a:pt x="286" y="2019"/>
                </a:lnTo>
                <a:lnTo>
                  <a:pt x="284" y="2019"/>
                </a:lnTo>
                <a:lnTo>
                  <a:pt x="291" y="2009"/>
                </a:lnTo>
                <a:lnTo>
                  <a:pt x="291" y="2001"/>
                </a:lnTo>
                <a:lnTo>
                  <a:pt x="300" y="1998"/>
                </a:lnTo>
                <a:lnTo>
                  <a:pt x="304" y="1995"/>
                </a:lnTo>
                <a:lnTo>
                  <a:pt x="312" y="2003"/>
                </a:lnTo>
                <a:lnTo>
                  <a:pt x="321" y="2019"/>
                </a:lnTo>
                <a:lnTo>
                  <a:pt x="321" y="2020"/>
                </a:lnTo>
                <a:lnTo>
                  <a:pt x="322" y="2021"/>
                </a:lnTo>
                <a:lnTo>
                  <a:pt x="324" y="2024"/>
                </a:lnTo>
                <a:lnTo>
                  <a:pt x="331" y="2026"/>
                </a:lnTo>
                <a:lnTo>
                  <a:pt x="337" y="2025"/>
                </a:lnTo>
                <a:lnTo>
                  <a:pt x="341" y="2023"/>
                </a:lnTo>
                <a:lnTo>
                  <a:pt x="342" y="2021"/>
                </a:lnTo>
                <a:lnTo>
                  <a:pt x="344" y="2019"/>
                </a:lnTo>
                <a:lnTo>
                  <a:pt x="348" y="2012"/>
                </a:lnTo>
                <a:lnTo>
                  <a:pt x="355" y="1998"/>
                </a:lnTo>
                <a:lnTo>
                  <a:pt x="356" y="1985"/>
                </a:lnTo>
                <a:lnTo>
                  <a:pt x="359" y="1978"/>
                </a:lnTo>
                <a:lnTo>
                  <a:pt x="374" y="1969"/>
                </a:lnTo>
                <a:lnTo>
                  <a:pt x="399" y="1959"/>
                </a:lnTo>
                <a:lnTo>
                  <a:pt x="417" y="1943"/>
                </a:lnTo>
                <a:lnTo>
                  <a:pt x="463" y="1933"/>
                </a:lnTo>
                <a:lnTo>
                  <a:pt x="490" y="1926"/>
                </a:lnTo>
                <a:lnTo>
                  <a:pt x="516" y="1910"/>
                </a:lnTo>
                <a:lnTo>
                  <a:pt x="527" y="1907"/>
                </a:lnTo>
                <a:lnTo>
                  <a:pt x="528" y="1907"/>
                </a:lnTo>
                <a:lnTo>
                  <a:pt x="533" y="1906"/>
                </a:lnTo>
                <a:lnTo>
                  <a:pt x="558" y="1906"/>
                </a:lnTo>
                <a:lnTo>
                  <a:pt x="563" y="1905"/>
                </a:lnTo>
                <a:lnTo>
                  <a:pt x="564" y="1905"/>
                </a:lnTo>
                <a:lnTo>
                  <a:pt x="579" y="1897"/>
                </a:lnTo>
                <a:lnTo>
                  <a:pt x="584" y="1884"/>
                </a:lnTo>
                <a:lnTo>
                  <a:pt x="592" y="1866"/>
                </a:lnTo>
                <a:lnTo>
                  <a:pt x="592" y="1856"/>
                </a:lnTo>
                <a:lnTo>
                  <a:pt x="587" y="1840"/>
                </a:lnTo>
                <a:lnTo>
                  <a:pt x="589" y="1809"/>
                </a:lnTo>
                <a:lnTo>
                  <a:pt x="600" y="1801"/>
                </a:lnTo>
                <a:lnTo>
                  <a:pt x="625" y="1809"/>
                </a:lnTo>
                <a:lnTo>
                  <a:pt x="642" y="1795"/>
                </a:lnTo>
                <a:lnTo>
                  <a:pt x="643" y="1795"/>
                </a:lnTo>
                <a:lnTo>
                  <a:pt x="656" y="1785"/>
                </a:lnTo>
                <a:lnTo>
                  <a:pt x="657" y="1776"/>
                </a:lnTo>
                <a:lnTo>
                  <a:pt x="657" y="1775"/>
                </a:lnTo>
                <a:lnTo>
                  <a:pt x="651" y="1757"/>
                </a:lnTo>
                <a:lnTo>
                  <a:pt x="650" y="1757"/>
                </a:lnTo>
                <a:lnTo>
                  <a:pt x="650" y="1756"/>
                </a:lnTo>
                <a:lnTo>
                  <a:pt x="649" y="1753"/>
                </a:lnTo>
                <a:lnTo>
                  <a:pt x="651" y="1750"/>
                </a:lnTo>
                <a:lnTo>
                  <a:pt x="665" y="1743"/>
                </a:lnTo>
                <a:lnTo>
                  <a:pt x="666" y="1742"/>
                </a:lnTo>
                <a:lnTo>
                  <a:pt x="668" y="1742"/>
                </a:lnTo>
                <a:lnTo>
                  <a:pt x="670" y="1740"/>
                </a:lnTo>
                <a:lnTo>
                  <a:pt x="671" y="1740"/>
                </a:lnTo>
                <a:lnTo>
                  <a:pt x="673" y="1740"/>
                </a:lnTo>
                <a:lnTo>
                  <a:pt x="674" y="1739"/>
                </a:lnTo>
                <a:lnTo>
                  <a:pt x="683" y="1734"/>
                </a:lnTo>
                <a:lnTo>
                  <a:pt x="700" y="1716"/>
                </a:lnTo>
                <a:lnTo>
                  <a:pt x="722" y="1705"/>
                </a:lnTo>
                <a:lnTo>
                  <a:pt x="728" y="1693"/>
                </a:lnTo>
                <a:lnTo>
                  <a:pt x="730" y="1690"/>
                </a:lnTo>
                <a:lnTo>
                  <a:pt x="731" y="1690"/>
                </a:lnTo>
                <a:lnTo>
                  <a:pt x="731" y="1688"/>
                </a:lnTo>
                <a:lnTo>
                  <a:pt x="733" y="1686"/>
                </a:lnTo>
                <a:lnTo>
                  <a:pt x="739" y="1680"/>
                </a:lnTo>
                <a:lnTo>
                  <a:pt x="742" y="1663"/>
                </a:lnTo>
                <a:lnTo>
                  <a:pt x="744" y="1660"/>
                </a:lnTo>
                <a:lnTo>
                  <a:pt x="752" y="1655"/>
                </a:lnTo>
                <a:lnTo>
                  <a:pt x="763" y="1647"/>
                </a:lnTo>
                <a:lnTo>
                  <a:pt x="768" y="1646"/>
                </a:lnTo>
                <a:lnTo>
                  <a:pt x="774" y="1647"/>
                </a:lnTo>
                <a:lnTo>
                  <a:pt x="776" y="1647"/>
                </a:lnTo>
                <a:lnTo>
                  <a:pt x="777" y="1647"/>
                </a:lnTo>
                <a:lnTo>
                  <a:pt x="778" y="1647"/>
                </a:lnTo>
                <a:lnTo>
                  <a:pt x="786" y="1646"/>
                </a:lnTo>
                <a:lnTo>
                  <a:pt x="788" y="1643"/>
                </a:lnTo>
                <a:lnTo>
                  <a:pt x="789" y="1641"/>
                </a:lnTo>
                <a:lnTo>
                  <a:pt x="796" y="1622"/>
                </a:lnTo>
                <a:lnTo>
                  <a:pt x="798" y="1617"/>
                </a:lnTo>
                <a:lnTo>
                  <a:pt x="798" y="1616"/>
                </a:lnTo>
                <a:lnTo>
                  <a:pt x="800" y="1613"/>
                </a:lnTo>
                <a:lnTo>
                  <a:pt x="804" y="1608"/>
                </a:lnTo>
                <a:lnTo>
                  <a:pt x="804" y="1606"/>
                </a:lnTo>
                <a:lnTo>
                  <a:pt x="805" y="1606"/>
                </a:lnTo>
                <a:lnTo>
                  <a:pt x="805" y="1605"/>
                </a:lnTo>
                <a:lnTo>
                  <a:pt x="807" y="1599"/>
                </a:lnTo>
                <a:lnTo>
                  <a:pt x="808" y="1598"/>
                </a:lnTo>
                <a:lnTo>
                  <a:pt x="812" y="1594"/>
                </a:lnTo>
                <a:lnTo>
                  <a:pt x="812" y="1593"/>
                </a:lnTo>
                <a:lnTo>
                  <a:pt x="813" y="1593"/>
                </a:lnTo>
                <a:lnTo>
                  <a:pt x="814" y="1592"/>
                </a:lnTo>
                <a:lnTo>
                  <a:pt x="815" y="1592"/>
                </a:lnTo>
                <a:lnTo>
                  <a:pt x="816" y="1592"/>
                </a:lnTo>
                <a:lnTo>
                  <a:pt x="817" y="1592"/>
                </a:lnTo>
                <a:lnTo>
                  <a:pt x="818" y="1592"/>
                </a:lnTo>
                <a:lnTo>
                  <a:pt x="820" y="1591"/>
                </a:lnTo>
                <a:lnTo>
                  <a:pt x="822" y="1590"/>
                </a:lnTo>
                <a:lnTo>
                  <a:pt x="822" y="1589"/>
                </a:lnTo>
                <a:lnTo>
                  <a:pt x="823" y="1589"/>
                </a:lnTo>
                <a:lnTo>
                  <a:pt x="823" y="1588"/>
                </a:lnTo>
                <a:lnTo>
                  <a:pt x="824" y="1588"/>
                </a:lnTo>
                <a:lnTo>
                  <a:pt x="825" y="1588"/>
                </a:lnTo>
                <a:lnTo>
                  <a:pt x="825" y="1587"/>
                </a:lnTo>
                <a:lnTo>
                  <a:pt x="826" y="1587"/>
                </a:lnTo>
                <a:lnTo>
                  <a:pt x="826" y="1585"/>
                </a:lnTo>
                <a:lnTo>
                  <a:pt x="828" y="1585"/>
                </a:lnTo>
                <a:lnTo>
                  <a:pt x="828" y="1584"/>
                </a:lnTo>
                <a:lnTo>
                  <a:pt x="829" y="1584"/>
                </a:lnTo>
                <a:lnTo>
                  <a:pt x="829" y="1583"/>
                </a:lnTo>
                <a:lnTo>
                  <a:pt x="830" y="1583"/>
                </a:lnTo>
                <a:lnTo>
                  <a:pt x="830" y="1582"/>
                </a:lnTo>
                <a:lnTo>
                  <a:pt x="831" y="1582"/>
                </a:lnTo>
                <a:lnTo>
                  <a:pt x="831" y="1581"/>
                </a:lnTo>
                <a:lnTo>
                  <a:pt x="832" y="1581"/>
                </a:lnTo>
                <a:lnTo>
                  <a:pt x="832" y="1580"/>
                </a:lnTo>
                <a:lnTo>
                  <a:pt x="833" y="1580"/>
                </a:lnTo>
                <a:lnTo>
                  <a:pt x="833" y="1579"/>
                </a:lnTo>
                <a:lnTo>
                  <a:pt x="834" y="1579"/>
                </a:lnTo>
                <a:lnTo>
                  <a:pt x="834" y="1577"/>
                </a:lnTo>
                <a:lnTo>
                  <a:pt x="835" y="1577"/>
                </a:lnTo>
                <a:lnTo>
                  <a:pt x="835" y="1576"/>
                </a:lnTo>
                <a:lnTo>
                  <a:pt x="837" y="1576"/>
                </a:lnTo>
                <a:lnTo>
                  <a:pt x="837" y="1575"/>
                </a:lnTo>
                <a:lnTo>
                  <a:pt x="838" y="1575"/>
                </a:lnTo>
                <a:lnTo>
                  <a:pt x="838" y="1574"/>
                </a:lnTo>
                <a:lnTo>
                  <a:pt x="839" y="1574"/>
                </a:lnTo>
                <a:lnTo>
                  <a:pt x="839" y="1573"/>
                </a:lnTo>
                <a:lnTo>
                  <a:pt x="840" y="1573"/>
                </a:lnTo>
                <a:lnTo>
                  <a:pt x="840" y="1572"/>
                </a:lnTo>
                <a:lnTo>
                  <a:pt x="841" y="1572"/>
                </a:lnTo>
                <a:lnTo>
                  <a:pt x="841" y="1571"/>
                </a:lnTo>
                <a:lnTo>
                  <a:pt x="842" y="1571"/>
                </a:lnTo>
                <a:lnTo>
                  <a:pt x="842" y="1569"/>
                </a:lnTo>
                <a:lnTo>
                  <a:pt x="843" y="1569"/>
                </a:lnTo>
                <a:lnTo>
                  <a:pt x="843" y="1568"/>
                </a:lnTo>
                <a:lnTo>
                  <a:pt x="843" y="1567"/>
                </a:lnTo>
                <a:lnTo>
                  <a:pt x="845" y="1567"/>
                </a:lnTo>
                <a:lnTo>
                  <a:pt x="845" y="1566"/>
                </a:lnTo>
                <a:lnTo>
                  <a:pt x="846" y="1566"/>
                </a:lnTo>
                <a:lnTo>
                  <a:pt x="846" y="1565"/>
                </a:lnTo>
                <a:lnTo>
                  <a:pt x="847" y="1565"/>
                </a:lnTo>
                <a:lnTo>
                  <a:pt x="847" y="1564"/>
                </a:lnTo>
                <a:lnTo>
                  <a:pt x="848" y="1564"/>
                </a:lnTo>
                <a:lnTo>
                  <a:pt x="848" y="1563"/>
                </a:lnTo>
                <a:lnTo>
                  <a:pt x="849" y="1563"/>
                </a:lnTo>
                <a:lnTo>
                  <a:pt x="849" y="1562"/>
                </a:lnTo>
                <a:lnTo>
                  <a:pt x="850" y="1562"/>
                </a:lnTo>
                <a:lnTo>
                  <a:pt x="850" y="1560"/>
                </a:lnTo>
                <a:lnTo>
                  <a:pt x="851" y="1560"/>
                </a:lnTo>
                <a:lnTo>
                  <a:pt x="851" y="1559"/>
                </a:lnTo>
                <a:lnTo>
                  <a:pt x="852" y="1559"/>
                </a:lnTo>
                <a:lnTo>
                  <a:pt x="852" y="1558"/>
                </a:lnTo>
                <a:lnTo>
                  <a:pt x="854" y="1557"/>
                </a:lnTo>
                <a:lnTo>
                  <a:pt x="855" y="1557"/>
                </a:lnTo>
                <a:lnTo>
                  <a:pt x="855" y="1556"/>
                </a:lnTo>
                <a:lnTo>
                  <a:pt x="856" y="1556"/>
                </a:lnTo>
                <a:lnTo>
                  <a:pt x="856" y="1555"/>
                </a:lnTo>
                <a:lnTo>
                  <a:pt x="857" y="1555"/>
                </a:lnTo>
                <a:lnTo>
                  <a:pt x="857" y="1554"/>
                </a:lnTo>
                <a:lnTo>
                  <a:pt x="858" y="1554"/>
                </a:lnTo>
                <a:lnTo>
                  <a:pt x="858" y="1552"/>
                </a:lnTo>
                <a:lnTo>
                  <a:pt x="859" y="1551"/>
                </a:lnTo>
                <a:lnTo>
                  <a:pt x="860" y="1550"/>
                </a:lnTo>
                <a:lnTo>
                  <a:pt x="860" y="1549"/>
                </a:lnTo>
                <a:lnTo>
                  <a:pt x="861" y="1549"/>
                </a:lnTo>
                <a:lnTo>
                  <a:pt x="863" y="1548"/>
                </a:lnTo>
                <a:lnTo>
                  <a:pt x="864" y="1547"/>
                </a:lnTo>
                <a:lnTo>
                  <a:pt x="865" y="1546"/>
                </a:lnTo>
                <a:lnTo>
                  <a:pt x="866" y="1544"/>
                </a:lnTo>
                <a:lnTo>
                  <a:pt x="867" y="1544"/>
                </a:lnTo>
                <a:lnTo>
                  <a:pt x="867" y="1543"/>
                </a:lnTo>
                <a:lnTo>
                  <a:pt x="868" y="1543"/>
                </a:lnTo>
                <a:lnTo>
                  <a:pt x="868" y="1542"/>
                </a:lnTo>
                <a:lnTo>
                  <a:pt x="869" y="1542"/>
                </a:lnTo>
                <a:lnTo>
                  <a:pt x="869" y="1541"/>
                </a:lnTo>
                <a:lnTo>
                  <a:pt x="871" y="1541"/>
                </a:lnTo>
                <a:lnTo>
                  <a:pt x="871" y="1540"/>
                </a:lnTo>
                <a:lnTo>
                  <a:pt x="872" y="1540"/>
                </a:lnTo>
                <a:lnTo>
                  <a:pt x="873" y="1539"/>
                </a:lnTo>
                <a:lnTo>
                  <a:pt x="873" y="1538"/>
                </a:lnTo>
                <a:lnTo>
                  <a:pt x="874" y="1538"/>
                </a:lnTo>
                <a:lnTo>
                  <a:pt x="874" y="1537"/>
                </a:lnTo>
                <a:lnTo>
                  <a:pt x="875" y="1537"/>
                </a:lnTo>
                <a:lnTo>
                  <a:pt x="875" y="1535"/>
                </a:lnTo>
                <a:lnTo>
                  <a:pt x="876" y="1535"/>
                </a:lnTo>
                <a:lnTo>
                  <a:pt x="877" y="1534"/>
                </a:lnTo>
                <a:lnTo>
                  <a:pt x="877" y="1533"/>
                </a:lnTo>
                <a:lnTo>
                  <a:pt x="878" y="1533"/>
                </a:lnTo>
                <a:lnTo>
                  <a:pt x="880" y="1532"/>
                </a:lnTo>
                <a:lnTo>
                  <a:pt x="881" y="1532"/>
                </a:lnTo>
                <a:lnTo>
                  <a:pt x="881" y="1531"/>
                </a:lnTo>
                <a:lnTo>
                  <a:pt x="882" y="1531"/>
                </a:lnTo>
                <a:lnTo>
                  <a:pt x="882" y="1530"/>
                </a:lnTo>
                <a:lnTo>
                  <a:pt x="883" y="1530"/>
                </a:lnTo>
                <a:lnTo>
                  <a:pt x="883" y="1529"/>
                </a:lnTo>
                <a:lnTo>
                  <a:pt x="884" y="1529"/>
                </a:lnTo>
                <a:lnTo>
                  <a:pt x="885" y="1527"/>
                </a:lnTo>
                <a:lnTo>
                  <a:pt x="886" y="1527"/>
                </a:lnTo>
                <a:lnTo>
                  <a:pt x="888" y="1526"/>
                </a:lnTo>
                <a:lnTo>
                  <a:pt x="889" y="1525"/>
                </a:lnTo>
                <a:lnTo>
                  <a:pt x="890" y="1525"/>
                </a:lnTo>
                <a:lnTo>
                  <a:pt x="890" y="1524"/>
                </a:lnTo>
                <a:lnTo>
                  <a:pt x="891" y="1524"/>
                </a:lnTo>
                <a:lnTo>
                  <a:pt x="891" y="1523"/>
                </a:lnTo>
                <a:lnTo>
                  <a:pt x="892" y="1523"/>
                </a:lnTo>
                <a:lnTo>
                  <a:pt x="893" y="1523"/>
                </a:lnTo>
                <a:lnTo>
                  <a:pt x="893" y="1522"/>
                </a:lnTo>
                <a:lnTo>
                  <a:pt x="894" y="1522"/>
                </a:lnTo>
                <a:lnTo>
                  <a:pt x="894" y="1521"/>
                </a:lnTo>
                <a:lnTo>
                  <a:pt x="895" y="1521"/>
                </a:lnTo>
                <a:lnTo>
                  <a:pt x="895" y="1520"/>
                </a:lnTo>
                <a:lnTo>
                  <a:pt x="897" y="1520"/>
                </a:lnTo>
                <a:lnTo>
                  <a:pt x="897" y="1518"/>
                </a:lnTo>
                <a:lnTo>
                  <a:pt x="898" y="1518"/>
                </a:lnTo>
                <a:lnTo>
                  <a:pt x="899" y="1517"/>
                </a:lnTo>
                <a:lnTo>
                  <a:pt x="900" y="1516"/>
                </a:lnTo>
                <a:lnTo>
                  <a:pt x="901" y="1516"/>
                </a:lnTo>
                <a:lnTo>
                  <a:pt x="901" y="1515"/>
                </a:lnTo>
                <a:lnTo>
                  <a:pt x="902" y="1515"/>
                </a:lnTo>
                <a:lnTo>
                  <a:pt x="902" y="1514"/>
                </a:lnTo>
                <a:lnTo>
                  <a:pt x="903" y="1514"/>
                </a:lnTo>
                <a:lnTo>
                  <a:pt x="904" y="1513"/>
                </a:lnTo>
                <a:lnTo>
                  <a:pt x="906" y="1512"/>
                </a:lnTo>
                <a:lnTo>
                  <a:pt x="907" y="1512"/>
                </a:lnTo>
                <a:lnTo>
                  <a:pt x="908" y="1510"/>
                </a:lnTo>
                <a:lnTo>
                  <a:pt x="909" y="1509"/>
                </a:lnTo>
                <a:lnTo>
                  <a:pt x="910" y="1509"/>
                </a:lnTo>
                <a:lnTo>
                  <a:pt x="910" y="1508"/>
                </a:lnTo>
                <a:lnTo>
                  <a:pt x="912" y="1508"/>
                </a:lnTo>
                <a:lnTo>
                  <a:pt x="915" y="1507"/>
                </a:lnTo>
                <a:lnTo>
                  <a:pt x="916" y="1506"/>
                </a:lnTo>
                <a:lnTo>
                  <a:pt x="917" y="1506"/>
                </a:lnTo>
                <a:lnTo>
                  <a:pt x="918" y="1505"/>
                </a:lnTo>
                <a:lnTo>
                  <a:pt x="919" y="1505"/>
                </a:lnTo>
                <a:lnTo>
                  <a:pt x="920" y="1504"/>
                </a:lnTo>
                <a:lnTo>
                  <a:pt x="923" y="1501"/>
                </a:lnTo>
                <a:lnTo>
                  <a:pt x="925" y="1500"/>
                </a:lnTo>
                <a:lnTo>
                  <a:pt x="926" y="1500"/>
                </a:lnTo>
                <a:lnTo>
                  <a:pt x="926" y="1499"/>
                </a:lnTo>
                <a:lnTo>
                  <a:pt x="927" y="1499"/>
                </a:lnTo>
                <a:lnTo>
                  <a:pt x="928" y="1498"/>
                </a:lnTo>
                <a:lnTo>
                  <a:pt x="931" y="1496"/>
                </a:lnTo>
                <a:lnTo>
                  <a:pt x="933" y="1492"/>
                </a:lnTo>
                <a:lnTo>
                  <a:pt x="934" y="1490"/>
                </a:lnTo>
                <a:lnTo>
                  <a:pt x="935" y="1485"/>
                </a:lnTo>
                <a:lnTo>
                  <a:pt x="935" y="1484"/>
                </a:lnTo>
                <a:lnTo>
                  <a:pt x="936" y="1483"/>
                </a:lnTo>
                <a:lnTo>
                  <a:pt x="936" y="1482"/>
                </a:lnTo>
                <a:lnTo>
                  <a:pt x="937" y="1480"/>
                </a:lnTo>
                <a:lnTo>
                  <a:pt x="937" y="1479"/>
                </a:lnTo>
                <a:lnTo>
                  <a:pt x="938" y="1475"/>
                </a:lnTo>
                <a:lnTo>
                  <a:pt x="940" y="1474"/>
                </a:lnTo>
                <a:lnTo>
                  <a:pt x="940" y="1473"/>
                </a:lnTo>
                <a:lnTo>
                  <a:pt x="940" y="1472"/>
                </a:lnTo>
                <a:lnTo>
                  <a:pt x="941" y="1471"/>
                </a:lnTo>
                <a:lnTo>
                  <a:pt x="941" y="1470"/>
                </a:lnTo>
                <a:lnTo>
                  <a:pt x="942" y="1468"/>
                </a:lnTo>
                <a:lnTo>
                  <a:pt x="942" y="1467"/>
                </a:lnTo>
                <a:lnTo>
                  <a:pt x="943" y="1467"/>
                </a:lnTo>
                <a:lnTo>
                  <a:pt x="943" y="1466"/>
                </a:lnTo>
                <a:lnTo>
                  <a:pt x="944" y="1465"/>
                </a:lnTo>
                <a:lnTo>
                  <a:pt x="945" y="1465"/>
                </a:lnTo>
                <a:lnTo>
                  <a:pt x="945" y="1464"/>
                </a:lnTo>
                <a:lnTo>
                  <a:pt x="945" y="1463"/>
                </a:lnTo>
                <a:lnTo>
                  <a:pt x="946" y="1463"/>
                </a:lnTo>
                <a:lnTo>
                  <a:pt x="946" y="1462"/>
                </a:lnTo>
                <a:lnTo>
                  <a:pt x="947" y="1460"/>
                </a:lnTo>
                <a:lnTo>
                  <a:pt x="949" y="1459"/>
                </a:lnTo>
                <a:lnTo>
                  <a:pt x="949" y="1458"/>
                </a:lnTo>
                <a:lnTo>
                  <a:pt x="950" y="1458"/>
                </a:lnTo>
                <a:lnTo>
                  <a:pt x="950" y="1457"/>
                </a:lnTo>
                <a:lnTo>
                  <a:pt x="951" y="1456"/>
                </a:lnTo>
                <a:lnTo>
                  <a:pt x="952" y="1455"/>
                </a:lnTo>
                <a:lnTo>
                  <a:pt x="953" y="1454"/>
                </a:lnTo>
                <a:lnTo>
                  <a:pt x="954" y="1454"/>
                </a:lnTo>
                <a:lnTo>
                  <a:pt x="954" y="1452"/>
                </a:lnTo>
                <a:lnTo>
                  <a:pt x="955" y="1452"/>
                </a:lnTo>
                <a:lnTo>
                  <a:pt x="955" y="1451"/>
                </a:lnTo>
                <a:lnTo>
                  <a:pt x="957" y="1451"/>
                </a:lnTo>
                <a:lnTo>
                  <a:pt x="958" y="1450"/>
                </a:lnTo>
                <a:lnTo>
                  <a:pt x="959" y="1450"/>
                </a:lnTo>
                <a:lnTo>
                  <a:pt x="960" y="1449"/>
                </a:lnTo>
                <a:lnTo>
                  <a:pt x="961" y="1448"/>
                </a:lnTo>
                <a:lnTo>
                  <a:pt x="962" y="1448"/>
                </a:lnTo>
                <a:lnTo>
                  <a:pt x="962" y="1447"/>
                </a:lnTo>
                <a:lnTo>
                  <a:pt x="963" y="1447"/>
                </a:lnTo>
                <a:lnTo>
                  <a:pt x="964" y="1446"/>
                </a:lnTo>
                <a:lnTo>
                  <a:pt x="966" y="1445"/>
                </a:lnTo>
                <a:lnTo>
                  <a:pt x="967" y="1445"/>
                </a:lnTo>
                <a:lnTo>
                  <a:pt x="968" y="1443"/>
                </a:lnTo>
                <a:lnTo>
                  <a:pt x="969" y="1442"/>
                </a:lnTo>
                <a:lnTo>
                  <a:pt x="970" y="1441"/>
                </a:lnTo>
                <a:lnTo>
                  <a:pt x="971" y="1441"/>
                </a:lnTo>
                <a:lnTo>
                  <a:pt x="972" y="1440"/>
                </a:lnTo>
                <a:lnTo>
                  <a:pt x="973" y="1440"/>
                </a:lnTo>
                <a:lnTo>
                  <a:pt x="975" y="1439"/>
                </a:lnTo>
                <a:lnTo>
                  <a:pt x="977" y="1439"/>
                </a:lnTo>
                <a:lnTo>
                  <a:pt x="979" y="1437"/>
                </a:lnTo>
                <a:lnTo>
                  <a:pt x="980" y="1437"/>
                </a:lnTo>
                <a:lnTo>
                  <a:pt x="981" y="1435"/>
                </a:lnTo>
                <a:lnTo>
                  <a:pt x="983" y="1435"/>
                </a:lnTo>
                <a:lnTo>
                  <a:pt x="984" y="1434"/>
                </a:lnTo>
                <a:lnTo>
                  <a:pt x="988" y="1432"/>
                </a:lnTo>
                <a:lnTo>
                  <a:pt x="990" y="1431"/>
                </a:lnTo>
                <a:lnTo>
                  <a:pt x="992" y="1430"/>
                </a:lnTo>
                <a:lnTo>
                  <a:pt x="993" y="1430"/>
                </a:lnTo>
                <a:lnTo>
                  <a:pt x="993" y="1429"/>
                </a:lnTo>
                <a:lnTo>
                  <a:pt x="995" y="1429"/>
                </a:lnTo>
                <a:lnTo>
                  <a:pt x="996" y="1426"/>
                </a:lnTo>
                <a:lnTo>
                  <a:pt x="997" y="1426"/>
                </a:lnTo>
                <a:lnTo>
                  <a:pt x="1000" y="1425"/>
                </a:lnTo>
                <a:lnTo>
                  <a:pt x="1002" y="1423"/>
                </a:lnTo>
                <a:lnTo>
                  <a:pt x="1003" y="1423"/>
                </a:lnTo>
                <a:lnTo>
                  <a:pt x="1004" y="1422"/>
                </a:lnTo>
                <a:lnTo>
                  <a:pt x="1006" y="1421"/>
                </a:lnTo>
                <a:lnTo>
                  <a:pt x="1007" y="1420"/>
                </a:lnTo>
                <a:lnTo>
                  <a:pt x="1009" y="1418"/>
                </a:lnTo>
                <a:lnTo>
                  <a:pt x="1010" y="1417"/>
                </a:lnTo>
                <a:lnTo>
                  <a:pt x="1011" y="1417"/>
                </a:lnTo>
                <a:lnTo>
                  <a:pt x="1012" y="1416"/>
                </a:lnTo>
                <a:lnTo>
                  <a:pt x="1013" y="1416"/>
                </a:lnTo>
                <a:lnTo>
                  <a:pt x="1013" y="1415"/>
                </a:lnTo>
                <a:lnTo>
                  <a:pt x="1014" y="1415"/>
                </a:lnTo>
                <a:lnTo>
                  <a:pt x="1014" y="1414"/>
                </a:lnTo>
                <a:lnTo>
                  <a:pt x="1015" y="1414"/>
                </a:lnTo>
                <a:lnTo>
                  <a:pt x="1015" y="1413"/>
                </a:lnTo>
                <a:lnTo>
                  <a:pt x="1016" y="1413"/>
                </a:lnTo>
                <a:lnTo>
                  <a:pt x="1016" y="1412"/>
                </a:lnTo>
                <a:lnTo>
                  <a:pt x="1018" y="1412"/>
                </a:lnTo>
                <a:lnTo>
                  <a:pt x="1018" y="1410"/>
                </a:lnTo>
                <a:lnTo>
                  <a:pt x="1019" y="1410"/>
                </a:lnTo>
                <a:lnTo>
                  <a:pt x="1019" y="1409"/>
                </a:lnTo>
                <a:lnTo>
                  <a:pt x="1020" y="1408"/>
                </a:lnTo>
                <a:lnTo>
                  <a:pt x="1020" y="1407"/>
                </a:lnTo>
                <a:lnTo>
                  <a:pt x="1021" y="1407"/>
                </a:lnTo>
                <a:lnTo>
                  <a:pt x="1021" y="1406"/>
                </a:lnTo>
                <a:lnTo>
                  <a:pt x="1022" y="1406"/>
                </a:lnTo>
                <a:lnTo>
                  <a:pt x="1022" y="1405"/>
                </a:lnTo>
                <a:lnTo>
                  <a:pt x="1023" y="1405"/>
                </a:lnTo>
                <a:lnTo>
                  <a:pt x="1024" y="1403"/>
                </a:lnTo>
                <a:lnTo>
                  <a:pt x="1027" y="1401"/>
                </a:lnTo>
                <a:lnTo>
                  <a:pt x="1029" y="1399"/>
                </a:lnTo>
                <a:lnTo>
                  <a:pt x="1031" y="1397"/>
                </a:lnTo>
                <a:lnTo>
                  <a:pt x="1032" y="1397"/>
                </a:lnTo>
                <a:lnTo>
                  <a:pt x="1032" y="1396"/>
                </a:lnTo>
                <a:lnTo>
                  <a:pt x="1033" y="1396"/>
                </a:lnTo>
                <a:lnTo>
                  <a:pt x="1033" y="1395"/>
                </a:lnTo>
                <a:lnTo>
                  <a:pt x="1035" y="1393"/>
                </a:lnTo>
                <a:lnTo>
                  <a:pt x="1037" y="1391"/>
                </a:lnTo>
                <a:lnTo>
                  <a:pt x="1039" y="1387"/>
                </a:lnTo>
                <a:lnTo>
                  <a:pt x="1040" y="1383"/>
                </a:lnTo>
                <a:lnTo>
                  <a:pt x="1041" y="1381"/>
                </a:lnTo>
                <a:lnTo>
                  <a:pt x="1045" y="1376"/>
                </a:lnTo>
                <a:lnTo>
                  <a:pt x="1047" y="1374"/>
                </a:lnTo>
                <a:lnTo>
                  <a:pt x="1050" y="1370"/>
                </a:lnTo>
                <a:lnTo>
                  <a:pt x="1052" y="1368"/>
                </a:lnTo>
                <a:lnTo>
                  <a:pt x="1052" y="1367"/>
                </a:lnTo>
                <a:lnTo>
                  <a:pt x="1053" y="1367"/>
                </a:lnTo>
                <a:lnTo>
                  <a:pt x="1053" y="1366"/>
                </a:lnTo>
                <a:lnTo>
                  <a:pt x="1054" y="1365"/>
                </a:lnTo>
                <a:lnTo>
                  <a:pt x="1054" y="1364"/>
                </a:lnTo>
                <a:lnTo>
                  <a:pt x="1055" y="1364"/>
                </a:lnTo>
                <a:lnTo>
                  <a:pt x="1055" y="1363"/>
                </a:lnTo>
                <a:lnTo>
                  <a:pt x="1056" y="1362"/>
                </a:lnTo>
                <a:lnTo>
                  <a:pt x="1057" y="1362"/>
                </a:lnTo>
                <a:lnTo>
                  <a:pt x="1057" y="1361"/>
                </a:lnTo>
                <a:lnTo>
                  <a:pt x="1058" y="1361"/>
                </a:lnTo>
                <a:lnTo>
                  <a:pt x="1058" y="1359"/>
                </a:lnTo>
                <a:lnTo>
                  <a:pt x="1059" y="1358"/>
                </a:lnTo>
                <a:lnTo>
                  <a:pt x="1059" y="1357"/>
                </a:lnTo>
                <a:lnTo>
                  <a:pt x="1061" y="1356"/>
                </a:lnTo>
                <a:lnTo>
                  <a:pt x="1062" y="1355"/>
                </a:lnTo>
                <a:lnTo>
                  <a:pt x="1063" y="1355"/>
                </a:lnTo>
                <a:lnTo>
                  <a:pt x="1063" y="1354"/>
                </a:lnTo>
                <a:lnTo>
                  <a:pt x="1065" y="1351"/>
                </a:lnTo>
                <a:lnTo>
                  <a:pt x="1066" y="1350"/>
                </a:lnTo>
                <a:lnTo>
                  <a:pt x="1067" y="1350"/>
                </a:lnTo>
                <a:lnTo>
                  <a:pt x="1067" y="1349"/>
                </a:lnTo>
                <a:lnTo>
                  <a:pt x="1069" y="1348"/>
                </a:lnTo>
                <a:lnTo>
                  <a:pt x="1070" y="1348"/>
                </a:lnTo>
                <a:lnTo>
                  <a:pt x="1070" y="1347"/>
                </a:lnTo>
                <a:lnTo>
                  <a:pt x="1071" y="1347"/>
                </a:lnTo>
                <a:lnTo>
                  <a:pt x="1072" y="1346"/>
                </a:lnTo>
                <a:lnTo>
                  <a:pt x="1073" y="1346"/>
                </a:lnTo>
                <a:lnTo>
                  <a:pt x="1073" y="1345"/>
                </a:lnTo>
                <a:lnTo>
                  <a:pt x="1074" y="1345"/>
                </a:lnTo>
                <a:lnTo>
                  <a:pt x="1075" y="1345"/>
                </a:lnTo>
                <a:lnTo>
                  <a:pt x="1076" y="1343"/>
                </a:lnTo>
                <a:lnTo>
                  <a:pt x="1078" y="1343"/>
                </a:lnTo>
                <a:lnTo>
                  <a:pt x="1079" y="1343"/>
                </a:lnTo>
                <a:lnTo>
                  <a:pt x="1080" y="1343"/>
                </a:lnTo>
                <a:lnTo>
                  <a:pt x="1081" y="1343"/>
                </a:lnTo>
                <a:lnTo>
                  <a:pt x="1082" y="1342"/>
                </a:lnTo>
                <a:lnTo>
                  <a:pt x="1084" y="1342"/>
                </a:lnTo>
                <a:lnTo>
                  <a:pt x="1086" y="1342"/>
                </a:lnTo>
                <a:lnTo>
                  <a:pt x="1087" y="1341"/>
                </a:lnTo>
                <a:lnTo>
                  <a:pt x="1088" y="1341"/>
                </a:lnTo>
                <a:lnTo>
                  <a:pt x="1089" y="1340"/>
                </a:lnTo>
                <a:lnTo>
                  <a:pt x="1090" y="1339"/>
                </a:lnTo>
                <a:lnTo>
                  <a:pt x="1091" y="1338"/>
                </a:lnTo>
                <a:lnTo>
                  <a:pt x="1096" y="1336"/>
                </a:lnTo>
                <a:lnTo>
                  <a:pt x="1100" y="1331"/>
                </a:lnTo>
                <a:lnTo>
                  <a:pt x="1101" y="1329"/>
                </a:lnTo>
                <a:lnTo>
                  <a:pt x="1102" y="1329"/>
                </a:lnTo>
                <a:lnTo>
                  <a:pt x="1104" y="1326"/>
                </a:lnTo>
                <a:lnTo>
                  <a:pt x="1105" y="1325"/>
                </a:lnTo>
                <a:lnTo>
                  <a:pt x="1107" y="1322"/>
                </a:lnTo>
                <a:lnTo>
                  <a:pt x="1108" y="1321"/>
                </a:lnTo>
                <a:lnTo>
                  <a:pt x="1109" y="1318"/>
                </a:lnTo>
                <a:lnTo>
                  <a:pt x="1113" y="1315"/>
                </a:lnTo>
                <a:lnTo>
                  <a:pt x="1116" y="1312"/>
                </a:lnTo>
                <a:lnTo>
                  <a:pt x="1118" y="1308"/>
                </a:lnTo>
                <a:lnTo>
                  <a:pt x="1122" y="1306"/>
                </a:lnTo>
                <a:lnTo>
                  <a:pt x="1123" y="1304"/>
                </a:lnTo>
                <a:lnTo>
                  <a:pt x="1124" y="1303"/>
                </a:lnTo>
                <a:lnTo>
                  <a:pt x="1127" y="1299"/>
                </a:lnTo>
                <a:lnTo>
                  <a:pt x="1129" y="1298"/>
                </a:lnTo>
                <a:lnTo>
                  <a:pt x="1131" y="1297"/>
                </a:lnTo>
                <a:lnTo>
                  <a:pt x="1132" y="1296"/>
                </a:lnTo>
                <a:lnTo>
                  <a:pt x="1133" y="1295"/>
                </a:lnTo>
                <a:lnTo>
                  <a:pt x="1134" y="1295"/>
                </a:lnTo>
                <a:lnTo>
                  <a:pt x="1135" y="1293"/>
                </a:lnTo>
                <a:lnTo>
                  <a:pt x="1136" y="1293"/>
                </a:lnTo>
                <a:lnTo>
                  <a:pt x="1139" y="1292"/>
                </a:lnTo>
                <a:lnTo>
                  <a:pt x="1140" y="1292"/>
                </a:lnTo>
                <a:lnTo>
                  <a:pt x="1141" y="1292"/>
                </a:lnTo>
                <a:lnTo>
                  <a:pt x="1143" y="1292"/>
                </a:lnTo>
                <a:lnTo>
                  <a:pt x="1144" y="1292"/>
                </a:lnTo>
                <a:lnTo>
                  <a:pt x="1147" y="1292"/>
                </a:lnTo>
                <a:lnTo>
                  <a:pt x="1149" y="1292"/>
                </a:lnTo>
                <a:lnTo>
                  <a:pt x="1151" y="1293"/>
                </a:lnTo>
                <a:lnTo>
                  <a:pt x="1153" y="1293"/>
                </a:lnTo>
                <a:lnTo>
                  <a:pt x="1156" y="1295"/>
                </a:lnTo>
                <a:lnTo>
                  <a:pt x="1157" y="1296"/>
                </a:lnTo>
                <a:lnTo>
                  <a:pt x="1158" y="1297"/>
                </a:lnTo>
                <a:lnTo>
                  <a:pt x="1160" y="1298"/>
                </a:lnTo>
                <a:lnTo>
                  <a:pt x="1161" y="1299"/>
                </a:lnTo>
                <a:lnTo>
                  <a:pt x="1162" y="1300"/>
                </a:lnTo>
                <a:lnTo>
                  <a:pt x="1164" y="1301"/>
                </a:lnTo>
                <a:lnTo>
                  <a:pt x="1165" y="1303"/>
                </a:lnTo>
                <a:lnTo>
                  <a:pt x="1166" y="1303"/>
                </a:lnTo>
                <a:lnTo>
                  <a:pt x="1167" y="1303"/>
                </a:lnTo>
                <a:lnTo>
                  <a:pt x="1168" y="1303"/>
                </a:lnTo>
                <a:lnTo>
                  <a:pt x="1169" y="1303"/>
                </a:lnTo>
                <a:lnTo>
                  <a:pt x="1170" y="1303"/>
                </a:lnTo>
                <a:lnTo>
                  <a:pt x="1171" y="1303"/>
                </a:lnTo>
                <a:lnTo>
                  <a:pt x="1171" y="1301"/>
                </a:lnTo>
                <a:lnTo>
                  <a:pt x="1173" y="1300"/>
                </a:lnTo>
                <a:lnTo>
                  <a:pt x="1174" y="1298"/>
                </a:lnTo>
                <a:lnTo>
                  <a:pt x="1176" y="1295"/>
                </a:lnTo>
                <a:lnTo>
                  <a:pt x="1176" y="1293"/>
                </a:lnTo>
                <a:lnTo>
                  <a:pt x="1177" y="1292"/>
                </a:lnTo>
                <a:lnTo>
                  <a:pt x="1178" y="1291"/>
                </a:lnTo>
                <a:lnTo>
                  <a:pt x="1178" y="1290"/>
                </a:lnTo>
                <a:lnTo>
                  <a:pt x="1178" y="1289"/>
                </a:lnTo>
                <a:lnTo>
                  <a:pt x="1177" y="1288"/>
                </a:lnTo>
                <a:lnTo>
                  <a:pt x="1177" y="1287"/>
                </a:lnTo>
                <a:lnTo>
                  <a:pt x="1176" y="1287"/>
                </a:lnTo>
                <a:lnTo>
                  <a:pt x="1176" y="1284"/>
                </a:lnTo>
                <a:lnTo>
                  <a:pt x="1175" y="1282"/>
                </a:lnTo>
                <a:lnTo>
                  <a:pt x="1175" y="1281"/>
                </a:lnTo>
                <a:lnTo>
                  <a:pt x="1173" y="1278"/>
                </a:lnTo>
                <a:lnTo>
                  <a:pt x="1170" y="1274"/>
                </a:lnTo>
                <a:lnTo>
                  <a:pt x="1170" y="1273"/>
                </a:lnTo>
                <a:lnTo>
                  <a:pt x="1167" y="1265"/>
                </a:lnTo>
                <a:lnTo>
                  <a:pt x="1164" y="1259"/>
                </a:lnTo>
                <a:lnTo>
                  <a:pt x="1162" y="1256"/>
                </a:lnTo>
                <a:lnTo>
                  <a:pt x="1162" y="1254"/>
                </a:lnTo>
                <a:lnTo>
                  <a:pt x="1161" y="1253"/>
                </a:lnTo>
                <a:lnTo>
                  <a:pt x="1161" y="1250"/>
                </a:lnTo>
                <a:lnTo>
                  <a:pt x="1161" y="1249"/>
                </a:lnTo>
                <a:lnTo>
                  <a:pt x="1161" y="1247"/>
                </a:lnTo>
                <a:lnTo>
                  <a:pt x="1161" y="1245"/>
                </a:lnTo>
                <a:lnTo>
                  <a:pt x="1161" y="1244"/>
                </a:lnTo>
                <a:lnTo>
                  <a:pt x="1161" y="1241"/>
                </a:lnTo>
                <a:lnTo>
                  <a:pt x="1161" y="1240"/>
                </a:lnTo>
                <a:lnTo>
                  <a:pt x="1161" y="1239"/>
                </a:lnTo>
                <a:lnTo>
                  <a:pt x="1162" y="1237"/>
                </a:lnTo>
                <a:lnTo>
                  <a:pt x="1162" y="1234"/>
                </a:lnTo>
                <a:lnTo>
                  <a:pt x="1164" y="1232"/>
                </a:lnTo>
                <a:lnTo>
                  <a:pt x="1165" y="1231"/>
                </a:lnTo>
                <a:lnTo>
                  <a:pt x="1166" y="1229"/>
                </a:lnTo>
                <a:lnTo>
                  <a:pt x="1166" y="1228"/>
                </a:lnTo>
                <a:lnTo>
                  <a:pt x="1167" y="1225"/>
                </a:lnTo>
                <a:lnTo>
                  <a:pt x="1167" y="1222"/>
                </a:lnTo>
                <a:lnTo>
                  <a:pt x="1167" y="1220"/>
                </a:lnTo>
                <a:lnTo>
                  <a:pt x="1167" y="1216"/>
                </a:lnTo>
                <a:lnTo>
                  <a:pt x="1167" y="1215"/>
                </a:lnTo>
                <a:lnTo>
                  <a:pt x="1166" y="1214"/>
                </a:lnTo>
                <a:lnTo>
                  <a:pt x="1166" y="1213"/>
                </a:lnTo>
                <a:lnTo>
                  <a:pt x="1162" y="1206"/>
                </a:lnTo>
                <a:lnTo>
                  <a:pt x="1162" y="1205"/>
                </a:lnTo>
                <a:lnTo>
                  <a:pt x="1162" y="1204"/>
                </a:lnTo>
                <a:lnTo>
                  <a:pt x="1162" y="1203"/>
                </a:lnTo>
                <a:lnTo>
                  <a:pt x="1162" y="1201"/>
                </a:lnTo>
                <a:lnTo>
                  <a:pt x="1162" y="1200"/>
                </a:lnTo>
                <a:lnTo>
                  <a:pt x="1164" y="1199"/>
                </a:lnTo>
                <a:lnTo>
                  <a:pt x="1164" y="1198"/>
                </a:lnTo>
                <a:lnTo>
                  <a:pt x="1165" y="1198"/>
                </a:lnTo>
                <a:lnTo>
                  <a:pt x="1167" y="1195"/>
                </a:lnTo>
                <a:lnTo>
                  <a:pt x="1169" y="1191"/>
                </a:lnTo>
                <a:lnTo>
                  <a:pt x="1171" y="1189"/>
                </a:lnTo>
                <a:lnTo>
                  <a:pt x="1173" y="1187"/>
                </a:lnTo>
                <a:lnTo>
                  <a:pt x="1173" y="1186"/>
                </a:lnTo>
                <a:lnTo>
                  <a:pt x="1174" y="1186"/>
                </a:lnTo>
                <a:lnTo>
                  <a:pt x="1175" y="1184"/>
                </a:lnTo>
                <a:lnTo>
                  <a:pt x="1176" y="1183"/>
                </a:lnTo>
                <a:lnTo>
                  <a:pt x="1177" y="1183"/>
                </a:lnTo>
                <a:lnTo>
                  <a:pt x="1177" y="1182"/>
                </a:lnTo>
                <a:lnTo>
                  <a:pt x="1178" y="1182"/>
                </a:lnTo>
                <a:lnTo>
                  <a:pt x="1178" y="1181"/>
                </a:lnTo>
                <a:lnTo>
                  <a:pt x="1179" y="1181"/>
                </a:lnTo>
                <a:lnTo>
                  <a:pt x="1179" y="1180"/>
                </a:lnTo>
                <a:lnTo>
                  <a:pt x="1179" y="1179"/>
                </a:lnTo>
                <a:lnTo>
                  <a:pt x="1179" y="1178"/>
                </a:lnTo>
                <a:lnTo>
                  <a:pt x="1179" y="1177"/>
                </a:lnTo>
                <a:lnTo>
                  <a:pt x="1179" y="1175"/>
                </a:lnTo>
                <a:lnTo>
                  <a:pt x="1179" y="1174"/>
                </a:lnTo>
                <a:lnTo>
                  <a:pt x="1179" y="1173"/>
                </a:lnTo>
                <a:lnTo>
                  <a:pt x="1179" y="1172"/>
                </a:lnTo>
                <a:lnTo>
                  <a:pt x="1178" y="1171"/>
                </a:lnTo>
                <a:lnTo>
                  <a:pt x="1178" y="1170"/>
                </a:lnTo>
                <a:lnTo>
                  <a:pt x="1176" y="1166"/>
                </a:lnTo>
                <a:lnTo>
                  <a:pt x="1175" y="1164"/>
                </a:lnTo>
                <a:lnTo>
                  <a:pt x="1175" y="1163"/>
                </a:lnTo>
                <a:lnTo>
                  <a:pt x="1175" y="1162"/>
                </a:lnTo>
                <a:lnTo>
                  <a:pt x="1174" y="1162"/>
                </a:lnTo>
                <a:lnTo>
                  <a:pt x="1174" y="1161"/>
                </a:lnTo>
                <a:lnTo>
                  <a:pt x="1174" y="1159"/>
                </a:lnTo>
                <a:lnTo>
                  <a:pt x="1175" y="1158"/>
                </a:lnTo>
                <a:lnTo>
                  <a:pt x="1175" y="1157"/>
                </a:lnTo>
                <a:lnTo>
                  <a:pt x="1176" y="1154"/>
                </a:lnTo>
                <a:lnTo>
                  <a:pt x="1177" y="1152"/>
                </a:lnTo>
                <a:lnTo>
                  <a:pt x="1178" y="1150"/>
                </a:lnTo>
                <a:lnTo>
                  <a:pt x="1179" y="1149"/>
                </a:lnTo>
                <a:lnTo>
                  <a:pt x="1181" y="1148"/>
                </a:lnTo>
                <a:lnTo>
                  <a:pt x="1182" y="1147"/>
                </a:lnTo>
                <a:lnTo>
                  <a:pt x="1183" y="1146"/>
                </a:lnTo>
                <a:lnTo>
                  <a:pt x="1184" y="1145"/>
                </a:lnTo>
                <a:lnTo>
                  <a:pt x="1186" y="1142"/>
                </a:lnTo>
                <a:lnTo>
                  <a:pt x="1186" y="1141"/>
                </a:lnTo>
                <a:lnTo>
                  <a:pt x="1187" y="1141"/>
                </a:lnTo>
                <a:lnTo>
                  <a:pt x="1187" y="1140"/>
                </a:lnTo>
                <a:lnTo>
                  <a:pt x="1187" y="1139"/>
                </a:lnTo>
                <a:lnTo>
                  <a:pt x="1188" y="1136"/>
                </a:lnTo>
                <a:lnTo>
                  <a:pt x="1190" y="1133"/>
                </a:lnTo>
                <a:lnTo>
                  <a:pt x="1191" y="1131"/>
                </a:lnTo>
                <a:lnTo>
                  <a:pt x="1192" y="1129"/>
                </a:lnTo>
                <a:lnTo>
                  <a:pt x="1194" y="1127"/>
                </a:lnTo>
                <a:lnTo>
                  <a:pt x="1199" y="1122"/>
                </a:lnTo>
                <a:lnTo>
                  <a:pt x="1200" y="1121"/>
                </a:lnTo>
                <a:lnTo>
                  <a:pt x="1202" y="1119"/>
                </a:lnTo>
                <a:lnTo>
                  <a:pt x="1208" y="1114"/>
                </a:lnTo>
                <a:lnTo>
                  <a:pt x="1210" y="1111"/>
                </a:lnTo>
                <a:lnTo>
                  <a:pt x="1211" y="1111"/>
                </a:lnTo>
                <a:lnTo>
                  <a:pt x="1211" y="1110"/>
                </a:lnTo>
                <a:lnTo>
                  <a:pt x="1212" y="1107"/>
                </a:lnTo>
                <a:lnTo>
                  <a:pt x="1212" y="1106"/>
                </a:lnTo>
                <a:lnTo>
                  <a:pt x="1212" y="1105"/>
                </a:lnTo>
                <a:lnTo>
                  <a:pt x="1213" y="1105"/>
                </a:lnTo>
                <a:lnTo>
                  <a:pt x="1212" y="1104"/>
                </a:lnTo>
                <a:lnTo>
                  <a:pt x="1212" y="1099"/>
                </a:lnTo>
                <a:lnTo>
                  <a:pt x="1212" y="1098"/>
                </a:lnTo>
                <a:lnTo>
                  <a:pt x="1212" y="1097"/>
                </a:lnTo>
                <a:lnTo>
                  <a:pt x="1212" y="1094"/>
                </a:lnTo>
                <a:lnTo>
                  <a:pt x="1213" y="1091"/>
                </a:lnTo>
                <a:lnTo>
                  <a:pt x="1213" y="1090"/>
                </a:lnTo>
                <a:lnTo>
                  <a:pt x="1212" y="1090"/>
                </a:lnTo>
                <a:lnTo>
                  <a:pt x="1212" y="1089"/>
                </a:lnTo>
                <a:lnTo>
                  <a:pt x="1212" y="1088"/>
                </a:lnTo>
                <a:lnTo>
                  <a:pt x="1210" y="1082"/>
                </a:lnTo>
                <a:lnTo>
                  <a:pt x="1209" y="1080"/>
                </a:lnTo>
                <a:lnTo>
                  <a:pt x="1209" y="1079"/>
                </a:lnTo>
                <a:lnTo>
                  <a:pt x="1209" y="1078"/>
                </a:lnTo>
                <a:lnTo>
                  <a:pt x="1209" y="1077"/>
                </a:lnTo>
                <a:lnTo>
                  <a:pt x="1210" y="1077"/>
                </a:lnTo>
                <a:lnTo>
                  <a:pt x="1210" y="1075"/>
                </a:lnTo>
                <a:lnTo>
                  <a:pt x="1211" y="1074"/>
                </a:lnTo>
                <a:lnTo>
                  <a:pt x="1214" y="1072"/>
                </a:lnTo>
                <a:lnTo>
                  <a:pt x="1217" y="1071"/>
                </a:lnTo>
                <a:lnTo>
                  <a:pt x="1218" y="1070"/>
                </a:lnTo>
                <a:lnTo>
                  <a:pt x="1218" y="1069"/>
                </a:lnTo>
                <a:lnTo>
                  <a:pt x="1219" y="1069"/>
                </a:lnTo>
                <a:lnTo>
                  <a:pt x="1219" y="1067"/>
                </a:lnTo>
                <a:lnTo>
                  <a:pt x="1219" y="1066"/>
                </a:lnTo>
                <a:lnTo>
                  <a:pt x="1219" y="1065"/>
                </a:lnTo>
                <a:lnTo>
                  <a:pt x="1218" y="1064"/>
                </a:lnTo>
                <a:lnTo>
                  <a:pt x="1213" y="1057"/>
                </a:lnTo>
                <a:lnTo>
                  <a:pt x="1212" y="1056"/>
                </a:lnTo>
                <a:lnTo>
                  <a:pt x="1212" y="1055"/>
                </a:lnTo>
                <a:lnTo>
                  <a:pt x="1212" y="1054"/>
                </a:lnTo>
                <a:lnTo>
                  <a:pt x="1211" y="1053"/>
                </a:lnTo>
                <a:lnTo>
                  <a:pt x="1211" y="1052"/>
                </a:lnTo>
                <a:lnTo>
                  <a:pt x="1211" y="1050"/>
                </a:lnTo>
                <a:lnTo>
                  <a:pt x="1211" y="1048"/>
                </a:lnTo>
                <a:lnTo>
                  <a:pt x="1211" y="1047"/>
                </a:lnTo>
                <a:lnTo>
                  <a:pt x="1211" y="1046"/>
                </a:lnTo>
                <a:lnTo>
                  <a:pt x="1212" y="1045"/>
                </a:lnTo>
                <a:lnTo>
                  <a:pt x="1213" y="1042"/>
                </a:lnTo>
                <a:lnTo>
                  <a:pt x="1213" y="1041"/>
                </a:lnTo>
                <a:lnTo>
                  <a:pt x="1214" y="1040"/>
                </a:lnTo>
                <a:lnTo>
                  <a:pt x="1217" y="1035"/>
                </a:lnTo>
                <a:lnTo>
                  <a:pt x="1217" y="1033"/>
                </a:lnTo>
                <a:lnTo>
                  <a:pt x="1217" y="1032"/>
                </a:lnTo>
                <a:lnTo>
                  <a:pt x="1217" y="1031"/>
                </a:lnTo>
                <a:lnTo>
                  <a:pt x="1217" y="1030"/>
                </a:lnTo>
                <a:lnTo>
                  <a:pt x="1214" y="1028"/>
                </a:lnTo>
                <a:lnTo>
                  <a:pt x="1214" y="1027"/>
                </a:lnTo>
                <a:lnTo>
                  <a:pt x="1213" y="1025"/>
                </a:lnTo>
                <a:lnTo>
                  <a:pt x="1213" y="1024"/>
                </a:lnTo>
                <a:lnTo>
                  <a:pt x="1211" y="1020"/>
                </a:lnTo>
                <a:lnTo>
                  <a:pt x="1209" y="1016"/>
                </a:lnTo>
                <a:lnTo>
                  <a:pt x="1205" y="1012"/>
                </a:lnTo>
                <a:lnTo>
                  <a:pt x="1204" y="1010"/>
                </a:lnTo>
                <a:lnTo>
                  <a:pt x="1203" y="1008"/>
                </a:lnTo>
                <a:lnTo>
                  <a:pt x="1202" y="1006"/>
                </a:lnTo>
                <a:lnTo>
                  <a:pt x="1201" y="1004"/>
                </a:lnTo>
                <a:lnTo>
                  <a:pt x="1200" y="1004"/>
                </a:lnTo>
                <a:lnTo>
                  <a:pt x="1200" y="1003"/>
                </a:lnTo>
                <a:lnTo>
                  <a:pt x="1200" y="1002"/>
                </a:lnTo>
                <a:lnTo>
                  <a:pt x="1200" y="1000"/>
                </a:lnTo>
                <a:lnTo>
                  <a:pt x="1200" y="999"/>
                </a:lnTo>
                <a:lnTo>
                  <a:pt x="1199" y="998"/>
                </a:lnTo>
                <a:lnTo>
                  <a:pt x="1200" y="998"/>
                </a:lnTo>
                <a:lnTo>
                  <a:pt x="1200" y="997"/>
                </a:lnTo>
                <a:lnTo>
                  <a:pt x="1200" y="996"/>
                </a:lnTo>
                <a:lnTo>
                  <a:pt x="1200" y="995"/>
                </a:lnTo>
                <a:lnTo>
                  <a:pt x="1200" y="994"/>
                </a:lnTo>
                <a:lnTo>
                  <a:pt x="1201" y="993"/>
                </a:lnTo>
                <a:lnTo>
                  <a:pt x="1201" y="991"/>
                </a:lnTo>
                <a:lnTo>
                  <a:pt x="1201" y="990"/>
                </a:lnTo>
                <a:lnTo>
                  <a:pt x="1202" y="989"/>
                </a:lnTo>
                <a:lnTo>
                  <a:pt x="1202" y="988"/>
                </a:lnTo>
                <a:lnTo>
                  <a:pt x="1203" y="987"/>
                </a:lnTo>
                <a:lnTo>
                  <a:pt x="1205" y="985"/>
                </a:lnTo>
                <a:lnTo>
                  <a:pt x="1207" y="985"/>
                </a:lnTo>
                <a:lnTo>
                  <a:pt x="1211" y="981"/>
                </a:lnTo>
                <a:lnTo>
                  <a:pt x="1214" y="978"/>
                </a:lnTo>
                <a:lnTo>
                  <a:pt x="1218" y="975"/>
                </a:lnTo>
                <a:lnTo>
                  <a:pt x="1221" y="972"/>
                </a:lnTo>
                <a:lnTo>
                  <a:pt x="1222" y="971"/>
                </a:lnTo>
                <a:lnTo>
                  <a:pt x="1224" y="970"/>
                </a:lnTo>
                <a:lnTo>
                  <a:pt x="1225" y="969"/>
                </a:lnTo>
                <a:lnTo>
                  <a:pt x="1225" y="968"/>
                </a:lnTo>
                <a:lnTo>
                  <a:pt x="1226" y="968"/>
                </a:lnTo>
                <a:lnTo>
                  <a:pt x="1226" y="966"/>
                </a:lnTo>
                <a:lnTo>
                  <a:pt x="1227" y="963"/>
                </a:lnTo>
                <a:lnTo>
                  <a:pt x="1227" y="962"/>
                </a:lnTo>
                <a:lnTo>
                  <a:pt x="1228" y="958"/>
                </a:lnTo>
                <a:lnTo>
                  <a:pt x="1230" y="953"/>
                </a:lnTo>
                <a:lnTo>
                  <a:pt x="1230" y="952"/>
                </a:lnTo>
                <a:lnTo>
                  <a:pt x="1231" y="952"/>
                </a:lnTo>
                <a:lnTo>
                  <a:pt x="1231" y="951"/>
                </a:lnTo>
                <a:lnTo>
                  <a:pt x="1233" y="949"/>
                </a:lnTo>
                <a:lnTo>
                  <a:pt x="1234" y="948"/>
                </a:lnTo>
                <a:lnTo>
                  <a:pt x="1235" y="948"/>
                </a:lnTo>
                <a:lnTo>
                  <a:pt x="1236" y="948"/>
                </a:lnTo>
                <a:lnTo>
                  <a:pt x="1236" y="947"/>
                </a:lnTo>
                <a:lnTo>
                  <a:pt x="1237" y="947"/>
                </a:lnTo>
                <a:lnTo>
                  <a:pt x="1238" y="947"/>
                </a:lnTo>
                <a:lnTo>
                  <a:pt x="1239" y="947"/>
                </a:lnTo>
                <a:lnTo>
                  <a:pt x="1241" y="946"/>
                </a:lnTo>
                <a:lnTo>
                  <a:pt x="1243" y="946"/>
                </a:lnTo>
                <a:lnTo>
                  <a:pt x="1244" y="946"/>
                </a:lnTo>
                <a:lnTo>
                  <a:pt x="1245" y="945"/>
                </a:lnTo>
                <a:lnTo>
                  <a:pt x="1246" y="945"/>
                </a:lnTo>
                <a:lnTo>
                  <a:pt x="1247" y="945"/>
                </a:lnTo>
                <a:lnTo>
                  <a:pt x="1248" y="944"/>
                </a:lnTo>
                <a:lnTo>
                  <a:pt x="1250" y="944"/>
                </a:lnTo>
                <a:lnTo>
                  <a:pt x="1251" y="943"/>
                </a:lnTo>
                <a:lnTo>
                  <a:pt x="1251" y="941"/>
                </a:lnTo>
                <a:lnTo>
                  <a:pt x="1252" y="941"/>
                </a:lnTo>
                <a:lnTo>
                  <a:pt x="1254" y="939"/>
                </a:lnTo>
                <a:lnTo>
                  <a:pt x="1257" y="937"/>
                </a:lnTo>
                <a:lnTo>
                  <a:pt x="1259" y="936"/>
                </a:lnTo>
                <a:lnTo>
                  <a:pt x="1261" y="935"/>
                </a:lnTo>
                <a:lnTo>
                  <a:pt x="1261" y="933"/>
                </a:lnTo>
                <a:lnTo>
                  <a:pt x="1262" y="933"/>
                </a:lnTo>
                <a:lnTo>
                  <a:pt x="1263" y="932"/>
                </a:lnTo>
                <a:lnTo>
                  <a:pt x="1267" y="931"/>
                </a:lnTo>
                <a:lnTo>
                  <a:pt x="1270" y="929"/>
                </a:lnTo>
                <a:lnTo>
                  <a:pt x="1277" y="924"/>
                </a:lnTo>
                <a:lnTo>
                  <a:pt x="1278" y="923"/>
                </a:lnTo>
                <a:lnTo>
                  <a:pt x="1281" y="921"/>
                </a:lnTo>
                <a:lnTo>
                  <a:pt x="1285" y="920"/>
                </a:lnTo>
                <a:lnTo>
                  <a:pt x="1287" y="918"/>
                </a:lnTo>
                <a:lnTo>
                  <a:pt x="1288" y="916"/>
                </a:lnTo>
                <a:lnTo>
                  <a:pt x="1290" y="915"/>
                </a:lnTo>
                <a:lnTo>
                  <a:pt x="1291" y="914"/>
                </a:lnTo>
                <a:lnTo>
                  <a:pt x="1294" y="912"/>
                </a:lnTo>
                <a:lnTo>
                  <a:pt x="1295" y="910"/>
                </a:lnTo>
                <a:lnTo>
                  <a:pt x="1297" y="908"/>
                </a:lnTo>
                <a:lnTo>
                  <a:pt x="1298" y="906"/>
                </a:lnTo>
                <a:lnTo>
                  <a:pt x="1299" y="904"/>
                </a:lnTo>
                <a:lnTo>
                  <a:pt x="1302" y="902"/>
                </a:lnTo>
                <a:lnTo>
                  <a:pt x="1305" y="896"/>
                </a:lnTo>
                <a:lnTo>
                  <a:pt x="1306" y="895"/>
                </a:lnTo>
                <a:lnTo>
                  <a:pt x="1307" y="894"/>
                </a:lnTo>
                <a:lnTo>
                  <a:pt x="1308" y="893"/>
                </a:lnTo>
                <a:lnTo>
                  <a:pt x="1310" y="891"/>
                </a:lnTo>
                <a:lnTo>
                  <a:pt x="1313" y="889"/>
                </a:lnTo>
                <a:lnTo>
                  <a:pt x="1315" y="886"/>
                </a:lnTo>
                <a:lnTo>
                  <a:pt x="1316" y="885"/>
                </a:lnTo>
                <a:lnTo>
                  <a:pt x="1324" y="877"/>
                </a:lnTo>
                <a:lnTo>
                  <a:pt x="1324" y="876"/>
                </a:lnTo>
                <a:lnTo>
                  <a:pt x="1325" y="876"/>
                </a:lnTo>
                <a:lnTo>
                  <a:pt x="1325" y="874"/>
                </a:lnTo>
                <a:lnTo>
                  <a:pt x="1326" y="874"/>
                </a:lnTo>
                <a:lnTo>
                  <a:pt x="1326" y="873"/>
                </a:lnTo>
                <a:lnTo>
                  <a:pt x="1328" y="873"/>
                </a:lnTo>
                <a:lnTo>
                  <a:pt x="1328" y="872"/>
                </a:lnTo>
                <a:lnTo>
                  <a:pt x="1329" y="872"/>
                </a:lnTo>
                <a:lnTo>
                  <a:pt x="1329" y="871"/>
                </a:lnTo>
                <a:lnTo>
                  <a:pt x="1331" y="869"/>
                </a:lnTo>
                <a:lnTo>
                  <a:pt x="1332" y="868"/>
                </a:lnTo>
                <a:lnTo>
                  <a:pt x="1332" y="866"/>
                </a:lnTo>
                <a:lnTo>
                  <a:pt x="1334" y="865"/>
                </a:lnTo>
                <a:lnTo>
                  <a:pt x="1334" y="864"/>
                </a:lnTo>
                <a:lnTo>
                  <a:pt x="1336" y="864"/>
                </a:lnTo>
                <a:lnTo>
                  <a:pt x="1336" y="863"/>
                </a:lnTo>
                <a:lnTo>
                  <a:pt x="1337" y="862"/>
                </a:lnTo>
                <a:lnTo>
                  <a:pt x="1337" y="861"/>
                </a:lnTo>
                <a:lnTo>
                  <a:pt x="1338" y="861"/>
                </a:lnTo>
                <a:lnTo>
                  <a:pt x="1338" y="860"/>
                </a:lnTo>
                <a:lnTo>
                  <a:pt x="1339" y="859"/>
                </a:lnTo>
                <a:lnTo>
                  <a:pt x="1339" y="857"/>
                </a:lnTo>
                <a:lnTo>
                  <a:pt x="1340" y="857"/>
                </a:lnTo>
                <a:lnTo>
                  <a:pt x="1340" y="856"/>
                </a:lnTo>
                <a:lnTo>
                  <a:pt x="1341" y="855"/>
                </a:lnTo>
                <a:lnTo>
                  <a:pt x="1341" y="854"/>
                </a:lnTo>
                <a:lnTo>
                  <a:pt x="1342" y="853"/>
                </a:lnTo>
                <a:lnTo>
                  <a:pt x="1343" y="852"/>
                </a:lnTo>
                <a:lnTo>
                  <a:pt x="1345" y="851"/>
                </a:lnTo>
                <a:lnTo>
                  <a:pt x="1345" y="849"/>
                </a:lnTo>
                <a:lnTo>
                  <a:pt x="1346" y="848"/>
                </a:lnTo>
                <a:lnTo>
                  <a:pt x="1347" y="847"/>
                </a:lnTo>
                <a:lnTo>
                  <a:pt x="1348" y="846"/>
                </a:lnTo>
                <a:lnTo>
                  <a:pt x="1349" y="845"/>
                </a:lnTo>
                <a:lnTo>
                  <a:pt x="1350" y="844"/>
                </a:lnTo>
                <a:lnTo>
                  <a:pt x="1351" y="844"/>
                </a:lnTo>
                <a:lnTo>
                  <a:pt x="1351" y="843"/>
                </a:lnTo>
                <a:lnTo>
                  <a:pt x="1353" y="843"/>
                </a:lnTo>
                <a:lnTo>
                  <a:pt x="1354" y="843"/>
                </a:lnTo>
                <a:lnTo>
                  <a:pt x="1354" y="841"/>
                </a:lnTo>
                <a:lnTo>
                  <a:pt x="1355" y="841"/>
                </a:lnTo>
                <a:lnTo>
                  <a:pt x="1359" y="838"/>
                </a:lnTo>
                <a:lnTo>
                  <a:pt x="1360" y="838"/>
                </a:lnTo>
                <a:lnTo>
                  <a:pt x="1360" y="837"/>
                </a:lnTo>
                <a:lnTo>
                  <a:pt x="1362" y="837"/>
                </a:lnTo>
                <a:lnTo>
                  <a:pt x="1362" y="836"/>
                </a:lnTo>
                <a:lnTo>
                  <a:pt x="1363" y="836"/>
                </a:lnTo>
                <a:lnTo>
                  <a:pt x="1364" y="835"/>
                </a:lnTo>
                <a:lnTo>
                  <a:pt x="1365" y="834"/>
                </a:lnTo>
                <a:lnTo>
                  <a:pt x="1366" y="832"/>
                </a:lnTo>
                <a:lnTo>
                  <a:pt x="1367" y="831"/>
                </a:lnTo>
                <a:lnTo>
                  <a:pt x="1368" y="831"/>
                </a:lnTo>
                <a:lnTo>
                  <a:pt x="1369" y="830"/>
                </a:lnTo>
                <a:lnTo>
                  <a:pt x="1369" y="829"/>
                </a:lnTo>
                <a:lnTo>
                  <a:pt x="1371" y="828"/>
                </a:lnTo>
                <a:lnTo>
                  <a:pt x="1372" y="828"/>
                </a:lnTo>
                <a:lnTo>
                  <a:pt x="1373" y="827"/>
                </a:lnTo>
                <a:lnTo>
                  <a:pt x="1373" y="826"/>
                </a:lnTo>
                <a:lnTo>
                  <a:pt x="1374" y="826"/>
                </a:lnTo>
                <a:lnTo>
                  <a:pt x="1374" y="824"/>
                </a:lnTo>
                <a:lnTo>
                  <a:pt x="1375" y="823"/>
                </a:lnTo>
                <a:lnTo>
                  <a:pt x="1375" y="822"/>
                </a:lnTo>
                <a:lnTo>
                  <a:pt x="1376" y="821"/>
                </a:lnTo>
                <a:lnTo>
                  <a:pt x="1377" y="821"/>
                </a:lnTo>
                <a:lnTo>
                  <a:pt x="1377" y="819"/>
                </a:lnTo>
                <a:lnTo>
                  <a:pt x="1381" y="816"/>
                </a:lnTo>
                <a:lnTo>
                  <a:pt x="1383" y="814"/>
                </a:lnTo>
                <a:lnTo>
                  <a:pt x="1383" y="813"/>
                </a:lnTo>
                <a:lnTo>
                  <a:pt x="1383" y="812"/>
                </a:lnTo>
                <a:lnTo>
                  <a:pt x="1384" y="812"/>
                </a:lnTo>
                <a:lnTo>
                  <a:pt x="1384" y="811"/>
                </a:lnTo>
                <a:lnTo>
                  <a:pt x="1385" y="811"/>
                </a:lnTo>
                <a:lnTo>
                  <a:pt x="1385" y="810"/>
                </a:lnTo>
                <a:lnTo>
                  <a:pt x="1386" y="810"/>
                </a:lnTo>
                <a:lnTo>
                  <a:pt x="1386" y="809"/>
                </a:lnTo>
                <a:lnTo>
                  <a:pt x="1388" y="809"/>
                </a:lnTo>
                <a:lnTo>
                  <a:pt x="1388" y="807"/>
                </a:lnTo>
                <a:lnTo>
                  <a:pt x="1389" y="807"/>
                </a:lnTo>
                <a:lnTo>
                  <a:pt x="1389" y="806"/>
                </a:lnTo>
                <a:lnTo>
                  <a:pt x="1390" y="806"/>
                </a:lnTo>
                <a:lnTo>
                  <a:pt x="1390" y="805"/>
                </a:lnTo>
                <a:lnTo>
                  <a:pt x="1391" y="804"/>
                </a:lnTo>
                <a:lnTo>
                  <a:pt x="1391" y="803"/>
                </a:lnTo>
                <a:lnTo>
                  <a:pt x="1392" y="803"/>
                </a:lnTo>
                <a:lnTo>
                  <a:pt x="1392" y="802"/>
                </a:lnTo>
                <a:lnTo>
                  <a:pt x="1392" y="801"/>
                </a:lnTo>
                <a:lnTo>
                  <a:pt x="1392" y="799"/>
                </a:lnTo>
                <a:lnTo>
                  <a:pt x="1393" y="798"/>
                </a:lnTo>
                <a:lnTo>
                  <a:pt x="1393" y="797"/>
                </a:lnTo>
                <a:lnTo>
                  <a:pt x="1393" y="796"/>
                </a:lnTo>
                <a:lnTo>
                  <a:pt x="1393" y="795"/>
                </a:lnTo>
                <a:lnTo>
                  <a:pt x="1392" y="795"/>
                </a:lnTo>
                <a:lnTo>
                  <a:pt x="1391" y="794"/>
                </a:lnTo>
                <a:lnTo>
                  <a:pt x="1390" y="794"/>
                </a:lnTo>
                <a:lnTo>
                  <a:pt x="1390" y="793"/>
                </a:lnTo>
                <a:lnTo>
                  <a:pt x="1390" y="791"/>
                </a:lnTo>
                <a:lnTo>
                  <a:pt x="1390" y="789"/>
                </a:lnTo>
                <a:lnTo>
                  <a:pt x="1390" y="788"/>
                </a:lnTo>
                <a:lnTo>
                  <a:pt x="1390" y="787"/>
                </a:lnTo>
                <a:lnTo>
                  <a:pt x="1389" y="787"/>
                </a:lnTo>
                <a:lnTo>
                  <a:pt x="1389" y="786"/>
                </a:lnTo>
                <a:lnTo>
                  <a:pt x="1389" y="785"/>
                </a:lnTo>
                <a:lnTo>
                  <a:pt x="1388" y="782"/>
                </a:lnTo>
                <a:lnTo>
                  <a:pt x="1388" y="781"/>
                </a:lnTo>
                <a:lnTo>
                  <a:pt x="1388" y="780"/>
                </a:lnTo>
                <a:lnTo>
                  <a:pt x="1388" y="779"/>
                </a:lnTo>
                <a:lnTo>
                  <a:pt x="1388" y="778"/>
                </a:lnTo>
                <a:lnTo>
                  <a:pt x="1388" y="777"/>
                </a:lnTo>
                <a:lnTo>
                  <a:pt x="1388" y="776"/>
                </a:lnTo>
                <a:lnTo>
                  <a:pt x="1389" y="774"/>
                </a:lnTo>
                <a:lnTo>
                  <a:pt x="1390" y="773"/>
                </a:lnTo>
                <a:lnTo>
                  <a:pt x="1391" y="773"/>
                </a:lnTo>
                <a:lnTo>
                  <a:pt x="1393" y="772"/>
                </a:lnTo>
                <a:lnTo>
                  <a:pt x="1394" y="771"/>
                </a:lnTo>
                <a:lnTo>
                  <a:pt x="1396" y="771"/>
                </a:lnTo>
                <a:lnTo>
                  <a:pt x="1398" y="771"/>
                </a:lnTo>
                <a:lnTo>
                  <a:pt x="1400" y="771"/>
                </a:lnTo>
                <a:lnTo>
                  <a:pt x="1401" y="771"/>
                </a:lnTo>
                <a:lnTo>
                  <a:pt x="1403" y="771"/>
                </a:lnTo>
                <a:lnTo>
                  <a:pt x="1405" y="770"/>
                </a:lnTo>
                <a:lnTo>
                  <a:pt x="1406" y="770"/>
                </a:lnTo>
                <a:lnTo>
                  <a:pt x="1406" y="769"/>
                </a:lnTo>
                <a:lnTo>
                  <a:pt x="1407" y="769"/>
                </a:lnTo>
                <a:lnTo>
                  <a:pt x="1408" y="768"/>
                </a:lnTo>
                <a:lnTo>
                  <a:pt x="1408" y="767"/>
                </a:lnTo>
                <a:lnTo>
                  <a:pt x="1409" y="767"/>
                </a:lnTo>
                <a:lnTo>
                  <a:pt x="1411" y="762"/>
                </a:lnTo>
                <a:lnTo>
                  <a:pt x="1411" y="761"/>
                </a:lnTo>
                <a:lnTo>
                  <a:pt x="1412" y="761"/>
                </a:lnTo>
                <a:lnTo>
                  <a:pt x="1412" y="759"/>
                </a:lnTo>
                <a:lnTo>
                  <a:pt x="1414" y="755"/>
                </a:lnTo>
                <a:lnTo>
                  <a:pt x="1415" y="753"/>
                </a:lnTo>
                <a:lnTo>
                  <a:pt x="1415" y="751"/>
                </a:lnTo>
                <a:lnTo>
                  <a:pt x="1416" y="749"/>
                </a:lnTo>
                <a:lnTo>
                  <a:pt x="1416" y="746"/>
                </a:lnTo>
                <a:lnTo>
                  <a:pt x="1415" y="744"/>
                </a:lnTo>
                <a:lnTo>
                  <a:pt x="1415" y="743"/>
                </a:lnTo>
                <a:lnTo>
                  <a:pt x="1415" y="740"/>
                </a:lnTo>
                <a:lnTo>
                  <a:pt x="1415" y="739"/>
                </a:lnTo>
                <a:lnTo>
                  <a:pt x="1415" y="737"/>
                </a:lnTo>
                <a:lnTo>
                  <a:pt x="1415" y="736"/>
                </a:lnTo>
                <a:lnTo>
                  <a:pt x="1415" y="735"/>
                </a:lnTo>
                <a:lnTo>
                  <a:pt x="1415" y="734"/>
                </a:lnTo>
                <a:lnTo>
                  <a:pt x="1415" y="732"/>
                </a:lnTo>
                <a:lnTo>
                  <a:pt x="1415" y="731"/>
                </a:lnTo>
                <a:lnTo>
                  <a:pt x="1415" y="730"/>
                </a:lnTo>
                <a:lnTo>
                  <a:pt x="1416" y="729"/>
                </a:lnTo>
                <a:lnTo>
                  <a:pt x="1416" y="727"/>
                </a:lnTo>
                <a:lnTo>
                  <a:pt x="1416" y="724"/>
                </a:lnTo>
                <a:lnTo>
                  <a:pt x="1416" y="723"/>
                </a:lnTo>
                <a:lnTo>
                  <a:pt x="1417" y="722"/>
                </a:lnTo>
                <a:lnTo>
                  <a:pt x="1417" y="721"/>
                </a:lnTo>
                <a:lnTo>
                  <a:pt x="1416" y="720"/>
                </a:lnTo>
                <a:lnTo>
                  <a:pt x="1416" y="719"/>
                </a:lnTo>
                <a:lnTo>
                  <a:pt x="1416" y="718"/>
                </a:lnTo>
                <a:lnTo>
                  <a:pt x="1415" y="717"/>
                </a:lnTo>
                <a:lnTo>
                  <a:pt x="1414" y="714"/>
                </a:lnTo>
                <a:lnTo>
                  <a:pt x="1414" y="713"/>
                </a:lnTo>
                <a:lnTo>
                  <a:pt x="1412" y="712"/>
                </a:lnTo>
                <a:lnTo>
                  <a:pt x="1411" y="711"/>
                </a:lnTo>
                <a:lnTo>
                  <a:pt x="1410" y="710"/>
                </a:lnTo>
                <a:lnTo>
                  <a:pt x="1409" y="709"/>
                </a:lnTo>
                <a:lnTo>
                  <a:pt x="1408" y="707"/>
                </a:lnTo>
                <a:lnTo>
                  <a:pt x="1407" y="707"/>
                </a:lnTo>
                <a:lnTo>
                  <a:pt x="1406" y="706"/>
                </a:lnTo>
                <a:lnTo>
                  <a:pt x="1405" y="705"/>
                </a:lnTo>
                <a:lnTo>
                  <a:pt x="1403" y="704"/>
                </a:lnTo>
                <a:lnTo>
                  <a:pt x="1402" y="703"/>
                </a:lnTo>
                <a:lnTo>
                  <a:pt x="1401" y="703"/>
                </a:lnTo>
                <a:lnTo>
                  <a:pt x="1400" y="702"/>
                </a:lnTo>
                <a:lnTo>
                  <a:pt x="1399" y="702"/>
                </a:lnTo>
                <a:lnTo>
                  <a:pt x="1399" y="701"/>
                </a:lnTo>
                <a:lnTo>
                  <a:pt x="1398" y="701"/>
                </a:lnTo>
                <a:lnTo>
                  <a:pt x="1397" y="701"/>
                </a:lnTo>
                <a:lnTo>
                  <a:pt x="1396" y="701"/>
                </a:lnTo>
                <a:lnTo>
                  <a:pt x="1396" y="700"/>
                </a:lnTo>
                <a:lnTo>
                  <a:pt x="1394" y="700"/>
                </a:lnTo>
                <a:lnTo>
                  <a:pt x="1393" y="700"/>
                </a:lnTo>
                <a:lnTo>
                  <a:pt x="1392" y="698"/>
                </a:lnTo>
                <a:lnTo>
                  <a:pt x="1391" y="697"/>
                </a:lnTo>
                <a:lnTo>
                  <a:pt x="1390" y="697"/>
                </a:lnTo>
                <a:lnTo>
                  <a:pt x="1389" y="698"/>
                </a:lnTo>
                <a:lnTo>
                  <a:pt x="1388" y="698"/>
                </a:lnTo>
                <a:lnTo>
                  <a:pt x="1386" y="698"/>
                </a:lnTo>
                <a:lnTo>
                  <a:pt x="1385" y="698"/>
                </a:lnTo>
                <a:lnTo>
                  <a:pt x="1384" y="698"/>
                </a:lnTo>
                <a:lnTo>
                  <a:pt x="1383" y="698"/>
                </a:lnTo>
                <a:lnTo>
                  <a:pt x="1382" y="698"/>
                </a:lnTo>
                <a:lnTo>
                  <a:pt x="1381" y="698"/>
                </a:lnTo>
                <a:lnTo>
                  <a:pt x="1380" y="697"/>
                </a:lnTo>
                <a:lnTo>
                  <a:pt x="1380" y="696"/>
                </a:lnTo>
                <a:lnTo>
                  <a:pt x="1380" y="695"/>
                </a:lnTo>
                <a:lnTo>
                  <a:pt x="1379" y="694"/>
                </a:lnTo>
                <a:lnTo>
                  <a:pt x="1377" y="694"/>
                </a:lnTo>
                <a:lnTo>
                  <a:pt x="1377" y="693"/>
                </a:lnTo>
                <a:lnTo>
                  <a:pt x="1376" y="693"/>
                </a:lnTo>
                <a:lnTo>
                  <a:pt x="1375" y="692"/>
                </a:lnTo>
                <a:lnTo>
                  <a:pt x="1374" y="692"/>
                </a:lnTo>
                <a:lnTo>
                  <a:pt x="1374" y="690"/>
                </a:lnTo>
                <a:lnTo>
                  <a:pt x="1373" y="690"/>
                </a:lnTo>
                <a:lnTo>
                  <a:pt x="1372" y="690"/>
                </a:lnTo>
                <a:lnTo>
                  <a:pt x="1372" y="689"/>
                </a:lnTo>
                <a:lnTo>
                  <a:pt x="1371" y="689"/>
                </a:lnTo>
                <a:lnTo>
                  <a:pt x="1371" y="688"/>
                </a:lnTo>
                <a:lnTo>
                  <a:pt x="1372" y="688"/>
                </a:lnTo>
                <a:lnTo>
                  <a:pt x="1373" y="688"/>
                </a:lnTo>
                <a:lnTo>
                  <a:pt x="1373" y="687"/>
                </a:lnTo>
                <a:lnTo>
                  <a:pt x="1374" y="687"/>
                </a:lnTo>
                <a:lnTo>
                  <a:pt x="1375" y="687"/>
                </a:lnTo>
                <a:lnTo>
                  <a:pt x="1375" y="686"/>
                </a:lnTo>
                <a:lnTo>
                  <a:pt x="1376" y="686"/>
                </a:lnTo>
                <a:lnTo>
                  <a:pt x="1376" y="685"/>
                </a:lnTo>
                <a:lnTo>
                  <a:pt x="1377" y="684"/>
                </a:lnTo>
                <a:lnTo>
                  <a:pt x="1379" y="684"/>
                </a:lnTo>
                <a:lnTo>
                  <a:pt x="1379" y="682"/>
                </a:lnTo>
                <a:lnTo>
                  <a:pt x="1377" y="682"/>
                </a:lnTo>
                <a:lnTo>
                  <a:pt x="1377" y="681"/>
                </a:lnTo>
                <a:lnTo>
                  <a:pt x="1376" y="681"/>
                </a:lnTo>
                <a:lnTo>
                  <a:pt x="1376" y="680"/>
                </a:lnTo>
                <a:lnTo>
                  <a:pt x="1375" y="680"/>
                </a:lnTo>
                <a:lnTo>
                  <a:pt x="1374" y="680"/>
                </a:lnTo>
                <a:lnTo>
                  <a:pt x="1374" y="679"/>
                </a:lnTo>
                <a:lnTo>
                  <a:pt x="1373" y="679"/>
                </a:lnTo>
                <a:lnTo>
                  <a:pt x="1373" y="678"/>
                </a:lnTo>
                <a:lnTo>
                  <a:pt x="1372" y="678"/>
                </a:lnTo>
                <a:lnTo>
                  <a:pt x="1371" y="677"/>
                </a:lnTo>
                <a:lnTo>
                  <a:pt x="1369" y="677"/>
                </a:lnTo>
                <a:lnTo>
                  <a:pt x="1368" y="676"/>
                </a:lnTo>
                <a:lnTo>
                  <a:pt x="1368" y="675"/>
                </a:lnTo>
                <a:lnTo>
                  <a:pt x="1367" y="675"/>
                </a:lnTo>
                <a:lnTo>
                  <a:pt x="1366" y="675"/>
                </a:lnTo>
                <a:lnTo>
                  <a:pt x="1365" y="675"/>
                </a:lnTo>
                <a:lnTo>
                  <a:pt x="1364" y="675"/>
                </a:lnTo>
                <a:lnTo>
                  <a:pt x="1364" y="673"/>
                </a:lnTo>
                <a:lnTo>
                  <a:pt x="1363" y="673"/>
                </a:lnTo>
                <a:lnTo>
                  <a:pt x="1363" y="672"/>
                </a:lnTo>
                <a:lnTo>
                  <a:pt x="1364" y="672"/>
                </a:lnTo>
                <a:lnTo>
                  <a:pt x="1364" y="671"/>
                </a:lnTo>
                <a:lnTo>
                  <a:pt x="1364" y="670"/>
                </a:lnTo>
                <a:lnTo>
                  <a:pt x="1363" y="670"/>
                </a:lnTo>
                <a:lnTo>
                  <a:pt x="1363" y="669"/>
                </a:lnTo>
                <a:lnTo>
                  <a:pt x="1364" y="669"/>
                </a:lnTo>
                <a:lnTo>
                  <a:pt x="1364" y="668"/>
                </a:lnTo>
                <a:lnTo>
                  <a:pt x="1363" y="668"/>
                </a:lnTo>
                <a:lnTo>
                  <a:pt x="1362" y="668"/>
                </a:lnTo>
                <a:lnTo>
                  <a:pt x="1362" y="667"/>
                </a:lnTo>
                <a:lnTo>
                  <a:pt x="1362" y="665"/>
                </a:lnTo>
                <a:lnTo>
                  <a:pt x="1360" y="665"/>
                </a:lnTo>
                <a:lnTo>
                  <a:pt x="1359" y="665"/>
                </a:lnTo>
                <a:lnTo>
                  <a:pt x="1359" y="664"/>
                </a:lnTo>
                <a:lnTo>
                  <a:pt x="1359" y="663"/>
                </a:lnTo>
                <a:lnTo>
                  <a:pt x="1358" y="662"/>
                </a:lnTo>
                <a:lnTo>
                  <a:pt x="1358" y="661"/>
                </a:lnTo>
                <a:lnTo>
                  <a:pt x="1357" y="661"/>
                </a:lnTo>
                <a:lnTo>
                  <a:pt x="1357" y="660"/>
                </a:lnTo>
                <a:lnTo>
                  <a:pt x="1357" y="659"/>
                </a:lnTo>
                <a:lnTo>
                  <a:pt x="1357" y="657"/>
                </a:lnTo>
                <a:lnTo>
                  <a:pt x="1356" y="656"/>
                </a:lnTo>
                <a:lnTo>
                  <a:pt x="1356" y="655"/>
                </a:lnTo>
                <a:lnTo>
                  <a:pt x="1356" y="654"/>
                </a:lnTo>
                <a:lnTo>
                  <a:pt x="1355" y="654"/>
                </a:lnTo>
                <a:lnTo>
                  <a:pt x="1354" y="654"/>
                </a:lnTo>
                <a:lnTo>
                  <a:pt x="1353" y="654"/>
                </a:lnTo>
                <a:lnTo>
                  <a:pt x="1353" y="653"/>
                </a:lnTo>
                <a:lnTo>
                  <a:pt x="1351" y="653"/>
                </a:lnTo>
                <a:lnTo>
                  <a:pt x="1351" y="652"/>
                </a:lnTo>
                <a:lnTo>
                  <a:pt x="1350" y="652"/>
                </a:lnTo>
                <a:lnTo>
                  <a:pt x="1350" y="651"/>
                </a:lnTo>
                <a:lnTo>
                  <a:pt x="1350" y="650"/>
                </a:lnTo>
                <a:lnTo>
                  <a:pt x="1349" y="648"/>
                </a:lnTo>
                <a:lnTo>
                  <a:pt x="1349" y="647"/>
                </a:lnTo>
                <a:lnTo>
                  <a:pt x="1350" y="647"/>
                </a:lnTo>
                <a:lnTo>
                  <a:pt x="1350" y="646"/>
                </a:lnTo>
                <a:lnTo>
                  <a:pt x="1350" y="645"/>
                </a:lnTo>
                <a:lnTo>
                  <a:pt x="1350" y="644"/>
                </a:lnTo>
                <a:lnTo>
                  <a:pt x="1351" y="644"/>
                </a:lnTo>
                <a:lnTo>
                  <a:pt x="1353" y="643"/>
                </a:lnTo>
                <a:lnTo>
                  <a:pt x="1351" y="643"/>
                </a:lnTo>
                <a:lnTo>
                  <a:pt x="1351" y="642"/>
                </a:lnTo>
                <a:lnTo>
                  <a:pt x="1350" y="642"/>
                </a:lnTo>
                <a:lnTo>
                  <a:pt x="1349" y="642"/>
                </a:lnTo>
                <a:lnTo>
                  <a:pt x="1348" y="642"/>
                </a:lnTo>
                <a:lnTo>
                  <a:pt x="1347" y="642"/>
                </a:lnTo>
                <a:lnTo>
                  <a:pt x="1346" y="643"/>
                </a:lnTo>
                <a:lnTo>
                  <a:pt x="1345" y="643"/>
                </a:lnTo>
                <a:lnTo>
                  <a:pt x="1343" y="643"/>
                </a:lnTo>
                <a:lnTo>
                  <a:pt x="1342" y="643"/>
                </a:lnTo>
                <a:lnTo>
                  <a:pt x="1342" y="644"/>
                </a:lnTo>
                <a:lnTo>
                  <a:pt x="1341" y="644"/>
                </a:lnTo>
                <a:lnTo>
                  <a:pt x="1340" y="644"/>
                </a:lnTo>
                <a:lnTo>
                  <a:pt x="1339" y="643"/>
                </a:lnTo>
                <a:lnTo>
                  <a:pt x="1339" y="642"/>
                </a:lnTo>
                <a:lnTo>
                  <a:pt x="1339" y="640"/>
                </a:lnTo>
                <a:lnTo>
                  <a:pt x="1339" y="639"/>
                </a:lnTo>
                <a:lnTo>
                  <a:pt x="1339" y="638"/>
                </a:lnTo>
                <a:lnTo>
                  <a:pt x="1339" y="637"/>
                </a:lnTo>
                <a:lnTo>
                  <a:pt x="1340" y="637"/>
                </a:lnTo>
                <a:lnTo>
                  <a:pt x="1341" y="637"/>
                </a:lnTo>
                <a:lnTo>
                  <a:pt x="1342" y="637"/>
                </a:lnTo>
                <a:lnTo>
                  <a:pt x="1343" y="637"/>
                </a:lnTo>
                <a:lnTo>
                  <a:pt x="1343" y="636"/>
                </a:lnTo>
                <a:lnTo>
                  <a:pt x="1343" y="635"/>
                </a:lnTo>
                <a:lnTo>
                  <a:pt x="1343" y="634"/>
                </a:lnTo>
                <a:lnTo>
                  <a:pt x="1342" y="634"/>
                </a:lnTo>
                <a:lnTo>
                  <a:pt x="1342" y="632"/>
                </a:lnTo>
                <a:lnTo>
                  <a:pt x="1341" y="632"/>
                </a:lnTo>
                <a:lnTo>
                  <a:pt x="1341" y="631"/>
                </a:lnTo>
                <a:lnTo>
                  <a:pt x="1340" y="631"/>
                </a:lnTo>
                <a:lnTo>
                  <a:pt x="1340" y="630"/>
                </a:lnTo>
                <a:lnTo>
                  <a:pt x="1339" y="630"/>
                </a:lnTo>
                <a:lnTo>
                  <a:pt x="1339" y="629"/>
                </a:lnTo>
                <a:lnTo>
                  <a:pt x="1338" y="629"/>
                </a:lnTo>
                <a:lnTo>
                  <a:pt x="1338" y="628"/>
                </a:lnTo>
                <a:lnTo>
                  <a:pt x="1338" y="627"/>
                </a:lnTo>
                <a:lnTo>
                  <a:pt x="1338" y="626"/>
                </a:lnTo>
                <a:lnTo>
                  <a:pt x="1339" y="626"/>
                </a:lnTo>
                <a:lnTo>
                  <a:pt x="1339" y="625"/>
                </a:lnTo>
                <a:lnTo>
                  <a:pt x="1340" y="625"/>
                </a:lnTo>
                <a:lnTo>
                  <a:pt x="1341" y="625"/>
                </a:lnTo>
                <a:lnTo>
                  <a:pt x="1341" y="623"/>
                </a:lnTo>
                <a:lnTo>
                  <a:pt x="1341" y="622"/>
                </a:lnTo>
                <a:lnTo>
                  <a:pt x="1340" y="622"/>
                </a:lnTo>
                <a:lnTo>
                  <a:pt x="1340" y="621"/>
                </a:lnTo>
                <a:lnTo>
                  <a:pt x="1339" y="621"/>
                </a:lnTo>
                <a:lnTo>
                  <a:pt x="1338" y="621"/>
                </a:lnTo>
                <a:lnTo>
                  <a:pt x="1338" y="620"/>
                </a:lnTo>
                <a:lnTo>
                  <a:pt x="1338" y="619"/>
                </a:lnTo>
                <a:lnTo>
                  <a:pt x="1339" y="619"/>
                </a:lnTo>
                <a:lnTo>
                  <a:pt x="1340" y="619"/>
                </a:lnTo>
                <a:lnTo>
                  <a:pt x="1341" y="619"/>
                </a:lnTo>
                <a:lnTo>
                  <a:pt x="1341" y="618"/>
                </a:lnTo>
                <a:lnTo>
                  <a:pt x="1342" y="618"/>
                </a:lnTo>
                <a:lnTo>
                  <a:pt x="1342" y="617"/>
                </a:lnTo>
                <a:lnTo>
                  <a:pt x="1343" y="617"/>
                </a:lnTo>
                <a:lnTo>
                  <a:pt x="1345" y="617"/>
                </a:lnTo>
                <a:lnTo>
                  <a:pt x="1345" y="615"/>
                </a:lnTo>
                <a:lnTo>
                  <a:pt x="1346" y="615"/>
                </a:lnTo>
                <a:lnTo>
                  <a:pt x="1346" y="614"/>
                </a:lnTo>
                <a:lnTo>
                  <a:pt x="1346" y="613"/>
                </a:lnTo>
                <a:lnTo>
                  <a:pt x="1346" y="612"/>
                </a:lnTo>
                <a:lnTo>
                  <a:pt x="1347" y="612"/>
                </a:lnTo>
                <a:lnTo>
                  <a:pt x="1347" y="613"/>
                </a:lnTo>
                <a:lnTo>
                  <a:pt x="1347" y="612"/>
                </a:lnTo>
                <a:lnTo>
                  <a:pt x="1348" y="612"/>
                </a:lnTo>
                <a:lnTo>
                  <a:pt x="1347" y="612"/>
                </a:lnTo>
                <a:lnTo>
                  <a:pt x="1347" y="611"/>
                </a:lnTo>
                <a:lnTo>
                  <a:pt x="1346" y="611"/>
                </a:lnTo>
                <a:lnTo>
                  <a:pt x="1345" y="611"/>
                </a:lnTo>
                <a:lnTo>
                  <a:pt x="1345" y="610"/>
                </a:lnTo>
                <a:lnTo>
                  <a:pt x="1343" y="609"/>
                </a:lnTo>
                <a:lnTo>
                  <a:pt x="1343" y="608"/>
                </a:lnTo>
                <a:lnTo>
                  <a:pt x="1343" y="606"/>
                </a:lnTo>
                <a:lnTo>
                  <a:pt x="1343" y="605"/>
                </a:lnTo>
                <a:lnTo>
                  <a:pt x="1343" y="604"/>
                </a:lnTo>
                <a:lnTo>
                  <a:pt x="1342" y="603"/>
                </a:lnTo>
                <a:lnTo>
                  <a:pt x="1342" y="602"/>
                </a:lnTo>
                <a:lnTo>
                  <a:pt x="1342" y="601"/>
                </a:lnTo>
                <a:lnTo>
                  <a:pt x="1342" y="600"/>
                </a:lnTo>
                <a:lnTo>
                  <a:pt x="1342" y="598"/>
                </a:lnTo>
                <a:lnTo>
                  <a:pt x="1342" y="597"/>
                </a:lnTo>
                <a:lnTo>
                  <a:pt x="1343" y="597"/>
                </a:lnTo>
                <a:lnTo>
                  <a:pt x="1343" y="596"/>
                </a:lnTo>
                <a:lnTo>
                  <a:pt x="1345" y="595"/>
                </a:lnTo>
                <a:lnTo>
                  <a:pt x="1345" y="594"/>
                </a:lnTo>
                <a:lnTo>
                  <a:pt x="1346" y="594"/>
                </a:lnTo>
                <a:lnTo>
                  <a:pt x="1346" y="593"/>
                </a:lnTo>
                <a:lnTo>
                  <a:pt x="1347" y="593"/>
                </a:lnTo>
                <a:lnTo>
                  <a:pt x="1347" y="592"/>
                </a:lnTo>
                <a:lnTo>
                  <a:pt x="1346" y="592"/>
                </a:lnTo>
                <a:lnTo>
                  <a:pt x="1346" y="590"/>
                </a:lnTo>
                <a:lnTo>
                  <a:pt x="1346" y="589"/>
                </a:lnTo>
                <a:lnTo>
                  <a:pt x="1346" y="588"/>
                </a:lnTo>
                <a:lnTo>
                  <a:pt x="1345" y="588"/>
                </a:lnTo>
                <a:lnTo>
                  <a:pt x="1345" y="587"/>
                </a:lnTo>
                <a:lnTo>
                  <a:pt x="1343" y="586"/>
                </a:lnTo>
                <a:lnTo>
                  <a:pt x="1342" y="586"/>
                </a:lnTo>
                <a:lnTo>
                  <a:pt x="1342" y="585"/>
                </a:lnTo>
                <a:lnTo>
                  <a:pt x="1342" y="584"/>
                </a:lnTo>
                <a:lnTo>
                  <a:pt x="1341" y="584"/>
                </a:lnTo>
                <a:lnTo>
                  <a:pt x="1340" y="584"/>
                </a:lnTo>
                <a:lnTo>
                  <a:pt x="1339" y="584"/>
                </a:lnTo>
                <a:lnTo>
                  <a:pt x="1339" y="585"/>
                </a:lnTo>
                <a:lnTo>
                  <a:pt x="1338" y="585"/>
                </a:lnTo>
                <a:lnTo>
                  <a:pt x="1338" y="584"/>
                </a:lnTo>
                <a:lnTo>
                  <a:pt x="1337" y="584"/>
                </a:lnTo>
                <a:lnTo>
                  <a:pt x="1338" y="584"/>
                </a:lnTo>
                <a:lnTo>
                  <a:pt x="1337" y="583"/>
                </a:lnTo>
                <a:lnTo>
                  <a:pt x="1337" y="581"/>
                </a:lnTo>
                <a:lnTo>
                  <a:pt x="1337" y="580"/>
                </a:lnTo>
                <a:lnTo>
                  <a:pt x="1337" y="579"/>
                </a:lnTo>
                <a:lnTo>
                  <a:pt x="1338" y="579"/>
                </a:lnTo>
                <a:lnTo>
                  <a:pt x="1338" y="578"/>
                </a:lnTo>
                <a:lnTo>
                  <a:pt x="1339" y="578"/>
                </a:lnTo>
                <a:lnTo>
                  <a:pt x="1339" y="577"/>
                </a:lnTo>
                <a:lnTo>
                  <a:pt x="1339" y="576"/>
                </a:lnTo>
                <a:lnTo>
                  <a:pt x="1339" y="575"/>
                </a:lnTo>
                <a:lnTo>
                  <a:pt x="1340" y="575"/>
                </a:lnTo>
                <a:lnTo>
                  <a:pt x="1340" y="573"/>
                </a:lnTo>
                <a:lnTo>
                  <a:pt x="1339" y="573"/>
                </a:lnTo>
                <a:lnTo>
                  <a:pt x="1339" y="572"/>
                </a:lnTo>
                <a:lnTo>
                  <a:pt x="1339" y="571"/>
                </a:lnTo>
                <a:lnTo>
                  <a:pt x="1340" y="571"/>
                </a:lnTo>
                <a:lnTo>
                  <a:pt x="1340" y="570"/>
                </a:lnTo>
                <a:lnTo>
                  <a:pt x="1339" y="570"/>
                </a:lnTo>
                <a:lnTo>
                  <a:pt x="1339" y="569"/>
                </a:lnTo>
                <a:lnTo>
                  <a:pt x="1339" y="568"/>
                </a:lnTo>
                <a:lnTo>
                  <a:pt x="1338" y="567"/>
                </a:lnTo>
                <a:lnTo>
                  <a:pt x="1338" y="565"/>
                </a:lnTo>
                <a:lnTo>
                  <a:pt x="1338" y="564"/>
                </a:lnTo>
                <a:lnTo>
                  <a:pt x="1338" y="563"/>
                </a:lnTo>
                <a:lnTo>
                  <a:pt x="1338" y="562"/>
                </a:lnTo>
                <a:lnTo>
                  <a:pt x="1337" y="562"/>
                </a:lnTo>
                <a:lnTo>
                  <a:pt x="1336" y="561"/>
                </a:lnTo>
                <a:lnTo>
                  <a:pt x="1336" y="560"/>
                </a:lnTo>
                <a:lnTo>
                  <a:pt x="1334" y="560"/>
                </a:lnTo>
                <a:lnTo>
                  <a:pt x="1334" y="559"/>
                </a:lnTo>
                <a:lnTo>
                  <a:pt x="1334" y="558"/>
                </a:lnTo>
                <a:lnTo>
                  <a:pt x="1333" y="558"/>
                </a:lnTo>
                <a:lnTo>
                  <a:pt x="1332" y="558"/>
                </a:lnTo>
                <a:lnTo>
                  <a:pt x="1333" y="558"/>
                </a:lnTo>
                <a:lnTo>
                  <a:pt x="1333" y="556"/>
                </a:lnTo>
                <a:lnTo>
                  <a:pt x="1333" y="555"/>
                </a:lnTo>
                <a:lnTo>
                  <a:pt x="1332" y="555"/>
                </a:lnTo>
                <a:lnTo>
                  <a:pt x="1332" y="556"/>
                </a:lnTo>
                <a:lnTo>
                  <a:pt x="1331" y="556"/>
                </a:lnTo>
                <a:lnTo>
                  <a:pt x="1330" y="556"/>
                </a:lnTo>
                <a:lnTo>
                  <a:pt x="1330" y="555"/>
                </a:lnTo>
                <a:lnTo>
                  <a:pt x="1330" y="554"/>
                </a:lnTo>
                <a:lnTo>
                  <a:pt x="1329" y="554"/>
                </a:lnTo>
                <a:lnTo>
                  <a:pt x="1330" y="553"/>
                </a:lnTo>
                <a:lnTo>
                  <a:pt x="1330" y="552"/>
                </a:lnTo>
                <a:lnTo>
                  <a:pt x="1330" y="551"/>
                </a:lnTo>
                <a:lnTo>
                  <a:pt x="1331" y="551"/>
                </a:lnTo>
                <a:lnTo>
                  <a:pt x="1331" y="550"/>
                </a:lnTo>
                <a:lnTo>
                  <a:pt x="1332" y="550"/>
                </a:lnTo>
                <a:lnTo>
                  <a:pt x="1332" y="548"/>
                </a:lnTo>
                <a:lnTo>
                  <a:pt x="1333" y="548"/>
                </a:lnTo>
                <a:lnTo>
                  <a:pt x="1333" y="547"/>
                </a:lnTo>
                <a:lnTo>
                  <a:pt x="1334" y="547"/>
                </a:lnTo>
                <a:lnTo>
                  <a:pt x="1334" y="546"/>
                </a:lnTo>
                <a:lnTo>
                  <a:pt x="1336" y="546"/>
                </a:lnTo>
                <a:lnTo>
                  <a:pt x="1336" y="545"/>
                </a:lnTo>
                <a:lnTo>
                  <a:pt x="1334" y="545"/>
                </a:lnTo>
                <a:lnTo>
                  <a:pt x="1334" y="544"/>
                </a:lnTo>
                <a:lnTo>
                  <a:pt x="1334" y="543"/>
                </a:lnTo>
                <a:lnTo>
                  <a:pt x="1333" y="543"/>
                </a:lnTo>
                <a:lnTo>
                  <a:pt x="1332" y="543"/>
                </a:lnTo>
                <a:lnTo>
                  <a:pt x="1332" y="542"/>
                </a:lnTo>
                <a:lnTo>
                  <a:pt x="1331" y="542"/>
                </a:lnTo>
                <a:lnTo>
                  <a:pt x="1331" y="541"/>
                </a:lnTo>
                <a:lnTo>
                  <a:pt x="1330" y="541"/>
                </a:lnTo>
                <a:lnTo>
                  <a:pt x="1329" y="541"/>
                </a:lnTo>
                <a:lnTo>
                  <a:pt x="1329" y="539"/>
                </a:lnTo>
                <a:lnTo>
                  <a:pt x="1329" y="538"/>
                </a:lnTo>
                <a:lnTo>
                  <a:pt x="1328" y="538"/>
                </a:lnTo>
                <a:lnTo>
                  <a:pt x="1326" y="538"/>
                </a:lnTo>
                <a:lnTo>
                  <a:pt x="1326" y="537"/>
                </a:lnTo>
                <a:lnTo>
                  <a:pt x="1325" y="537"/>
                </a:lnTo>
                <a:lnTo>
                  <a:pt x="1324" y="537"/>
                </a:lnTo>
                <a:lnTo>
                  <a:pt x="1324" y="538"/>
                </a:lnTo>
                <a:lnTo>
                  <a:pt x="1323" y="539"/>
                </a:lnTo>
                <a:lnTo>
                  <a:pt x="1322" y="541"/>
                </a:lnTo>
                <a:lnTo>
                  <a:pt x="1322" y="542"/>
                </a:lnTo>
                <a:lnTo>
                  <a:pt x="1321" y="542"/>
                </a:lnTo>
                <a:lnTo>
                  <a:pt x="1321" y="541"/>
                </a:lnTo>
                <a:lnTo>
                  <a:pt x="1320" y="541"/>
                </a:lnTo>
                <a:lnTo>
                  <a:pt x="1320" y="539"/>
                </a:lnTo>
                <a:lnTo>
                  <a:pt x="1320" y="538"/>
                </a:lnTo>
                <a:lnTo>
                  <a:pt x="1319" y="537"/>
                </a:lnTo>
                <a:lnTo>
                  <a:pt x="1317" y="536"/>
                </a:lnTo>
                <a:lnTo>
                  <a:pt x="1317" y="535"/>
                </a:lnTo>
                <a:lnTo>
                  <a:pt x="1316" y="535"/>
                </a:lnTo>
                <a:lnTo>
                  <a:pt x="1316" y="534"/>
                </a:lnTo>
                <a:lnTo>
                  <a:pt x="1315" y="534"/>
                </a:lnTo>
                <a:lnTo>
                  <a:pt x="1315" y="533"/>
                </a:lnTo>
                <a:lnTo>
                  <a:pt x="1314" y="531"/>
                </a:lnTo>
                <a:lnTo>
                  <a:pt x="1314" y="530"/>
                </a:lnTo>
                <a:lnTo>
                  <a:pt x="1315" y="529"/>
                </a:lnTo>
                <a:lnTo>
                  <a:pt x="1315" y="528"/>
                </a:lnTo>
                <a:lnTo>
                  <a:pt x="1314" y="528"/>
                </a:lnTo>
                <a:lnTo>
                  <a:pt x="1314" y="527"/>
                </a:lnTo>
                <a:lnTo>
                  <a:pt x="1314" y="526"/>
                </a:lnTo>
                <a:lnTo>
                  <a:pt x="1313" y="525"/>
                </a:lnTo>
                <a:lnTo>
                  <a:pt x="1312" y="522"/>
                </a:lnTo>
                <a:lnTo>
                  <a:pt x="1311" y="522"/>
                </a:lnTo>
                <a:lnTo>
                  <a:pt x="1310" y="521"/>
                </a:lnTo>
                <a:lnTo>
                  <a:pt x="1308" y="521"/>
                </a:lnTo>
                <a:lnTo>
                  <a:pt x="1307" y="520"/>
                </a:lnTo>
                <a:lnTo>
                  <a:pt x="1307" y="519"/>
                </a:lnTo>
                <a:lnTo>
                  <a:pt x="1307" y="518"/>
                </a:lnTo>
                <a:lnTo>
                  <a:pt x="1306" y="516"/>
                </a:lnTo>
                <a:lnTo>
                  <a:pt x="1307" y="514"/>
                </a:lnTo>
                <a:lnTo>
                  <a:pt x="1307" y="513"/>
                </a:lnTo>
                <a:lnTo>
                  <a:pt x="1307" y="512"/>
                </a:lnTo>
                <a:lnTo>
                  <a:pt x="1308" y="511"/>
                </a:lnTo>
                <a:lnTo>
                  <a:pt x="1308" y="510"/>
                </a:lnTo>
                <a:lnTo>
                  <a:pt x="1310" y="510"/>
                </a:lnTo>
                <a:lnTo>
                  <a:pt x="1310" y="509"/>
                </a:lnTo>
                <a:lnTo>
                  <a:pt x="1310" y="508"/>
                </a:lnTo>
                <a:lnTo>
                  <a:pt x="1311" y="505"/>
                </a:lnTo>
                <a:lnTo>
                  <a:pt x="1311" y="504"/>
                </a:lnTo>
                <a:lnTo>
                  <a:pt x="1310" y="503"/>
                </a:lnTo>
                <a:lnTo>
                  <a:pt x="1310" y="501"/>
                </a:lnTo>
                <a:lnTo>
                  <a:pt x="1310" y="498"/>
                </a:lnTo>
                <a:lnTo>
                  <a:pt x="1310" y="495"/>
                </a:lnTo>
                <a:lnTo>
                  <a:pt x="1310" y="494"/>
                </a:lnTo>
                <a:lnTo>
                  <a:pt x="1308" y="493"/>
                </a:lnTo>
                <a:lnTo>
                  <a:pt x="1307" y="492"/>
                </a:lnTo>
                <a:lnTo>
                  <a:pt x="1305" y="492"/>
                </a:lnTo>
                <a:lnTo>
                  <a:pt x="1304" y="492"/>
                </a:lnTo>
                <a:lnTo>
                  <a:pt x="1303" y="492"/>
                </a:lnTo>
                <a:lnTo>
                  <a:pt x="1302" y="491"/>
                </a:lnTo>
                <a:lnTo>
                  <a:pt x="1300" y="491"/>
                </a:lnTo>
                <a:lnTo>
                  <a:pt x="1299" y="489"/>
                </a:lnTo>
                <a:lnTo>
                  <a:pt x="1298" y="489"/>
                </a:lnTo>
                <a:lnTo>
                  <a:pt x="1297" y="488"/>
                </a:lnTo>
                <a:lnTo>
                  <a:pt x="1297" y="489"/>
                </a:lnTo>
                <a:lnTo>
                  <a:pt x="1296" y="488"/>
                </a:lnTo>
                <a:lnTo>
                  <a:pt x="1295" y="487"/>
                </a:lnTo>
                <a:lnTo>
                  <a:pt x="1294" y="487"/>
                </a:lnTo>
                <a:lnTo>
                  <a:pt x="1293" y="487"/>
                </a:lnTo>
                <a:lnTo>
                  <a:pt x="1291" y="486"/>
                </a:lnTo>
                <a:lnTo>
                  <a:pt x="1291" y="485"/>
                </a:lnTo>
                <a:lnTo>
                  <a:pt x="1290" y="484"/>
                </a:lnTo>
                <a:lnTo>
                  <a:pt x="1289" y="481"/>
                </a:lnTo>
                <a:lnTo>
                  <a:pt x="1288" y="480"/>
                </a:lnTo>
                <a:lnTo>
                  <a:pt x="1287" y="479"/>
                </a:lnTo>
                <a:lnTo>
                  <a:pt x="1286" y="478"/>
                </a:lnTo>
                <a:lnTo>
                  <a:pt x="1287" y="477"/>
                </a:lnTo>
                <a:lnTo>
                  <a:pt x="1286" y="477"/>
                </a:lnTo>
                <a:lnTo>
                  <a:pt x="1286" y="476"/>
                </a:lnTo>
                <a:lnTo>
                  <a:pt x="1286" y="475"/>
                </a:lnTo>
                <a:lnTo>
                  <a:pt x="1286" y="473"/>
                </a:lnTo>
                <a:lnTo>
                  <a:pt x="1285" y="472"/>
                </a:lnTo>
                <a:lnTo>
                  <a:pt x="1285" y="471"/>
                </a:lnTo>
                <a:lnTo>
                  <a:pt x="1285" y="452"/>
                </a:lnTo>
                <a:lnTo>
                  <a:pt x="1285" y="451"/>
                </a:lnTo>
                <a:lnTo>
                  <a:pt x="1285" y="446"/>
                </a:lnTo>
                <a:lnTo>
                  <a:pt x="1285" y="439"/>
                </a:lnTo>
                <a:lnTo>
                  <a:pt x="1285" y="438"/>
                </a:lnTo>
                <a:lnTo>
                  <a:pt x="1285" y="437"/>
                </a:lnTo>
                <a:lnTo>
                  <a:pt x="1285" y="436"/>
                </a:lnTo>
                <a:lnTo>
                  <a:pt x="1285" y="419"/>
                </a:lnTo>
                <a:lnTo>
                  <a:pt x="1285" y="418"/>
                </a:lnTo>
                <a:lnTo>
                  <a:pt x="1285" y="408"/>
                </a:lnTo>
                <a:lnTo>
                  <a:pt x="1285" y="406"/>
                </a:lnTo>
                <a:lnTo>
                  <a:pt x="1285" y="405"/>
                </a:lnTo>
                <a:lnTo>
                  <a:pt x="1285" y="402"/>
                </a:lnTo>
                <a:lnTo>
                  <a:pt x="1286" y="391"/>
                </a:lnTo>
                <a:lnTo>
                  <a:pt x="1286" y="389"/>
                </a:lnTo>
                <a:lnTo>
                  <a:pt x="1286" y="387"/>
                </a:lnTo>
                <a:lnTo>
                  <a:pt x="1286" y="386"/>
                </a:lnTo>
                <a:lnTo>
                  <a:pt x="1286" y="380"/>
                </a:lnTo>
                <a:lnTo>
                  <a:pt x="1286" y="379"/>
                </a:lnTo>
                <a:lnTo>
                  <a:pt x="1286" y="369"/>
                </a:lnTo>
                <a:lnTo>
                  <a:pt x="1286" y="368"/>
                </a:lnTo>
                <a:lnTo>
                  <a:pt x="1286" y="367"/>
                </a:lnTo>
                <a:lnTo>
                  <a:pt x="1286" y="366"/>
                </a:lnTo>
                <a:lnTo>
                  <a:pt x="1286" y="364"/>
                </a:lnTo>
                <a:lnTo>
                  <a:pt x="1286" y="363"/>
                </a:lnTo>
                <a:lnTo>
                  <a:pt x="1286" y="361"/>
                </a:lnTo>
                <a:lnTo>
                  <a:pt x="1286" y="359"/>
                </a:lnTo>
                <a:lnTo>
                  <a:pt x="1286" y="358"/>
                </a:lnTo>
                <a:lnTo>
                  <a:pt x="1286" y="357"/>
                </a:lnTo>
                <a:lnTo>
                  <a:pt x="1286" y="354"/>
                </a:lnTo>
                <a:lnTo>
                  <a:pt x="1286" y="353"/>
                </a:lnTo>
                <a:lnTo>
                  <a:pt x="1286" y="352"/>
                </a:lnTo>
                <a:lnTo>
                  <a:pt x="1286" y="351"/>
                </a:lnTo>
                <a:lnTo>
                  <a:pt x="1286" y="349"/>
                </a:lnTo>
                <a:lnTo>
                  <a:pt x="1286" y="333"/>
                </a:lnTo>
                <a:lnTo>
                  <a:pt x="1286" y="332"/>
                </a:lnTo>
                <a:lnTo>
                  <a:pt x="1286" y="325"/>
                </a:lnTo>
                <a:lnTo>
                  <a:pt x="1286" y="324"/>
                </a:lnTo>
                <a:lnTo>
                  <a:pt x="1286" y="322"/>
                </a:lnTo>
                <a:lnTo>
                  <a:pt x="1286" y="321"/>
                </a:lnTo>
                <a:lnTo>
                  <a:pt x="1286" y="319"/>
                </a:lnTo>
                <a:lnTo>
                  <a:pt x="1286" y="317"/>
                </a:lnTo>
                <a:lnTo>
                  <a:pt x="1286" y="312"/>
                </a:lnTo>
                <a:lnTo>
                  <a:pt x="1286" y="311"/>
                </a:lnTo>
                <a:lnTo>
                  <a:pt x="1286" y="309"/>
                </a:lnTo>
                <a:lnTo>
                  <a:pt x="1286" y="307"/>
                </a:lnTo>
                <a:lnTo>
                  <a:pt x="1286" y="305"/>
                </a:lnTo>
                <a:lnTo>
                  <a:pt x="1286" y="303"/>
                </a:lnTo>
                <a:lnTo>
                  <a:pt x="1286" y="300"/>
                </a:lnTo>
                <a:lnTo>
                  <a:pt x="1286" y="299"/>
                </a:lnTo>
                <a:lnTo>
                  <a:pt x="1287" y="288"/>
                </a:lnTo>
                <a:lnTo>
                  <a:pt x="1287" y="280"/>
                </a:lnTo>
                <a:lnTo>
                  <a:pt x="1287" y="278"/>
                </a:lnTo>
                <a:lnTo>
                  <a:pt x="1288" y="278"/>
                </a:lnTo>
                <a:lnTo>
                  <a:pt x="1289" y="278"/>
                </a:lnTo>
                <a:lnTo>
                  <a:pt x="1290" y="277"/>
                </a:lnTo>
                <a:lnTo>
                  <a:pt x="1293" y="276"/>
                </a:lnTo>
                <a:lnTo>
                  <a:pt x="1296" y="275"/>
                </a:lnTo>
                <a:lnTo>
                  <a:pt x="1297" y="274"/>
                </a:lnTo>
                <a:lnTo>
                  <a:pt x="1298" y="274"/>
                </a:lnTo>
                <a:lnTo>
                  <a:pt x="1299" y="274"/>
                </a:lnTo>
                <a:lnTo>
                  <a:pt x="1299" y="275"/>
                </a:lnTo>
                <a:lnTo>
                  <a:pt x="1300" y="275"/>
                </a:lnTo>
                <a:lnTo>
                  <a:pt x="1302" y="275"/>
                </a:lnTo>
                <a:lnTo>
                  <a:pt x="1302" y="276"/>
                </a:lnTo>
                <a:lnTo>
                  <a:pt x="1303" y="276"/>
                </a:lnTo>
                <a:lnTo>
                  <a:pt x="1304" y="277"/>
                </a:lnTo>
                <a:lnTo>
                  <a:pt x="1305" y="278"/>
                </a:lnTo>
                <a:lnTo>
                  <a:pt x="1305" y="279"/>
                </a:lnTo>
                <a:lnTo>
                  <a:pt x="1306" y="280"/>
                </a:lnTo>
                <a:lnTo>
                  <a:pt x="1306" y="282"/>
                </a:lnTo>
                <a:lnTo>
                  <a:pt x="1307" y="283"/>
                </a:lnTo>
                <a:lnTo>
                  <a:pt x="1308" y="283"/>
                </a:lnTo>
                <a:lnTo>
                  <a:pt x="1310" y="283"/>
                </a:lnTo>
                <a:lnTo>
                  <a:pt x="1311" y="283"/>
                </a:lnTo>
                <a:lnTo>
                  <a:pt x="1312" y="282"/>
                </a:lnTo>
                <a:lnTo>
                  <a:pt x="1313" y="280"/>
                </a:lnTo>
                <a:lnTo>
                  <a:pt x="1314" y="279"/>
                </a:lnTo>
                <a:lnTo>
                  <a:pt x="1315" y="279"/>
                </a:lnTo>
                <a:lnTo>
                  <a:pt x="1316" y="278"/>
                </a:lnTo>
                <a:lnTo>
                  <a:pt x="1316" y="279"/>
                </a:lnTo>
                <a:lnTo>
                  <a:pt x="1317" y="279"/>
                </a:lnTo>
                <a:lnTo>
                  <a:pt x="1319" y="279"/>
                </a:lnTo>
                <a:lnTo>
                  <a:pt x="1320" y="279"/>
                </a:lnTo>
                <a:lnTo>
                  <a:pt x="1321" y="279"/>
                </a:lnTo>
                <a:lnTo>
                  <a:pt x="1322" y="279"/>
                </a:lnTo>
                <a:lnTo>
                  <a:pt x="1323" y="278"/>
                </a:lnTo>
                <a:lnTo>
                  <a:pt x="1324" y="277"/>
                </a:lnTo>
                <a:lnTo>
                  <a:pt x="1325" y="276"/>
                </a:lnTo>
                <a:lnTo>
                  <a:pt x="1326" y="276"/>
                </a:lnTo>
                <a:lnTo>
                  <a:pt x="1328" y="276"/>
                </a:lnTo>
                <a:lnTo>
                  <a:pt x="1328" y="275"/>
                </a:lnTo>
                <a:lnTo>
                  <a:pt x="1330" y="275"/>
                </a:lnTo>
                <a:lnTo>
                  <a:pt x="1331" y="276"/>
                </a:lnTo>
                <a:lnTo>
                  <a:pt x="1333" y="277"/>
                </a:lnTo>
                <a:lnTo>
                  <a:pt x="1334" y="277"/>
                </a:lnTo>
                <a:lnTo>
                  <a:pt x="1337" y="277"/>
                </a:lnTo>
                <a:lnTo>
                  <a:pt x="1338" y="277"/>
                </a:lnTo>
                <a:lnTo>
                  <a:pt x="1339" y="277"/>
                </a:lnTo>
                <a:lnTo>
                  <a:pt x="1340" y="277"/>
                </a:lnTo>
                <a:lnTo>
                  <a:pt x="1342" y="277"/>
                </a:lnTo>
                <a:lnTo>
                  <a:pt x="1342" y="276"/>
                </a:lnTo>
                <a:lnTo>
                  <a:pt x="1343" y="276"/>
                </a:lnTo>
                <a:lnTo>
                  <a:pt x="1343" y="275"/>
                </a:lnTo>
                <a:lnTo>
                  <a:pt x="1343" y="274"/>
                </a:lnTo>
                <a:lnTo>
                  <a:pt x="1343" y="272"/>
                </a:lnTo>
                <a:lnTo>
                  <a:pt x="1343" y="271"/>
                </a:lnTo>
                <a:lnTo>
                  <a:pt x="1343" y="270"/>
                </a:lnTo>
                <a:lnTo>
                  <a:pt x="1345" y="270"/>
                </a:lnTo>
                <a:lnTo>
                  <a:pt x="1345" y="269"/>
                </a:lnTo>
                <a:lnTo>
                  <a:pt x="1346" y="269"/>
                </a:lnTo>
                <a:lnTo>
                  <a:pt x="1346" y="268"/>
                </a:lnTo>
                <a:lnTo>
                  <a:pt x="1347" y="267"/>
                </a:lnTo>
                <a:lnTo>
                  <a:pt x="1348" y="267"/>
                </a:lnTo>
                <a:lnTo>
                  <a:pt x="1349" y="266"/>
                </a:lnTo>
                <a:lnTo>
                  <a:pt x="1350" y="266"/>
                </a:lnTo>
                <a:lnTo>
                  <a:pt x="1353" y="265"/>
                </a:lnTo>
                <a:lnTo>
                  <a:pt x="1354" y="265"/>
                </a:lnTo>
                <a:lnTo>
                  <a:pt x="1354" y="263"/>
                </a:lnTo>
                <a:lnTo>
                  <a:pt x="1354" y="262"/>
                </a:lnTo>
                <a:lnTo>
                  <a:pt x="1355" y="262"/>
                </a:lnTo>
                <a:lnTo>
                  <a:pt x="1355" y="261"/>
                </a:lnTo>
                <a:lnTo>
                  <a:pt x="1355" y="260"/>
                </a:lnTo>
                <a:lnTo>
                  <a:pt x="1355" y="259"/>
                </a:lnTo>
                <a:lnTo>
                  <a:pt x="1356" y="259"/>
                </a:lnTo>
                <a:lnTo>
                  <a:pt x="1356" y="258"/>
                </a:lnTo>
                <a:lnTo>
                  <a:pt x="1356" y="257"/>
                </a:lnTo>
                <a:lnTo>
                  <a:pt x="1357" y="257"/>
                </a:lnTo>
                <a:lnTo>
                  <a:pt x="1357" y="255"/>
                </a:lnTo>
                <a:lnTo>
                  <a:pt x="1358" y="255"/>
                </a:lnTo>
                <a:lnTo>
                  <a:pt x="1358" y="257"/>
                </a:lnTo>
                <a:lnTo>
                  <a:pt x="1359" y="257"/>
                </a:lnTo>
                <a:lnTo>
                  <a:pt x="1359" y="258"/>
                </a:lnTo>
                <a:lnTo>
                  <a:pt x="1359" y="259"/>
                </a:lnTo>
                <a:lnTo>
                  <a:pt x="1360" y="259"/>
                </a:lnTo>
                <a:lnTo>
                  <a:pt x="1362" y="258"/>
                </a:lnTo>
                <a:lnTo>
                  <a:pt x="1363" y="258"/>
                </a:lnTo>
                <a:lnTo>
                  <a:pt x="1364" y="257"/>
                </a:lnTo>
                <a:lnTo>
                  <a:pt x="1364" y="255"/>
                </a:lnTo>
                <a:lnTo>
                  <a:pt x="1365" y="254"/>
                </a:lnTo>
                <a:lnTo>
                  <a:pt x="1365" y="253"/>
                </a:lnTo>
                <a:lnTo>
                  <a:pt x="1365" y="252"/>
                </a:lnTo>
                <a:lnTo>
                  <a:pt x="1365" y="250"/>
                </a:lnTo>
                <a:lnTo>
                  <a:pt x="1365" y="249"/>
                </a:lnTo>
                <a:lnTo>
                  <a:pt x="1366" y="247"/>
                </a:lnTo>
                <a:lnTo>
                  <a:pt x="1367" y="247"/>
                </a:lnTo>
                <a:lnTo>
                  <a:pt x="1368" y="247"/>
                </a:lnTo>
                <a:lnTo>
                  <a:pt x="1369" y="247"/>
                </a:lnTo>
                <a:lnTo>
                  <a:pt x="1371" y="247"/>
                </a:lnTo>
                <a:lnTo>
                  <a:pt x="1372" y="246"/>
                </a:lnTo>
                <a:lnTo>
                  <a:pt x="1373" y="246"/>
                </a:lnTo>
                <a:lnTo>
                  <a:pt x="1374" y="246"/>
                </a:lnTo>
                <a:lnTo>
                  <a:pt x="1375" y="246"/>
                </a:lnTo>
                <a:lnTo>
                  <a:pt x="1376" y="246"/>
                </a:lnTo>
                <a:lnTo>
                  <a:pt x="1376" y="245"/>
                </a:lnTo>
                <a:lnTo>
                  <a:pt x="1376" y="244"/>
                </a:lnTo>
                <a:lnTo>
                  <a:pt x="1376" y="243"/>
                </a:lnTo>
                <a:lnTo>
                  <a:pt x="1376" y="242"/>
                </a:lnTo>
                <a:lnTo>
                  <a:pt x="1376" y="241"/>
                </a:lnTo>
                <a:lnTo>
                  <a:pt x="1377" y="241"/>
                </a:lnTo>
                <a:lnTo>
                  <a:pt x="1379" y="240"/>
                </a:lnTo>
                <a:lnTo>
                  <a:pt x="1379" y="241"/>
                </a:lnTo>
                <a:lnTo>
                  <a:pt x="1380" y="240"/>
                </a:lnTo>
                <a:lnTo>
                  <a:pt x="1381" y="241"/>
                </a:lnTo>
                <a:lnTo>
                  <a:pt x="1382" y="241"/>
                </a:lnTo>
                <a:lnTo>
                  <a:pt x="1383" y="241"/>
                </a:lnTo>
                <a:lnTo>
                  <a:pt x="1384" y="241"/>
                </a:lnTo>
                <a:lnTo>
                  <a:pt x="1385" y="241"/>
                </a:lnTo>
                <a:lnTo>
                  <a:pt x="1386" y="241"/>
                </a:lnTo>
                <a:lnTo>
                  <a:pt x="1388" y="242"/>
                </a:lnTo>
                <a:lnTo>
                  <a:pt x="1389" y="242"/>
                </a:lnTo>
                <a:lnTo>
                  <a:pt x="1390" y="242"/>
                </a:lnTo>
                <a:lnTo>
                  <a:pt x="1392" y="242"/>
                </a:lnTo>
                <a:lnTo>
                  <a:pt x="1396" y="243"/>
                </a:lnTo>
                <a:lnTo>
                  <a:pt x="1396" y="242"/>
                </a:lnTo>
                <a:lnTo>
                  <a:pt x="1397" y="242"/>
                </a:lnTo>
                <a:lnTo>
                  <a:pt x="1398" y="243"/>
                </a:lnTo>
                <a:lnTo>
                  <a:pt x="1399" y="243"/>
                </a:lnTo>
                <a:lnTo>
                  <a:pt x="1400" y="243"/>
                </a:lnTo>
                <a:lnTo>
                  <a:pt x="1401" y="243"/>
                </a:lnTo>
                <a:lnTo>
                  <a:pt x="1402" y="244"/>
                </a:lnTo>
                <a:lnTo>
                  <a:pt x="1403" y="244"/>
                </a:lnTo>
                <a:lnTo>
                  <a:pt x="1403" y="243"/>
                </a:lnTo>
                <a:lnTo>
                  <a:pt x="1405" y="243"/>
                </a:lnTo>
                <a:lnTo>
                  <a:pt x="1406" y="243"/>
                </a:lnTo>
                <a:lnTo>
                  <a:pt x="1407" y="243"/>
                </a:lnTo>
                <a:lnTo>
                  <a:pt x="1408" y="242"/>
                </a:lnTo>
                <a:lnTo>
                  <a:pt x="1409" y="242"/>
                </a:lnTo>
                <a:lnTo>
                  <a:pt x="1410" y="242"/>
                </a:lnTo>
                <a:lnTo>
                  <a:pt x="1411" y="242"/>
                </a:lnTo>
                <a:lnTo>
                  <a:pt x="1411" y="241"/>
                </a:lnTo>
                <a:lnTo>
                  <a:pt x="1412" y="241"/>
                </a:lnTo>
                <a:lnTo>
                  <a:pt x="1414" y="241"/>
                </a:lnTo>
                <a:lnTo>
                  <a:pt x="1416" y="240"/>
                </a:lnTo>
                <a:lnTo>
                  <a:pt x="1416" y="238"/>
                </a:lnTo>
                <a:lnTo>
                  <a:pt x="1417" y="238"/>
                </a:lnTo>
                <a:lnTo>
                  <a:pt x="1417" y="237"/>
                </a:lnTo>
                <a:lnTo>
                  <a:pt x="1418" y="237"/>
                </a:lnTo>
                <a:lnTo>
                  <a:pt x="1419" y="237"/>
                </a:lnTo>
                <a:lnTo>
                  <a:pt x="1420" y="236"/>
                </a:lnTo>
                <a:lnTo>
                  <a:pt x="1420" y="235"/>
                </a:lnTo>
                <a:lnTo>
                  <a:pt x="1422" y="235"/>
                </a:lnTo>
                <a:lnTo>
                  <a:pt x="1423" y="234"/>
                </a:lnTo>
                <a:lnTo>
                  <a:pt x="1424" y="234"/>
                </a:lnTo>
                <a:lnTo>
                  <a:pt x="1425" y="233"/>
                </a:lnTo>
                <a:lnTo>
                  <a:pt x="1426" y="232"/>
                </a:lnTo>
                <a:lnTo>
                  <a:pt x="1427" y="232"/>
                </a:lnTo>
                <a:lnTo>
                  <a:pt x="1428" y="230"/>
                </a:lnTo>
                <a:lnTo>
                  <a:pt x="1429" y="230"/>
                </a:lnTo>
                <a:lnTo>
                  <a:pt x="1431" y="230"/>
                </a:lnTo>
                <a:lnTo>
                  <a:pt x="1432" y="229"/>
                </a:lnTo>
                <a:lnTo>
                  <a:pt x="1433" y="229"/>
                </a:lnTo>
                <a:lnTo>
                  <a:pt x="1434" y="230"/>
                </a:lnTo>
                <a:lnTo>
                  <a:pt x="1435" y="230"/>
                </a:lnTo>
                <a:lnTo>
                  <a:pt x="1435" y="229"/>
                </a:lnTo>
                <a:lnTo>
                  <a:pt x="1435" y="230"/>
                </a:lnTo>
                <a:lnTo>
                  <a:pt x="1436" y="230"/>
                </a:lnTo>
                <a:lnTo>
                  <a:pt x="1437" y="230"/>
                </a:lnTo>
                <a:lnTo>
                  <a:pt x="1440" y="230"/>
                </a:lnTo>
                <a:lnTo>
                  <a:pt x="1441" y="230"/>
                </a:lnTo>
                <a:lnTo>
                  <a:pt x="1442" y="230"/>
                </a:lnTo>
                <a:lnTo>
                  <a:pt x="1443" y="230"/>
                </a:lnTo>
                <a:lnTo>
                  <a:pt x="1444" y="230"/>
                </a:lnTo>
                <a:lnTo>
                  <a:pt x="1445" y="230"/>
                </a:lnTo>
                <a:lnTo>
                  <a:pt x="1446" y="230"/>
                </a:lnTo>
                <a:lnTo>
                  <a:pt x="1448" y="229"/>
                </a:lnTo>
                <a:lnTo>
                  <a:pt x="1449" y="228"/>
                </a:lnTo>
                <a:lnTo>
                  <a:pt x="1450" y="228"/>
                </a:lnTo>
                <a:lnTo>
                  <a:pt x="1450" y="227"/>
                </a:lnTo>
                <a:lnTo>
                  <a:pt x="1451" y="227"/>
                </a:lnTo>
                <a:lnTo>
                  <a:pt x="1452" y="227"/>
                </a:lnTo>
                <a:lnTo>
                  <a:pt x="1452" y="226"/>
                </a:lnTo>
                <a:lnTo>
                  <a:pt x="1453" y="226"/>
                </a:lnTo>
                <a:lnTo>
                  <a:pt x="1453" y="225"/>
                </a:lnTo>
                <a:lnTo>
                  <a:pt x="1454" y="225"/>
                </a:lnTo>
                <a:lnTo>
                  <a:pt x="1455" y="224"/>
                </a:lnTo>
                <a:lnTo>
                  <a:pt x="1455" y="222"/>
                </a:lnTo>
                <a:lnTo>
                  <a:pt x="1457" y="221"/>
                </a:lnTo>
                <a:lnTo>
                  <a:pt x="1455" y="221"/>
                </a:lnTo>
                <a:lnTo>
                  <a:pt x="1457" y="221"/>
                </a:lnTo>
                <a:lnTo>
                  <a:pt x="1457" y="220"/>
                </a:lnTo>
                <a:lnTo>
                  <a:pt x="1457" y="219"/>
                </a:lnTo>
                <a:lnTo>
                  <a:pt x="1457" y="218"/>
                </a:lnTo>
                <a:lnTo>
                  <a:pt x="1457" y="217"/>
                </a:lnTo>
                <a:lnTo>
                  <a:pt x="1458" y="216"/>
                </a:lnTo>
                <a:lnTo>
                  <a:pt x="1458" y="215"/>
                </a:lnTo>
                <a:lnTo>
                  <a:pt x="1458" y="213"/>
                </a:lnTo>
                <a:lnTo>
                  <a:pt x="1459" y="212"/>
                </a:lnTo>
                <a:lnTo>
                  <a:pt x="1459" y="210"/>
                </a:lnTo>
                <a:lnTo>
                  <a:pt x="1459" y="209"/>
                </a:lnTo>
                <a:lnTo>
                  <a:pt x="1459" y="208"/>
                </a:lnTo>
                <a:lnTo>
                  <a:pt x="1459" y="207"/>
                </a:lnTo>
                <a:lnTo>
                  <a:pt x="1460" y="205"/>
                </a:lnTo>
                <a:lnTo>
                  <a:pt x="1460" y="203"/>
                </a:lnTo>
                <a:lnTo>
                  <a:pt x="1460" y="202"/>
                </a:lnTo>
                <a:lnTo>
                  <a:pt x="1460" y="201"/>
                </a:lnTo>
                <a:lnTo>
                  <a:pt x="1460" y="200"/>
                </a:lnTo>
                <a:lnTo>
                  <a:pt x="1461" y="198"/>
                </a:lnTo>
                <a:lnTo>
                  <a:pt x="1461" y="196"/>
                </a:lnTo>
                <a:lnTo>
                  <a:pt x="1461" y="195"/>
                </a:lnTo>
                <a:lnTo>
                  <a:pt x="1461" y="194"/>
                </a:lnTo>
                <a:lnTo>
                  <a:pt x="1461" y="193"/>
                </a:lnTo>
                <a:lnTo>
                  <a:pt x="1461" y="191"/>
                </a:lnTo>
                <a:lnTo>
                  <a:pt x="1460" y="191"/>
                </a:lnTo>
                <a:lnTo>
                  <a:pt x="1460" y="190"/>
                </a:lnTo>
                <a:lnTo>
                  <a:pt x="1461" y="190"/>
                </a:lnTo>
                <a:lnTo>
                  <a:pt x="1461" y="188"/>
                </a:lnTo>
                <a:lnTo>
                  <a:pt x="1461" y="187"/>
                </a:lnTo>
                <a:lnTo>
                  <a:pt x="1460" y="186"/>
                </a:lnTo>
                <a:lnTo>
                  <a:pt x="1460" y="185"/>
                </a:lnTo>
                <a:lnTo>
                  <a:pt x="1459" y="184"/>
                </a:lnTo>
                <a:lnTo>
                  <a:pt x="1459" y="183"/>
                </a:lnTo>
                <a:lnTo>
                  <a:pt x="1458" y="183"/>
                </a:lnTo>
                <a:lnTo>
                  <a:pt x="1457" y="182"/>
                </a:lnTo>
                <a:lnTo>
                  <a:pt x="1457" y="180"/>
                </a:lnTo>
                <a:lnTo>
                  <a:pt x="1457" y="179"/>
                </a:lnTo>
                <a:lnTo>
                  <a:pt x="1457" y="178"/>
                </a:lnTo>
                <a:lnTo>
                  <a:pt x="1457" y="177"/>
                </a:lnTo>
                <a:lnTo>
                  <a:pt x="1458" y="176"/>
                </a:lnTo>
                <a:lnTo>
                  <a:pt x="1459" y="175"/>
                </a:lnTo>
                <a:lnTo>
                  <a:pt x="1460" y="175"/>
                </a:lnTo>
                <a:lnTo>
                  <a:pt x="1460" y="174"/>
                </a:lnTo>
                <a:lnTo>
                  <a:pt x="1461" y="174"/>
                </a:lnTo>
                <a:lnTo>
                  <a:pt x="1461" y="173"/>
                </a:lnTo>
                <a:lnTo>
                  <a:pt x="1462" y="173"/>
                </a:lnTo>
                <a:lnTo>
                  <a:pt x="1462" y="170"/>
                </a:lnTo>
                <a:lnTo>
                  <a:pt x="1462" y="169"/>
                </a:lnTo>
                <a:lnTo>
                  <a:pt x="1462" y="168"/>
                </a:lnTo>
                <a:lnTo>
                  <a:pt x="1463" y="167"/>
                </a:lnTo>
                <a:lnTo>
                  <a:pt x="1463" y="166"/>
                </a:lnTo>
                <a:lnTo>
                  <a:pt x="1463" y="165"/>
                </a:lnTo>
                <a:lnTo>
                  <a:pt x="1463" y="163"/>
                </a:lnTo>
                <a:lnTo>
                  <a:pt x="1463" y="162"/>
                </a:lnTo>
                <a:lnTo>
                  <a:pt x="1463" y="161"/>
                </a:lnTo>
                <a:lnTo>
                  <a:pt x="1463" y="160"/>
                </a:lnTo>
                <a:lnTo>
                  <a:pt x="1462" y="159"/>
                </a:lnTo>
                <a:lnTo>
                  <a:pt x="1462" y="158"/>
                </a:lnTo>
                <a:lnTo>
                  <a:pt x="1461" y="157"/>
                </a:lnTo>
                <a:lnTo>
                  <a:pt x="1461" y="155"/>
                </a:lnTo>
                <a:lnTo>
                  <a:pt x="1461" y="154"/>
                </a:lnTo>
                <a:lnTo>
                  <a:pt x="1460" y="153"/>
                </a:lnTo>
                <a:lnTo>
                  <a:pt x="1460" y="151"/>
                </a:lnTo>
                <a:lnTo>
                  <a:pt x="1460" y="150"/>
                </a:lnTo>
                <a:lnTo>
                  <a:pt x="1460" y="146"/>
                </a:lnTo>
                <a:lnTo>
                  <a:pt x="1460" y="145"/>
                </a:lnTo>
                <a:lnTo>
                  <a:pt x="1461" y="143"/>
                </a:lnTo>
                <a:lnTo>
                  <a:pt x="1461" y="142"/>
                </a:lnTo>
                <a:lnTo>
                  <a:pt x="1462" y="141"/>
                </a:lnTo>
                <a:lnTo>
                  <a:pt x="1463" y="141"/>
                </a:lnTo>
                <a:lnTo>
                  <a:pt x="1463" y="140"/>
                </a:lnTo>
                <a:lnTo>
                  <a:pt x="1463" y="138"/>
                </a:lnTo>
                <a:lnTo>
                  <a:pt x="1465" y="137"/>
                </a:lnTo>
                <a:lnTo>
                  <a:pt x="1463" y="136"/>
                </a:lnTo>
                <a:lnTo>
                  <a:pt x="1463" y="135"/>
                </a:lnTo>
                <a:lnTo>
                  <a:pt x="1463" y="134"/>
                </a:lnTo>
                <a:lnTo>
                  <a:pt x="1462" y="133"/>
                </a:lnTo>
                <a:lnTo>
                  <a:pt x="1461" y="131"/>
                </a:lnTo>
                <a:lnTo>
                  <a:pt x="1461" y="129"/>
                </a:lnTo>
                <a:lnTo>
                  <a:pt x="1460" y="129"/>
                </a:lnTo>
                <a:lnTo>
                  <a:pt x="1460" y="128"/>
                </a:lnTo>
                <a:lnTo>
                  <a:pt x="1460" y="127"/>
                </a:lnTo>
                <a:lnTo>
                  <a:pt x="1460" y="126"/>
                </a:lnTo>
                <a:lnTo>
                  <a:pt x="1460" y="124"/>
                </a:lnTo>
                <a:lnTo>
                  <a:pt x="1460" y="123"/>
                </a:lnTo>
                <a:lnTo>
                  <a:pt x="1460" y="121"/>
                </a:lnTo>
                <a:lnTo>
                  <a:pt x="1461" y="120"/>
                </a:lnTo>
                <a:lnTo>
                  <a:pt x="1462" y="119"/>
                </a:lnTo>
                <a:lnTo>
                  <a:pt x="1463" y="119"/>
                </a:lnTo>
                <a:lnTo>
                  <a:pt x="1465" y="119"/>
                </a:lnTo>
                <a:lnTo>
                  <a:pt x="1466" y="119"/>
                </a:lnTo>
                <a:lnTo>
                  <a:pt x="1467" y="119"/>
                </a:lnTo>
                <a:lnTo>
                  <a:pt x="1468" y="118"/>
                </a:lnTo>
                <a:lnTo>
                  <a:pt x="1469" y="117"/>
                </a:lnTo>
                <a:lnTo>
                  <a:pt x="1469" y="116"/>
                </a:lnTo>
                <a:lnTo>
                  <a:pt x="1469" y="115"/>
                </a:lnTo>
                <a:lnTo>
                  <a:pt x="1470" y="115"/>
                </a:lnTo>
                <a:lnTo>
                  <a:pt x="1470" y="113"/>
                </a:lnTo>
                <a:lnTo>
                  <a:pt x="1470" y="112"/>
                </a:lnTo>
                <a:lnTo>
                  <a:pt x="1469" y="111"/>
                </a:lnTo>
                <a:lnTo>
                  <a:pt x="1469" y="110"/>
                </a:lnTo>
                <a:lnTo>
                  <a:pt x="1468" y="110"/>
                </a:lnTo>
                <a:lnTo>
                  <a:pt x="1468" y="109"/>
                </a:lnTo>
                <a:lnTo>
                  <a:pt x="1467" y="109"/>
                </a:lnTo>
                <a:lnTo>
                  <a:pt x="1467" y="108"/>
                </a:lnTo>
                <a:lnTo>
                  <a:pt x="1467" y="107"/>
                </a:lnTo>
                <a:lnTo>
                  <a:pt x="1466" y="107"/>
                </a:lnTo>
                <a:lnTo>
                  <a:pt x="1466" y="106"/>
                </a:lnTo>
                <a:lnTo>
                  <a:pt x="1463" y="103"/>
                </a:lnTo>
                <a:lnTo>
                  <a:pt x="1463" y="102"/>
                </a:lnTo>
                <a:lnTo>
                  <a:pt x="1463" y="101"/>
                </a:lnTo>
                <a:lnTo>
                  <a:pt x="1463" y="100"/>
                </a:lnTo>
                <a:lnTo>
                  <a:pt x="1462" y="96"/>
                </a:lnTo>
                <a:lnTo>
                  <a:pt x="1462" y="95"/>
                </a:lnTo>
                <a:lnTo>
                  <a:pt x="1461" y="94"/>
                </a:lnTo>
                <a:lnTo>
                  <a:pt x="1461" y="93"/>
                </a:lnTo>
                <a:lnTo>
                  <a:pt x="1460" y="92"/>
                </a:lnTo>
                <a:lnTo>
                  <a:pt x="1460" y="91"/>
                </a:lnTo>
                <a:lnTo>
                  <a:pt x="1459" y="90"/>
                </a:lnTo>
                <a:lnTo>
                  <a:pt x="1459" y="88"/>
                </a:lnTo>
                <a:lnTo>
                  <a:pt x="1459" y="87"/>
                </a:lnTo>
                <a:lnTo>
                  <a:pt x="1459" y="86"/>
                </a:lnTo>
                <a:lnTo>
                  <a:pt x="1459" y="85"/>
                </a:lnTo>
                <a:lnTo>
                  <a:pt x="1460" y="85"/>
                </a:lnTo>
                <a:lnTo>
                  <a:pt x="1461" y="84"/>
                </a:lnTo>
                <a:lnTo>
                  <a:pt x="1461" y="83"/>
                </a:lnTo>
                <a:lnTo>
                  <a:pt x="1462" y="82"/>
                </a:lnTo>
                <a:lnTo>
                  <a:pt x="1463" y="81"/>
                </a:lnTo>
                <a:lnTo>
                  <a:pt x="1463" y="79"/>
                </a:lnTo>
                <a:lnTo>
                  <a:pt x="1465" y="79"/>
                </a:lnTo>
                <a:lnTo>
                  <a:pt x="1465" y="78"/>
                </a:lnTo>
                <a:lnTo>
                  <a:pt x="1466" y="78"/>
                </a:lnTo>
                <a:lnTo>
                  <a:pt x="1466" y="76"/>
                </a:lnTo>
                <a:lnTo>
                  <a:pt x="1467" y="75"/>
                </a:lnTo>
                <a:lnTo>
                  <a:pt x="1468" y="74"/>
                </a:lnTo>
                <a:lnTo>
                  <a:pt x="1468" y="73"/>
                </a:lnTo>
                <a:lnTo>
                  <a:pt x="1468" y="71"/>
                </a:lnTo>
                <a:lnTo>
                  <a:pt x="1468" y="70"/>
                </a:lnTo>
                <a:lnTo>
                  <a:pt x="1469" y="70"/>
                </a:lnTo>
                <a:lnTo>
                  <a:pt x="1469" y="69"/>
                </a:lnTo>
                <a:lnTo>
                  <a:pt x="1470" y="69"/>
                </a:lnTo>
                <a:lnTo>
                  <a:pt x="1470" y="68"/>
                </a:lnTo>
                <a:lnTo>
                  <a:pt x="1471" y="67"/>
                </a:lnTo>
                <a:lnTo>
                  <a:pt x="1471" y="66"/>
                </a:lnTo>
                <a:lnTo>
                  <a:pt x="1471" y="65"/>
                </a:lnTo>
                <a:lnTo>
                  <a:pt x="1472" y="63"/>
                </a:lnTo>
                <a:lnTo>
                  <a:pt x="1472" y="62"/>
                </a:lnTo>
                <a:lnTo>
                  <a:pt x="1472" y="61"/>
                </a:lnTo>
                <a:lnTo>
                  <a:pt x="1472" y="60"/>
                </a:lnTo>
                <a:lnTo>
                  <a:pt x="1472" y="59"/>
                </a:lnTo>
                <a:lnTo>
                  <a:pt x="1474" y="58"/>
                </a:lnTo>
                <a:lnTo>
                  <a:pt x="1474" y="57"/>
                </a:lnTo>
                <a:lnTo>
                  <a:pt x="1474" y="56"/>
                </a:lnTo>
                <a:lnTo>
                  <a:pt x="1475" y="54"/>
                </a:lnTo>
                <a:lnTo>
                  <a:pt x="1475" y="53"/>
                </a:lnTo>
                <a:lnTo>
                  <a:pt x="1475" y="52"/>
                </a:lnTo>
                <a:lnTo>
                  <a:pt x="1475" y="51"/>
                </a:lnTo>
                <a:lnTo>
                  <a:pt x="1475" y="50"/>
                </a:lnTo>
                <a:lnTo>
                  <a:pt x="1476" y="49"/>
                </a:lnTo>
                <a:lnTo>
                  <a:pt x="1476" y="48"/>
                </a:lnTo>
                <a:lnTo>
                  <a:pt x="1476" y="46"/>
                </a:lnTo>
                <a:lnTo>
                  <a:pt x="1476" y="45"/>
                </a:lnTo>
                <a:lnTo>
                  <a:pt x="1476" y="44"/>
                </a:lnTo>
                <a:lnTo>
                  <a:pt x="1477" y="44"/>
                </a:lnTo>
                <a:lnTo>
                  <a:pt x="1477" y="43"/>
                </a:lnTo>
                <a:lnTo>
                  <a:pt x="1477" y="42"/>
                </a:lnTo>
                <a:lnTo>
                  <a:pt x="1477" y="41"/>
                </a:lnTo>
                <a:lnTo>
                  <a:pt x="1478" y="41"/>
                </a:lnTo>
                <a:lnTo>
                  <a:pt x="1478" y="40"/>
                </a:lnTo>
                <a:lnTo>
                  <a:pt x="1479" y="40"/>
                </a:lnTo>
                <a:lnTo>
                  <a:pt x="1479" y="39"/>
                </a:lnTo>
                <a:lnTo>
                  <a:pt x="1480" y="39"/>
                </a:lnTo>
                <a:lnTo>
                  <a:pt x="1480" y="37"/>
                </a:lnTo>
                <a:lnTo>
                  <a:pt x="1481" y="37"/>
                </a:lnTo>
                <a:lnTo>
                  <a:pt x="1483" y="36"/>
                </a:lnTo>
                <a:lnTo>
                  <a:pt x="1483" y="35"/>
                </a:lnTo>
                <a:lnTo>
                  <a:pt x="1484" y="34"/>
                </a:lnTo>
                <a:lnTo>
                  <a:pt x="1485" y="34"/>
                </a:lnTo>
                <a:lnTo>
                  <a:pt x="1486" y="34"/>
                </a:lnTo>
                <a:lnTo>
                  <a:pt x="1486" y="35"/>
                </a:lnTo>
                <a:lnTo>
                  <a:pt x="1487" y="35"/>
                </a:lnTo>
                <a:lnTo>
                  <a:pt x="1488" y="35"/>
                </a:lnTo>
                <a:lnTo>
                  <a:pt x="1489" y="35"/>
                </a:lnTo>
                <a:lnTo>
                  <a:pt x="1492" y="35"/>
                </a:lnTo>
                <a:lnTo>
                  <a:pt x="1493" y="36"/>
                </a:lnTo>
                <a:lnTo>
                  <a:pt x="1494" y="36"/>
                </a:lnTo>
                <a:lnTo>
                  <a:pt x="1495" y="36"/>
                </a:lnTo>
                <a:lnTo>
                  <a:pt x="1496" y="36"/>
                </a:lnTo>
                <a:lnTo>
                  <a:pt x="1497" y="36"/>
                </a:lnTo>
                <a:lnTo>
                  <a:pt x="1498" y="37"/>
                </a:lnTo>
                <a:lnTo>
                  <a:pt x="1500" y="37"/>
                </a:lnTo>
                <a:lnTo>
                  <a:pt x="1501" y="37"/>
                </a:lnTo>
                <a:lnTo>
                  <a:pt x="1502" y="37"/>
                </a:lnTo>
                <a:lnTo>
                  <a:pt x="1502" y="36"/>
                </a:lnTo>
                <a:lnTo>
                  <a:pt x="1503" y="36"/>
                </a:lnTo>
                <a:lnTo>
                  <a:pt x="1503" y="35"/>
                </a:lnTo>
                <a:lnTo>
                  <a:pt x="1504" y="35"/>
                </a:lnTo>
                <a:lnTo>
                  <a:pt x="1505" y="35"/>
                </a:lnTo>
                <a:lnTo>
                  <a:pt x="1506" y="35"/>
                </a:lnTo>
                <a:lnTo>
                  <a:pt x="1508" y="36"/>
                </a:lnTo>
                <a:lnTo>
                  <a:pt x="1509" y="36"/>
                </a:lnTo>
                <a:lnTo>
                  <a:pt x="1510" y="36"/>
                </a:lnTo>
                <a:lnTo>
                  <a:pt x="1511" y="36"/>
                </a:lnTo>
                <a:lnTo>
                  <a:pt x="1512" y="36"/>
                </a:lnTo>
                <a:lnTo>
                  <a:pt x="1513" y="36"/>
                </a:lnTo>
                <a:lnTo>
                  <a:pt x="1513" y="35"/>
                </a:lnTo>
                <a:lnTo>
                  <a:pt x="1514" y="35"/>
                </a:lnTo>
                <a:lnTo>
                  <a:pt x="1514" y="34"/>
                </a:lnTo>
                <a:lnTo>
                  <a:pt x="1515" y="33"/>
                </a:lnTo>
                <a:lnTo>
                  <a:pt x="1515" y="32"/>
                </a:lnTo>
                <a:lnTo>
                  <a:pt x="1517" y="32"/>
                </a:lnTo>
                <a:lnTo>
                  <a:pt x="1517" y="31"/>
                </a:lnTo>
                <a:lnTo>
                  <a:pt x="1518" y="31"/>
                </a:lnTo>
                <a:lnTo>
                  <a:pt x="1519" y="31"/>
                </a:lnTo>
                <a:lnTo>
                  <a:pt x="1520" y="29"/>
                </a:lnTo>
                <a:lnTo>
                  <a:pt x="1521" y="29"/>
                </a:lnTo>
                <a:lnTo>
                  <a:pt x="1521" y="31"/>
                </a:lnTo>
                <a:lnTo>
                  <a:pt x="1522" y="31"/>
                </a:lnTo>
                <a:lnTo>
                  <a:pt x="1523" y="29"/>
                </a:lnTo>
                <a:lnTo>
                  <a:pt x="1526" y="29"/>
                </a:lnTo>
                <a:lnTo>
                  <a:pt x="1527" y="28"/>
                </a:lnTo>
                <a:lnTo>
                  <a:pt x="1528" y="27"/>
                </a:lnTo>
                <a:lnTo>
                  <a:pt x="1529" y="26"/>
                </a:lnTo>
                <a:lnTo>
                  <a:pt x="1530" y="25"/>
                </a:lnTo>
                <a:lnTo>
                  <a:pt x="1531" y="24"/>
                </a:lnTo>
                <a:lnTo>
                  <a:pt x="1531" y="23"/>
                </a:lnTo>
                <a:lnTo>
                  <a:pt x="1532" y="23"/>
                </a:lnTo>
                <a:lnTo>
                  <a:pt x="1532" y="21"/>
                </a:lnTo>
                <a:lnTo>
                  <a:pt x="1532" y="20"/>
                </a:lnTo>
                <a:lnTo>
                  <a:pt x="1534" y="20"/>
                </a:lnTo>
                <a:lnTo>
                  <a:pt x="1534" y="19"/>
                </a:lnTo>
                <a:lnTo>
                  <a:pt x="1535" y="19"/>
                </a:lnTo>
                <a:lnTo>
                  <a:pt x="1536" y="18"/>
                </a:lnTo>
                <a:lnTo>
                  <a:pt x="1537" y="17"/>
                </a:lnTo>
                <a:lnTo>
                  <a:pt x="1537" y="16"/>
                </a:lnTo>
                <a:lnTo>
                  <a:pt x="1538" y="16"/>
                </a:lnTo>
                <a:lnTo>
                  <a:pt x="1539" y="15"/>
                </a:lnTo>
                <a:lnTo>
                  <a:pt x="1539" y="14"/>
                </a:lnTo>
                <a:lnTo>
                  <a:pt x="1540" y="14"/>
                </a:lnTo>
                <a:lnTo>
                  <a:pt x="1541" y="12"/>
                </a:lnTo>
                <a:lnTo>
                  <a:pt x="1543" y="11"/>
                </a:lnTo>
                <a:lnTo>
                  <a:pt x="1543" y="10"/>
                </a:lnTo>
                <a:lnTo>
                  <a:pt x="1544" y="10"/>
                </a:lnTo>
                <a:lnTo>
                  <a:pt x="1544" y="9"/>
                </a:lnTo>
                <a:lnTo>
                  <a:pt x="1545" y="9"/>
                </a:lnTo>
                <a:lnTo>
                  <a:pt x="1545" y="8"/>
                </a:lnTo>
                <a:lnTo>
                  <a:pt x="1546" y="8"/>
                </a:lnTo>
                <a:lnTo>
                  <a:pt x="1546" y="7"/>
                </a:lnTo>
                <a:lnTo>
                  <a:pt x="1547" y="6"/>
                </a:lnTo>
                <a:lnTo>
                  <a:pt x="1548" y="6"/>
                </a:lnTo>
                <a:lnTo>
                  <a:pt x="1548" y="4"/>
                </a:lnTo>
                <a:lnTo>
                  <a:pt x="1549" y="4"/>
                </a:lnTo>
                <a:lnTo>
                  <a:pt x="1551" y="3"/>
                </a:lnTo>
                <a:lnTo>
                  <a:pt x="1553" y="2"/>
                </a:lnTo>
                <a:lnTo>
                  <a:pt x="1553" y="1"/>
                </a:lnTo>
                <a:lnTo>
                  <a:pt x="1554" y="1"/>
                </a:lnTo>
                <a:lnTo>
                  <a:pt x="1555" y="0"/>
                </a:lnTo>
                <a:lnTo>
                  <a:pt x="1556" y="1"/>
                </a:lnTo>
                <a:lnTo>
                  <a:pt x="1567" y="0"/>
                </a:lnTo>
                <a:lnTo>
                  <a:pt x="1569" y="0"/>
                </a:lnTo>
                <a:lnTo>
                  <a:pt x="1570" y="0"/>
                </a:lnTo>
                <a:lnTo>
                  <a:pt x="1575" y="0"/>
                </a:lnTo>
                <a:lnTo>
                  <a:pt x="1587" y="0"/>
                </a:lnTo>
                <a:lnTo>
                  <a:pt x="1635" y="0"/>
                </a:lnTo>
                <a:lnTo>
                  <a:pt x="1640" y="0"/>
                </a:lnTo>
                <a:lnTo>
                  <a:pt x="1643" y="0"/>
                </a:lnTo>
                <a:lnTo>
                  <a:pt x="1644" y="0"/>
                </a:lnTo>
                <a:lnTo>
                  <a:pt x="1648" y="0"/>
                </a:lnTo>
                <a:lnTo>
                  <a:pt x="1651" y="0"/>
                </a:lnTo>
                <a:lnTo>
                  <a:pt x="1669" y="0"/>
                </a:lnTo>
                <a:lnTo>
                  <a:pt x="1679" y="0"/>
                </a:lnTo>
                <a:lnTo>
                  <a:pt x="1692" y="0"/>
                </a:lnTo>
                <a:lnTo>
                  <a:pt x="1715" y="0"/>
                </a:lnTo>
                <a:lnTo>
                  <a:pt x="1719" y="0"/>
                </a:lnTo>
                <a:lnTo>
                  <a:pt x="1720" y="0"/>
                </a:lnTo>
                <a:lnTo>
                  <a:pt x="1744" y="1"/>
                </a:lnTo>
                <a:lnTo>
                  <a:pt x="1745" y="1"/>
                </a:lnTo>
                <a:lnTo>
                  <a:pt x="1756" y="1"/>
                </a:lnTo>
                <a:lnTo>
                  <a:pt x="1761" y="1"/>
                </a:lnTo>
                <a:lnTo>
                  <a:pt x="1761" y="10"/>
                </a:lnTo>
                <a:lnTo>
                  <a:pt x="1761" y="12"/>
                </a:lnTo>
                <a:lnTo>
                  <a:pt x="1761" y="15"/>
                </a:lnTo>
                <a:lnTo>
                  <a:pt x="1761" y="24"/>
                </a:lnTo>
                <a:lnTo>
                  <a:pt x="1761" y="25"/>
                </a:lnTo>
                <a:lnTo>
                  <a:pt x="1761" y="26"/>
                </a:lnTo>
                <a:lnTo>
                  <a:pt x="1761" y="27"/>
                </a:lnTo>
                <a:lnTo>
                  <a:pt x="1761" y="28"/>
                </a:lnTo>
                <a:lnTo>
                  <a:pt x="1761" y="29"/>
                </a:lnTo>
                <a:lnTo>
                  <a:pt x="1761" y="32"/>
                </a:lnTo>
                <a:lnTo>
                  <a:pt x="1761" y="41"/>
                </a:lnTo>
                <a:lnTo>
                  <a:pt x="1761" y="48"/>
                </a:lnTo>
                <a:lnTo>
                  <a:pt x="1761" y="52"/>
                </a:lnTo>
                <a:lnTo>
                  <a:pt x="1761" y="53"/>
                </a:lnTo>
                <a:lnTo>
                  <a:pt x="1761" y="54"/>
                </a:lnTo>
                <a:lnTo>
                  <a:pt x="1761" y="56"/>
                </a:lnTo>
                <a:lnTo>
                  <a:pt x="1761" y="61"/>
                </a:lnTo>
                <a:lnTo>
                  <a:pt x="1761" y="62"/>
                </a:lnTo>
                <a:lnTo>
                  <a:pt x="1761" y="66"/>
                </a:lnTo>
                <a:lnTo>
                  <a:pt x="1761" y="67"/>
                </a:lnTo>
                <a:lnTo>
                  <a:pt x="1761" y="68"/>
                </a:lnTo>
                <a:lnTo>
                  <a:pt x="1761" y="70"/>
                </a:lnTo>
                <a:lnTo>
                  <a:pt x="1761" y="73"/>
                </a:lnTo>
                <a:lnTo>
                  <a:pt x="1761" y="76"/>
                </a:lnTo>
                <a:lnTo>
                  <a:pt x="1761" y="78"/>
                </a:lnTo>
                <a:lnTo>
                  <a:pt x="1761" y="79"/>
                </a:lnTo>
                <a:lnTo>
                  <a:pt x="1761" y="81"/>
                </a:lnTo>
                <a:lnTo>
                  <a:pt x="1761" y="83"/>
                </a:lnTo>
                <a:lnTo>
                  <a:pt x="1761" y="84"/>
                </a:lnTo>
                <a:lnTo>
                  <a:pt x="1761" y="87"/>
                </a:lnTo>
                <a:lnTo>
                  <a:pt x="1761" y="90"/>
                </a:lnTo>
                <a:lnTo>
                  <a:pt x="1761" y="94"/>
                </a:lnTo>
                <a:lnTo>
                  <a:pt x="1761" y="95"/>
                </a:lnTo>
                <a:lnTo>
                  <a:pt x="1761" y="96"/>
                </a:lnTo>
                <a:lnTo>
                  <a:pt x="1761" y="98"/>
                </a:lnTo>
                <a:lnTo>
                  <a:pt x="1761" y="99"/>
                </a:lnTo>
                <a:lnTo>
                  <a:pt x="1761" y="100"/>
                </a:lnTo>
                <a:lnTo>
                  <a:pt x="1761" y="101"/>
                </a:lnTo>
                <a:lnTo>
                  <a:pt x="1761" y="102"/>
                </a:lnTo>
                <a:lnTo>
                  <a:pt x="1761" y="103"/>
                </a:lnTo>
                <a:lnTo>
                  <a:pt x="1761" y="104"/>
                </a:lnTo>
                <a:lnTo>
                  <a:pt x="1761" y="107"/>
                </a:lnTo>
                <a:lnTo>
                  <a:pt x="1761" y="109"/>
                </a:lnTo>
                <a:lnTo>
                  <a:pt x="1761" y="113"/>
                </a:lnTo>
                <a:lnTo>
                  <a:pt x="1761" y="119"/>
                </a:lnTo>
                <a:lnTo>
                  <a:pt x="1761" y="120"/>
                </a:lnTo>
                <a:lnTo>
                  <a:pt x="1761" y="121"/>
                </a:lnTo>
                <a:lnTo>
                  <a:pt x="1761" y="123"/>
                </a:lnTo>
                <a:lnTo>
                  <a:pt x="1761" y="125"/>
                </a:lnTo>
                <a:lnTo>
                  <a:pt x="1761" y="127"/>
                </a:lnTo>
                <a:lnTo>
                  <a:pt x="1761" y="131"/>
                </a:lnTo>
                <a:lnTo>
                  <a:pt x="1761" y="132"/>
                </a:lnTo>
                <a:lnTo>
                  <a:pt x="1761" y="134"/>
                </a:lnTo>
                <a:lnTo>
                  <a:pt x="1761" y="136"/>
                </a:lnTo>
                <a:lnTo>
                  <a:pt x="1761" y="140"/>
                </a:lnTo>
                <a:lnTo>
                  <a:pt x="1761" y="142"/>
                </a:lnTo>
                <a:lnTo>
                  <a:pt x="1761" y="144"/>
                </a:lnTo>
                <a:lnTo>
                  <a:pt x="1761" y="146"/>
                </a:lnTo>
                <a:lnTo>
                  <a:pt x="1761" y="152"/>
                </a:lnTo>
                <a:lnTo>
                  <a:pt x="1761" y="154"/>
                </a:lnTo>
                <a:lnTo>
                  <a:pt x="1761" y="155"/>
                </a:lnTo>
                <a:lnTo>
                  <a:pt x="1761" y="163"/>
                </a:lnTo>
                <a:lnTo>
                  <a:pt x="1761" y="165"/>
                </a:lnTo>
                <a:lnTo>
                  <a:pt x="1761" y="166"/>
                </a:lnTo>
                <a:lnTo>
                  <a:pt x="1761" y="168"/>
                </a:lnTo>
                <a:lnTo>
                  <a:pt x="1761" y="169"/>
                </a:lnTo>
                <a:lnTo>
                  <a:pt x="1761" y="171"/>
                </a:lnTo>
                <a:lnTo>
                  <a:pt x="1761" y="174"/>
                </a:lnTo>
                <a:lnTo>
                  <a:pt x="1761" y="176"/>
                </a:lnTo>
                <a:lnTo>
                  <a:pt x="1761" y="179"/>
                </a:lnTo>
                <a:lnTo>
                  <a:pt x="1761" y="183"/>
                </a:lnTo>
                <a:lnTo>
                  <a:pt x="1761" y="185"/>
                </a:lnTo>
                <a:lnTo>
                  <a:pt x="1761" y="194"/>
                </a:lnTo>
                <a:lnTo>
                  <a:pt x="1761" y="205"/>
                </a:lnTo>
                <a:lnTo>
                  <a:pt x="1761" y="207"/>
                </a:lnTo>
                <a:lnTo>
                  <a:pt x="1761" y="210"/>
                </a:lnTo>
                <a:lnTo>
                  <a:pt x="1761" y="212"/>
                </a:lnTo>
                <a:lnTo>
                  <a:pt x="1761" y="213"/>
                </a:lnTo>
                <a:lnTo>
                  <a:pt x="1761" y="217"/>
                </a:lnTo>
                <a:lnTo>
                  <a:pt x="1761" y="218"/>
                </a:lnTo>
                <a:lnTo>
                  <a:pt x="1761" y="219"/>
                </a:lnTo>
                <a:lnTo>
                  <a:pt x="1761" y="224"/>
                </a:lnTo>
                <a:lnTo>
                  <a:pt x="1761" y="227"/>
                </a:lnTo>
                <a:lnTo>
                  <a:pt x="1761" y="228"/>
                </a:lnTo>
                <a:lnTo>
                  <a:pt x="1761" y="230"/>
                </a:lnTo>
                <a:lnTo>
                  <a:pt x="1761" y="232"/>
                </a:lnTo>
                <a:lnTo>
                  <a:pt x="1761" y="233"/>
                </a:lnTo>
                <a:lnTo>
                  <a:pt x="1761" y="234"/>
                </a:lnTo>
                <a:lnTo>
                  <a:pt x="1761" y="235"/>
                </a:lnTo>
                <a:lnTo>
                  <a:pt x="1761" y="236"/>
                </a:lnTo>
                <a:lnTo>
                  <a:pt x="1761" y="238"/>
                </a:lnTo>
                <a:lnTo>
                  <a:pt x="1761" y="243"/>
                </a:lnTo>
                <a:lnTo>
                  <a:pt x="1761" y="244"/>
                </a:lnTo>
                <a:lnTo>
                  <a:pt x="1761" y="246"/>
                </a:lnTo>
                <a:lnTo>
                  <a:pt x="1761" y="249"/>
                </a:lnTo>
                <a:lnTo>
                  <a:pt x="1761" y="250"/>
                </a:lnTo>
                <a:lnTo>
                  <a:pt x="1761" y="251"/>
                </a:lnTo>
                <a:lnTo>
                  <a:pt x="1761" y="252"/>
                </a:lnTo>
                <a:lnTo>
                  <a:pt x="1761" y="255"/>
                </a:lnTo>
                <a:lnTo>
                  <a:pt x="1761" y="257"/>
                </a:lnTo>
                <a:lnTo>
                  <a:pt x="1761" y="259"/>
                </a:lnTo>
                <a:lnTo>
                  <a:pt x="1761" y="260"/>
                </a:lnTo>
                <a:lnTo>
                  <a:pt x="1761" y="261"/>
                </a:lnTo>
                <a:lnTo>
                  <a:pt x="1761" y="263"/>
                </a:lnTo>
                <a:lnTo>
                  <a:pt x="1761" y="266"/>
                </a:lnTo>
                <a:lnTo>
                  <a:pt x="1761" y="277"/>
                </a:lnTo>
                <a:lnTo>
                  <a:pt x="1762" y="277"/>
                </a:lnTo>
                <a:lnTo>
                  <a:pt x="1762" y="278"/>
                </a:lnTo>
                <a:lnTo>
                  <a:pt x="1763" y="278"/>
                </a:lnTo>
                <a:lnTo>
                  <a:pt x="1767" y="279"/>
                </a:lnTo>
                <a:lnTo>
                  <a:pt x="1768" y="279"/>
                </a:lnTo>
                <a:lnTo>
                  <a:pt x="1768" y="280"/>
                </a:lnTo>
                <a:lnTo>
                  <a:pt x="1769" y="280"/>
                </a:lnTo>
                <a:lnTo>
                  <a:pt x="1770" y="282"/>
                </a:lnTo>
                <a:lnTo>
                  <a:pt x="1771" y="282"/>
                </a:lnTo>
                <a:lnTo>
                  <a:pt x="1772" y="283"/>
                </a:lnTo>
                <a:lnTo>
                  <a:pt x="1772" y="284"/>
                </a:lnTo>
                <a:lnTo>
                  <a:pt x="1773" y="284"/>
                </a:lnTo>
                <a:lnTo>
                  <a:pt x="1773" y="285"/>
                </a:lnTo>
                <a:lnTo>
                  <a:pt x="1773" y="287"/>
                </a:lnTo>
                <a:lnTo>
                  <a:pt x="1775" y="287"/>
                </a:lnTo>
                <a:lnTo>
                  <a:pt x="1775" y="288"/>
                </a:lnTo>
                <a:lnTo>
                  <a:pt x="1775" y="290"/>
                </a:lnTo>
                <a:lnTo>
                  <a:pt x="1775" y="291"/>
                </a:lnTo>
                <a:lnTo>
                  <a:pt x="1775" y="292"/>
                </a:lnTo>
                <a:lnTo>
                  <a:pt x="1775" y="293"/>
                </a:lnTo>
                <a:lnTo>
                  <a:pt x="1776" y="293"/>
                </a:lnTo>
                <a:lnTo>
                  <a:pt x="1776" y="294"/>
                </a:lnTo>
                <a:lnTo>
                  <a:pt x="1776" y="296"/>
                </a:lnTo>
                <a:lnTo>
                  <a:pt x="1777" y="295"/>
                </a:lnTo>
                <a:lnTo>
                  <a:pt x="1778" y="295"/>
                </a:lnTo>
                <a:lnTo>
                  <a:pt x="1779" y="295"/>
                </a:lnTo>
                <a:lnTo>
                  <a:pt x="1780" y="295"/>
                </a:lnTo>
                <a:lnTo>
                  <a:pt x="1781" y="295"/>
                </a:lnTo>
                <a:lnTo>
                  <a:pt x="1782" y="295"/>
                </a:lnTo>
                <a:lnTo>
                  <a:pt x="1785" y="294"/>
                </a:lnTo>
                <a:lnTo>
                  <a:pt x="1786" y="294"/>
                </a:lnTo>
                <a:lnTo>
                  <a:pt x="1787" y="294"/>
                </a:lnTo>
                <a:lnTo>
                  <a:pt x="1788" y="295"/>
                </a:lnTo>
                <a:lnTo>
                  <a:pt x="1789" y="295"/>
                </a:lnTo>
                <a:lnTo>
                  <a:pt x="1790" y="295"/>
                </a:lnTo>
                <a:lnTo>
                  <a:pt x="1792" y="296"/>
                </a:lnTo>
                <a:lnTo>
                  <a:pt x="1794" y="296"/>
                </a:lnTo>
                <a:lnTo>
                  <a:pt x="1795" y="297"/>
                </a:lnTo>
                <a:lnTo>
                  <a:pt x="1796" y="297"/>
                </a:lnTo>
                <a:lnTo>
                  <a:pt x="1798" y="299"/>
                </a:lnTo>
                <a:lnTo>
                  <a:pt x="1801" y="300"/>
                </a:lnTo>
                <a:lnTo>
                  <a:pt x="1802" y="300"/>
                </a:lnTo>
                <a:lnTo>
                  <a:pt x="1802" y="301"/>
                </a:lnTo>
                <a:lnTo>
                  <a:pt x="1803" y="301"/>
                </a:lnTo>
                <a:lnTo>
                  <a:pt x="1804" y="301"/>
                </a:lnTo>
                <a:lnTo>
                  <a:pt x="1804" y="302"/>
                </a:lnTo>
                <a:lnTo>
                  <a:pt x="1805" y="302"/>
                </a:lnTo>
                <a:lnTo>
                  <a:pt x="1807" y="303"/>
                </a:lnTo>
                <a:lnTo>
                  <a:pt x="1808" y="304"/>
                </a:lnTo>
                <a:lnTo>
                  <a:pt x="1810" y="304"/>
                </a:lnTo>
                <a:lnTo>
                  <a:pt x="1811" y="305"/>
                </a:lnTo>
                <a:lnTo>
                  <a:pt x="1812" y="305"/>
                </a:lnTo>
                <a:lnTo>
                  <a:pt x="1813" y="305"/>
                </a:lnTo>
                <a:lnTo>
                  <a:pt x="1814" y="305"/>
                </a:lnTo>
                <a:lnTo>
                  <a:pt x="1814" y="307"/>
                </a:lnTo>
                <a:lnTo>
                  <a:pt x="1815" y="307"/>
                </a:lnTo>
                <a:lnTo>
                  <a:pt x="1816" y="307"/>
                </a:lnTo>
                <a:lnTo>
                  <a:pt x="1818" y="307"/>
                </a:lnTo>
                <a:lnTo>
                  <a:pt x="1819" y="307"/>
                </a:lnTo>
                <a:lnTo>
                  <a:pt x="1822" y="307"/>
                </a:lnTo>
                <a:lnTo>
                  <a:pt x="1823" y="307"/>
                </a:lnTo>
                <a:lnTo>
                  <a:pt x="1827" y="307"/>
                </a:lnTo>
                <a:lnTo>
                  <a:pt x="1828" y="307"/>
                </a:lnTo>
                <a:lnTo>
                  <a:pt x="1829" y="307"/>
                </a:lnTo>
                <a:lnTo>
                  <a:pt x="1830" y="307"/>
                </a:lnTo>
                <a:lnTo>
                  <a:pt x="1831" y="307"/>
                </a:lnTo>
                <a:lnTo>
                  <a:pt x="1832" y="308"/>
                </a:lnTo>
                <a:lnTo>
                  <a:pt x="1832" y="310"/>
                </a:lnTo>
                <a:lnTo>
                  <a:pt x="1833" y="310"/>
                </a:lnTo>
                <a:lnTo>
                  <a:pt x="1833" y="311"/>
                </a:lnTo>
                <a:lnTo>
                  <a:pt x="1833" y="312"/>
                </a:lnTo>
                <a:lnTo>
                  <a:pt x="1834" y="312"/>
                </a:lnTo>
                <a:lnTo>
                  <a:pt x="1834" y="313"/>
                </a:lnTo>
                <a:lnTo>
                  <a:pt x="1834" y="314"/>
                </a:lnTo>
                <a:lnTo>
                  <a:pt x="1836" y="314"/>
                </a:lnTo>
                <a:lnTo>
                  <a:pt x="1836" y="316"/>
                </a:lnTo>
                <a:lnTo>
                  <a:pt x="1837" y="317"/>
                </a:lnTo>
                <a:lnTo>
                  <a:pt x="1837" y="318"/>
                </a:lnTo>
                <a:lnTo>
                  <a:pt x="1838" y="318"/>
                </a:lnTo>
                <a:lnTo>
                  <a:pt x="1838" y="319"/>
                </a:lnTo>
                <a:lnTo>
                  <a:pt x="1839" y="319"/>
                </a:lnTo>
                <a:lnTo>
                  <a:pt x="1839" y="320"/>
                </a:lnTo>
                <a:lnTo>
                  <a:pt x="1840" y="320"/>
                </a:lnTo>
                <a:lnTo>
                  <a:pt x="1841" y="320"/>
                </a:lnTo>
                <a:lnTo>
                  <a:pt x="1842" y="322"/>
                </a:lnTo>
                <a:lnTo>
                  <a:pt x="1844" y="322"/>
                </a:lnTo>
                <a:lnTo>
                  <a:pt x="1845" y="324"/>
                </a:lnTo>
                <a:lnTo>
                  <a:pt x="1846" y="324"/>
                </a:lnTo>
                <a:lnTo>
                  <a:pt x="1847" y="324"/>
                </a:lnTo>
                <a:lnTo>
                  <a:pt x="1848" y="324"/>
                </a:lnTo>
                <a:lnTo>
                  <a:pt x="1849" y="324"/>
                </a:lnTo>
                <a:lnTo>
                  <a:pt x="1850" y="324"/>
                </a:lnTo>
                <a:lnTo>
                  <a:pt x="1851" y="324"/>
                </a:lnTo>
                <a:lnTo>
                  <a:pt x="1851" y="322"/>
                </a:lnTo>
                <a:lnTo>
                  <a:pt x="1853" y="322"/>
                </a:lnTo>
                <a:lnTo>
                  <a:pt x="1854" y="322"/>
                </a:lnTo>
                <a:lnTo>
                  <a:pt x="1855" y="321"/>
                </a:lnTo>
                <a:lnTo>
                  <a:pt x="1861" y="319"/>
                </a:lnTo>
                <a:lnTo>
                  <a:pt x="1862" y="319"/>
                </a:lnTo>
                <a:lnTo>
                  <a:pt x="1862" y="318"/>
                </a:lnTo>
                <a:lnTo>
                  <a:pt x="1863" y="318"/>
                </a:lnTo>
                <a:lnTo>
                  <a:pt x="1864" y="317"/>
                </a:lnTo>
                <a:lnTo>
                  <a:pt x="1866" y="314"/>
                </a:lnTo>
                <a:lnTo>
                  <a:pt x="1867" y="313"/>
                </a:lnTo>
                <a:lnTo>
                  <a:pt x="1867" y="312"/>
                </a:lnTo>
                <a:lnTo>
                  <a:pt x="1868" y="312"/>
                </a:lnTo>
                <a:lnTo>
                  <a:pt x="1870" y="311"/>
                </a:lnTo>
                <a:lnTo>
                  <a:pt x="1871" y="311"/>
                </a:lnTo>
                <a:lnTo>
                  <a:pt x="1871" y="310"/>
                </a:lnTo>
                <a:lnTo>
                  <a:pt x="1872" y="310"/>
                </a:lnTo>
                <a:lnTo>
                  <a:pt x="1873" y="310"/>
                </a:lnTo>
                <a:lnTo>
                  <a:pt x="1874" y="310"/>
                </a:lnTo>
                <a:lnTo>
                  <a:pt x="1875" y="310"/>
                </a:lnTo>
                <a:lnTo>
                  <a:pt x="1876" y="310"/>
                </a:lnTo>
                <a:lnTo>
                  <a:pt x="1877" y="310"/>
                </a:lnTo>
                <a:lnTo>
                  <a:pt x="1880" y="310"/>
                </a:lnTo>
                <a:lnTo>
                  <a:pt x="1881" y="310"/>
                </a:lnTo>
                <a:lnTo>
                  <a:pt x="1883" y="310"/>
                </a:lnTo>
                <a:lnTo>
                  <a:pt x="1884" y="311"/>
                </a:lnTo>
                <a:lnTo>
                  <a:pt x="1889" y="312"/>
                </a:lnTo>
                <a:lnTo>
                  <a:pt x="1890" y="312"/>
                </a:lnTo>
                <a:lnTo>
                  <a:pt x="1892" y="313"/>
                </a:lnTo>
                <a:lnTo>
                  <a:pt x="1893" y="313"/>
                </a:lnTo>
                <a:lnTo>
                  <a:pt x="1894" y="313"/>
                </a:lnTo>
                <a:lnTo>
                  <a:pt x="1896" y="314"/>
                </a:lnTo>
                <a:lnTo>
                  <a:pt x="1897" y="314"/>
                </a:lnTo>
                <a:lnTo>
                  <a:pt x="1897" y="316"/>
                </a:lnTo>
                <a:lnTo>
                  <a:pt x="1898" y="316"/>
                </a:lnTo>
                <a:lnTo>
                  <a:pt x="1899" y="317"/>
                </a:lnTo>
                <a:lnTo>
                  <a:pt x="1900" y="318"/>
                </a:lnTo>
                <a:lnTo>
                  <a:pt x="1900" y="319"/>
                </a:lnTo>
                <a:lnTo>
                  <a:pt x="1901" y="319"/>
                </a:lnTo>
                <a:lnTo>
                  <a:pt x="1901" y="320"/>
                </a:lnTo>
                <a:lnTo>
                  <a:pt x="1902" y="321"/>
                </a:lnTo>
                <a:lnTo>
                  <a:pt x="1902" y="324"/>
                </a:lnTo>
                <a:lnTo>
                  <a:pt x="1904" y="324"/>
                </a:lnTo>
                <a:lnTo>
                  <a:pt x="1905" y="327"/>
                </a:lnTo>
                <a:lnTo>
                  <a:pt x="1906" y="328"/>
                </a:lnTo>
                <a:lnTo>
                  <a:pt x="1906" y="329"/>
                </a:lnTo>
                <a:lnTo>
                  <a:pt x="1906" y="330"/>
                </a:lnTo>
                <a:lnTo>
                  <a:pt x="1907" y="330"/>
                </a:lnTo>
                <a:lnTo>
                  <a:pt x="1907" y="332"/>
                </a:lnTo>
                <a:lnTo>
                  <a:pt x="1907" y="333"/>
                </a:lnTo>
                <a:lnTo>
                  <a:pt x="1908" y="333"/>
                </a:lnTo>
                <a:lnTo>
                  <a:pt x="1909" y="334"/>
                </a:lnTo>
                <a:lnTo>
                  <a:pt x="1909" y="335"/>
                </a:lnTo>
                <a:lnTo>
                  <a:pt x="1910" y="335"/>
                </a:lnTo>
                <a:lnTo>
                  <a:pt x="1911" y="336"/>
                </a:lnTo>
                <a:lnTo>
                  <a:pt x="1913" y="336"/>
                </a:lnTo>
                <a:lnTo>
                  <a:pt x="1913" y="337"/>
                </a:lnTo>
                <a:lnTo>
                  <a:pt x="1914" y="337"/>
                </a:lnTo>
                <a:lnTo>
                  <a:pt x="1914" y="338"/>
                </a:lnTo>
                <a:lnTo>
                  <a:pt x="1915" y="339"/>
                </a:lnTo>
                <a:lnTo>
                  <a:pt x="1916" y="341"/>
                </a:lnTo>
                <a:lnTo>
                  <a:pt x="1916" y="342"/>
                </a:lnTo>
                <a:lnTo>
                  <a:pt x="1916" y="343"/>
                </a:lnTo>
                <a:lnTo>
                  <a:pt x="1917" y="343"/>
                </a:lnTo>
                <a:lnTo>
                  <a:pt x="1917" y="344"/>
                </a:lnTo>
                <a:lnTo>
                  <a:pt x="1918" y="344"/>
                </a:lnTo>
                <a:lnTo>
                  <a:pt x="1918" y="345"/>
                </a:lnTo>
                <a:lnTo>
                  <a:pt x="1919" y="345"/>
                </a:lnTo>
                <a:lnTo>
                  <a:pt x="1920" y="346"/>
                </a:lnTo>
                <a:lnTo>
                  <a:pt x="1923" y="346"/>
                </a:lnTo>
                <a:lnTo>
                  <a:pt x="1927" y="347"/>
                </a:lnTo>
                <a:lnTo>
                  <a:pt x="1931" y="346"/>
                </a:lnTo>
                <a:lnTo>
                  <a:pt x="1932" y="346"/>
                </a:lnTo>
                <a:lnTo>
                  <a:pt x="1933" y="346"/>
                </a:lnTo>
                <a:lnTo>
                  <a:pt x="1934" y="346"/>
                </a:lnTo>
                <a:lnTo>
                  <a:pt x="1935" y="347"/>
                </a:lnTo>
                <a:lnTo>
                  <a:pt x="1936" y="347"/>
                </a:lnTo>
                <a:lnTo>
                  <a:pt x="1937" y="347"/>
                </a:lnTo>
                <a:lnTo>
                  <a:pt x="1939" y="349"/>
                </a:lnTo>
                <a:lnTo>
                  <a:pt x="1940" y="349"/>
                </a:lnTo>
                <a:lnTo>
                  <a:pt x="1944" y="351"/>
                </a:lnTo>
                <a:lnTo>
                  <a:pt x="1947" y="352"/>
                </a:lnTo>
                <a:lnTo>
                  <a:pt x="1948" y="353"/>
                </a:lnTo>
                <a:lnTo>
                  <a:pt x="1950" y="354"/>
                </a:lnTo>
                <a:lnTo>
                  <a:pt x="1951" y="354"/>
                </a:lnTo>
                <a:lnTo>
                  <a:pt x="1952" y="355"/>
                </a:lnTo>
                <a:lnTo>
                  <a:pt x="1953" y="355"/>
                </a:lnTo>
                <a:lnTo>
                  <a:pt x="1954" y="357"/>
                </a:lnTo>
                <a:lnTo>
                  <a:pt x="1956" y="357"/>
                </a:lnTo>
                <a:lnTo>
                  <a:pt x="1957" y="357"/>
                </a:lnTo>
                <a:lnTo>
                  <a:pt x="1957" y="358"/>
                </a:lnTo>
                <a:lnTo>
                  <a:pt x="1958" y="358"/>
                </a:lnTo>
                <a:lnTo>
                  <a:pt x="1959" y="358"/>
                </a:lnTo>
                <a:lnTo>
                  <a:pt x="1960" y="358"/>
                </a:lnTo>
                <a:lnTo>
                  <a:pt x="1961" y="359"/>
                </a:lnTo>
                <a:lnTo>
                  <a:pt x="1962" y="359"/>
                </a:lnTo>
                <a:lnTo>
                  <a:pt x="1963" y="359"/>
                </a:lnTo>
                <a:lnTo>
                  <a:pt x="1963" y="360"/>
                </a:lnTo>
                <a:lnTo>
                  <a:pt x="1965" y="360"/>
                </a:lnTo>
                <a:lnTo>
                  <a:pt x="1965" y="361"/>
                </a:lnTo>
                <a:lnTo>
                  <a:pt x="1966" y="361"/>
                </a:lnTo>
                <a:lnTo>
                  <a:pt x="1966" y="362"/>
                </a:lnTo>
                <a:lnTo>
                  <a:pt x="1967" y="362"/>
                </a:lnTo>
                <a:lnTo>
                  <a:pt x="1968" y="363"/>
                </a:lnTo>
                <a:lnTo>
                  <a:pt x="1973" y="369"/>
                </a:lnTo>
                <a:lnTo>
                  <a:pt x="1974" y="370"/>
                </a:lnTo>
                <a:lnTo>
                  <a:pt x="1975" y="371"/>
                </a:lnTo>
                <a:lnTo>
                  <a:pt x="1977" y="372"/>
                </a:lnTo>
                <a:lnTo>
                  <a:pt x="1978" y="372"/>
                </a:lnTo>
                <a:lnTo>
                  <a:pt x="1979" y="374"/>
                </a:lnTo>
                <a:lnTo>
                  <a:pt x="1979" y="375"/>
                </a:lnTo>
                <a:lnTo>
                  <a:pt x="1980" y="375"/>
                </a:lnTo>
                <a:lnTo>
                  <a:pt x="1980" y="376"/>
                </a:lnTo>
                <a:lnTo>
                  <a:pt x="1980" y="377"/>
                </a:lnTo>
                <a:lnTo>
                  <a:pt x="1980" y="378"/>
                </a:lnTo>
                <a:lnTo>
                  <a:pt x="1982" y="378"/>
                </a:lnTo>
                <a:lnTo>
                  <a:pt x="1982" y="379"/>
                </a:lnTo>
                <a:lnTo>
                  <a:pt x="1982" y="380"/>
                </a:lnTo>
                <a:lnTo>
                  <a:pt x="1982" y="381"/>
                </a:lnTo>
                <a:lnTo>
                  <a:pt x="1982" y="383"/>
                </a:lnTo>
                <a:lnTo>
                  <a:pt x="1982" y="384"/>
                </a:lnTo>
                <a:lnTo>
                  <a:pt x="1982" y="385"/>
                </a:lnTo>
                <a:lnTo>
                  <a:pt x="1983" y="387"/>
                </a:lnTo>
                <a:lnTo>
                  <a:pt x="1988" y="395"/>
                </a:lnTo>
                <a:lnTo>
                  <a:pt x="1988" y="396"/>
                </a:lnTo>
                <a:lnTo>
                  <a:pt x="1990" y="396"/>
                </a:lnTo>
                <a:lnTo>
                  <a:pt x="1990" y="397"/>
                </a:lnTo>
                <a:lnTo>
                  <a:pt x="1990" y="399"/>
                </a:lnTo>
                <a:lnTo>
                  <a:pt x="1991" y="399"/>
                </a:lnTo>
                <a:lnTo>
                  <a:pt x="1991" y="400"/>
                </a:lnTo>
                <a:lnTo>
                  <a:pt x="1992" y="400"/>
                </a:lnTo>
                <a:lnTo>
                  <a:pt x="1992" y="401"/>
                </a:lnTo>
                <a:lnTo>
                  <a:pt x="1993" y="402"/>
                </a:lnTo>
                <a:lnTo>
                  <a:pt x="1993" y="403"/>
                </a:lnTo>
                <a:lnTo>
                  <a:pt x="1994" y="403"/>
                </a:lnTo>
                <a:lnTo>
                  <a:pt x="1994" y="404"/>
                </a:lnTo>
                <a:lnTo>
                  <a:pt x="1995" y="406"/>
                </a:lnTo>
                <a:lnTo>
                  <a:pt x="1996" y="408"/>
                </a:lnTo>
                <a:lnTo>
                  <a:pt x="1997" y="410"/>
                </a:lnTo>
                <a:lnTo>
                  <a:pt x="1997" y="412"/>
                </a:lnTo>
                <a:lnTo>
                  <a:pt x="1999" y="413"/>
                </a:lnTo>
                <a:lnTo>
                  <a:pt x="1999" y="414"/>
                </a:lnTo>
                <a:lnTo>
                  <a:pt x="2000" y="416"/>
                </a:lnTo>
                <a:lnTo>
                  <a:pt x="2000" y="417"/>
                </a:lnTo>
                <a:lnTo>
                  <a:pt x="2001" y="418"/>
                </a:lnTo>
                <a:lnTo>
                  <a:pt x="2002" y="419"/>
                </a:lnTo>
                <a:lnTo>
                  <a:pt x="2003" y="420"/>
                </a:lnTo>
                <a:lnTo>
                  <a:pt x="2004" y="420"/>
                </a:lnTo>
                <a:lnTo>
                  <a:pt x="2005" y="421"/>
                </a:lnTo>
                <a:lnTo>
                  <a:pt x="2006" y="421"/>
                </a:lnTo>
                <a:lnTo>
                  <a:pt x="2008" y="421"/>
                </a:lnTo>
                <a:lnTo>
                  <a:pt x="2010" y="421"/>
                </a:lnTo>
                <a:lnTo>
                  <a:pt x="2016" y="422"/>
                </a:lnTo>
                <a:lnTo>
                  <a:pt x="2017" y="422"/>
                </a:lnTo>
                <a:lnTo>
                  <a:pt x="2019" y="424"/>
                </a:lnTo>
                <a:lnTo>
                  <a:pt x="2021" y="424"/>
                </a:lnTo>
                <a:lnTo>
                  <a:pt x="2022" y="424"/>
                </a:lnTo>
                <a:lnTo>
                  <a:pt x="2023" y="425"/>
                </a:lnTo>
                <a:lnTo>
                  <a:pt x="2027" y="425"/>
                </a:lnTo>
                <a:lnTo>
                  <a:pt x="2031" y="427"/>
                </a:lnTo>
                <a:lnTo>
                  <a:pt x="2037" y="428"/>
                </a:lnTo>
                <a:lnTo>
                  <a:pt x="2042" y="430"/>
                </a:lnTo>
                <a:lnTo>
                  <a:pt x="2044" y="430"/>
                </a:lnTo>
                <a:lnTo>
                  <a:pt x="2045" y="431"/>
                </a:lnTo>
                <a:lnTo>
                  <a:pt x="2046" y="431"/>
                </a:lnTo>
                <a:lnTo>
                  <a:pt x="2047" y="433"/>
                </a:lnTo>
                <a:lnTo>
                  <a:pt x="2048" y="434"/>
                </a:lnTo>
                <a:lnTo>
                  <a:pt x="2049" y="434"/>
                </a:lnTo>
                <a:lnTo>
                  <a:pt x="2049" y="435"/>
                </a:lnTo>
                <a:lnTo>
                  <a:pt x="2051" y="435"/>
                </a:lnTo>
                <a:lnTo>
                  <a:pt x="2051" y="436"/>
                </a:lnTo>
                <a:lnTo>
                  <a:pt x="2052" y="437"/>
                </a:lnTo>
                <a:lnTo>
                  <a:pt x="2052" y="438"/>
                </a:lnTo>
                <a:lnTo>
                  <a:pt x="2053" y="441"/>
                </a:lnTo>
                <a:lnTo>
                  <a:pt x="2054" y="442"/>
                </a:lnTo>
                <a:lnTo>
                  <a:pt x="2055" y="443"/>
                </a:lnTo>
                <a:lnTo>
                  <a:pt x="2055" y="444"/>
                </a:lnTo>
                <a:lnTo>
                  <a:pt x="2056" y="444"/>
                </a:lnTo>
                <a:lnTo>
                  <a:pt x="2056" y="445"/>
                </a:lnTo>
                <a:lnTo>
                  <a:pt x="2057" y="445"/>
                </a:lnTo>
                <a:lnTo>
                  <a:pt x="2057" y="446"/>
                </a:lnTo>
                <a:lnTo>
                  <a:pt x="2059" y="446"/>
                </a:lnTo>
                <a:lnTo>
                  <a:pt x="2060" y="447"/>
                </a:lnTo>
                <a:lnTo>
                  <a:pt x="2062" y="449"/>
                </a:lnTo>
                <a:lnTo>
                  <a:pt x="2063" y="450"/>
                </a:lnTo>
                <a:lnTo>
                  <a:pt x="2066" y="451"/>
                </a:lnTo>
                <a:lnTo>
                  <a:pt x="2070" y="453"/>
                </a:lnTo>
                <a:lnTo>
                  <a:pt x="2072" y="455"/>
                </a:lnTo>
                <a:lnTo>
                  <a:pt x="2073" y="455"/>
                </a:lnTo>
                <a:lnTo>
                  <a:pt x="2074" y="456"/>
                </a:lnTo>
                <a:lnTo>
                  <a:pt x="2081" y="459"/>
                </a:lnTo>
                <a:lnTo>
                  <a:pt x="2083" y="460"/>
                </a:lnTo>
                <a:lnTo>
                  <a:pt x="2086" y="462"/>
                </a:lnTo>
                <a:lnTo>
                  <a:pt x="2088" y="463"/>
                </a:lnTo>
                <a:lnTo>
                  <a:pt x="2089" y="463"/>
                </a:lnTo>
                <a:lnTo>
                  <a:pt x="2090" y="464"/>
                </a:lnTo>
                <a:lnTo>
                  <a:pt x="2091" y="464"/>
                </a:lnTo>
                <a:lnTo>
                  <a:pt x="2091" y="466"/>
                </a:lnTo>
                <a:lnTo>
                  <a:pt x="2092" y="466"/>
                </a:lnTo>
                <a:lnTo>
                  <a:pt x="2094" y="467"/>
                </a:lnTo>
                <a:lnTo>
                  <a:pt x="2095" y="468"/>
                </a:lnTo>
                <a:lnTo>
                  <a:pt x="2097" y="469"/>
                </a:lnTo>
                <a:lnTo>
                  <a:pt x="2100" y="470"/>
                </a:lnTo>
                <a:lnTo>
                  <a:pt x="2104" y="472"/>
                </a:lnTo>
                <a:lnTo>
                  <a:pt x="2105" y="472"/>
                </a:lnTo>
                <a:lnTo>
                  <a:pt x="2106" y="472"/>
                </a:lnTo>
                <a:lnTo>
                  <a:pt x="2107" y="473"/>
                </a:lnTo>
                <a:lnTo>
                  <a:pt x="2108" y="473"/>
                </a:lnTo>
                <a:lnTo>
                  <a:pt x="2109" y="473"/>
                </a:lnTo>
                <a:lnTo>
                  <a:pt x="2111" y="473"/>
                </a:lnTo>
                <a:lnTo>
                  <a:pt x="2112" y="473"/>
                </a:lnTo>
                <a:lnTo>
                  <a:pt x="2113" y="473"/>
                </a:lnTo>
                <a:lnTo>
                  <a:pt x="2114" y="472"/>
                </a:lnTo>
                <a:lnTo>
                  <a:pt x="2116" y="472"/>
                </a:lnTo>
                <a:lnTo>
                  <a:pt x="2117" y="472"/>
                </a:lnTo>
                <a:lnTo>
                  <a:pt x="2118" y="471"/>
                </a:lnTo>
                <a:lnTo>
                  <a:pt x="2120" y="471"/>
                </a:lnTo>
                <a:lnTo>
                  <a:pt x="2121" y="470"/>
                </a:lnTo>
                <a:lnTo>
                  <a:pt x="2122" y="470"/>
                </a:lnTo>
                <a:lnTo>
                  <a:pt x="2123" y="470"/>
                </a:lnTo>
                <a:lnTo>
                  <a:pt x="2125" y="468"/>
                </a:lnTo>
                <a:lnTo>
                  <a:pt x="2128" y="468"/>
                </a:lnTo>
                <a:lnTo>
                  <a:pt x="2128" y="467"/>
                </a:lnTo>
                <a:lnTo>
                  <a:pt x="2129" y="467"/>
                </a:lnTo>
                <a:lnTo>
                  <a:pt x="2130" y="467"/>
                </a:lnTo>
                <a:lnTo>
                  <a:pt x="2131" y="466"/>
                </a:lnTo>
                <a:lnTo>
                  <a:pt x="2132" y="466"/>
                </a:lnTo>
                <a:lnTo>
                  <a:pt x="2133" y="466"/>
                </a:lnTo>
                <a:lnTo>
                  <a:pt x="2134" y="466"/>
                </a:lnTo>
                <a:lnTo>
                  <a:pt x="2135" y="466"/>
                </a:lnTo>
                <a:lnTo>
                  <a:pt x="2137" y="467"/>
                </a:lnTo>
                <a:lnTo>
                  <a:pt x="2138" y="467"/>
                </a:lnTo>
                <a:lnTo>
                  <a:pt x="2140" y="468"/>
                </a:lnTo>
                <a:lnTo>
                  <a:pt x="2141" y="468"/>
                </a:lnTo>
                <a:lnTo>
                  <a:pt x="2142" y="469"/>
                </a:lnTo>
                <a:lnTo>
                  <a:pt x="2145" y="471"/>
                </a:lnTo>
                <a:lnTo>
                  <a:pt x="2146" y="472"/>
                </a:lnTo>
                <a:lnTo>
                  <a:pt x="2147" y="472"/>
                </a:lnTo>
                <a:lnTo>
                  <a:pt x="2149" y="473"/>
                </a:lnTo>
                <a:lnTo>
                  <a:pt x="2149" y="475"/>
                </a:lnTo>
                <a:lnTo>
                  <a:pt x="2150" y="475"/>
                </a:lnTo>
                <a:lnTo>
                  <a:pt x="2152" y="476"/>
                </a:lnTo>
                <a:lnTo>
                  <a:pt x="2157" y="478"/>
                </a:lnTo>
                <a:lnTo>
                  <a:pt x="2158" y="478"/>
                </a:lnTo>
                <a:lnTo>
                  <a:pt x="2161" y="480"/>
                </a:lnTo>
                <a:lnTo>
                  <a:pt x="2163" y="480"/>
                </a:lnTo>
                <a:lnTo>
                  <a:pt x="2163" y="481"/>
                </a:lnTo>
                <a:lnTo>
                  <a:pt x="2165" y="481"/>
                </a:lnTo>
                <a:lnTo>
                  <a:pt x="2166" y="483"/>
                </a:lnTo>
                <a:lnTo>
                  <a:pt x="2169" y="484"/>
                </a:lnTo>
                <a:lnTo>
                  <a:pt x="2171" y="484"/>
                </a:lnTo>
                <a:lnTo>
                  <a:pt x="2173" y="484"/>
                </a:lnTo>
                <a:lnTo>
                  <a:pt x="2175" y="485"/>
                </a:lnTo>
                <a:lnTo>
                  <a:pt x="2176" y="485"/>
                </a:lnTo>
                <a:lnTo>
                  <a:pt x="2180" y="486"/>
                </a:lnTo>
                <a:lnTo>
                  <a:pt x="2181" y="487"/>
                </a:lnTo>
                <a:lnTo>
                  <a:pt x="2183" y="487"/>
                </a:lnTo>
                <a:lnTo>
                  <a:pt x="2185" y="487"/>
                </a:lnTo>
                <a:lnTo>
                  <a:pt x="2186" y="487"/>
                </a:lnTo>
                <a:lnTo>
                  <a:pt x="2187" y="488"/>
                </a:lnTo>
                <a:lnTo>
                  <a:pt x="2189" y="488"/>
                </a:lnTo>
                <a:lnTo>
                  <a:pt x="2191" y="488"/>
                </a:lnTo>
                <a:lnTo>
                  <a:pt x="2193" y="488"/>
                </a:lnTo>
                <a:lnTo>
                  <a:pt x="2195" y="488"/>
                </a:lnTo>
                <a:lnTo>
                  <a:pt x="2199" y="488"/>
                </a:lnTo>
                <a:lnTo>
                  <a:pt x="2201" y="488"/>
                </a:lnTo>
                <a:lnTo>
                  <a:pt x="2210" y="488"/>
                </a:lnTo>
                <a:lnTo>
                  <a:pt x="2212" y="488"/>
                </a:lnTo>
                <a:lnTo>
                  <a:pt x="2241" y="489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Fulton County: </a:t>
            </a:r>
            <a:br>
              <a:rPr lang="en-US" altLang="zh-CN" dirty="0"/>
            </a:br>
            <a:r>
              <a:rPr lang="en-US" altLang="zh-CN" dirty="0"/>
              <a:t>Where Hollywood Meets the Peach State</a:t>
            </a:r>
          </a:p>
        </p:txBody>
      </p:sp>
      <p:sp>
        <p:nvSpPr>
          <p:cNvPr id="1022" name="Freeform 112">
            <a:extLst>
              <a:ext uri="{FF2B5EF4-FFF2-40B4-BE49-F238E27FC236}">
                <a16:creationId xmlns:a16="http://schemas.microsoft.com/office/drawing/2014/main" id="{F6E9EE55-46C2-59C9-4046-23D7E2CD39A3}"/>
              </a:ext>
            </a:extLst>
          </p:cNvPr>
          <p:cNvSpPr>
            <a:spLocks noEditPoints="1"/>
          </p:cNvSpPr>
          <p:nvPr/>
        </p:nvSpPr>
        <p:spPr bwMode="auto">
          <a:xfrm>
            <a:off x="2430462" y="2700487"/>
            <a:ext cx="1235075" cy="1362075"/>
          </a:xfrm>
          <a:custGeom>
            <a:avLst/>
            <a:gdLst>
              <a:gd name="T0" fmla="*/ 605 w 778"/>
              <a:gd name="T1" fmla="*/ 294 h 858"/>
              <a:gd name="T2" fmla="*/ 645 w 778"/>
              <a:gd name="T3" fmla="*/ 291 h 858"/>
              <a:gd name="T4" fmla="*/ 662 w 778"/>
              <a:gd name="T5" fmla="*/ 297 h 858"/>
              <a:gd name="T6" fmla="*/ 677 w 778"/>
              <a:gd name="T7" fmla="*/ 313 h 858"/>
              <a:gd name="T8" fmla="*/ 687 w 778"/>
              <a:gd name="T9" fmla="*/ 320 h 858"/>
              <a:gd name="T10" fmla="*/ 712 w 778"/>
              <a:gd name="T11" fmla="*/ 312 h 858"/>
              <a:gd name="T12" fmla="*/ 705 w 778"/>
              <a:gd name="T13" fmla="*/ 330 h 858"/>
              <a:gd name="T14" fmla="*/ 692 w 778"/>
              <a:gd name="T15" fmla="*/ 349 h 858"/>
              <a:gd name="T16" fmla="*/ 655 w 778"/>
              <a:gd name="T17" fmla="*/ 331 h 858"/>
              <a:gd name="T18" fmla="*/ 625 w 778"/>
              <a:gd name="T19" fmla="*/ 334 h 858"/>
              <a:gd name="T20" fmla="*/ 612 w 778"/>
              <a:gd name="T21" fmla="*/ 341 h 858"/>
              <a:gd name="T22" fmla="*/ 603 w 778"/>
              <a:gd name="T23" fmla="*/ 367 h 858"/>
              <a:gd name="T24" fmla="*/ 644 w 778"/>
              <a:gd name="T25" fmla="*/ 387 h 858"/>
              <a:gd name="T26" fmla="*/ 679 w 778"/>
              <a:gd name="T27" fmla="*/ 426 h 858"/>
              <a:gd name="T28" fmla="*/ 712 w 778"/>
              <a:gd name="T29" fmla="*/ 484 h 858"/>
              <a:gd name="T30" fmla="*/ 774 w 778"/>
              <a:gd name="T31" fmla="*/ 490 h 858"/>
              <a:gd name="T32" fmla="*/ 764 w 778"/>
              <a:gd name="T33" fmla="*/ 531 h 858"/>
              <a:gd name="T34" fmla="*/ 729 w 778"/>
              <a:gd name="T35" fmla="*/ 531 h 858"/>
              <a:gd name="T36" fmla="*/ 679 w 778"/>
              <a:gd name="T37" fmla="*/ 529 h 858"/>
              <a:gd name="T38" fmla="*/ 681 w 778"/>
              <a:gd name="T39" fmla="*/ 502 h 858"/>
              <a:gd name="T40" fmla="*/ 673 w 778"/>
              <a:gd name="T41" fmla="*/ 544 h 858"/>
              <a:gd name="T42" fmla="*/ 673 w 778"/>
              <a:gd name="T43" fmla="*/ 569 h 858"/>
              <a:gd name="T44" fmla="*/ 653 w 778"/>
              <a:gd name="T45" fmla="*/ 598 h 858"/>
              <a:gd name="T46" fmla="*/ 644 w 778"/>
              <a:gd name="T47" fmla="*/ 569 h 858"/>
              <a:gd name="T48" fmla="*/ 606 w 778"/>
              <a:gd name="T49" fmla="*/ 555 h 858"/>
              <a:gd name="T50" fmla="*/ 614 w 778"/>
              <a:gd name="T51" fmla="*/ 617 h 858"/>
              <a:gd name="T52" fmla="*/ 599 w 778"/>
              <a:gd name="T53" fmla="*/ 732 h 858"/>
              <a:gd name="T54" fmla="*/ 456 w 778"/>
              <a:gd name="T55" fmla="*/ 857 h 858"/>
              <a:gd name="T56" fmla="*/ 456 w 778"/>
              <a:gd name="T57" fmla="*/ 780 h 858"/>
              <a:gd name="T58" fmla="*/ 399 w 778"/>
              <a:gd name="T59" fmla="*/ 710 h 858"/>
              <a:gd name="T60" fmla="*/ 337 w 778"/>
              <a:gd name="T61" fmla="*/ 669 h 858"/>
              <a:gd name="T62" fmla="*/ 269 w 778"/>
              <a:gd name="T63" fmla="*/ 678 h 858"/>
              <a:gd name="T64" fmla="*/ 192 w 778"/>
              <a:gd name="T65" fmla="*/ 719 h 858"/>
              <a:gd name="T66" fmla="*/ 121 w 778"/>
              <a:gd name="T67" fmla="*/ 833 h 858"/>
              <a:gd name="T68" fmla="*/ 67 w 778"/>
              <a:gd name="T69" fmla="*/ 806 h 858"/>
              <a:gd name="T70" fmla="*/ 17 w 778"/>
              <a:gd name="T71" fmla="*/ 722 h 858"/>
              <a:gd name="T72" fmla="*/ 42 w 778"/>
              <a:gd name="T73" fmla="*/ 639 h 858"/>
              <a:gd name="T74" fmla="*/ 42 w 778"/>
              <a:gd name="T75" fmla="*/ 578 h 858"/>
              <a:gd name="T76" fmla="*/ 1 w 778"/>
              <a:gd name="T77" fmla="*/ 596 h 858"/>
              <a:gd name="T78" fmla="*/ 31 w 778"/>
              <a:gd name="T79" fmla="*/ 559 h 858"/>
              <a:gd name="T80" fmla="*/ 70 w 778"/>
              <a:gd name="T81" fmla="*/ 576 h 858"/>
              <a:gd name="T82" fmla="*/ 120 w 778"/>
              <a:gd name="T83" fmla="*/ 602 h 858"/>
              <a:gd name="T84" fmla="*/ 135 w 778"/>
              <a:gd name="T85" fmla="*/ 604 h 858"/>
              <a:gd name="T86" fmla="*/ 148 w 778"/>
              <a:gd name="T87" fmla="*/ 586 h 858"/>
              <a:gd name="T88" fmla="*/ 120 w 778"/>
              <a:gd name="T89" fmla="*/ 562 h 858"/>
              <a:gd name="T90" fmla="*/ 76 w 778"/>
              <a:gd name="T91" fmla="*/ 536 h 858"/>
              <a:gd name="T92" fmla="*/ 48 w 778"/>
              <a:gd name="T93" fmla="*/ 476 h 858"/>
              <a:gd name="T94" fmla="*/ 106 w 778"/>
              <a:gd name="T95" fmla="*/ 372 h 858"/>
              <a:gd name="T96" fmla="*/ 132 w 778"/>
              <a:gd name="T97" fmla="*/ 324 h 858"/>
              <a:gd name="T98" fmla="*/ 178 w 778"/>
              <a:gd name="T99" fmla="*/ 268 h 858"/>
              <a:gd name="T100" fmla="*/ 243 w 778"/>
              <a:gd name="T101" fmla="*/ 214 h 858"/>
              <a:gd name="T102" fmla="*/ 278 w 778"/>
              <a:gd name="T103" fmla="*/ 195 h 858"/>
              <a:gd name="T104" fmla="*/ 281 w 778"/>
              <a:gd name="T105" fmla="*/ 107 h 858"/>
              <a:gd name="T106" fmla="*/ 296 w 778"/>
              <a:gd name="T107" fmla="*/ 57 h 858"/>
              <a:gd name="T108" fmla="*/ 362 w 778"/>
              <a:gd name="T109" fmla="*/ 20 h 858"/>
              <a:gd name="T110" fmla="*/ 429 w 778"/>
              <a:gd name="T111" fmla="*/ 16 h 858"/>
              <a:gd name="T112" fmla="*/ 481 w 778"/>
              <a:gd name="T113" fmla="*/ 27 h 858"/>
              <a:gd name="T114" fmla="*/ 481 w 778"/>
              <a:gd name="T115" fmla="*/ 15 h 858"/>
              <a:gd name="T116" fmla="*/ 547 w 778"/>
              <a:gd name="T117" fmla="*/ 28 h 858"/>
              <a:gd name="T118" fmla="*/ 601 w 778"/>
              <a:gd name="T119" fmla="*/ 18 h 858"/>
              <a:gd name="T120" fmla="*/ 603 w 778"/>
              <a:gd name="T121" fmla="*/ 116 h 858"/>
              <a:gd name="T122" fmla="*/ 603 w 778"/>
              <a:gd name="T123" fmla="*/ 200 h 858"/>
              <a:gd name="T124" fmla="*/ 691 w 778"/>
              <a:gd name="T125" fmla="*/ 320 h 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78" h="858">
                <a:moveTo>
                  <a:pt x="380" y="856"/>
                </a:moveTo>
                <a:lnTo>
                  <a:pt x="364" y="856"/>
                </a:lnTo>
                <a:lnTo>
                  <a:pt x="364" y="855"/>
                </a:lnTo>
                <a:lnTo>
                  <a:pt x="364" y="853"/>
                </a:lnTo>
                <a:lnTo>
                  <a:pt x="364" y="839"/>
                </a:lnTo>
                <a:lnTo>
                  <a:pt x="364" y="838"/>
                </a:lnTo>
                <a:lnTo>
                  <a:pt x="364" y="833"/>
                </a:lnTo>
                <a:lnTo>
                  <a:pt x="364" y="830"/>
                </a:lnTo>
                <a:lnTo>
                  <a:pt x="364" y="828"/>
                </a:lnTo>
                <a:lnTo>
                  <a:pt x="364" y="824"/>
                </a:lnTo>
                <a:lnTo>
                  <a:pt x="369" y="824"/>
                </a:lnTo>
                <a:lnTo>
                  <a:pt x="370" y="823"/>
                </a:lnTo>
                <a:lnTo>
                  <a:pt x="369" y="819"/>
                </a:lnTo>
                <a:lnTo>
                  <a:pt x="372" y="819"/>
                </a:lnTo>
                <a:lnTo>
                  <a:pt x="381" y="819"/>
                </a:lnTo>
                <a:lnTo>
                  <a:pt x="386" y="820"/>
                </a:lnTo>
                <a:lnTo>
                  <a:pt x="387" y="820"/>
                </a:lnTo>
                <a:lnTo>
                  <a:pt x="388" y="820"/>
                </a:lnTo>
                <a:lnTo>
                  <a:pt x="388" y="821"/>
                </a:lnTo>
                <a:lnTo>
                  <a:pt x="387" y="823"/>
                </a:lnTo>
                <a:lnTo>
                  <a:pt x="386" y="826"/>
                </a:lnTo>
                <a:lnTo>
                  <a:pt x="388" y="828"/>
                </a:lnTo>
                <a:lnTo>
                  <a:pt x="392" y="830"/>
                </a:lnTo>
                <a:lnTo>
                  <a:pt x="393" y="831"/>
                </a:lnTo>
                <a:lnTo>
                  <a:pt x="393" y="835"/>
                </a:lnTo>
                <a:lnTo>
                  <a:pt x="393" y="841"/>
                </a:lnTo>
                <a:lnTo>
                  <a:pt x="393" y="851"/>
                </a:lnTo>
                <a:lnTo>
                  <a:pt x="393" y="853"/>
                </a:lnTo>
                <a:lnTo>
                  <a:pt x="393" y="855"/>
                </a:lnTo>
                <a:lnTo>
                  <a:pt x="393" y="856"/>
                </a:lnTo>
                <a:lnTo>
                  <a:pt x="392" y="856"/>
                </a:lnTo>
                <a:lnTo>
                  <a:pt x="380" y="856"/>
                </a:lnTo>
                <a:close/>
                <a:moveTo>
                  <a:pt x="604" y="294"/>
                </a:moveTo>
                <a:lnTo>
                  <a:pt x="603" y="294"/>
                </a:lnTo>
                <a:lnTo>
                  <a:pt x="604" y="294"/>
                </a:lnTo>
                <a:close/>
                <a:moveTo>
                  <a:pt x="604" y="294"/>
                </a:moveTo>
                <a:lnTo>
                  <a:pt x="605" y="293"/>
                </a:lnTo>
                <a:lnTo>
                  <a:pt x="604" y="291"/>
                </a:lnTo>
                <a:lnTo>
                  <a:pt x="605" y="294"/>
                </a:lnTo>
                <a:lnTo>
                  <a:pt x="606" y="294"/>
                </a:lnTo>
                <a:lnTo>
                  <a:pt x="605" y="294"/>
                </a:lnTo>
                <a:lnTo>
                  <a:pt x="605" y="295"/>
                </a:lnTo>
                <a:lnTo>
                  <a:pt x="606" y="295"/>
                </a:lnTo>
                <a:lnTo>
                  <a:pt x="608" y="296"/>
                </a:lnTo>
                <a:lnTo>
                  <a:pt x="609" y="296"/>
                </a:lnTo>
                <a:lnTo>
                  <a:pt x="611" y="296"/>
                </a:lnTo>
                <a:lnTo>
                  <a:pt x="613" y="296"/>
                </a:lnTo>
                <a:lnTo>
                  <a:pt x="614" y="296"/>
                </a:lnTo>
                <a:lnTo>
                  <a:pt x="616" y="296"/>
                </a:lnTo>
                <a:lnTo>
                  <a:pt x="617" y="296"/>
                </a:lnTo>
                <a:lnTo>
                  <a:pt x="620" y="296"/>
                </a:lnTo>
                <a:lnTo>
                  <a:pt x="623" y="296"/>
                </a:lnTo>
                <a:lnTo>
                  <a:pt x="625" y="296"/>
                </a:lnTo>
                <a:lnTo>
                  <a:pt x="626" y="296"/>
                </a:lnTo>
                <a:lnTo>
                  <a:pt x="627" y="296"/>
                </a:lnTo>
                <a:lnTo>
                  <a:pt x="628" y="296"/>
                </a:lnTo>
                <a:lnTo>
                  <a:pt x="630" y="296"/>
                </a:lnTo>
                <a:lnTo>
                  <a:pt x="631" y="296"/>
                </a:lnTo>
                <a:lnTo>
                  <a:pt x="632" y="296"/>
                </a:lnTo>
                <a:lnTo>
                  <a:pt x="634" y="296"/>
                </a:lnTo>
                <a:lnTo>
                  <a:pt x="635" y="296"/>
                </a:lnTo>
                <a:lnTo>
                  <a:pt x="634" y="297"/>
                </a:lnTo>
                <a:lnTo>
                  <a:pt x="634" y="299"/>
                </a:lnTo>
                <a:lnTo>
                  <a:pt x="634" y="300"/>
                </a:lnTo>
                <a:lnTo>
                  <a:pt x="634" y="301"/>
                </a:lnTo>
                <a:lnTo>
                  <a:pt x="634" y="302"/>
                </a:lnTo>
                <a:lnTo>
                  <a:pt x="639" y="301"/>
                </a:lnTo>
                <a:lnTo>
                  <a:pt x="640" y="300"/>
                </a:lnTo>
                <a:lnTo>
                  <a:pt x="642" y="300"/>
                </a:lnTo>
                <a:lnTo>
                  <a:pt x="643" y="300"/>
                </a:lnTo>
                <a:lnTo>
                  <a:pt x="644" y="300"/>
                </a:lnTo>
                <a:lnTo>
                  <a:pt x="645" y="300"/>
                </a:lnTo>
                <a:lnTo>
                  <a:pt x="646" y="300"/>
                </a:lnTo>
                <a:lnTo>
                  <a:pt x="646" y="299"/>
                </a:lnTo>
                <a:lnTo>
                  <a:pt x="645" y="297"/>
                </a:lnTo>
                <a:lnTo>
                  <a:pt x="645" y="296"/>
                </a:lnTo>
                <a:lnTo>
                  <a:pt x="644" y="295"/>
                </a:lnTo>
                <a:lnTo>
                  <a:pt x="643" y="295"/>
                </a:lnTo>
                <a:lnTo>
                  <a:pt x="643" y="294"/>
                </a:lnTo>
                <a:lnTo>
                  <a:pt x="644" y="293"/>
                </a:lnTo>
                <a:lnTo>
                  <a:pt x="645" y="292"/>
                </a:lnTo>
                <a:lnTo>
                  <a:pt x="645" y="291"/>
                </a:lnTo>
                <a:lnTo>
                  <a:pt x="646" y="289"/>
                </a:lnTo>
                <a:lnTo>
                  <a:pt x="646" y="288"/>
                </a:lnTo>
                <a:lnTo>
                  <a:pt x="647" y="287"/>
                </a:lnTo>
                <a:lnTo>
                  <a:pt x="648" y="287"/>
                </a:lnTo>
                <a:lnTo>
                  <a:pt x="648" y="286"/>
                </a:lnTo>
                <a:lnTo>
                  <a:pt x="649" y="286"/>
                </a:lnTo>
                <a:lnTo>
                  <a:pt x="651" y="286"/>
                </a:lnTo>
                <a:lnTo>
                  <a:pt x="652" y="286"/>
                </a:lnTo>
                <a:lnTo>
                  <a:pt x="654" y="286"/>
                </a:lnTo>
                <a:lnTo>
                  <a:pt x="655" y="286"/>
                </a:lnTo>
                <a:lnTo>
                  <a:pt x="656" y="286"/>
                </a:lnTo>
                <a:lnTo>
                  <a:pt x="656" y="285"/>
                </a:lnTo>
                <a:lnTo>
                  <a:pt x="657" y="285"/>
                </a:lnTo>
                <a:lnTo>
                  <a:pt x="657" y="284"/>
                </a:lnTo>
                <a:lnTo>
                  <a:pt x="657" y="283"/>
                </a:lnTo>
                <a:lnTo>
                  <a:pt x="656" y="282"/>
                </a:lnTo>
                <a:lnTo>
                  <a:pt x="655" y="280"/>
                </a:lnTo>
                <a:lnTo>
                  <a:pt x="654" y="279"/>
                </a:lnTo>
                <a:lnTo>
                  <a:pt x="654" y="278"/>
                </a:lnTo>
                <a:lnTo>
                  <a:pt x="654" y="277"/>
                </a:lnTo>
                <a:lnTo>
                  <a:pt x="655" y="277"/>
                </a:lnTo>
                <a:lnTo>
                  <a:pt x="656" y="276"/>
                </a:lnTo>
                <a:lnTo>
                  <a:pt x="657" y="276"/>
                </a:lnTo>
                <a:lnTo>
                  <a:pt x="659" y="276"/>
                </a:lnTo>
                <a:lnTo>
                  <a:pt x="659" y="277"/>
                </a:lnTo>
                <a:lnTo>
                  <a:pt x="659" y="278"/>
                </a:lnTo>
                <a:lnTo>
                  <a:pt x="659" y="279"/>
                </a:lnTo>
                <a:lnTo>
                  <a:pt x="659" y="280"/>
                </a:lnTo>
                <a:lnTo>
                  <a:pt x="659" y="282"/>
                </a:lnTo>
                <a:lnTo>
                  <a:pt x="659" y="283"/>
                </a:lnTo>
                <a:lnTo>
                  <a:pt x="660" y="284"/>
                </a:lnTo>
                <a:lnTo>
                  <a:pt x="660" y="285"/>
                </a:lnTo>
                <a:lnTo>
                  <a:pt x="661" y="286"/>
                </a:lnTo>
                <a:lnTo>
                  <a:pt x="661" y="287"/>
                </a:lnTo>
                <a:lnTo>
                  <a:pt x="662" y="288"/>
                </a:lnTo>
                <a:lnTo>
                  <a:pt x="662" y="289"/>
                </a:lnTo>
                <a:lnTo>
                  <a:pt x="662" y="292"/>
                </a:lnTo>
                <a:lnTo>
                  <a:pt x="662" y="294"/>
                </a:lnTo>
                <a:lnTo>
                  <a:pt x="662" y="295"/>
                </a:lnTo>
                <a:lnTo>
                  <a:pt x="662" y="296"/>
                </a:lnTo>
                <a:lnTo>
                  <a:pt x="662" y="297"/>
                </a:lnTo>
                <a:lnTo>
                  <a:pt x="663" y="299"/>
                </a:lnTo>
                <a:lnTo>
                  <a:pt x="664" y="300"/>
                </a:lnTo>
                <a:lnTo>
                  <a:pt x="665" y="300"/>
                </a:lnTo>
                <a:lnTo>
                  <a:pt x="666" y="300"/>
                </a:lnTo>
                <a:lnTo>
                  <a:pt x="668" y="300"/>
                </a:lnTo>
                <a:lnTo>
                  <a:pt x="669" y="300"/>
                </a:lnTo>
                <a:lnTo>
                  <a:pt x="671" y="300"/>
                </a:lnTo>
                <a:lnTo>
                  <a:pt x="672" y="301"/>
                </a:lnTo>
                <a:lnTo>
                  <a:pt x="672" y="299"/>
                </a:lnTo>
                <a:lnTo>
                  <a:pt x="672" y="297"/>
                </a:lnTo>
                <a:lnTo>
                  <a:pt x="671" y="296"/>
                </a:lnTo>
                <a:lnTo>
                  <a:pt x="671" y="295"/>
                </a:lnTo>
                <a:lnTo>
                  <a:pt x="672" y="294"/>
                </a:lnTo>
                <a:lnTo>
                  <a:pt x="672" y="293"/>
                </a:lnTo>
                <a:lnTo>
                  <a:pt x="672" y="292"/>
                </a:lnTo>
                <a:lnTo>
                  <a:pt x="674" y="292"/>
                </a:lnTo>
                <a:lnTo>
                  <a:pt x="675" y="292"/>
                </a:lnTo>
                <a:lnTo>
                  <a:pt x="678" y="292"/>
                </a:lnTo>
                <a:lnTo>
                  <a:pt x="679" y="292"/>
                </a:lnTo>
                <a:lnTo>
                  <a:pt x="681" y="293"/>
                </a:lnTo>
                <a:lnTo>
                  <a:pt x="681" y="294"/>
                </a:lnTo>
                <a:lnTo>
                  <a:pt x="681" y="295"/>
                </a:lnTo>
                <a:lnTo>
                  <a:pt x="681" y="296"/>
                </a:lnTo>
                <a:lnTo>
                  <a:pt x="680" y="296"/>
                </a:lnTo>
                <a:lnTo>
                  <a:pt x="680" y="297"/>
                </a:lnTo>
                <a:lnTo>
                  <a:pt x="680" y="299"/>
                </a:lnTo>
                <a:lnTo>
                  <a:pt x="679" y="299"/>
                </a:lnTo>
                <a:lnTo>
                  <a:pt x="679" y="300"/>
                </a:lnTo>
                <a:lnTo>
                  <a:pt x="679" y="301"/>
                </a:lnTo>
                <a:lnTo>
                  <a:pt x="679" y="302"/>
                </a:lnTo>
                <a:lnTo>
                  <a:pt x="679" y="303"/>
                </a:lnTo>
                <a:lnTo>
                  <a:pt x="679" y="304"/>
                </a:lnTo>
                <a:lnTo>
                  <a:pt x="679" y="305"/>
                </a:lnTo>
                <a:lnTo>
                  <a:pt x="679" y="306"/>
                </a:lnTo>
                <a:lnTo>
                  <a:pt x="679" y="308"/>
                </a:lnTo>
                <a:lnTo>
                  <a:pt x="679" y="310"/>
                </a:lnTo>
                <a:lnTo>
                  <a:pt x="679" y="311"/>
                </a:lnTo>
                <a:lnTo>
                  <a:pt x="679" y="312"/>
                </a:lnTo>
                <a:lnTo>
                  <a:pt x="679" y="313"/>
                </a:lnTo>
                <a:lnTo>
                  <a:pt x="677" y="312"/>
                </a:lnTo>
                <a:lnTo>
                  <a:pt x="677" y="313"/>
                </a:lnTo>
                <a:lnTo>
                  <a:pt x="678" y="313"/>
                </a:lnTo>
                <a:lnTo>
                  <a:pt x="677" y="314"/>
                </a:lnTo>
                <a:lnTo>
                  <a:pt x="675" y="316"/>
                </a:lnTo>
                <a:lnTo>
                  <a:pt x="674" y="316"/>
                </a:lnTo>
                <a:lnTo>
                  <a:pt x="674" y="314"/>
                </a:lnTo>
                <a:lnTo>
                  <a:pt x="673" y="314"/>
                </a:lnTo>
                <a:lnTo>
                  <a:pt x="672" y="313"/>
                </a:lnTo>
                <a:lnTo>
                  <a:pt x="671" y="313"/>
                </a:lnTo>
                <a:lnTo>
                  <a:pt x="670" y="312"/>
                </a:lnTo>
                <a:lnTo>
                  <a:pt x="669" y="311"/>
                </a:lnTo>
                <a:lnTo>
                  <a:pt x="668" y="310"/>
                </a:lnTo>
                <a:lnTo>
                  <a:pt x="666" y="310"/>
                </a:lnTo>
                <a:lnTo>
                  <a:pt x="665" y="310"/>
                </a:lnTo>
                <a:lnTo>
                  <a:pt x="664" y="310"/>
                </a:lnTo>
                <a:lnTo>
                  <a:pt x="664" y="312"/>
                </a:lnTo>
                <a:lnTo>
                  <a:pt x="665" y="312"/>
                </a:lnTo>
                <a:lnTo>
                  <a:pt x="665" y="311"/>
                </a:lnTo>
                <a:lnTo>
                  <a:pt x="666" y="310"/>
                </a:lnTo>
                <a:lnTo>
                  <a:pt x="668" y="311"/>
                </a:lnTo>
                <a:lnTo>
                  <a:pt x="669" y="312"/>
                </a:lnTo>
                <a:lnTo>
                  <a:pt x="672" y="316"/>
                </a:lnTo>
                <a:lnTo>
                  <a:pt x="674" y="317"/>
                </a:lnTo>
                <a:lnTo>
                  <a:pt x="675" y="318"/>
                </a:lnTo>
                <a:lnTo>
                  <a:pt x="677" y="318"/>
                </a:lnTo>
                <a:lnTo>
                  <a:pt x="677" y="317"/>
                </a:lnTo>
                <a:lnTo>
                  <a:pt x="678" y="317"/>
                </a:lnTo>
                <a:lnTo>
                  <a:pt x="678" y="318"/>
                </a:lnTo>
                <a:lnTo>
                  <a:pt x="679" y="318"/>
                </a:lnTo>
                <a:lnTo>
                  <a:pt x="680" y="317"/>
                </a:lnTo>
                <a:lnTo>
                  <a:pt x="680" y="316"/>
                </a:lnTo>
                <a:lnTo>
                  <a:pt x="680" y="317"/>
                </a:lnTo>
                <a:lnTo>
                  <a:pt x="681" y="317"/>
                </a:lnTo>
                <a:lnTo>
                  <a:pt x="682" y="318"/>
                </a:lnTo>
                <a:lnTo>
                  <a:pt x="683" y="318"/>
                </a:lnTo>
                <a:lnTo>
                  <a:pt x="683" y="319"/>
                </a:lnTo>
                <a:lnTo>
                  <a:pt x="685" y="319"/>
                </a:lnTo>
                <a:lnTo>
                  <a:pt x="683" y="319"/>
                </a:lnTo>
                <a:lnTo>
                  <a:pt x="683" y="320"/>
                </a:lnTo>
                <a:lnTo>
                  <a:pt x="685" y="320"/>
                </a:lnTo>
                <a:lnTo>
                  <a:pt x="686" y="320"/>
                </a:lnTo>
                <a:lnTo>
                  <a:pt x="687" y="320"/>
                </a:lnTo>
                <a:lnTo>
                  <a:pt x="687" y="319"/>
                </a:lnTo>
                <a:lnTo>
                  <a:pt x="686" y="319"/>
                </a:lnTo>
                <a:lnTo>
                  <a:pt x="685" y="319"/>
                </a:lnTo>
                <a:lnTo>
                  <a:pt x="685" y="318"/>
                </a:lnTo>
                <a:lnTo>
                  <a:pt x="685" y="316"/>
                </a:lnTo>
                <a:lnTo>
                  <a:pt x="685" y="314"/>
                </a:lnTo>
                <a:lnTo>
                  <a:pt x="685" y="312"/>
                </a:lnTo>
                <a:lnTo>
                  <a:pt x="685" y="310"/>
                </a:lnTo>
                <a:lnTo>
                  <a:pt x="685" y="308"/>
                </a:lnTo>
                <a:lnTo>
                  <a:pt x="679" y="306"/>
                </a:lnTo>
                <a:lnTo>
                  <a:pt x="679" y="304"/>
                </a:lnTo>
                <a:lnTo>
                  <a:pt x="679" y="302"/>
                </a:lnTo>
                <a:lnTo>
                  <a:pt x="679" y="301"/>
                </a:lnTo>
                <a:lnTo>
                  <a:pt x="680" y="301"/>
                </a:lnTo>
                <a:lnTo>
                  <a:pt x="680" y="300"/>
                </a:lnTo>
                <a:lnTo>
                  <a:pt x="681" y="299"/>
                </a:lnTo>
                <a:lnTo>
                  <a:pt x="681" y="297"/>
                </a:lnTo>
                <a:lnTo>
                  <a:pt x="681" y="296"/>
                </a:lnTo>
                <a:lnTo>
                  <a:pt x="681" y="295"/>
                </a:lnTo>
                <a:lnTo>
                  <a:pt x="681" y="294"/>
                </a:lnTo>
                <a:lnTo>
                  <a:pt x="682" y="294"/>
                </a:lnTo>
                <a:lnTo>
                  <a:pt x="682" y="293"/>
                </a:lnTo>
                <a:lnTo>
                  <a:pt x="689" y="294"/>
                </a:lnTo>
                <a:lnTo>
                  <a:pt x="690" y="294"/>
                </a:lnTo>
                <a:lnTo>
                  <a:pt x="691" y="294"/>
                </a:lnTo>
                <a:lnTo>
                  <a:pt x="692" y="294"/>
                </a:lnTo>
                <a:lnTo>
                  <a:pt x="694" y="294"/>
                </a:lnTo>
                <a:lnTo>
                  <a:pt x="694" y="297"/>
                </a:lnTo>
                <a:lnTo>
                  <a:pt x="695" y="297"/>
                </a:lnTo>
                <a:lnTo>
                  <a:pt x="697" y="297"/>
                </a:lnTo>
                <a:lnTo>
                  <a:pt x="699" y="297"/>
                </a:lnTo>
                <a:lnTo>
                  <a:pt x="700" y="297"/>
                </a:lnTo>
                <a:lnTo>
                  <a:pt x="700" y="300"/>
                </a:lnTo>
                <a:lnTo>
                  <a:pt x="706" y="300"/>
                </a:lnTo>
                <a:lnTo>
                  <a:pt x="713" y="300"/>
                </a:lnTo>
                <a:lnTo>
                  <a:pt x="713" y="301"/>
                </a:lnTo>
                <a:lnTo>
                  <a:pt x="707" y="301"/>
                </a:lnTo>
                <a:lnTo>
                  <a:pt x="707" y="311"/>
                </a:lnTo>
                <a:lnTo>
                  <a:pt x="708" y="311"/>
                </a:lnTo>
                <a:lnTo>
                  <a:pt x="709" y="312"/>
                </a:lnTo>
                <a:lnTo>
                  <a:pt x="712" y="312"/>
                </a:lnTo>
                <a:lnTo>
                  <a:pt x="713" y="312"/>
                </a:lnTo>
                <a:lnTo>
                  <a:pt x="714" y="312"/>
                </a:lnTo>
                <a:lnTo>
                  <a:pt x="715" y="312"/>
                </a:lnTo>
                <a:lnTo>
                  <a:pt x="716" y="312"/>
                </a:lnTo>
                <a:lnTo>
                  <a:pt x="716" y="311"/>
                </a:lnTo>
                <a:lnTo>
                  <a:pt x="717" y="311"/>
                </a:lnTo>
                <a:lnTo>
                  <a:pt x="720" y="310"/>
                </a:lnTo>
                <a:lnTo>
                  <a:pt x="722" y="312"/>
                </a:lnTo>
                <a:lnTo>
                  <a:pt x="723" y="314"/>
                </a:lnTo>
                <a:lnTo>
                  <a:pt x="724" y="316"/>
                </a:lnTo>
                <a:lnTo>
                  <a:pt x="725" y="317"/>
                </a:lnTo>
                <a:lnTo>
                  <a:pt x="728" y="319"/>
                </a:lnTo>
                <a:lnTo>
                  <a:pt x="728" y="320"/>
                </a:lnTo>
                <a:lnTo>
                  <a:pt x="728" y="321"/>
                </a:lnTo>
                <a:lnTo>
                  <a:pt x="726" y="321"/>
                </a:lnTo>
                <a:lnTo>
                  <a:pt x="726" y="322"/>
                </a:lnTo>
                <a:lnTo>
                  <a:pt x="726" y="324"/>
                </a:lnTo>
                <a:lnTo>
                  <a:pt x="726" y="325"/>
                </a:lnTo>
                <a:lnTo>
                  <a:pt x="725" y="326"/>
                </a:lnTo>
                <a:lnTo>
                  <a:pt x="725" y="327"/>
                </a:lnTo>
                <a:lnTo>
                  <a:pt x="724" y="327"/>
                </a:lnTo>
                <a:lnTo>
                  <a:pt x="724" y="328"/>
                </a:lnTo>
                <a:lnTo>
                  <a:pt x="723" y="328"/>
                </a:lnTo>
                <a:lnTo>
                  <a:pt x="723" y="329"/>
                </a:lnTo>
                <a:lnTo>
                  <a:pt x="722" y="329"/>
                </a:lnTo>
                <a:lnTo>
                  <a:pt x="721" y="329"/>
                </a:lnTo>
                <a:lnTo>
                  <a:pt x="721" y="330"/>
                </a:lnTo>
                <a:lnTo>
                  <a:pt x="720" y="330"/>
                </a:lnTo>
                <a:lnTo>
                  <a:pt x="718" y="330"/>
                </a:lnTo>
                <a:lnTo>
                  <a:pt x="717" y="330"/>
                </a:lnTo>
                <a:lnTo>
                  <a:pt x="716" y="330"/>
                </a:lnTo>
                <a:lnTo>
                  <a:pt x="715" y="330"/>
                </a:lnTo>
                <a:lnTo>
                  <a:pt x="714" y="330"/>
                </a:lnTo>
                <a:lnTo>
                  <a:pt x="713" y="330"/>
                </a:lnTo>
                <a:lnTo>
                  <a:pt x="712" y="330"/>
                </a:lnTo>
                <a:lnTo>
                  <a:pt x="711" y="330"/>
                </a:lnTo>
                <a:lnTo>
                  <a:pt x="709" y="330"/>
                </a:lnTo>
                <a:lnTo>
                  <a:pt x="708" y="330"/>
                </a:lnTo>
                <a:lnTo>
                  <a:pt x="707" y="330"/>
                </a:lnTo>
                <a:lnTo>
                  <a:pt x="706" y="330"/>
                </a:lnTo>
                <a:lnTo>
                  <a:pt x="705" y="330"/>
                </a:lnTo>
                <a:lnTo>
                  <a:pt x="704" y="330"/>
                </a:lnTo>
                <a:lnTo>
                  <a:pt x="703" y="330"/>
                </a:lnTo>
                <a:lnTo>
                  <a:pt x="702" y="330"/>
                </a:lnTo>
                <a:lnTo>
                  <a:pt x="700" y="330"/>
                </a:lnTo>
                <a:lnTo>
                  <a:pt x="698" y="329"/>
                </a:lnTo>
                <a:lnTo>
                  <a:pt x="698" y="330"/>
                </a:lnTo>
                <a:lnTo>
                  <a:pt x="697" y="330"/>
                </a:lnTo>
                <a:lnTo>
                  <a:pt x="696" y="330"/>
                </a:lnTo>
                <a:lnTo>
                  <a:pt x="697" y="331"/>
                </a:lnTo>
                <a:lnTo>
                  <a:pt x="697" y="333"/>
                </a:lnTo>
                <a:lnTo>
                  <a:pt x="696" y="333"/>
                </a:lnTo>
                <a:lnTo>
                  <a:pt x="695" y="335"/>
                </a:lnTo>
                <a:lnTo>
                  <a:pt x="695" y="336"/>
                </a:lnTo>
                <a:lnTo>
                  <a:pt x="696" y="336"/>
                </a:lnTo>
                <a:lnTo>
                  <a:pt x="697" y="337"/>
                </a:lnTo>
                <a:lnTo>
                  <a:pt x="699" y="339"/>
                </a:lnTo>
                <a:lnTo>
                  <a:pt x="700" y="339"/>
                </a:lnTo>
                <a:lnTo>
                  <a:pt x="700" y="341"/>
                </a:lnTo>
                <a:lnTo>
                  <a:pt x="702" y="341"/>
                </a:lnTo>
                <a:lnTo>
                  <a:pt x="703" y="341"/>
                </a:lnTo>
                <a:lnTo>
                  <a:pt x="704" y="341"/>
                </a:lnTo>
                <a:lnTo>
                  <a:pt x="702" y="342"/>
                </a:lnTo>
                <a:lnTo>
                  <a:pt x="699" y="343"/>
                </a:lnTo>
                <a:lnTo>
                  <a:pt x="698" y="344"/>
                </a:lnTo>
                <a:lnTo>
                  <a:pt x="695" y="346"/>
                </a:lnTo>
                <a:lnTo>
                  <a:pt x="695" y="344"/>
                </a:lnTo>
                <a:lnTo>
                  <a:pt x="696" y="344"/>
                </a:lnTo>
                <a:lnTo>
                  <a:pt x="696" y="343"/>
                </a:lnTo>
                <a:lnTo>
                  <a:pt x="697" y="343"/>
                </a:lnTo>
                <a:lnTo>
                  <a:pt x="697" y="342"/>
                </a:lnTo>
                <a:lnTo>
                  <a:pt x="696" y="342"/>
                </a:lnTo>
                <a:lnTo>
                  <a:pt x="695" y="341"/>
                </a:lnTo>
                <a:lnTo>
                  <a:pt x="694" y="341"/>
                </a:lnTo>
                <a:lnTo>
                  <a:pt x="694" y="342"/>
                </a:lnTo>
                <a:lnTo>
                  <a:pt x="692" y="343"/>
                </a:lnTo>
                <a:lnTo>
                  <a:pt x="691" y="343"/>
                </a:lnTo>
                <a:lnTo>
                  <a:pt x="691" y="345"/>
                </a:lnTo>
                <a:lnTo>
                  <a:pt x="692" y="345"/>
                </a:lnTo>
                <a:lnTo>
                  <a:pt x="694" y="345"/>
                </a:lnTo>
                <a:lnTo>
                  <a:pt x="695" y="347"/>
                </a:lnTo>
                <a:lnTo>
                  <a:pt x="692" y="349"/>
                </a:lnTo>
                <a:lnTo>
                  <a:pt x="691" y="350"/>
                </a:lnTo>
                <a:lnTo>
                  <a:pt x="689" y="351"/>
                </a:lnTo>
                <a:lnTo>
                  <a:pt x="687" y="352"/>
                </a:lnTo>
                <a:lnTo>
                  <a:pt x="685" y="353"/>
                </a:lnTo>
                <a:lnTo>
                  <a:pt x="683" y="353"/>
                </a:lnTo>
                <a:lnTo>
                  <a:pt x="681" y="354"/>
                </a:lnTo>
                <a:lnTo>
                  <a:pt x="677" y="354"/>
                </a:lnTo>
                <a:lnTo>
                  <a:pt x="674" y="354"/>
                </a:lnTo>
                <a:lnTo>
                  <a:pt x="673" y="354"/>
                </a:lnTo>
                <a:lnTo>
                  <a:pt x="672" y="354"/>
                </a:lnTo>
                <a:lnTo>
                  <a:pt x="671" y="354"/>
                </a:lnTo>
                <a:lnTo>
                  <a:pt x="670" y="354"/>
                </a:lnTo>
                <a:lnTo>
                  <a:pt x="670" y="353"/>
                </a:lnTo>
                <a:lnTo>
                  <a:pt x="669" y="353"/>
                </a:lnTo>
                <a:lnTo>
                  <a:pt x="668" y="353"/>
                </a:lnTo>
                <a:lnTo>
                  <a:pt x="666" y="352"/>
                </a:lnTo>
                <a:lnTo>
                  <a:pt x="665" y="350"/>
                </a:lnTo>
                <a:lnTo>
                  <a:pt x="664" y="349"/>
                </a:lnTo>
                <a:lnTo>
                  <a:pt x="664" y="347"/>
                </a:lnTo>
                <a:lnTo>
                  <a:pt x="663" y="346"/>
                </a:lnTo>
                <a:lnTo>
                  <a:pt x="662" y="346"/>
                </a:lnTo>
                <a:lnTo>
                  <a:pt x="662" y="345"/>
                </a:lnTo>
                <a:lnTo>
                  <a:pt x="661" y="345"/>
                </a:lnTo>
                <a:lnTo>
                  <a:pt x="661" y="344"/>
                </a:lnTo>
                <a:lnTo>
                  <a:pt x="662" y="344"/>
                </a:lnTo>
                <a:lnTo>
                  <a:pt x="662" y="343"/>
                </a:lnTo>
                <a:lnTo>
                  <a:pt x="662" y="342"/>
                </a:lnTo>
                <a:lnTo>
                  <a:pt x="662" y="341"/>
                </a:lnTo>
                <a:lnTo>
                  <a:pt x="662" y="339"/>
                </a:lnTo>
                <a:lnTo>
                  <a:pt x="662" y="338"/>
                </a:lnTo>
                <a:lnTo>
                  <a:pt x="662" y="337"/>
                </a:lnTo>
                <a:lnTo>
                  <a:pt x="661" y="336"/>
                </a:lnTo>
                <a:lnTo>
                  <a:pt x="661" y="335"/>
                </a:lnTo>
                <a:lnTo>
                  <a:pt x="660" y="335"/>
                </a:lnTo>
                <a:lnTo>
                  <a:pt x="659" y="335"/>
                </a:lnTo>
                <a:lnTo>
                  <a:pt x="659" y="334"/>
                </a:lnTo>
                <a:lnTo>
                  <a:pt x="659" y="335"/>
                </a:lnTo>
                <a:lnTo>
                  <a:pt x="655" y="335"/>
                </a:lnTo>
                <a:lnTo>
                  <a:pt x="655" y="334"/>
                </a:lnTo>
                <a:lnTo>
                  <a:pt x="655" y="333"/>
                </a:lnTo>
                <a:lnTo>
                  <a:pt x="655" y="331"/>
                </a:lnTo>
                <a:lnTo>
                  <a:pt x="655" y="330"/>
                </a:lnTo>
                <a:lnTo>
                  <a:pt x="655" y="329"/>
                </a:lnTo>
                <a:lnTo>
                  <a:pt x="654" y="329"/>
                </a:lnTo>
                <a:lnTo>
                  <a:pt x="654" y="327"/>
                </a:lnTo>
                <a:lnTo>
                  <a:pt x="655" y="327"/>
                </a:lnTo>
                <a:lnTo>
                  <a:pt x="644" y="313"/>
                </a:lnTo>
                <a:lnTo>
                  <a:pt x="643" y="313"/>
                </a:lnTo>
                <a:lnTo>
                  <a:pt x="643" y="312"/>
                </a:lnTo>
                <a:lnTo>
                  <a:pt x="642" y="311"/>
                </a:lnTo>
                <a:lnTo>
                  <a:pt x="639" y="309"/>
                </a:lnTo>
                <a:lnTo>
                  <a:pt x="639" y="308"/>
                </a:lnTo>
                <a:lnTo>
                  <a:pt x="640" y="308"/>
                </a:lnTo>
                <a:lnTo>
                  <a:pt x="640" y="306"/>
                </a:lnTo>
                <a:lnTo>
                  <a:pt x="639" y="305"/>
                </a:lnTo>
                <a:lnTo>
                  <a:pt x="636" y="306"/>
                </a:lnTo>
                <a:lnTo>
                  <a:pt x="635" y="306"/>
                </a:lnTo>
                <a:lnTo>
                  <a:pt x="635" y="305"/>
                </a:lnTo>
                <a:lnTo>
                  <a:pt x="634" y="304"/>
                </a:lnTo>
                <a:lnTo>
                  <a:pt x="632" y="305"/>
                </a:lnTo>
                <a:lnTo>
                  <a:pt x="632" y="306"/>
                </a:lnTo>
                <a:lnTo>
                  <a:pt x="632" y="308"/>
                </a:lnTo>
                <a:lnTo>
                  <a:pt x="632" y="309"/>
                </a:lnTo>
                <a:lnTo>
                  <a:pt x="632" y="310"/>
                </a:lnTo>
                <a:lnTo>
                  <a:pt x="632" y="311"/>
                </a:lnTo>
                <a:lnTo>
                  <a:pt x="631" y="312"/>
                </a:lnTo>
                <a:lnTo>
                  <a:pt x="631" y="313"/>
                </a:lnTo>
                <a:lnTo>
                  <a:pt x="629" y="316"/>
                </a:lnTo>
                <a:lnTo>
                  <a:pt x="627" y="320"/>
                </a:lnTo>
                <a:lnTo>
                  <a:pt x="623" y="325"/>
                </a:lnTo>
                <a:lnTo>
                  <a:pt x="622" y="326"/>
                </a:lnTo>
                <a:lnTo>
                  <a:pt x="622" y="327"/>
                </a:lnTo>
                <a:lnTo>
                  <a:pt x="623" y="327"/>
                </a:lnTo>
                <a:lnTo>
                  <a:pt x="626" y="327"/>
                </a:lnTo>
                <a:lnTo>
                  <a:pt x="625" y="328"/>
                </a:lnTo>
                <a:lnTo>
                  <a:pt x="623" y="328"/>
                </a:lnTo>
                <a:lnTo>
                  <a:pt x="623" y="330"/>
                </a:lnTo>
                <a:lnTo>
                  <a:pt x="625" y="330"/>
                </a:lnTo>
                <a:lnTo>
                  <a:pt x="625" y="331"/>
                </a:lnTo>
                <a:lnTo>
                  <a:pt x="625" y="333"/>
                </a:lnTo>
                <a:lnTo>
                  <a:pt x="623" y="333"/>
                </a:lnTo>
                <a:lnTo>
                  <a:pt x="625" y="334"/>
                </a:lnTo>
                <a:lnTo>
                  <a:pt x="625" y="333"/>
                </a:lnTo>
                <a:lnTo>
                  <a:pt x="626" y="331"/>
                </a:lnTo>
                <a:lnTo>
                  <a:pt x="626" y="333"/>
                </a:lnTo>
                <a:lnTo>
                  <a:pt x="627" y="333"/>
                </a:lnTo>
                <a:lnTo>
                  <a:pt x="626" y="334"/>
                </a:lnTo>
                <a:lnTo>
                  <a:pt x="626" y="335"/>
                </a:lnTo>
                <a:lnTo>
                  <a:pt x="627" y="335"/>
                </a:lnTo>
                <a:lnTo>
                  <a:pt x="628" y="335"/>
                </a:lnTo>
                <a:lnTo>
                  <a:pt x="629" y="335"/>
                </a:lnTo>
                <a:lnTo>
                  <a:pt x="630" y="335"/>
                </a:lnTo>
                <a:lnTo>
                  <a:pt x="630" y="336"/>
                </a:lnTo>
                <a:lnTo>
                  <a:pt x="630" y="337"/>
                </a:lnTo>
                <a:lnTo>
                  <a:pt x="630" y="338"/>
                </a:lnTo>
                <a:lnTo>
                  <a:pt x="630" y="337"/>
                </a:lnTo>
                <a:lnTo>
                  <a:pt x="629" y="337"/>
                </a:lnTo>
                <a:lnTo>
                  <a:pt x="628" y="337"/>
                </a:lnTo>
                <a:lnTo>
                  <a:pt x="627" y="337"/>
                </a:lnTo>
                <a:lnTo>
                  <a:pt x="626" y="337"/>
                </a:lnTo>
                <a:lnTo>
                  <a:pt x="625" y="337"/>
                </a:lnTo>
                <a:lnTo>
                  <a:pt x="623" y="337"/>
                </a:lnTo>
                <a:lnTo>
                  <a:pt x="619" y="333"/>
                </a:lnTo>
                <a:lnTo>
                  <a:pt x="618" y="331"/>
                </a:lnTo>
                <a:lnTo>
                  <a:pt x="617" y="331"/>
                </a:lnTo>
                <a:lnTo>
                  <a:pt x="617" y="330"/>
                </a:lnTo>
                <a:lnTo>
                  <a:pt x="617" y="329"/>
                </a:lnTo>
                <a:lnTo>
                  <a:pt x="617" y="328"/>
                </a:lnTo>
                <a:lnTo>
                  <a:pt x="617" y="327"/>
                </a:lnTo>
                <a:lnTo>
                  <a:pt x="614" y="327"/>
                </a:lnTo>
                <a:lnTo>
                  <a:pt x="613" y="326"/>
                </a:lnTo>
                <a:lnTo>
                  <a:pt x="613" y="327"/>
                </a:lnTo>
                <a:lnTo>
                  <a:pt x="613" y="328"/>
                </a:lnTo>
                <a:lnTo>
                  <a:pt x="613" y="329"/>
                </a:lnTo>
                <a:lnTo>
                  <a:pt x="612" y="331"/>
                </a:lnTo>
                <a:lnTo>
                  <a:pt x="613" y="331"/>
                </a:lnTo>
                <a:lnTo>
                  <a:pt x="612" y="331"/>
                </a:lnTo>
                <a:lnTo>
                  <a:pt x="613" y="333"/>
                </a:lnTo>
                <a:lnTo>
                  <a:pt x="612" y="334"/>
                </a:lnTo>
                <a:lnTo>
                  <a:pt x="612" y="336"/>
                </a:lnTo>
                <a:lnTo>
                  <a:pt x="612" y="338"/>
                </a:lnTo>
                <a:lnTo>
                  <a:pt x="612" y="339"/>
                </a:lnTo>
                <a:lnTo>
                  <a:pt x="612" y="341"/>
                </a:lnTo>
                <a:lnTo>
                  <a:pt x="613" y="341"/>
                </a:lnTo>
                <a:lnTo>
                  <a:pt x="613" y="344"/>
                </a:lnTo>
                <a:lnTo>
                  <a:pt x="614" y="344"/>
                </a:lnTo>
                <a:lnTo>
                  <a:pt x="616" y="344"/>
                </a:lnTo>
                <a:lnTo>
                  <a:pt x="616" y="346"/>
                </a:lnTo>
                <a:lnTo>
                  <a:pt x="617" y="346"/>
                </a:lnTo>
                <a:lnTo>
                  <a:pt x="617" y="345"/>
                </a:lnTo>
                <a:lnTo>
                  <a:pt x="618" y="345"/>
                </a:lnTo>
                <a:lnTo>
                  <a:pt x="618" y="344"/>
                </a:lnTo>
                <a:lnTo>
                  <a:pt x="619" y="344"/>
                </a:lnTo>
                <a:lnTo>
                  <a:pt x="621" y="345"/>
                </a:lnTo>
                <a:lnTo>
                  <a:pt x="621" y="346"/>
                </a:lnTo>
                <a:lnTo>
                  <a:pt x="621" y="347"/>
                </a:lnTo>
                <a:lnTo>
                  <a:pt x="621" y="349"/>
                </a:lnTo>
                <a:lnTo>
                  <a:pt x="619" y="349"/>
                </a:lnTo>
                <a:lnTo>
                  <a:pt x="617" y="349"/>
                </a:lnTo>
                <a:lnTo>
                  <a:pt x="613" y="349"/>
                </a:lnTo>
                <a:lnTo>
                  <a:pt x="611" y="349"/>
                </a:lnTo>
                <a:lnTo>
                  <a:pt x="610" y="349"/>
                </a:lnTo>
                <a:lnTo>
                  <a:pt x="609" y="349"/>
                </a:lnTo>
                <a:lnTo>
                  <a:pt x="608" y="349"/>
                </a:lnTo>
                <a:lnTo>
                  <a:pt x="608" y="347"/>
                </a:lnTo>
                <a:lnTo>
                  <a:pt x="608" y="346"/>
                </a:lnTo>
                <a:lnTo>
                  <a:pt x="606" y="347"/>
                </a:lnTo>
                <a:lnTo>
                  <a:pt x="606" y="349"/>
                </a:lnTo>
                <a:lnTo>
                  <a:pt x="608" y="350"/>
                </a:lnTo>
                <a:lnTo>
                  <a:pt x="606" y="351"/>
                </a:lnTo>
                <a:lnTo>
                  <a:pt x="605" y="351"/>
                </a:lnTo>
                <a:lnTo>
                  <a:pt x="605" y="349"/>
                </a:lnTo>
                <a:lnTo>
                  <a:pt x="604" y="349"/>
                </a:lnTo>
                <a:lnTo>
                  <a:pt x="604" y="347"/>
                </a:lnTo>
                <a:lnTo>
                  <a:pt x="603" y="349"/>
                </a:lnTo>
                <a:lnTo>
                  <a:pt x="602" y="349"/>
                </a:lnTo>
                <a:lnTo>
                  <a:pt x="602" y="350"/>
                </a:lnTo>
                <a:lnTo>
                  <a:pt x="603" y="351"/>
                </a:lnTo>
                <a:lnTo>
                  <a:pt x="603" y="352"/>
                </a:lnTo>
                <a:lnTo>
                  <a:pt x="602" y="353"/>
                </a:lnTo>
                <a:lnTo>
                  <a:pt x="602" y="355"/>
                </a:lnTo>
                <a:lnTo>
                  <a:pt x="602" y="358"/>
                </a:lnTo>
                <a:lnTo>
                  <a:pt x="602" y="367"/>
                </a:lnTo>
                <a:lnTo>
                  <a:pt x="603" y="367"/>
                </a:lnTo>
                <a:lnTo>
                  <a:pt x="604" y="367"/>
                </a:lnTo>
                <a:lnTo>
                  <a:pt x="604" y="368"/>
                </a:lnTo>
                <a:lnTo>
                  <a:pt x="602" y="368"/>
                </a:lnTo>
                <a:lnTo>
                  <a:pt x="602" y="369"/>
                </a:lnTo>
                <a:lnTo>
                  <a:pt x="604" y="369"/>
                </a:lnTo>
                <a:lnTo>
                  <a:pt x="602" y="369"/>
                </a:lnTo>
                <a:lnTo>
                  <a:pt x="602" y="370"/>
                </a:lnTo>
                <a:lnTo>
                  <a:pt x="602" y="373"/>
                </a:lnTo>
                <a:lnTo>
                  <a:pt x="603" y="373"/>
                </a:lnTo>
                <a:lnTo>
                  <a:pt x="604" y="373"/>
                </a:lnTo>
                <a:lnTo>
                  <a:pt x="605" y="373"/>
                </a:lnTo>
                <a:lnTo>
                  <a:pt x="606" y="373"/>
                </a:lnTo>
                <a:lnTo>
                  <a:pt x="606" y="375"/>
                </a:lnTo>
                <a:lnTo>
                  <a:pt x="606" y="376"/>
                </a:lnTo>
                <a:lnTo>
                  <a:pt x="606" y="377"/>
                </a:lnTo>
                <a:lnTo>
                  <a:pt x="606" y="378"/>
                </a:lnTo>
                <a:lnTo>
                  <a:pt x="606" y="379"/>
                </a:lnTo>
                <a:lnTo>
                  <a:pt x="606" y="380"/>
                </a:lnTo>
                <a:lnTo>
                  <a:pt x="605" y="381"/>
                </a:lnTo>
                <a:lnTo>
                  <a:pt x="605" y="383"/>
                </a:lnTo>
                <a:lnTo>
                  <a:pt x="605" y="384"/>
                </a:lnTo>
                <a:lnTo>
                  <a:pt x="609" y="385"/>
                </a:lnTo>
                <a:lnTo>
                  <a:pt x="610" y="386"/>
                </a:lnTo>
                <a:lnTo>
                  <a:pt x="611" y="386"/>
                </a:lnTo>
                <a:lnTo>
                  <a:pt x="612" y="387"/>
                </a:lnTo>
                <a:lnTo>
                  <a:pt x="613" y="387"/>
                </a:lnTo>
                <a:lnTo>
                  <a:pt x="613" y="386"/>
                </a:lnTo>
                <a:lnTo>
                  <a:pt x="614" y="387"/>
                </a:lnTo>
                <a:lnTo>
                  <a:pt x="621" y="387"/>
                </a:lnTo>
                <a:lnTo>
                  <a:pt x="622" y="387"/>
                </a:lnTo>
                <a:lnTo>
                  <a:pt x="625" y="387"/>
                </a:lnTo>
                <a:lnTo>
                  <a:pt x="630" y="387"/>
                </a:lnTo>
                <a:lnTo>
                  <a:pt x="631" y="387"/>
                </a:lnTo>
                <a:lnTo>
                  <a:pt x="632" y="387"/>
                </a:lnTo>
                <a:lnTo>
                  <a:pt x="634" y="388"/>
                </a:lnTo>
                <a:lnTo>
                  <a:pt x="635" y="389"/>
                </a:lnTo>
                <a:lnTo>
                  <a:pt x="636" y="389"/>
                </a:lnTo>
                <a:lnTo>
                  <a:pt x="635" y="388"/>
                </a:lnTo>
                <a:lnTo>
                  <a:pt x="634" y="387"/>
                </a:lnTo>
                <a:lnTo>
                  <a:pt x="637" y="387"/>
                </a:lnTo>
                <a:lnTo>
                  <a:pt x="644" y="387"/>
                </a:lnTo>
                <a:lnTo>
                  <a:pt x="645" y="387"/>
                </a:lnTo>
                <a:lnTo>
                  <a:pt x="646" y="387"/>
                </a:lnTo>
                <a:lnTo>
                  <a:pt x="648" y="387"/>
                </a:lnTo>
                <a:lnTo>
                  <a:pt x="649" y="387"/>
                </a:lnTo>
                <a:lnTo>
                  <a:pt x="648" y="388"/>
                </a:lnTo>
                <a:lnTo>
                  <a:pt x="648" y="389"/>
                </a:lnTo>
                <a:lnTo>
                  <a:pt x="651" y="392"/>
                </a:lnTo>
                <a:lnTo>
                  <a:pt x="652" y="387"/>
                </a:lnTo>
                <a:lnTo>
                  <a:pt x="657" y="387"/>
                </a:lnTo>
                <a:lnTo>
                  <a:pt x="657" y="391"/>
                </a:lnTo>
                <a:lnTo>
                  <a:pt x="657" y="403"/>
                </a:lnTo>
                <a:lnTo>
                  <a:pt x="657" y="406"/>
                </a:lnTo>
                <a:lnTo>
                  <a:pt x="657" y="408"/>
                </a:lnTo>
                <a:lnTo>
                  <a:pt x="657" y="411"/>
                </a:lnTo>
                <a:lnTo>
                  <a:pt x="656" y="411"/>
                </a:lnTo>
                <a:lnTo>
                  <a:pt x="656" y="410"/>
                </a:lnTo>
                <a:lnTo>
                  <a:pt x="656" y="411"/>
                </a:lnTo>
                <a:lnTo>
                  <a:pt x="654" y="414"/>
                </a:lnTo>
                <a:lnTo>
                  <a:pt x="656" y="414"/>
                </a:lnTo>
                <a:lnTo>
                  <a:pt x="661" y="414"/>
                </a:lnTo>
                <a:lnTo>
                  <a:pt x="661" y="417"/>
                </a:lnTo>
                <a:lnTo>
                  <a:pt x="661" y="418"/>
                </a:lnTo>
                <a:lnTo>
                  <a:pt x="662" y="418"/>
                </a:lnTo>
                <a:lnTo>
                  <a:pt x="662" y="416"/>
                </a:lnTo>
                <a:lnTo>
                  <a:pt x="662" y="425"/>
                </a:lnTo>
                <a:lnTo>
                  <a:pt x="662" y="426"/>
                </a:lnTo>
                <a:lnTo>
                  <a:pt x="662" y="427"/>
                </a:lnTo>
                <a:lnTo>
                  <a:pt x="662" y="428"/>
                </a:lnTo>
                <a:lnTo>
                  <a:pt x="663" y="428"/>
                </a:lnTo>
                <a:lnTo>
                  <a:pt x="668" y="428"/>
                </a:lnTo>
                <a:lnTo>
                  <a:pt x="668" y="426"/>
                </a:lnTo>
                <a:lnTo>
                  <a:pt x="668" y="423"/>
                </a:lnTo>
                <a:lnTo>
                  <a:pt x="668" y="421"/>
                </a:lnTo>
                <a:lnTo>
                  <a:pt x="669" y="421"/>
                </a:lnTo>
                <a:lnTo>
                  <a:pt x="671" y="421"/>
                </a:lnTo>
                <a:lnTo>
                  <a:pt x="673" y="421"/>
                </a:lnTo>
                <a:lnTo>
                  <a:pt x="675" y="421"/>
                </a:lnTo>
                <a:lnTo>
                  <a:pt x="678" y="421"/>
                </a:lnTo>
                <a:lnTo>
                  <a:pt x="679" y="421"/>
                </a:lnTo>
                <a:lnTo>
                  <a:pt x="679" y="423"/>
                </a:lnTo>
                <a:lnTo>
                  <a:pt x="679" y="426"/>
                </a:lnTo>
                <a:lnTo>
                  <a:pt x="679" y="428"/>
                </a:lnTo>
                <a:lnTo>
                  <a:pt x="681" y="428"/>
                </a:lnTo>
                <a:lnTo>
                  <a:pt x="683" y="428"/>
                </a:lnTo>
                <a:lnTo>
                  <a:pt x="685" y="428"/>
                </a:lnTo>
                <a:lnTo>
                  <a:pt x="685" y="429"/>
                </a:lnTo>
                <a:lnTo>
                  <a:pt x="688" y="429"/>
                </a:lnTo>
                <a:lnTo>
                  <a:pt x="690" y="434"/>
                </a:lnTo>
                <a:lnTo>
                  <a:pt x="692" y="434"/>
                </a:lnTo>
                <a:lnTo>
                  <a:pt x="696" y="434"/>
                </a:lnTo>
                <a:lnTo>
                  <a:pt x="696" y="435"/>
                </a:lnTo>
                <a:lnTo>
                  <a:pt x="696" y="436"/>
                </a:lnTo>
                <a:lnTo>
                  <a:pt x="696" y="438"/>
                </a:lnTo>
                <a:lnTo>
                  <a:pt x="696" y="439"/>
                </a:lnTo>
                <a:lnTo>
                  <a:pt x="697" y="439"/>
                </a:lnTo>
                <a:lnTo>
                  <a:pt x="698" y="439"/>
                </a:lnTo>
                <a:lnTo>
                  <a:pt x="698" y="441"/>
                </a:lnTo>
                <a:lnTo>
                  <a:pt x="699" y="441"/>
                </a:lnTo>
                <a:lnTo>
                  <a:pt x="700" y="439"/>
                </a:lnTo>
                <a:lnTo>
                  <a:pt x="703" y="439"/>
                </a:lnTo>
                <a:lnTo>
                  <a:pt x="706" y="438"/>
                </a:lnTo>
                <a:lnTo>
                  <a:pt x="709" y="438"/>
                </a:lnTo>
                <a:lnTo>
                  <a:pt x="709" y="439"/>
                </a:lnTo>
                <a:lnTo>
                  <a:pt x="709" y="441"/>
                </a:lnTo>
                <a:lnTo>
                  <a:pt x="711" y="443"/>
                </a:lnTo>
                <a:lnTo>
                  <a:pt x="709" y="452"/>
                </a:lnTo>
                <a:lnTo>
                  <a:pt x="711" y="468"/>
                </a:lnTo>
                <a:lnTo>
                  <a:pt x="709" y="468"/>
                </a:lnTo>
                <a:lnTo>
                  <a:pt x="709" y="473"/>
                </a:lnTo>
                <a:lnTo>
                  <a:pt x="712" y="473"/>
                </a:lnTo>
                <a:lnTo>
                  <a:pt x="715" y="473"/>
                </a:lnTo>
                <a:lnTo>
                  <a:pt x="716" y="473"/>
                </a:lnTo>
                <a:lnTo>
                  <a:pt x="716" y="475"/>
                </a:lnTo>
                <a:lnTo>
                  <a:pt x="716" y="476"/>
                </a:lnTo>
                <a:lnTo>
                  <a:pt x="717" y="477"/>
                </a:lnTo>
                <a:lnTo>
                  <a:pt x="716" y="479"/>
                </a:lnTo>
                <a:lnTo>
                  <a:pt x="715" y="479"/>
                </a:lnTo>
                <a:lnTo>
                  <a:pt x="714" y="481"/>
                </a:lnTo>
                <a:lnTo>
                  <a:pt x="713" y="481"/>
                </a:lnTo>
                <a:lnTo>
                  <a:pt x="713" y="483"/>
                </a:lnTo>
                <a:lnTo>
                  <a:pt x="712" y="483"/>
                </a:lnTo>
                <a:lnTo>
                  <a:pt x="712" y="484"/>
                </a:lnTo>
                <a:lnTo>
                  <a:pt x="709" y="486"/>
                </a:lnTo>
                <a:lnTo>
                  <a:pt x="711" y="486"/>
                </a:lnTo>
                <a:lnTo>
                  <a:pt x="714" y="486"/>
                </a:lnTo>
                <a:lnTo>
                  <a:pt x="714" y="485"/>
                </a:lnTo>
                <a:lnTo>
                  <a:pt x="714" y="484"/>
                </a:lnTo>
                <a:lnTo>
                  <a:pt x="717" y="484"/>
                </a:lnTo>
                <a:lnTo>
                  <a:pt x="723" y="484"/>
                </a:lnTo>
                <a:lnTo>
                  <a:pt x="728" y="484"/>
                </a:lnTo>
                <a:lnTo>
                  <a:pt x="731" y="484"/>
                </a:lnTo>
                <a:lnTo>
                  <a:pt x="733" y="484"/>
                </a:lnTo>
                <a:lnTo>
                  <a:pt x="733" y="483"/>
                </a:lnTo>
                <a:lnTo>
                  <a:pt x="735" y="479"/>
                </a:lnTo>
                <a:lnTo>
                  <a:pt x="740" y="479"/>
                </a:lnTo>
                <a:lnTo>
                  <a:pt x="740" y="475"/>
                </a:lnTo>
                <a:lnTo>
                  <a:pt x="742" y="476"/>
                </a:lnTo>
                <a:lnTo>
                  <a:pt x="746" y="476"/>
                </a:lnTo>
                <a:lnTo>
                  <a:pt x="748" y="476"/>
                </a:lnTo>
                <a:lnTo>
                  <a:pt x="750" y="476"/>
                </a:lnTo>
                <a:lnTo>
                  <a:pt x="751" y="476"/>
                </a:lnTo>
                <a:lnTo>
                  <a:pt x="752" y="477"/>
                </a:lnTo>
                <a:lnTo>
                  <a:pt x="755" y="477"/>
                </a:lnTo>
                <a:lnTo>
                  <a:pt x="756" y="477"/>
                </a:lnTo>
                <a:lnTo>
                  <a:pt x="757" y="477"/>
                </a:lnTo>
                <a:lnTo>
                  <a:pt x="757" y="478"/>
                </a:lnTo>
                <a:lnTo>
                  <a:pt x="758" y="478"/>
                </a:lnTo>
                <a:lnTo>
                  <a:pt x="758" y="479"/>
                </a:lnTo>
                <a:lnTo>
                  <a:pt x="759" y="479"/>
                </a:lnTo>
                <a:lnTo>
                  <a:pt x="760" y="479"/>
                </a:lnTo>
                <a:lnTo>
                  <a:pt x="764" y="479"/>
                </a:lnTo>
                <a:lnTo>
                  <a:pt x="766" y="479"/>
                </a:lnTo>
                <a:lnTo>
                  <a:pt x="767" y="480"/>
                </a:lnTo>
                <a:lnTo>
                  <a:pt x="771" y="480"/>
                </a:lnTo>
                <a:lnTo>
                  <a:pt x="774" y="480"/>
                </a:lnTo>
                <a:lnTo>
                  <a:pt x="775" y="480"/>
                </a:lnTo>
                <a:lnTo>
                  <a:pt x="775" y="481"/>
                </a:lnTo>
                <a:lnTo>
                  <a:pt x="774" y="484"/>
                </a:lnTo>
                <a:lnTo>
                  <a:pt x="774" y="486"/>
                </a:lnTo>
                <a:lnTo>
                  <a:pt x="774" y="487"/>
                </a:lnTo>
                <a:lnTo>
                  <a:pt x="774" y="488"/>
                </a:lnTo>
                <a:lnTo>
                  <a:pt x="774" y="489"/>
                </a:lnTo>
                <a:lnTo>
                  <a:pt x="774" y="490"/>
                </a:lnTo>
                <a:lnTo>
                  <a:pt x="774" y="492"/>
                </a:lnTo>
                <a:lnTo>
                  <a:pt x="774" y="493"/>
                </a:lnTo>
                <a:lnTo>
                  <a:pt x="774" y="494"/>
                </a:lnTo>
                <a:lnTo>
                  <a:pt x="774" y="496"/>
                </a:lnTo>
                <a:lnTo>
                  <a:pt x="774" y="497"/>
                </a:lnTo>
                <a:lnTo>
                  <a:pt x="774" y="498"/>
                </a:lnTo>
                <a:lnTo>
                  <a:pt x="774" y="500"/>
                </a:lnTo>
                <a:lnTo>
                  <a:pt x="774" y="502"/>
                </a:lnTo>
                <a:lnTo>
                  <a:pt x="774" y="503"/>
                </a:lnTo>
                <a:lnTo>
                  <a:pt x="775" y="503"/>
                </a:lnTo>
                <a:lnTo>
                  <a:pt x="775" y="504"/>
                </a:lnTo>
                <a:lnTo>
                  <a:pt x="776" y="506"/>
                </a:lnTo>
                <a:lnTo>
                  <a:pt x="776" y="508"/>
                </a:lnTo>
                <a:lnTo>
                  <a:pt x="777" y="509"/>
                </a:lnTo>
                <a:lnTo>
                  <a:pt x="777" y="510"/>
                </a:lnTo>
                <a:lnTo>
                  <a:pt x="778" y="511"/>
                </a:lnTo>
                <a:lnTo>
                  <a:pt x="777" y="511"/>
                </a:lnTo>
                <a:lnTo>
                  <a:pt x="776" y="511"/>
                </a:lnTo>
                <a:lnTo>
                  <a:pt x="774" y="511"/>
                </a:lnTo>
                <a:lnTo>
                  <a:pt x="775" y="514"/>
                </a:lnTo>
                <a:lnTo>
                  <a:pt x="776" y="518"/>
                </a:lnTo>
                <a:lnTo>
                  <a:pt x="777" y="520"/>
                </a:lnTo>
                <a:lnTo>
                  <a:pt x="776" y="521"/>
                </a:lnTo>
                <a:lnTo>
                  <a:pt x="776" y="523"/>
                </a:lnTo>
                <a:lnTo>
                  <a:pt x="777" y="523"/>
                </a:lnTo>
                <a:lnTo>
                  <a:pt x="777" y="525"/>
                </a:lnTo>
                <a:lnTo>
                  <a:pt x="776" y="525"/>
                </a:lnTo>
                <a:lnTo>
                  <a:pt x="776" y="526"/>
                </a:lnTo>
                <a:lnTo>
                  <a:pt x="776" y="527"/>
                </a:lnTo>
                <a:lnTo>
                  <a:pt x="776" y="529"/>
                </a:lnTo>
                <a:lnTo>
                  <a:pt x="777" y="529"/>
                </a:lnTo>
                <a:lnTo>
                  <a:pt x="776" y="529"/>
                </a:lnTo>
                <a:lnTo>
                  <a:pt x="776" y="531"/>
                </a:lnTo>
                <a:lnTo>
                  <a:pt x="776" y="532"/>
                </a:lnTo>
                <a:lnTo>
                  <a:pt x="775" y="532"/>
                </a:lnTo>
                <a:lnTo>
                  <a:pt x="773" y="532"/>
                </a:lnTo>
                <a:lnTo>
                  <a:pt x="769" y="531"/>
                </a:lnTo>
                <a:lnTo>
                  <a:pt x="767" y="531"/>
                </a:lnTo>
                <a:lnTo>
                  <a:pt x="766" y="531"/>
                </a:lnTo>
                <a:lnTo>
                  <a:pt x="765" y="531"/>
                </a:lnTo>
                <a:lnTo>
                  <a:pt x="764" y="531"/>
                </a:lnTo>
                <a:lnTo>
                  <a:pt x="761" y="530"/>
                </a:lnTo>
                <a:lnTo>
                  <a:pt x="760" y="530"/>
                </a:lnTo>
                <a:lnTo>
                  <a:pt x="760" y="531"/>
                </a:lnTo>
                <a:lnTo>
                  <a:pt x="760" y="532"/>
                </a:lnTo>
                <a:lnTo>
                  <a:pt x="760" y="534"/>
                </a:lnTo>
                <a:lnTo>
                  <a:pt x="758" y="534"/>
                </a:lnTo>
                <a:lnTo>
                  <a:pt x="754" y="534"/>
                </a:lnTo>
                <a:lnTo>
                  <a:pt x="756" y="534"/>
                </a:lnTo>
                <a:lnTo>
                  <a:pt x="757" y="534"/>
                </a:lnTo>
                <a:lnTo>
                  <a:pt x="757" y="535"/>
                </a:lnTo>
                <a:lnTo>
                  <a:pt x="757" y="536"/>
                </a:lnTo>
                <a:lnTo>
                  <a:pt x="757" y="537"/>
                </a:lnTo>
                <a:lnTo>
                  <a:pt x="756" y="537"/>
                </a:lnTo>
                <a:lnTo>
                  <a:pt x="756" y="538"/>
                </a:lnTo>
                <a:lnTo>
                  <a:pt x="757" y="538"/>
                </a:lnTo>
                <a:lnTo>
                  <a:pt x="756" y="538"/>
                </a:lnTo>
                <a:lnTo>
                  <a:pt x="754" y="538"/>
                </a:lnTo>
                <a:lnTo>
                  <a:pt x="750" y="538"/>
                </a:lnTo>
                <a:lnTo>
                  <a:pt x="750" y="537"/>
                </a:lnTo>
                <a:lnTo>
                  <a:pt x="750" y="536"/>
                </a:lnTo>
                <a:lnTo>
                  <a:pt x="751" y="536"/>
                </a:lnTo>
                <a:lnTo>
                  <a:pt x="751" y="535"/>
                </a:lnTo>
                <a:lnTo>
                  <a:pt x="751" y="534"/>
                </a:lnTo>
                <a:lnTo>
                  <a:pt x="749" y="532"/>
                </a:lnTo>
                <a:lnTo>
                  <a:pt x="746" y="532"/>
                </a:lnTo>
                <a:lnTo>
                  <a:pt x="746" y="534"/>
                </a:lnTo>
                <a:lnTo>
                  <a:pt x="746" y="535"/>
                </a:lnTo>
                <a:lnTo>
                  <a:pt x="747" y="535"/>
                </a:lnTo>
                <a:lnTo>
                  <a:pt x="747" y="536"/>
                </a:lnTo>
                <a:lnTo>
                  <a:pt x="746" y="536"/>
                </a:lnTo>
                <a:lnTo>
                  <a:pt x="746" y="537"/>
                </a:lnTo>
                <a:lnTo>
                  <a:pt x="742" y="537"/>
                </a:lnTo>
                <a:lnTo>
                  <a:pt x="740" y="537"/>
                </a:lnTo>
                <a:lnTo>
                  <a:pt x="731" y="537"/>
                </a:lnTo>
                <a:lnTo>
                  <a:pt x="731" y="535"/>
                </a:lnTo>
                <a:lnTo>
                  <a:pt x="731" y="532"/>
                </a:lnTo>
                <a:lnTo>
                  <a:pt x="730" y="532"/>
                </a:lnTo>
                <a:lnTo>
                  <a:pt x="730" y="534"/>
                </a:lnTo>
                <a:lnTo>
                  <a:pt x="729" y="534"/>
                </a:lnTo>
                <a:lnTo>
                  <a:pt x="729" y="532"/>
                </a:lnTo>
                <a:lnTo>
                  <a:pt x="729" y="531"/>
                </a:lnTo>
                <a:lnTo>
                  <a:pt x="729" y="530"/>
                </a:lnTo>
                <a:lnTo>
                  <a:pt x="728" y="530"/>
                </a:lnTo>
                <a:lnTo>
                  <a:pt x="728" y="532"/>
                </a:lnTo>
                <a:lnTo>
                  <a:pt x="725" y="532"/>
                </a:lnTo>
                <a:lnTo>
                  <a:pt x="726" y="532"/>
                </a:lnTo>
                <a:lnTo>
                  <a:pt x="726" y="530"/>
                </a:lnTo>
                <a:lnTo>
                  <a:pt x="724" y="530"/>
                </a:lnTo>
                <a:lnTo>
                  <a:pt x="724" y="531"/>
                </a:lnTo>
                <a:lnTo>
                  <a:pt x="723" y="531"/>
                </a:lnTo>
                <a:lnTo>
                  <a:pt x="723" y="530"/>
                </a:lnTo>
                <a:lnTo>
                  <a:pt x="721" y="530"/>
                </a:lnTo>
                <a:lnTo>
                  <a:pt x="721" y="531"/>
                </a:lnTo>
                <a:lnTo>
                  <a:pt x="721" y="530"/>
                </a:lnTo>
                <a:lnTo>
                  <a:pt x="718" y="530"/>
                </a:lnTo>
                <a:lnTo>
                  <a:pt x="716" y="530"/>
                </a:lnTo>
                <a:lnTo>
                  <a:pt x="714" y="530"/>
                </a:lnTo>
                <a:lnTo>
                  <a:pt x="709" y="530"/>
                </a:lnTo>
                <a:lnTo>
                  <a:pt x="707" y="530"/>
                </a:lnTo>
                <a:lnTo>
                  <a:pt x="706" y="530"/>
                </a:lnTo>
                <a:lnTo>
                  <a:pt x="705" y="529"/>
                </a:lnTo>
                <a:lnTo>
                  <a:pt x="705" y="531"/>
                </a:lnTo>
                <a:lnTo>
                  <a:pt x="706" y="535"/>
                </a:lnTo>
                <a:lnTo>
                  <a:pt x="709" y="535"/>
                </a:lnTo>
                <a:lnTo>
                  <a:pt x="708" y="536"/>
                </a:lnTo>
                <a:lnTo>
                  <a:pt x="707" y="540"/>
                </a:lnTo>
                <a:lnTo>
                  <a:pt x="706" y="539"/>
                </a:lnTo>
                <a:lnTo>
                  <a:pt x="703" y="538"/>
                </a:lnTo>
                <a:lnTo>
                  <a:pt x="702" y="537"/>
                </a:lnTo>
                <a:lnTo>
                  <a:pt x="702" y="535"/>
                </a:lnTo>
                <a:lnTo>
                  <a:pt x="702" y="534"/>
                </a:lnTo>
                <a:lnTo>
                  <a:pt x="702" y="531"/>
                </a:lnTo>
                <a:lnTo>
                  <a:pt x="702" y="529"/>
                </a:lnTo>
                <a:lnTo>
                  <a:pt x="692" y="529"/>
                </a:lnTo>
                <a:lnTo>
                  <a:pt x="686" y="529"/>
                </a:lnTo>
                <a:lnTo>
                  <a:pt x="686" y="528"/>
                </a:lnTo>
                <a:lnTo>
                  <a:pt x="685" y="529"/>
                </a:lnTo>
                <a:lnTo>
                  <a:pt x="683" y="529"/>
                </a:lnTo>
                <a:lnTo>
                  <a:pt x="682" y="529"/>
                </a:lnTo>
                <a:lnTo>
                  <a:pt x="681" y="529"/>
                </a:lnTo>
                <a:lnTo>
                  <a:pt x="680" y="529"/>
                </a:lnTo>
                <a:lnTo>
                  <a:pt x="679" y="529"/>
                </a:lnTo>
                <a:lnTo>
                  <a:pt x="679" y="528"/>
                </a:lnTo>
                <a:lnTo>
                  <a:pt x="679" y="527"/>
                </a:lnTo>
                <a:lnTo>
                  <a:pt x="679" y="525"/>
                </a:lnTo>
                <a:lnTo>
                  <a:pt x="680" y="525"/>
                </a:lnTo>
                <a:lnTo>
                  <a:pt x="681" y="525"/>
                </a:lnTo>
                <a:lnTo>
                  <a:pt x="682" y="523"/>
                </a:lnTo>
                <a:lnTo>
                  <a:pt x="683" y="523"/>
                </a:lnTo>
                <a:lnTo>
                  <a:pt x="685" y="522"/>
                </a:lnTo>
                <a:lnTo>
                  <a:pt x="686" y="522"/>
                </a:lnTo>
                <a:lnTo>
                  <a:pt x="686" y="521"/>
                </a:lnTo>
                <a:lnTo>
                  <a:pt x="686" y="520"/>
                </a:lnTo>
                <a:lnTo>
                  <a:pt x="686" y="519"/>
                </a:lnTo>
                <a:lnTo>
                  <a:pt x="686" y="518"/>
                </a:lnTo>
                <a:lnTo>
                  <a:pt x="686" y="517"/>
                </a:lnTo>
                <a:lnTo>
                  <a:pt x="686" y="515"/>
                </a:lnTo>
                <a:lnTo>
                  <a:pt x="686" y="514"/>
                </a:lnTo>
                <a:lnTo>
                  <a:pt x="687" y="513"/>
                </a:lnTo>
                <a:lnTo>
                  <a:pt x="687" y="512"/>
                </a:lnTo>
                <a:lnTo>
                  <a:pt x="687" y="511"/>
                </a:lnTo>
                <a:lnTo>
                  <a:pt x="687" y="510"/>
                </a:lnTo>
                <a:lnTo>
                  <a:pt x="687" y="509"/>
                </a:lnTo>
                <a:lnTo>
                  <a:pt x="687" y="508"/>
                </a:lnTo>
                <a:lnTo>
                  <a:pt x="688" y="511"/>
                </a:lnTo>
                <a:lnTo>
                  <a:pt x="689" y="511"/>
                </a:lnTo>
                <a:lnTo>
                  <a:pt x="696" y="511"/>
                </a:lnTo>
                <a:lnTo>
                  <a:pt x="697" y="504"/>
                </a:lnTo>
                <a:lnTo>
                  <a:pt x="696" y="504"/>
                </a:lnTo>
                <a:lnTo>
                  <a:pt x="692" y="504"/>
                </a:lnTo>
                <a:lnTo>
                  <a:pt x="691" y="504"/>
                </a:lnTo>
                <a:lnTo>
                  <a:pt x="690" y="504"/>
                </a:lnTo>
                <a:lnTo>
                  <a:pt x="688" y="504"/>
                </a:lnTo>
                <a:lnTo>
                  <a:pt x="688" y="502"/>
                </a:lnTo>
                <a:lnTo>
                  <a:pt x="687" y="502"/>
                </a:lnTo>
                <a:lnTo>
                  <a:pt x="686" y="502"/>
                </a:lnTo>
                <a:lnTo>
                  <a:pt x="685" y="502"/>
                </a:lnTo>
                <a:lnTo>
                  <a:pt x="682" y="502"/>
                </a:lnTo>
                <a:lnTo>
                  <a:pt x="682" y="503"/>
                </a:lnTo>
                <a:lnTo>
                  <a:pt x="683" y="503"/>
                </a:lnTo>
                <a:lnTo>
                  <a:pt x="683" y="509"/>
                </a:lnTo>
                <a:lnTo>
                  <a:pt x="681" y="509"/>
                </a:lnTo>
                <a:lnTo>
                  <a:pt x="681" y="502"/>
                </a:lnTo>
                <a:lnTo>
                  <a:pt x="679" y="502"/>
                </a:lnTo>
                <a:lnTo>
                  <a:pt x="678" y="502"/>
                </a:lnTo>
                <a:lnTo>
                  <a:pt x="674" y="502"/>
                </a:lnTo>
                <a:lnTo>
                  <a:pt x="672" y="502"/>
                </a:lnTo>
                <a:lnTo>
                  <a:pt x="669" y="502"/>
                </a:lnTo>
                <a:lnTo>
                  <a:pt x="665" y="502"/>
                </a:lnTo>
                <a:lnTo>
                  <a:pt x="662" y="502"/>
                </a:lnTo>
                <a:lnTo>
                  <a:pt x="662" y="508"/>
                </a:lnTo>
                <a:lnTo>
                  <a:pt x="662" y="509"/>
                </a:lnTo>
                <a:lnTo>
                  <a:pt x="662" y="511"/>
                </a:lnTo>
                <a:lnTo>
                  <a:pt x="663" y="515"/>
                </a:lnTo>
                <a:lnTo>
                  <a:pt x="663" y="520"/>
                </a:lnTo>
                <a:lnTo>
                  <a:pt x="664" y="521"/>
                </a:lnTo>
                <a:lnTo>
                  <a:pt x="664" y="522"/>
                </a:lnTo>
                <a:lnTo>
                  <a:pt x="665" y="526"/>
                </a:lnTo>
                <a:lnTo>
                  <a:pt x="666" y="527"/>
                </a:lnTo>
                <a:lnTo>
                  <a:pt x="666" y="528"/>
                </a:lnTo>
                <a:lnTo>
                  <a:pt x="664" y="528"/>
                </a:lnTo>
                <a:lnTo>
                  <a:pt x="662" y="528"/>
                </a:lnTo>
                <a:lnTo>
                  <a:pt x="661" y="528"/>
                </a:lnTo>
                <a:lnTo>
                  <a:pt x="660" y="528"/>
                </a:lnTo>
                <a:lnTo>
                  <a:pt x="660" y="529"/>
                </a:lnTo>
                <a:lnTo>
                  <a:pt x="661" y="530"/>
                </a:lnTo>
                <a:lnTo>
                  <a:pt x="661" y="531"/>
                </a:lnTo>
                <a:lnTo>
                  <a:pt x="662" y="531"/>
                </a:lnTo>
                <a:lnTo>
                  <a:pt x="661" y="531"/>
                </a:lnTo>
                <a:lnTo>
                  <a:pt x="661" y="532"/>
                </a:lnTo>
                <a:lnTo>
                  <a:pt x="660" y="532"/>
                </a:lnTo>
                <a:lnTo>
                  <a:pt x="661" y="534"/>
                </a:lnTo>
                <a:lnTo>
                  <a:pt x="661" y="535"/>
                </a:lnTo>
                <a:lnTo>
                  <a:pt x="662" y="535"/>
                </a:lnTo>
                <a:lnTo>
                  <a:pt x="662" y="536"/>
                </a:lnTo>
                <a:lnTo>
                  <a:pt x="661" y="536"/>
                </a:lnTo>
                <a:lnTo>
                  <a:pt x="660" y="536"/>
                </a:lnTo>
                <a:lnTo>
                  <a:pt x="660" y="545"/>
                </a:lnTo>
                <a:lnTo>
                  <a:pt x="660" y="544"/>
                </a:lnTo>
                <a:lnTo>
                  <a:pt x="661" y="544"/>
                </a:lnTo>
                <a:lnTo>
                  <a:pt x="661" y="543"/>
                </a:lnTo>
                <a:lnTo>
                  <a:pt x="670" y="540"/>
                </a:lnTo>
                <a:lnTo>
                  <a:pt x="672" y="543"/>
                </a:lnTo>
                <a:lnTo>
                  <a:pt x="673" y="544"/>
                </a:lnTo>
                <a:lnTo>
                  <a:pt x="673" y="546"/>
                </a:lnTo>
                <a:lnTo>
                  <a:pt x="674" y="546"/>
                </a:lnTo>
                <a:lnTo>
                  <a:pt x="675" y="547"/>
                </a:lnTo>
                <a:lnTo>
                  <a:pt x="675" y="548"/>
                </a:lnTo>
                <a:lnTo>
                  <a:pt x="677" y="550"/>
                </a:lnTo>
                <a:lnTo>
                  <a:pt x="678" y="552"/>
                </a:lnTo>
                <a:lnTo>
                  <a:pt x="678" y="554"/>
                </a:lnTo>
                <a:lnTo>
                  <a:pt x="679" y="555"/>
                </a:lnTo>
                <a:lnTo>
                  <a:pt x="675" y="556"/>
                </a:lnTo>
                <a:lnTo>
                  <a:pt x="677" y="555"/>
                </a:lnTo>
                <a:lnTo>
                  <a:pt x="675" y="555"/>
                </a:lnTo>
                <a:lnTo>
                  <a:pt x="675" y="554"/>
                </a:lnTo>
                <a:lnTo>
                  <a:pt x="674" y="553"/>
                </a:lnTo>
                <a:lnTo>
                  <a:pt x="674" y="552"/>
                </a:lnTo>
                <a:lnTo>
                  <a:pt x="673" y="552"/>
                </a:lnTo>
                <a:lnTo>
                  <a:pt x="673" y="553"/>
                </a:lnTo>
                <a:lnTo>
                  <a:pt x="672" y="554"/>
                </a:lnTo>
                <a:lnTo>
                  <a:pt x="671" y="554"/>
                </a:lnTo>
                <a:lnTo>
                  <a:pt x="670" y="555"/>
                </a:lnTo>
                <a:lnTo>
                  <a:pt x="670" y="556"/>
                </a:lnTo>
                <a:lnTo>
                  <a:pt x="668" y="556"/>
                </a:lnTo>
                <a:lnTo>
                  <a:pt x="668" y="554"/>
                </a:lnTo>
                <a:lnTo>
                  <a:pt x="665" y="554"/>
                </a:lnTo>
                <a:lnTo>
                  <a:pt x="664" y="554"/>
                </a:lnTo>
                <a:lnTo>
                  <a:pt x="664" y="552"/>
                </a:lnTo>
                <a:lnTo>
                  <a:pt x="663" y="552"/>
                </a:lnTo>
                <a:lnTo>
                  <a:pt x="661" y="552"/>
                </a:lnTo>
                <a:lnTo>
                  <a:pt x="660" y="552"/>
                </a:lnTo>
                <a:lnTo>
                  <a:pt x="660" y="553"/>
                </a:lnTo>
                <a:lnTo>
                  <a:pt x="660" y="555"/>
                </a:lnTo>
                <a:lnTo>
                  <a:pt x="660" y="557"/>
                </a:lnTo>
                <a:lnTo>
                  <a:pt x="660" y="560"/>
                </a:lnTo>
                <a:lnTo>
                  <a:pt x="660" y="561"/>
                </a:lnTo>
                <a:lnTo>
                  <a:pt x="661" y="562"/>
                </a:lnTo>
                <a:lnTo>
                  <a:pt x="662" y="562"/>
                </a:lnTo>
                <a:lnTo>
                  <a:pt x="663" y="562"/>
                </a:lnTo>
                <a:lnTo>
                  <a:pt x="666" y="564"/>
                </a:lnTo>
                <a:lnTo>
                  <a:pt x="668" y="564"/>
                </a:lnTo>
                <a:lnTo>
                  <a:pt x="669" y="565"/>
                </a:lnTo>
                <a:lnTo>
                  <a:pt x="671" y="567"/>
                </a:lnTo>
                <a:lnTo>
                  <a:pt x="673" y="569"/>
                </a:lnTo>
                <a:lnTo>
                  <a:pt x="674" y="570"/>
                </a:lnTo>
                <a:lnTo>
                  <a:pt x="675" y="570"/>
                </a:lnTo>
                <a:lnTo>
                  <a:pt x="677" y="571"/>
                </a:lnTo>
                <a:lnTo>
                  <a:pt x="678" y="572"/>
                </a:lnTo>
                <a:lnTo>
                  <a:pt x="679" y="573"/>
                </a:lnTo>
                <a:lnTo>
                  <a:pt x="683" y="576"/>
                </a:lnTo>
                <a:lnTo>
                  <a:pt x="683" y="577"/>
                </a:lnTo>
                <a:lnTo>
                  <a:pt x="685" y="577"/>
                </a:lnTo>
                <a:lnTo>
                  <a:pt x="685" y="578"/>
                </a:lnTo>
                <a:lnTo>
                  <a:pt x="683" y="578"/>
                </a:lnTo>
                <a:lnTo>
                  <a:pt x="683" y="579"/>
                </a:lnTo>
                <a:lnTo>
                  <a:pt x="681" y="580"/>
                </a:lnTo>
                <a:lnTo>
                  <a:pt x="677" y="582"/>
                </a:lnTo>
                <a:lnTo>
                  <a:pt x="675" y="584"/>
                </a:lnTo>
                <a:lnTo>
                  <a:pt x="674" y="584"/>
                </a:lnTo>
                <a:lnTo>
                  <a:pt x="674" y="585"/>
                </a:lnTo>
                <a:lnTo>
                  <a:pt x="673" y="585"/>
                </a:lnTo>
                <a:lnTo>
                  <a:pt x="670" y="587"/>
                </a:lnTo>
                <a:lnTo>
                  <a:pt x="668" y="588"/>
                </a:lnTo>
                <a:lnTo>
                  <a:pt x="666" y="589"/>
                </a:lnTo>
                <a:lnTo>
                  <a:pt x="665" y="590"/>
                </a:lnTo>
                <a:lnTo>
                  <a:pt x="664" y="592"/>
                </a:lnTo>
                <a:lnTo>
                  <a:pt x="665" y="592"/>
                </a:lnTo>
                <a:lnTo>
                  <a:pt x="664" y="592"/>
                </a:lnTo>
                <a:lnTo>
                  <a:pt x="663" y="594"/>
                </a:lnTo>
                <a:lnTo>
                  <a:pt x="663" y="595"/>
                </a:lnTo>
                <a:lnTo>
                  <a:pt x="662" y="595"/>
                </a:lnTo>
                <a:lnTo>
                  <a:pt x="662" y="596"/>
                </a:lnTo>
                <a:lnTo>
                  <a:pt x="662" y="597"/>
                </a:lnTo>
                <a:lnTo>
                  <a:pt x="661" y="601"/>
                </a:lnTo>
                <a:lnTo>
                  <a:pt x="660" y="603"/>
                </a:lnTo>
                <a:lnTo>
                  <a:pt x="660" y="604"/>
                </a:lnTo>
                <a:lnTo>
                  <a:pt x="660" y="605"/>
                </a:lnTo>
                <a:lnTo>
                  <a:pt x="659" y="605"/>
                </a:lnTo>
                <a:lnTo>
                  <a:pt x="657" y="605"/>
                </a:lnTo>
                <a:lnTo>
                  <a:pt x="656" y="605"/>
                </a:lnTo>
                <a:lnTo>
                  <a:pt x="656" y="604"/>
                </a:lnTo>
                <a:lnTo>
                  <a:pt x="655" y="603"/>
                </a:lnTo>
                <a:lnTo>
                  <a:pt x="655" y="602"/>
                </a:lnTo>
                <a:lnTo>
                  <a:pt x="654" y="600"/>
                </a:lnTo>
                <a:lnTo>
                  <a:pt x="653" y="598"/>
                </a:lnTo>
                <a:lnTo>
                  <a:pt x="652" y="597"/>
                </a:lnTo>
                <a:lnTo>
                  <a:pt x="652" y="595"/>
                </a:lnTo>
                <a:lnTo>
                  <a:pt x="651" y="594"/>
                </a:lnTo>
                <a:lnTo>
                  <a:pt x="651" y="593"/>
                </a:lnTo>
                <a:lnTo>
                  <a:pt x="649" y="590"/>
                </a:lnTo>
                <a:lnTo>
                  <a:pt x="649" y="589"/>
                </a:lnTo>
                <a:lnTo>
                  <a:pt x="649" y="587"/>
                </a:lnTo>
                <a:lnTo>
                  <a:pt x="648" y="586"/>
                </a:lnTo>
                <a:lnTo>
                  <a:pt x="648" y="585"/>
                </a:lnTo>
                <a:lnTo>
                  <a:pt x="648" y="584"/>
                </a:lnTo>
                <a:lnTo>
                  <a:pt x="648" y="582"/>
                </a:lnTo>
                <a:lnTo>
                  <a:pt x="648" y="581"/>
                </a:lnTo>
                <a:lnTo>
                  <a:pt x="648" y="580"/>
                </a:lnTo>
                <a:lnTo>
                  <a:pt x="647" y="580"/>
                </a:lnTo>
                <a:lnTo>
                  <a:pt x="647" y="579"/>
                </a:lnTo>
                <a:lnTo>
                  <a:pt x="645" y="579"/>
                </a:lnTo>
                <a:lnTo>
                  <a:pt x="645" y="578"/>
                </a:lnTo>
                <a:lnTo>
                  <a:pt x="643" y="578"/>
                </a:lnTo>
                <a:lnTo>
                  <a:pt x="643" y="579"/>
                </a:lnTo>
                <a:lnTo>
                  <a:pt x="640" y="579"/>
                </a:lnTo>
                <a:lnTo>
                  <a:pt x="639" y="579"/>
                </a:lnTo>
                <a:lnTo>
                  <a:pt x="638" y="579"/>
                </a:lnTo>
                <a:lnTo>
                  <a:pt x="638" y="577"/>
                </a:lnTo>
                <a:lnTo>
                  <a:pt x="637" y="576"/>
                </a:lnTo>
                <a:lnTo>
                  <a:pt x="637" y="575"/>
                </a:lnTo>
                <a:lnTo>
                  <a:pt x="638" y="575"/>
                </a:lnTo>
                <a:lnTo>
                  <a:pt x="638" y="573"/>
                </a:lnTo>
                <a:lnTo>
                  <a:pt x="639" y="573"/>
                </a:lnTo>
                <a:lnTo>
                  <a:pt x="640" y="573"/>
                </a:lnTo>
                <a:lnTo>
                  <a:pt x="642" y="573"/>
                </a:lnTo>
                <a:lnTo>
                  <a:pt x="643" y="573"/>
                </a:lnTo>
                <a:lnTo>
                  <a:pt x="642" y="571"/>
                </a:lnTo>
                <a:lnTo>
                  <a:pt x="643" y="571"/>
                </a:lnTo>
                <a:lnTo>
                  <a:pt x="643" y="572"/>
                </a:lnTo>
                <a:lnTo>
                  <a:pt x="643" y="573"/>
                </a:lnTo>
                <a:lnTo>
                  <a:pt x="645" y="573"/>
                </a:lnTo>
                <a:lnTo>
                  <a:pt x="645" y="572"/>
                </a:lnTo>
                <a:lnTo>
                  <a:pt x="645" y="571"/>
                </a:lnTo>
                <a:lnTo>
                  <a:pt x="644" y="571"/>
                </a:lnTo>
                <a:lnTo>
                  <a:pt x="644" y="570"/>
                </a:lnTo>
                <a:lnTo>
                  <a:pt x="644" y="569"/>
                </a:lnTo>
                <a:lnTo>
                  <a:pt x="643" y="569"/>
                </a:lnTo>
                <a:lnTo>
                  <a:pt x="642" y="568"/>
                </a:lnTo>
                <a:lnTo>
                  <a:pt x="640" y="567"/>
                </a:lnTo>
                <a:lnTo>
                  <a:pt x="640" y="565"/>
                </a:lnTo>
                <a:lnTo>
                  <a:pt x="639" y="565"/>
                </a:lnTo>
                <a:lnTo>
                  <a:pt x="639" y="564"/>
                </a:lnTo>
                <a:lnTo>
                  <a:pt x="638" y="564"/>
                </a:lnTo>
                <a:lnTo>
                  <a:pt x="638" y="563"/>
                </a:lnTo>
                <a:lnTo>
                  <a:pt x="637" y="563"/>
                </a:lnTo>
                <a:lnTo>
                  <a:pt x="636" y="563"/>
                </a:lnTo>
                <a:lnTo>
                  <a:pt x="636" y="562"/>
                </a:lnTo>
                <a:lnTo>
                  <a:pt x="635" y="561"/>
                </a:lnTo>
                <a:lnTo>
                  <a:pt x="635" y="560"/>
                </a:lnTo>
                <a:lnTo>
                  <a:pt x="632" y="559"/>
                </a:lnTo>
                <a:lnTo>
                  <a:pt x="632" y="557"/>
                </a:lnTo>
                <a:lnTo>
                  <a:pt x="632" y="559"/>
                </a:lnTo>
                <a:lnTo>
                  <a:pt x="631" y="559"/>
                </a:lnTo>
                <a:lnTo>
                  <a:pt x="630" y="559"/>
                </a:lnTo>
                <a:lnTo>
                  <a:pt x="630" y="557"/>
                </a:lnTo>
                <a:lnTo>
                  <a:pt x="631" y="557"/>
                </a:lnTo>
                <a:lnTo>
                  <a:pt x="631" y="556"/>
                </a:lnTo>
                <a:lnTo>
                  <a:pt x="630" y="555"/>
                </a:lnTo>
                <a:lnTo>
                  <a:pt x="628" y="554"/>
                </a:lnTo>
                <a:lnTo>
                  <a:pt x="628" y="553"/>
                </a:lnTo>
                <a:lnTo>
                  <a:pt x="628" y="554"/>
                </a:lnTo>
                <a:lnTo>
                  <a:pt x="628" y="555"/>
                </a:lnTo>
                <a:lnTo>
                  <a:pt x="619" y="555"/>
                </a:lnTo>
                <a:lnTo>
                  <a:pt x="618" y="555"/>
                </a:lnTo>
                <a:lnTo>
                  <a:pt x="613" y="555"/>
                </a:lnTo>
                <a:lnTo>
                  <a:pt x="613" y="556"/>
                </a:lnTo>
                <a:lnTo>
                  <a:pt x="613" y="557"/>
                </a:lnTo>
                <a:lnTo>
                  <a:pt x="616" y="557"/>
                </a:lnTo>
                <a:lnTo>
                  <a:pt x="616" y="560"/>
                </a:lnTo>
                <a:lnTo>
                  <a:pt x="613" y="560"/>
                </a:lnTo>
                <a:lnTo>
                  <a:pt x="612" y="560"/>
                </a:lnTo>
                <a:lnTo>
                  <a:pt x="612" y="559"/>
                </a:lnTo>
                <a:lnTo>
                  <a:pt x="612" y="557"/>
                </a:lnTo>
                <a:lnTo>
                  <a:pt x="611" y="557"/>
                </a:lnTo>
                <a:lnTo>
                  <a:pt x="611" y="555"/>
                </a:lnTo>
                <a:lnTo>
                  <a:pt x="610" y="555"/>
                </a:lnTo>
                <a:lnTo>
                  <a:pt x="606" y="555"/>
                </a:lnTo>
                <a:lnTo>
                  <a:pt x="604" y="555"/>
                </a:lnTo>
                <a:lnTo>
                  <a:pt x="602" y="555"/>
                </a:lnTo>
                <a:lnTo>
                  <a:pt x="602" y="564"/>
                </a:lnTo>
                <a:lnTo>
                  <a:pt x="602" y="568"/>
                </a:lnTo>
                <a:lnTo>
                  <a:pt x="602" y="570"/>
                </a:lnTo>
                <a:lnTo>
                  <a:pt x="606" y="570"/>
                </a:lnTo>
                <a:lnTo>
                  <a:pt x="608" y="569"/>
                </a:lnTo>
                <a:lnTo>
                  <a:pt x="608" y="570"/>
                </a:lnTo>
                <a:lnTo>
                  <a:pt x="609" y="570"/>
                </a:lnTo>
                <a:lnTo>
                  <a:pt x="610" y="570"/>
                </a:lnTo>
                <a:lnTo>
                  <a:pt x="610" y="571"/>
                </a:lnTo>
                <a:lnTo>
                  <a:pt x="610" y="572"/>
                </a:lnTo>
                <a:lnTo>
                  <a:pt x="609" y="572"/>
                </a:lnTo>
                <a:lnTo>
                  <a:pt x="608" y="572"/>
                </a:lnTo>
                <a:lnTo>
                  <a:pt x="608" y="573"/>
                </a:lnTo>
                <a:lnTo>
                  <a:pt x="608" y="575"/>
                </a:lnTo>
                <a:lnTo>
                  <a:pt x="608" y="576"/>
                </a:lnTo>
                <a:lnTo>
                  <a:pt x="605" y="575"/>
                </a:lnTo>
                <a:lnTo>
                  <a:pt x="604" y="575"/>
                </a:lnTo>
                <a:lnTo>
                  <a:pt x="605" y="577"/>
                </a:lnTo>
                <a:lnTo>
                  <a:pt x="604" y="577"/>
                </a:lnTo>
                <a:lnTo>
                  <a:pt x="603" y="577"/>
                </a:lnTo>
                <a:lnTo>
                  <a:pt x="602" y="577"/>
                </a:lnTo>
                <a:lnTo>
                  <a:pt x="602" y="586"/>
                </a:lnTo>
                <a:lnTo>
                  <a:pt x="602" y="592"/>
                </a:lnTo>
                <a:lnTo>
                  <a:pt x="601" y="592"/>
                </a:lnTo>
                <a:lnTo>
                  <a:pt x="600" y="592"/>
                </a:lnTo>
                <a:lnTo>
                  <a:pt x="600" y="594"/>
                </a:lnTo>
                <a:lnTo>
                  <a:pt x="600" y="596"/>
                </a:lnTo>
                <a:lnTo>
                  <a:pt x="600" y="597"/>
                </a:lnTo>
                <a:lnTo>
                  <a:pt x="600" y="602"/>
                </a:lnTo>
                <a:lnTo>
                  <a:pt x="600" y="606"/>
                </a:lnTo>
                <a:lnTo>
                  <a:pt x="600" y="609"/>
                </a:lnTo>
                <a:lnTo>
                  <a:pt x="600" y="614"/>
                </a:lnTo>
                <a:lnTo>
                  <a:pt x="600" y="615"/>
                </a:lnTo>
                <a:lnTo>
                  <a:pt x="608" y="615"/>
                </a:lnTo>
                <a:lnTo>
                  <a:pt x="610" y="615"/>
                </a:lnTo>
                <a:lnTo>
                  <a:pt x="611" y="615"/>
                </a:lnTo>
                <a:lnTo>
                  <a:pt x="612" y="615"/>
                </a:lnTo>
                <a:lnTo>
                  <a:pt x="614" y="615"/>
                </a:lnTo>
                <a:lnTo>
                  <a:pt x="614" y="617"/>
                </a:lnTo>
                <a:lnTo>
                  <a:pt x="614" y="618"/>
                </a:lnTo>
                <a:lnTo>
                  <a:pt x="614" y="619"/>
                </a:lnTo>
                <a:lnTo>
                  <a:pt x="616" y="619"/>
                </a:lnTo>
                <a:lnTo>
                  <a:pt x="616" y="620"/>
                </a:lnTo>
                <a:lnTo>
                  <a:pt x="616" y="621"/>
                </a:lnTo>
                <a:lnTo>
                  <a:pt x="614" y="622"/>
                </a:lnTo>
                <a:lnTo>
                  <a:pt x="614" y="623"/>
                </a:lnTo>
                <a:lnTo>
                  <a:pt x="614" y="624"/>
                </a:lnTo>
                <a:lnTo>
                  <a:pt x="614" y="626"/>
                </a:lnTo>
                <a:lnTo>
                  <a:pt x="613" y="626"/>
                </a:lnTo>
                <a:lnTo>
                  <a:pt x="613" y="627"/>
                </a:lnTo>
                <a:lnTo>
                  <a:pt x="612" y="627"/>
                </a:lnTo>
                <a:lnTo>
                  <a:pt x="609" y="627"/>
                </a:lnTo>
                <a:lnTo>
                  <a:pt x="609" y="624"/>
                </a:lnTo>
                <a:lnTo>
                  <a:pt x="604" y="624"/>
                </a:lnTo>
                <a:lnTo>
                  <a:pt x="603" y="621"/>
                </a:lnTo>
                <a:lnTo>
                  <a:pt x="600" y="621"/>
                </a:lnTo>
                <a:lnTo>
                  <a:pt x="600" y="638"/>
                </a:lnTo>
                <a:lnTo>
                  <a:pt x="600" y="642"/>
                </a:lnTo>
                <a:lnTo>
                  <a:pt x="600" y="655"/>
                </a:lnTo>
                <a:lnTo>
                  <a:pt x="600" y="656"/>
                </a:lnTo>
                <a:lnTo>
                  <a:pt x="600" y="657"/>
                </a:lnTo>
                <a:lnTo>
                  <a:pt x="600" y="660"/>
                </a:lnTo>
                <a:lnTo>
                  <a:pt x="600" y="668"/>
                </a:lnTo>
                <a:lnTo>
                  <a:pt x="600" y="669"/>
                </a:lnTo>
                <a:lnTo>
                  <a:pt x="600" y="670"/>
                </a:lnTo>
                <a:lnTo>
                  <a:pt x="600" y="672"/>
                </a:lnTo>
                <a:lnTo>
                  <a:pt x="600" y="676"/>
                </a:lnTo>
                <a:lnTo>
                  <a:pt x="600" y="677"/>
                </a:lnTo>
                <a:lnTo>
                  <a:pt x="600" y="678"/>
                </a:lnTo>
                <a:lnTo>
                  <a:pt x="600" y="681"/>
                </a:lnTo>
                <a:lnTo>
                  <a:pt x="600" y="688"/>
                </a:lnTo>
                <a:lnTo>
                  <a:pt x="600" y="694"/>
                </a:lnTo>
                <a:lnTo>
                  <a:pt x="600" y="698"/>
                </a:lnTo>
                <a:lnTo>
                  <a:pt x="600" y="699"/>
                </a:lnTo>
                <a:lnTo>
                  <a:pt x="600" y="703"/>
                </a:lnTo>
                <a:lnTo>
                  <a:pt x="600" y="707"/>
                </a:lnTo>
                <a:lnTo>
                  <a:pt x="600" y="710"/>
                </a:lnTo>
                <a:lnTo>
                  <a:pt x="600" y="727"/>
                </a:lnTo>
                <a:lnTo>
                  <a:pt x="600" y="730"/>
                </a:lnTo>
                <a:lnTo>
                  <a:pt x="599" y="732"/>
                </a:lnTo>
                <a:lnTo>
                  <a:pt x="599" y="743"/>
                </a:lnTo>
                <a:lnTo>
                  <a:pt x="599" y="757"/>
                </a:lnTo>
                <a:lnTo>
                  <a:pt x="599" y="764"/>
                </a:lnTo>
                <a:lnTo>
                  <a:pt x="599" y="795"/>
                </a:lnTo>
                <a:lnTo>
                  <a:pt x="599" y="801"/>
                </a:lnTo>
                <a:lnTo>
                  <a:pt x="599" y="802"/>
                </a:lnTo>
                <a:lnTo>
                  <a:pt x="599" y="804"/>
                </a:lnTo>
                <a:lnTo>
                  <a:pt x="599" y="807"/>
                </a:lnTo>
                <a:lnTo>
                  <a:pt x="599" y="810"/>
                </a:lnTo>
                <a:lnTo>
                  <a:pt x="599" y="811"/>
                </a:lnTo>
                <a:lnTo>
                  <a:pt x="599" y="823"/>
                </a:lnTo>
                <a:lnTo>
                  <a:pt x="597" y="832"/>
                </a:lnTo>
                <a:lnTo>
                  <a:pt x="597" y="841"/>
                </a:lnTo>
                <a:lnTo>
                  <a:pt x="597" y="855"/>
                </a:lnTo>
                <a:lnTo>
                  <a:pt x="597" y="858"/>
                </a:lnTo>
                <a:lnTo>
                  <a:pt x="586" y="858"/>
                </a:lnTo>
                <a:lnTo>
                  <a:pt x="579" y="858"/>
                </a:lnTo>
                <a:lnTo>
                  <a:pt x="571" y="858"/>
                </a:lnTo>
                <a:lnTo>
                  <a:pt x="569" y="858"/>
                </a:lnTo>
                <a:lnTo>
                  <a:pt x="568" y="858"/>
                </a:lnTo>
                <a:lnTo>
                  <a:pt x="552" y="857"/>
                </a:lnTo>
                <a:lnTo>
                  <a:pt x="540" y="857"/>
                </a:lnTo>
                <a:lnTo>
                  <a:pt x="539" y="857"/>
                </a:lnTo>
                <a:lnTo>
                  <a:pt x="537" y="857"/>
                </a:lnTo>
                <a:lnTo>
                  <a:pt x="534" y="857"/>
                </a:lnTo>
                <a:lnTo>
                  <a:pt x="533" y="857"/>
                </a:lnTo>
                <a:lnTo>
                  <a:pt x="509" y="857"/>
                </a:lnTo>
                <a:lnTo>
                  <a:pt x="502" y="857"/>
                </a:lnTo>
                <a:lnTo>
                  <a:pt x="489" y="857"/>
                </a:lnTo>
                <a:lnTo>
                  <a:pt x="488" y="857"/>
                </a:lnTo>
                <a:lnTo>
                  <a:pt x="485" y="857"/>
                </a:lnTo>
                <a:lnTo>
                  <a:pt x="484" y="857"/>
                </a:lnTo>
                <a:lnTo>
                  <a:pt x="483" y="857"/>
                </a:lnTo>
                <a:lnTo>
                  <a:pt x="479" y="857"/>
                </a:lnTo>
                <a:lnTo>
                  <a:pt x="475" y="857"/>
                </a:lnTo>
                <a:lnTo>
                  <a:pt x="474" y="857"/>
                </a:lnTo>
                <a:lnTo>
                  <a:pt x="465" y="857"/>
                </a:lnTo>
                <a:lnTo>
                  <a:pt x="462" y="857"/>
                </a:lnTo>
                <a:lnTo>
                  <a:pt x="458" y="857"/>
                </a:lnTo>
                <a:lnTo>
                  <a:pt x="457" y="857"/>
                </a:lnTo>
                <a:lnTo>
                  <a:pt x="456" y="857"/>
                </a:lnTo>
                <a:lnTo>
                  <a:pt x="453" y="857"/>
                </a:lnTo>
                <a:lnTo>
                  <a:pt x="451" y="857"/>
                </a:lnTo>
                <a:lnTo>
                  <a:pt x="451" y="852"/>
                </a:lnTo>
                <a:lnTo>
                  <a:pt x="451" y="851"/>
                </a:lnTo>
                <a:lnTo>
                  <a:pt x="450" y="849"/>
                </a:lnTo>
                <a:lnTo>
                  <a:pt x="450" y="848"/>
                </a:lnTo>
                <a:lnTo>
                  <a:pt x="450" y="845"/>
                </a:lnTo>
                <a:lnTo>
                  <a:pt x="450" y="844"/>
                </a:lnTo>
                <a:lnTo>
                  <a:pt x="450" y="843"/>
                </a:lnTo>
                <a:lnTo>
                  <a:pt x="450" y="840"/>
                </a:lnTo>
                <a:lnTo>
                  <a:pt x="450" y="839"/>
                </a:lnTo>
                <a:lnTo>
                  <a:pt x="451" y="839"/>
                </a:lnTo>
                <a:lnTo>
                  <a:pt x="451" y="838"/>
                </a:lnTo>
                <a:lnTo>
                  <a:pt x="457" y="839"/>
                </a:lnTo>
                <a:lnTo>
                  <a:pt x="458" y="839"/>
                </a:lnTo>
                <a:lnTo>
                  <a:pt x="459" y="837"/>
                </a:lnTo>
                <a:lnTo>
                  <a:pt x="459" y="836"/>
                </a:lnTo>
                <a:lnTo>
                  <a:pt x="461" y="836"/>
                </a:lnTo>
                <a:lnTo>
                  <a:pt x="462" y="835"/>
                </a:lnTo>
                <a:lnTo>
                  <a:pt x="463" y="832"/>
                </a:lnTo>
                <a:lnTo>
                  <a:pt x="463" y="831"/>
                </a:lnTo>
                <a:lnTo>
                  <a:pt x="463" y="829"/>
                </a:lnTo>
                <a:lnTo>
                  <a:pt x="464" y="826"/>
                </a:lnTo>
                <a:lnTo>
                  <a:pt x="464" y="823"/>
                </a:lnTo>
                <a:lnTo>
                  <a:pt x="464" y="820"/>
                </a:lnTo>
                <a:lnTo>
                  <a:pt x="464" y="818"/>
                </a:lnTo>
                <a:lnTo>
                  <a:pt x="464" y="816"/>
                </a:lnTo>
                <a:lnTo>
                  <a:pt x="464" y="811"/>
                </a:lnTo>
                <a:lnTo>
                  <a:pt x="464" y="810"/>
                </a:lnTo>
                <a:lnTo>
                  <a:pt x="463" y="807"/>
                </a:lnTo>
                <a:lnTo>
                  <a:pt x="462" y="804"/>
                </a:lnTo>
                <a:lnTo>
                  <a:pt x="461" y="798"/>
                </a:lnTo>
                <a:lnTo>
                  <a:pt x="458" y="794"/>
                </a:lnTo>
                <a:lnTo>
                  <a:pt x="458" y="791"/>
                </a:lnTo>
                <a:lnTo>
                  <a:pt x="457" y="789"/>
                </a:lnTo>
                <a:lnTo>
                  <a:pt x="457" y="788"/>
                </a:lnTo>
                <a:lnTo>
                  <a:pt x="456" y="786"/>
                </a:lnTo>
                <a:lnTo>
                  <a:pt x="456" y="785"/>
                </a:lnTo>
                <a:lnTo>
                  <a:pt x="456" y="783"/>
                </a:lnTo>
                <a:lnTo>
                  <a:pt x="456" y="782"/>
                </a:lnTo>
                <a:lnTo>
                  <a:pt x="456" y="780"/>
                </a:lnTo>
                <a:lnTo>
                  <a:pt x="456" y="777"/>
                </a:lnTo>
                <a:lnTo>
                  <a:pt x="455" y="776"/>
                </a:lnTo>
                <a:lnTo>
                  <a:pt x="456" y="772"/>
                </a:lnTo>
                <a:lnTo>
                  <a:pt x="456" y="769"/>
                </a:lnTo>
                <a:lnTo>
                  <a:pt x="451" y="769"/>
                </a:lnTo>
                <a:lnTo>
                  <a:pt x="450" y="769"/>
                </a:lnTo>
                <a:lnTo>
                  <a:pt x="447" y="769"/>
                </a:lnTo>
                <a:lnTo>
                  <a:pt x="439" y="769"/>
                </a:lnTo>
                <a:lnTo>
                  <a:pt x="433" y="769"/>
                </a:lnTo>
                <a:lnTo>
                  <a:pt x="429" y="769"/>
                </a:lnTo>
                <a:lnTo>
                  <a:pt x="424" y="769"/>
                </a:lnTo>
                <a:lnTo>
                  <a:pt x="413" y="769"/>
                </a:lnTo>
                <a:lnTo>
                  <a:pt x="411" y="769"/>
                </a:lnTo>
                <a:lnTo>
                  <a:pt x="407" y="769"/>
                </a:lnTo>
                <a:lnTo>
                  <a:pt x="401" y="769"/>
                </a:lnTo>
                <a:lnTo>
                  <a:pt x="396" y="769"/>
                </a:lnTo>
                <a:lnTo>
                  <a:pt x="395" y="754"/>
                </a:lnTo>
                <a:lnTo>
                  <a:pt x="397" y="754"/>
                </a:lnTo>
                <a:lnTo>
                  <a:pt x="398" y="754"/>
                </a:lnTo>
                <a:lnTo>
                  <a:pt x="398" y="753"/>
                </a:lnTo>
                <a:lnTo>
                  <a:pt x="398" y="752"/>
                </a:lnTo>
                <a:lnTo>
                  <a:pt x="403" y="753"/>
                </a:lnTo>
                <a:lnTo>
                  <a:pt x="403" y="752"/>
                </a:lnTo>
                <a:lnTo>
                  <a:pt x="404" y="751"/>
                </a:lnTo>
                <a:lnTo>
                  <a:pt x="404" y="748"/>
                </a:lnTo>
                <a:lnTo>
                  <a:pt x="405" y="746"/>
                </a:lnTo>
                <a:lnTo>
                  <a:pt x="405" y="745"/>
                </a:lnTo>
                <a:lnTo>
                  <a:pt x="405" y="744"/>
                </a:lnTo>
                <a:lnTo>
                  <a:pt x="404" y="743"/>
                </a:lnTo>
                <a:lnTo>
                  <a:pt x="404" y="741"/>
                </a:lnTo>
                <a:lnTo>
                  <a:pt x="404" y="739"/>
                </a:lnTo>
                <a:lnTo>
                  <a:pt x="402" y="738"/>
                </a:lnTo>
                <a:lnTo>
                  <a:pt x="399" y="738"/>
                </a:lnTo>
                <a:lnTo>
                  <a:pt x="399" y="735"/>
                </a:lnTo>
                <a:lnTo>
                  <a:pt x="399" y="734"/>
                </a:lnTo>
                <a:lnTo>
                  <a:pt x="399" y="731"/>
                </a:lnTo>
                <a:lnTo>
                  <a:pt x="399" y="730"/>
                </a:lnTo>
                <a:lnTo>
                  <a:pt x="399" y="728"/>
                </a:lnTo>
                <a:lnTo>
                  <a:pt x="399" y="724"/>
                </a:lnTo>
                <a:lnTo>
                  <a:pt x="399" y="720"/>
                </a:lnTo>
                <a:lnTo>
                  <a:pt x="399" y="710"/>
                </a:lnTo>
                <a:lnTo>
                  <a:pt x="399" y="701"/>
                </a:lnTo>
                <a:lnTo>
                  <a:pt x="399" y="699"/>
                </a:lnTo>
                <a:lnTo>
                  <a:pt x="403" y="699"/>
                </a:lnTo>
                <a:lnTo>
                  <a:pt x="403" y="698"/>
                </a:lnTo>
                <a:lnTo>
                  <a:pt x="403" y="695"/>
                </a:lnTo>
                <a:lnTo>
                  <a:pt x="403" y="692"/>
                </a:lnTo>
                <a:lnTo>
                  <a:pt x="404" y="690"/>
                </a:lnTo>
                <a:lnTo>
                  <a:pt x="404" y="688"/>
                </a:lnTo>
                <a:lnTo>
                  <a:pt x="404" y="681"/>
                </a:lnTo>
                <a:lnTo>
                  <a:pt x="403" y="681"/>
                </a:lnTo>
                <a:lnTo>
                  <a:pt x="402" y="681"/>
                </a:lnTo>
                <a:lnTo>
                  <a:pt x="398" y="681"/>
                </a:lnTo>
                <a:lnTo>
                  <a:pt x="397" y="681"/>
                </a:lnTo>
                <a:lnTo>
                  <a:pt x="395" y="681"/>
                </a:lnTo>
                <a:lnTo>
                  <a:pt x="394" y="681"/>
                </a:lnTo>
                <a:lnTo>
                  <a:pt x="390" y="681"/>
                </a:lnTo>
                <a:lnTo>
                  <a:pt x="389" y="681"/>
                </a:lnTo>
                <a:lnTo>
                  <a:pt x="380" y="681"/>
                </a:lnTo>
                <a:lnTo>
                  <a:pt x="377" y="681"/>
                </a:lnTo>
                <a:lnTo>
                  <a:pt x="375" y="681"/>
                </a:lnTo>
                <a:lnTo>
                  <a:pt x="373" y="681"/>
                </a:lnTo>
                <a:lnTo>
                  <a:pt x="372" y="681"/>
                </a:lnTo>
                <a:lnTo>
                  <a:pt x="371" y="681"/>
                </a:lnTo>
                <a:lnTo>
                  <a:pt x="369" y="681"/>
                </a:lnTo>
                <a:lnTo>
                  <a:pt x="368" y="681"/>
                </a:lnTo>
                <a:lnTo>
                  <a:pt x="367" y="681"/>
                </a:lnTo>
                <a:lnTo>
                  <a:pt x="363" y="681"/>
                </a:lnTo>
                <a:lnTo>
                  <a:pt x="362" y="681"/>
                </a:lnTo>
                <a:lnTo>
                  <a:pt x="361" y="681"/>
                </a:lnTo>
                <a:lnTo>
                  <a:pt x="361" y="680"/>
                </a:lnTo>
                <a:lnTo>
                  <a:pt x="362" y="679"/>
                </a:lnTo>
                <a:lnTo>
                  <a:pt x="362" y="678"/>
                </a:lnTo>
                <a:lnTo>
                  <a:pt x="362" y="677"/>
                </a:lnTo>
                <a:lnTo>
                  <a:pt x="362" y="676"/>
                </a:lnTo>
                <a:lnTo>
                  <a:pt x="362" y="674"/>
                </a:lnTo>
                <a:lnTo>
                  <a:pt x="362" y="672"/>
                </a:lnTo>
                <a:lnTo>
                  <a:pt x="359" y="672"/>
                </a:lnTo>
                <a:lnTo>
                  <a:pt x="358" y="672"/>
                </a:lnTo>
                <a:lnTo>
                  <a:pt x="345" y="672"/>
                </a:lnTo>
                <a:lnTo>
                  <a:pt x="337" y="672"/>
                </a:lnTo>
                <a:lnTo>
                  <a:pt x="337" y="669"/>
                </a:lnTo>
                <a:lnTo>
                  <a:pt x="336" y="669"/>
                </a:lnTo>
                <a:lnTo>
                  <a:pt x="321" y="668"/>
                </a:lnTo>
                <a:lnTo>
                  <a:pt x="321" y="665"/>
                </a:lnTo>
                <a:lnTo>
                  <a:pt x="321" y="664"/>
                </a:lnTo>
                <a:lnTo>
                  <a:pt x="321" y="663"/>
                </a:lnTo>
                <a:lnTo>
                  <a:pt x="321" y="662"/>
                </a:lnTo>
                <a:lnTo>
                  <a:pt x="321" y="660"/>
                </a:lnTo>
                <a:lnTo>
                  <a:pt x="321" y="657"/>
                </a:lnTo>
                <a:lnTo>
                  <a:pt x="321" y="656"/>
                </a:lnTo>
                <a:lnTo>
                  <a:pt x="321" y="655"/>
                </a:lnTo>
                <a:lnTo>
                  <a:pt x="321" y="654"/>
                </a:lnTo>
                <a:lnTo>
                  <a:pt x="321" y="652"/>
                </a:lnTo>
                <a:lnTo>
                  <a:pt x="320" y="652"/>
                </a:lnTo>
                <a:lnTo>
                  <a:pt x="319" y="652"/>
                </a:lnTo>
                <a:lnTo>
                  <a:pt x="312" y="652"/>
                </a:lnTo>
                <a:lnTo>
                  <a:pt x="311" y="652"/>
                </a:lnTo>
                <a:lnTo>
                  <a:pt x="309" y="652"/>
                </a:lnTo>
                <a:lnTo>
                  <a:pt x="307" y="652"/>
                </a:lnTo>
                <a:lnTo>
                  <a:pt x="301" y="652"/>
                </a:lnTo>
                <a:lnTo>
                  <a:pt x="302" y="663"/>
                </a:lnTo>
                <a:lnTo>
                  <a:pt x="302" y="665"/>
                </a:lnTo>
                <a:lnTo>
                  <a:pt x="302" y="670"/>
                </a:lnTo>
                <a:lnTo>
                  <a:pt x="301" y="677"/>
                </a:lnTo>
                <a:lnTo>
                  <a:pt x="301" y="678"/>
                </a:lnTo>
                <a:lnTo>
                  <a:pt x="300" y="678"/>
                </a:lnTo>
                <a:lnTo>
                  <a:pt x="293" y="676"/>
                </a:lnTo>
                <a:lnTo>
                  <a:pt x="291" y="674"/>
                </a:lnTo>
                <a:lnTo>
                  <a:pt x="289" y="674"/>
                </a:lnTo>
                <a:lnTo>
                  <a:pt x="286" y="674"/>
                </a:lnTo>
                <a:lnTo>
                  <a:pt x="285" y="673"/>
                </a:lnTo>
                <a:lnTo>
                  <a:pt x="284" y="673"/>
                </a:lnTo>
                <a:lnTo>
                  <a:pt x="283" y="673"/>
                </a:lnTo>
                <a:lnTo>
                  <a:pt x="282" y="673"/>
                </a:lnTo>
                <a:lnTo>
                  <a:pt x="281" y="674"/>
                </a:lnTo>
                <a:lnTo>
                  <a:pt x="278" y="674"/>
                </a:lnTo>
                <a:lnTo>
                  <a:pt x="276" y="674"/>
                </a:lnTo>
                <a:lnTo>
                  <a:pt x="275" y="676"/>
                </a:lnTo>
                <a:lnTo>
                  <a:pt x="274" y="676"/>
                </a:lnTo>
                <a:lnTo>
                  <a:pt x="273" y="677"/>
                </a:lnTo>
                <a:lnTo>
                  <a:pt x="270" y="678"/>
                </a:lnTo>
                <a:lnTo>
                  <a:pt x="269" y="678"/>
                </a:lnTo>
                <a:lnTo>
                  <a:pt x="268" y="679"/>
                </a:lnTo>
                <a:lnTo>
                  <a:pt x="267" y="680"/>
                </a:lnTo>
                <a:lnTo>
                  <a:pt x="266" y="680"/>
                </a:lnTo>
                <a:lnTo>
                  <a:pt x="265" y="680"/>
                </a:lnTo>
                <a:lnTo>
                  <a:pt x="261" y="680"/>
                </a:lnTo>
                <a:lnTo>
                  <a:pt x="260" y="680"/>
                </a:lnTo>
                <a:lnTo>
                  <a:pt x="257" y="680"/>
                </a:lnTo>
                <a:lnTo>
                  <a:pt x="256" y="679"/>
                </a:lnTo>
                <a:lnTo>
                  <a:pt x="253" y="679"/>
                </a:lnTo>
                <a:lnTo>
                  <a:pt x="252" y="679"/>
                </a:lnTo>
                <a:lnTo>
                  <a:pt x="251" y="679"/>
                </a:lnTo>
                <a:lnTo>
                  <a:pt x="250" y="679"/>
                </a:lnTo>
                <a:lnTo>
                  <a:pt x="248" y="679"/>
                </a:lnTo>
                <a:lnTo>
                  <a:pt x="247" y="679"/>
                </a:lnTo>
                <a:lnTo>
                  <a:pt x="246" y="679"/>
                </a:lnTo>
                <a:lnTo>
                  <a:pt x="243" y="679"/>
                </a:lnTo>
                <a:lnTo>
                  <a:pt x="240" y="679"/>
                </a:lnTo>
                <a:lnTo>
                  <a:pt x="234" y="679"/>
                </a:lnTo>
                <a:lnTo>
                  <a:pt x="233" y="679"/>
                </a:lnTo>
                <a:lnTo>
                  <a:pt x="231" y="679"/>
                </a:lnTo>
                <a:lnTo>
                  <a:pt x="226" y="680"/>
                </a:lnTo>
                <a:lnTo>
                  <a:pt x="222" y="680"/>
                </a:lnTo>
                <a:lnTo>
                  <a:pt x="221" y="680"/>
                </a:lnTo>
                <a:lnTo>
                  <a:pt x="221" y="682"/>
                </a:lnTo>
                <a:lnTo>
                  <a:pt x="221" y="690"/>
                </a:lnTo>
                <a:lnTo>
                  <a:pt x="220" y="693"/>
                </a:lnTo>
                <a:lnTo>
                  <a:pt x="220" y="696"/>
                </a:lnTo>
                <a:lnTo>
                  <a:pt x="216" y="696"/>
                </a:lnTo>
                <a:lnTo>
                  <a:pt x="213" y="696"/>
                </a:lnTo>
                <a:lnTo>
                  <a:pt x="210" y="696"/>
                </a:lnTo>
                <a:lnTo>
                  <a:pt x="206" y="696"/>
                </a:lnTo>
                <a:lnTo>
                  <a:pt x="204" y="696"/>
                </a:lnTo>
                <a:lnTo>
                  <a:pt x="204" y="704"/>
                </a:lnTo>
                <a:lnTo>
                  <a:pt x="203" y="704"/>
                </a:lnTo>
                <a:lnTo>
                  <a:pt x="200" y="704"/>
                </a:lnTo>
                <a:lnTo>
                  <a:pt x="199" y="704"/>
                </a:lnTo>
                <a:lnTo>
                  <a:pt x="195" y="705"/>
                </a:lnTo>
                <a:lnTo>
                  <a:pt x="192" y="705"/>
                </a:lnTo>
                <a:lnTo>
                  <a:pt x="192" y="707"/>
                </a:lnTo>
                <a:lnTo>
                  <a:pt x="192" y="710"/>
                </a:lnTo>
                <a:lnTo>
                  <a:pt x="192" y="719"/>
                </a:lnTo>
                <a:lnTo>
                  <a:pt x="192" y="721"/>
                </a:lnTo>
                <a:lnTo>
                  <a:pt x="192" y="723"/>
                </a:lnTo>
                <a:lnTo>
                  <a:pt x="192" y="727"/>
                </a:lnTo>
                <a:lnTo>
                  <a:pt x="192" y="739"/>
                </a:lnTo>
                <a:lnTo>
                  <a:pt x="192" y="744"/>
                </a:lnTo>
                <a:lnTo>
                  <a:pt x="192" y="747"/>
                </a:lnTo>
                <a:lnTo>
                  <a:pt x="192" y="751"/>
                </a:lnTo>
                <a:lnTo>
                  <a:pt x="191" y="763"/>
                </a:lnTo>
                <a:lnTo>
                  <a:pt x="189" y="763"/>
                </a:lnTo>
                <a:lnTo>
                  <a:pt x="189" y="764"/>
                </a:lnTo>
                <a:lnTo>
                  <a:pt x="189" y="765"/>
                </a:lnTo>
                <a:lnTo>
                  <a:pt x="178" y="765"/>
                </a:lnTo>
                <a:lnTo>
                  <a:pt x="175" y="765"/>
                </a:lnTo>
                <a:lnTo>
                  <a:pt x="175" y="770"/>
                </a:lnTo>
                <a:lnTo>
                  <a:pt x="175" y="779"/>
                </a:lnTo>
                <a:lnTo>
                  <a:pt x="175" y="781"/>
                </a:lnTo>
                <a:lnTo>
                  <a:pt x="175" y="791"/>
                </a:lnTo>
                <a:lnTo>
                  <a:pt x="175" y="794"/>
                </a:lnTo>
                <a:lnTo>
                  <a:pt x="160" y="794"/>
                </a:lnTo>
                <a:lnTo>
                  <a:pt x="158" y="794"/>
                </a:lnTo>
                <a:lnTo>
                  <a:pt x="157" y="794"/>
                </a:lnTo>
                <a:lnTo>
                  <a:pt x="151" y="794"/>
                </a:lnTo>
                <a:lnTo>
                  <a:pt x="136" y="793"/>
                </a:lnTo>
                <a:lnTo>
                  <a:pt x="132" y="793"/>
                </a:lnTo>
                <a:lnTo>
                  <a:pt x="132" y="797"/>
                </a:lnTo>
                <a:lnTo>
                  <a:pt x="132" y="812"/>
                </a:lnTo>
                <a:lnTo>
                  <a:pt x="132" y="815"/>
                </a:lnTo>
                <a:lnTo>
                  <a:pt x="132" y="818"/>
                </a:lnTo>
                <a:lnTo>
                  <a:pt x="132" y="824"/>
                </a:lnTo>
                <a:lnTo>
                  <a:pt x="132" y="827"/>
                </a:lnTo>
                <a:lnTo>
                  <a:pt x="132" y="830"/>
                </a:lnTo>
                <a:lnTo>
                  <a:pt x="132" y="832"/>
                </a:lnTo>
                <a:lnTo>
                  <a:pt x="132" y="836"/>
                </a:lnTo>
                <a:lnTo>
                  <a:pt x="131" y="836"/>
                </a:lnTo>
                <a:lnTo>
                  <a:pt x="130" y="836"/>
                </a:lnTo>
                <a:lnTo>
                  <a:pt x="129" y="836"/>
                </a:lnTo>
                <a:lnTo>
                  <a:pt x="128" y="836"/>
                </a:lnTo>
                <a:lnTo>
                  <a:pt x="126" y="835"/>
                </a:lnTo>
                <a:lnTo>
                  <a:pt x="124" y="835"/>
                </a:lnTo>
                <a:lnTo>
                  <a:pt x="122" y="833"/>
                </a:lnTo>
                <a:lnTo>
                  <a:pt x="121" y="833"/>
                </a:lnTo>
                <a:lnTo>
                  <a:pt x="118" y="832"/>
                </a:lnTo>
                <a:lnTo>
                  <a:pt x="113" y="831"/>
                </a:lnTo>
                <a:lnTo>
                  <a:pt x="109" y="830"/>
                </a:lnTo>
                <a:lnTo>
                  <a:pt x="105" y="829"/>
                </a:lnTo>
                <a:lnTo>
                  <a:pt x="104" y="829"/>
                </a:lnTo>
                <a:lnTo>
                  <a:pt x="103" y="829"/>
                </a:lnTo>
                <a:lnTo>
                  <a:pt x="103" y="831"/>
                </a:lnTo>
                <a:lnTo>
                  <a:pt x="102" y="831"/>
                </a:lnTo>
                <a:lnTo>
                  <a:pt x="101" y="831"/>
                </a:lnTo>
                <a:lnTo>
                  <a:pt x="101" y="830"/>
                </a:lnTo>
                <a:lnTo>
                  <a:pt x="100" y="830"/>
                </a:lnTo>
                <a:lnTo>
                  <a:pt x="98" y="830"/>
                </a:lnTo>
                <a:lnTo>
                  <a:pt x="97" y="830"/>
                </a:lnTo>
                <a:lnTo>
                  <a:pt x="96" y="830"/>
                </a:lnTo>
                <a:lnTo>
                  <a:pt x="95" y="830"/>
                </a:lnTo>
                <a:lnTo>
                  <a:pt x="94" y="831"/>
                </a:lnTo>
                <a:lnTo>
                  <a:pt x="93" y="831"/>
                </a:lnTo>
                <a:lnTo>
                  <a:pt x="92" y="831"/>
                </a:lnTo>
                <a:lnTo>
                  <a:pt x="91" y="830"/>
                </a:lnTo>
                <a:lnTo>
                  <a:pt x="89" y="831"/>
                </a:lnTo>
                <a:lnTo>
                  <a:pt x="88" y="830"/>
                </a:lnTo>
                <a:lnTo>
                  <a:pt x="87" y="830"/>
                </a:lnTo>
                <a:lnTo>
                  <a:pt x="87" y="829"/>
                </a:lnTo>
                <a:lnTo>
                  <a:pt x="87" y="827"/>
                </a:lnTo>
                <a:lnTo>
                  <a:pt x="86" y="827"/>
                </a:lnTo>
                <a:lnTo>
                  <a:pt x="81" y="827"/>
                </a:lnTo>
                <a:lnTo>
                  <a:pt x="75" y="827"/>
                </a:lnTo>
                <a:lnTo>
                  <a:pt x="75" y="821"/>
                </a:lnTo>
                <a:lnTo>
                  <a:pt x="75" y="819"/>
                </a:lnTo>
                <a:lnTo>
                  <a:pt x="74" y="819"/>
                </a:lnTo>
                <a:lnTo>
                  <a:pt x="72" y="819"/>
                </a:lnTo>
                <a:lnTo>
                  <a:pt x="71" y="819"/>
                </a:lnTo>
                <a:lnTo>
                  <a:pt x="68" y="819"/>
                </a:lnTo>
                <a:lnTo>
                  <a:pt x="67" y="819"/>
                </a:lnTo>
                <a:lnTo>
                  <a:pt x="67" y="816"/>
                </a:lnTo>
                <a:lnTo>
                  <a:pt x="67" y="814"/>
                </a:lnTo>
                <a:lnTo>
                  <a:pt x="65" y="814"/>
                </a:lnTo>
                <a:lnTo>
                  <a:pt x="65" y="813"/>
                </a:lnTo>
                <a:lnTo>
                  <a:pt x="66" y="810"/>
                </a:lnTo>
                <a:lnTo>
                  <a:pt x="66" y="808"/>
                </a:lnTo>
                <a:lnTo>
                  <a:pt x="67" y="806"/>
                </a:lnTo>
                <a:lnTo>
                  <a:pt x="68" y="804"/>
                </a:lnTo>
                <a:lnTo>
                  <a:pt x="69" y="804"/>
                </a:lnTo>
                <a:lnTo>
                  <a:pt x="70" y="803"/>
                </a:lnTo>
                <a:lnTo>
                  <a:pt x="71" y="803"/>
                </a:lnTo>
                <a:lnTo>
                  <a:pt x="72" y="802"/>
                </a:lnTo>
                <a:lnTo>
                  <a:pt x="74" y="801"/>
                </a:lnTo>
                <a:lnTo>
                  <a:pt x="75" y="801"/>
                </a:lnTo>
                <a:lnTo>
                  <a:pt x="75" y="771"/>
                </a:lnTo>
                <a:lnTo>
                  <a:pt x="75" y="769"/>
                </a:lnTo>
                <a:lnTo>
                  <a:pt x="63" y="768"/>
                </a:lnTo>
                <a:lnTo>
                  <a:pt x="60" y="768"/>
                </a:lnTo>
                <a:lnTo>
                  <a:pt x="57" y="768"/>
                </a:lnTo>
                <a:lnTo>
                  <a:pt x="46" y="768"/>
                </a:lnTo>
                <a:lnTo>
                  <a:pt x="45" y="768"/>
                </a:lnTo>
                <a:lnTo>
                  <a:pt x="45" y="766"/>
                </a:lnTo>
                <a:lnTo>
                  <a:pt x="46" y="759"/>
                </a:lnTo>
                <a:lnTo>
                  <a:pt x="46" y="754"/>
                </a:lnTo>
                <a:lnTo>
                  <a:pt x="46" y="753"/>
                </a:lnTo>
                <a:lnTo>
                  <a:pt x="45" y="753"/>
                </a:lnTo>
                <a:lnTo>
                  <a:pt x="45" y="752"/>
                </a:lnTo>
                <a:lnTo>
                  <a:pt x="45" y="751"/>
                </a:lnTo>
                <a:lnTo>
                  <a:pt x="45" y="749"/>
                </a:lnTo>
                <a:lnTo>
                  <a:pt x="45" y="741"/>
                </a:lnTo>
                <a:lnTo>
                  <a:pt x="41" y="741"/>
                </a:lnTo>
                <a:lnTo>
                  <a:pt x="40" y="741"/>
                </a:lnTo>
                <a:lnTo>
                  <a:pt x="40" y="740"/>
                </a:lnTo>
                <a:lnTo>
                  <a:pt x="39" y="741"/>
                </a:lnTo>
                <a:lnTo>
                  <a:pt x="37" y="741"/>
                </a:lnTo>
                <a:lnTo>
                  <a:pt x="34" y="741"/>
                </a:lnTo>
                <a:lnTo>
                  <a:pt x="31" y="740"/>
                </a:lnTo>
                <a:lnTo>
                  <a:pt x="28" y="741"/>
                </a:lnTo>
                <a:lnTo>
                  <a:pt x="27" y="741"/>
                </a:lnTo>
                <a:lnTo>
                  <a:pt x="26" y="741"/>
                </a:lnTo>
                <a:lnTo>
                  <a:pt x="23" y="740"/>
                </a:lnTo>
                <a:lnTo>
                  <a:pt x="19" y="740"/>
                </a:lnTo>
                <a:lnTo>
                  <a:pt x="16" y="740"/>
                </a:lnTo>
                <a:lnTo>
                  <a:pt x="16" y="739"/>
                </a:lnTo>
                <a:lnTo>
                  <a:pt x="16" y="735"/>
                </a:lnTo>
                <a:lnTo>
                  <a:pt x="17" y="729"/>
                </a:lnTo>
                <a:lnTo>
                  <a:pt x="17" y="723"/>
                </a:lnTo>
                <a:lnTo>
                  <a:pt x="17" y="722"/>
                </a:lnTo>
                <a:lnTo>
                  <a:pt x="17" y="720"/>
                </a:lnTo>
                <a:lnTo>
                  <a:pt x="17" y="713"/>
                </a:lnTo>
                <a:lnTo>
                  <a:pt x="17" y="711"/>
                </a:lnTo>
                <a:lnTo>
                  <a:pt x="17" y="709"/>
                </a:lnTo>
                <a:lnTo>
                  <a:pt x="17" y="695"/>
                </a:lnTo>
                <a:lnTo>
                  <a:pt x="10" y="694"/>
                </a:lnTo>
                <a:lnTo>
                  <a:pt x="11" y="680"/>
                </a:lnTo>
                <a:lnTo>
                  <a:pt x="14" y="680"/>
                </a:lnTo>
                <a:lnTo>
                  <a:pt x="17" y="680"/>
                </a:lnTo>
                <a:lnTo>
                  <a:pt x="17" y="679"/>
                </a:lnTo>
                <a:lnTo>
                  <a:pt x="17" y="677"/>
                </a:lnTo>
                <a:lnTo>
                  <a:pt x="17" y="676"/>
                </a:lnTo>
                <a:lnTo>
                  <a:pt x="17" y="671"/>
                </a:lnTo>
                <a:lnTo>
                  <a:pt x="18" y="667"/>
                </a:lnTo>
                <a:lnTo>
                  <a:pt x="18" y="665"/>
                </a:lnTo>
                <a:lnTo>
                  <a:pt x="17" y="667"/>
                </a:lnTo>
                <a:lnTo>
                  <a:pt x="16" y="668"/>
                </a:lnTo>
                <a:lnTo>
                  <a:pt x="15" y="669"/>
                </a:lnTo>
                <a:lnTo>
                  <a:pt x="14" y="668"/>
                </a:lnTo>
                <a:lnTo>
                  <a:pt x="16" y="665"/>
                </a:lnTo>
                <a:lnTo>
                  <a:pt x="18" y="662"/>
                </a:lnTo>
                <a:lnTo>
                  <a:pt x="18" y="652"/>
                </a:lnTo>
                <a:lnTo>
                  <a:pt x="18" y="649"/>
                </a:lnTo>
                <a:lnTo>
                  <a:pt x="19" y="649"/>
                </a:lnTo>
                <a:lnTo>
                  <a:pt x="17" y="638"/>
                </a:lnTo>
                <a:lnTo>
                  <a:pt x="18" y="638"/>
                </a:lnTo>
                <a:lnTo>
                  <a:pt x="19" y="638"/>
                </a:lnTo>
                <a:lnTo>
                  <a:pt x="20" y="638"/>
                </a:lnTo>
                <a:lnTo>
                  <a:pt x="22" y="638"/>
                </a:lnTo>
                <a:lnTo>
                  <a:pt x="24" y="638"/>
                </a:lnTo>
                <a:lnTo>
                  <a:pt x="25" y="638"/>
                </a:lnTo>
                <a:lnTo>
                  <a:pt x="26" y="638"/>
                </a:lnTo>
                <a:lnTo>
                  <a:pt x="27" y="638"/>
                </a:lnTo>
                <a:lnTo>
                  <a:pt x="28" y="638"/>
                </a:lnTo>
                <a:lnTo>
                  <a:pt x="29" y="638"/>
                </a:lnTo>
                <a:lnTo>
                  <a:pt x="29" y="639"/>
                </a:lnTo>
                <a:lnTo>
                  <a:pt x="32" y="639"/>
                </a:lnTo>
                <a:lnTo>
                  <a:pt x="34" y="639"/>
                </a:lnTo>
                <a:lnTo>
                  <a:pt x="36" y="639"/>
                </a:lnTo>
                <a:lnTo>
                  <a:pt x="37" y="639"/>
                </a:lnTo>
                <a:lnTo>
                  <a:pt x="42" y="639"/>
                </a:lnTo>
                <a:lnTo>
                  <a:pt x="43" y="639"/>
                </a:lnTo>
                <a:lnTo>
                  <a:pt x="44" y="639"/>
                </a:lnTo>
                <a:lnTo>
                  <a:pt x="44" y="640"/>
                </a:lnTo>
                <a:lnTo>
                  <a:pt x="44" y="644"/>
                </a:lnTo>
                <a:lnTo>
                  <a:pt x="44" y="645"/>
                </a:lnTo>
                <a:lnTo>
                  <a:pt x="43" y="647"/>
                </a:lnTo>
                <a:lnTo>
                  <a:pt x="43" y="649"/>
                </a:lnTo>
                <a:lnTo>
                  <a:pt x="43" y="651"/>
                </a:lnTo>
                <a:lnTo>
                  <a:pt x="46" y="651"/>
                </a:lnTo>
                <a:lnTo>
                  <a:pt x="48" y="638"/>
                </a:lnTo>
                <a:lnTo>
                  <a:pt x="48" y="637"/>
                </a:lnTo>
                <a:lnTo>
                  <a:pt x="48" y="635"/>
                </a:lnTo>
                <a:lnTo>
                  <a:pt x="48" y="634"/>
                </a:lnTo>
                <a:lnTo>
                  <a:pt x="48" y="628"/>
                </a:lnTo>
                <a:lnTo>
                  <a:pt x="46" y="626"/>
                </a:lnTo>
                <a:lnTo>
                  <a:pt x="46" y="623"/>
                </a:lnTo>
                <a:lnTo>
                  <a:pt x="45" y="623"/>
                </a:lnTo>
                <a:lnTo>
                  <a:pt x="44" y="622"/>
                </a:lnTo>
                <a:lnTo>
                  <a:pt x="44" y="620"/>
                </a:lnTo>
                <a:lnTo>
                  <a:pt x="44" y="619"/>
                </a:lnTo>
                <a:lnTo>
                  <a:pt x="43" y="617"/>
                </a:lnTo>
                <a:lnTo>
                  <a:pt x="43" y="615"/>
                </a:lnTo>
                <a:lnTo>
                  <a:pt x="45" y="615"/>
                </a:lnTo>
                <a:lnTo>
                  <a:pt x="46" y="615"/>
                </a:lnTo>
                <a:lnTo>
                  <a:pt x="45" y="613"/>
                </a:lnTo>
                <a:lnTo>
                  <a:pt x="45" y="612"/>
                </a:lnTo>
                <a:lnTo>
                  <a:pt x="45" y="611"/>
                </a:lnTo>
                <a:lnTo>
                  <a:pt x="46" y="610"/>
                </a:lnTo>
                <a:lnTo>
                  <a:pt x="46" y="609"/>
                </a:lnTo>
                <a:lnTo>
                  <a:pt x="45" y="609"/>
                </a:lnTo>
                <a:lnTo>
                  <a:pt x="45" y="607"/>
                </a:lnTo>
                <a:lnTo>
                  <a:pt x="45" y="603"/>
                </a:lnTo>
                <a:lnTo>
                  <a:pt x="44" y="595"/>
                </a:lnTo>
                <a:lnTo>
                  <a:pt x="44" y="592"/>
                </a:lnTo>
                <a:lnTo>
                  <a:pt x="44" y="590"/>
                </a:lnTo>
                <a:lnTo>
                  <a:pt x="44" y="587"/>
                </a:lnTo>
                <a:lnTo>
                  <a:pt x="44" y="584"/>
                </a:lnTo>
                <a:lnTo>
                  <a:pt x="44" y="582"/>
                </a:lnTo>
                <a:lnTo>
                  <a:pt x="43" y="580"/>
                </a:lnTo>
                <a:lnTo>
                  <a:pt x="43" y="578"/>
                </a:lnTo>
                <a:lnTo>
                  <a:pt x="42" y="578"/>
                </a:lnTo>
                <a:lnTo>
                  <a:pt x="41" y="577"/>
                </a:lnTo>
                <a:lnTo>
                  <a:pt x="42" y="576"/>
                </a:lnTo>
                <a:lnTo>
                  <a:pt x="42" y="575"/>
                </a:lnTo>
                <a:lnTo>
                  <a:pt x="41" y="575"/>
                </a:lnTo>
                <a:lnTo>
                  <a:pt x="40" y="573"/>
                </a:lnTo>
                <a:lnTo>
                  <a:pt x="35" y="573"/>
                </a:lnTo>
                <a:lnTo>
                  <a:pt x="35" y="575"/>
                </a:lnTo>
                <a:lnTo>
                  <a:pt x="36" y="576"/>
                </a:lnTo>
                <a:lnTo>
                  <a:pt x="36" y="577"/>
                </a:lnTo>
                <a:lnTo>
                  <a:pt x="36" y="578"/>
                </a:lnTo>
                <a:lnTo>
                  <a:pt x="36" y="579"/>
                </a:lnTo>
                <a:lnTo>
                  <a:pt x="36" y="580"/>
                </a:lnTo>
                <a:lnTo>
                  <a:pt x="36" y="581"/>
                </a:lnTo>
                <a:lnTo>
                  <a:pt x="36" y="582"/>
                </a:lnTo>
                <a:lnTo>
                  <a:pt x="36" y="585"/>
                </a:lnTo>
                <a:lnTo>
                  <a:pt x="35" y="589"/>
                </a:lnTo>
                <a:lnTo>
                  <a:pt x="35" y="592"/>
                </a:lnTo>
                <a:lnTo>
                  <a:pt x="34" y="592"/>
                </a:lnTo>
                <a:lnTo>
                  <a:pt x="23" y="592"/>
                </a:lnTo>
                <a:lnTo>
                  <a:pt x="23" y="595"/>
                </a:lnTo>
                <a:lnTo>
                  <a:pt x="23" y="597"/>
                </a:lnTo>
                <a:lnTo>
                  <a:pt x="23" y="600"/>
                </a:lnTo>
                <a:lnTo>
                  <a:pt x="20" y="600"/>
                </a:lnTo>
                <a:lnTo>
                  <a:pt x="19" y="600"/>
                </a:lnTo>
                <a:lnTo>
                  <a:pt x="18" y="600"/>
                </a:lnTo>
                <a:lnTo>
                  <a:pt x="17" y="600"/>
                </a:lnTo>
                <a:lnTo>
                  <a:pt x="16" y="600"/>
                </a:lnTo>
                <a:lnTo>
                  <a:pt x="15" y="600"/>
                </a:lnTo>
                <a:lnTo>
                  <a:pt x="12" y="600"/>
                </a:lnTo>
                <a:lnTo>
                  <a:pt x="11" y="600"/>
                </a:lnTo>
                <a:lnTo>
                  <a:pt x="9" y="600"/>
                </a:lnTo>
                <a:lnTo>
                  <a:pt x="8" y="600"/>
                </a:lnTo>
                <a:lnTo>
                  <a:pt x="7" y="600"/>
                </a:lnTo>
                <a:lnTo>
                  <a:pt x="6" y="600"/>
                </a:lnTo>
                <a:lnTo>
                  <a:pt x="5" y="600"/>
                </a:lnTo>
                <a:lnTo>
                  <a:pt x="3" y="600"/>
                </a:lnTo>
                <a:lnTo>
                  <a:pt x="2" y="600"/>
                </a:lnTo>
                <a:lnTo>
                  <a:pt x="1" y="600"/>
                </a:lnTo>
                <a:lnTo>
                  <a:pt x="1" y="598"/>
                </a:lnTo>
                <a:lnTo>
                  <a:pt x="1" y="597"/>
                </a:lnTo>
                <a:lnTo>
                  <a:pt x="1" y="596"/>
                </a:lnTo>
                <a:lnTo>
                  <a:pt x="1" y="595"/>
                </a:lnTo>
                <a:lnTo>
                  <a:pt x="1" y="594"/>
                </a:lnTo>
                <a:lnTo>
                  <a:pt x="1" y="593"/>
                </a:lnTo>
                <a:lnTo>
                  <a:pt x="0" y="592"/>
                </a:lnTo>
                <a:lnTo>
                  <a:pt x="0" y="590"/>
                </a:lnTo>
                <a:lnTo>
                  <a:pt x="0" y="589"/>
                </a:lnTo>
                <a:lnTo>
                  <a:pt x="0" y="588"/>
                </a:lnTo>
                <a:lnTo>
                  <a:pt x="0" y="587"/>
                </a:lnTo>
                <a:lnTo>
                  <a:pt x="0" y="586"/>
                </a:lnTo>
                <a:lnTo>
                  <a:pt x="0" y="585"/>
                </a:lnTo>
                <a:lnTo>
                  <a:pt x="0" y="584"/>
                </a:lnTo>
                <a:lnTo>
                  <a:pt x="0" y="582"/>
                </a:lnTo>
                <a:lnTo>
                  <a:pt x="0" y="581"/>
                </a:lnTo>
                <a:lnTo>
                  <a:pt x="0" y="580"/>
                </a:lnTo>
                <a:lnTo>
                  <a:pt x="0" y="579"/>
                </a:lnTo>
                <a:lnTo>
                  <a:pt x="0" y="578"/>
                </a:lnTo>
                <a:lnTo>
                  <a:pt x="0" y="577"/>
                </a:lnTo>
                <a:lnTo>
                  <a:pt x="0" y="576"/>
                </a:lnTo>
                <a:lnTo>
                  <a:pt x="0" y="571"/>
                </a:lnTo>
                <a:lnTo>
                  <a:pt x="0" y="570"/>
                </a:lnTo>
                <a:lnTo>
                  <a:pt x="2" y="570"/>
                </a:lnTo>
                <a:lnTo>
                  <a:pt x="6" y="570"/>
                </a:lnTo>
                <a:lnTo>
                  <a:pt x="7" y="570"/>
                </a:lnTo>
                <a:lnTo>
                  <a:pt x="8" y="570"/>
                </a:lnTo>
                <a:lnTo>
                  <a:pt x="10" y="570"/>
                </a:lnTo>
                <a:lnTo>
                  <a:pt x="11" y="570"/>
                </a:lnTo>
                <a:lnTo>
                  <a:pt x="14" y="570"/>
                </a:lnTo>
                <a:lnTo>
                  <a:pt x="15" y="570"/>
                </a:lnTo>
                <a:lnTo>
                  <a:pt x="16" y="570"/>
                </a:lnTo>
                <a:lnTo>
                  <a:pt x="17" y="570"/>
                </a:lnTo>
                <a:lnTo>
                  <a:pt x="18" y="570"/>
                </a:lnTo>
                <a:lnTo>
                  <a:pt x="19" y="570"/>
                </a:lnTo>
                <a:lnTo>
                  <a:pt x="20" y="570"/>
                </a:lnTo>
                <a:lnTo>
                  <a:pt x="23" y="570"/>
                </a:lnTo>
                <a:lnTo>
                  <a:pt x="24" y="570"/>
                </a:lnTo>
                <a:lnTo>
                  <a:pt x="27" y="570"/>
                </a:lnTo>
                <a:lnTo>
                  <a:pt x="33" y="570"/>
                </a:lnTo>
                <a:lnTo>
                  <a:pt x="33" y="568"/>
                </a:lnTo>
                <a:lnTo>
                  <a:pt x="32" y="567"/>
                </a:lnTo>
                <a:lnTo>
                  <a:pt x="32" y="565"/>
                </a:lnTo>
                <a:lnTo>
                  <a:pt x="31" y="559"/>
                </a:lnTo>
                <a:lnTo>
                  <a:pt x="29" y="555"/>
                </a:lnTo>
                <a:lnTo>
                  <a:pt x="29" y="554"/>
                </a:lnTo>
                <a:lnTo>
                  <a:pt x="29" y="553"/>
                </a:lnTo>
                <a:lnTo>
                  <a:pt x="29" y="552"/>
                </a:lnTo>
                <a:lnTo>
                  <a:pt x="32" y="552"/>
                </a:lnTo>
                <a:lnTo>
                  <a:pt x="33" y="552"/>
                </a:lnTo>
                <a:lnTo>
                  <a:pt x="34" y="551"/>
                </a:lnTo>
                <a:lnTo>
                  <a:pt x="36" y="551"/>
                </a:lnTo>
                <a:lnTo>
                  <a:pt x="37" y="550"/>
                </a:lnTo>
                <a:lnTo>
                  <a:pt x="40" y="550"/>
                </a:lnTo>
                <a:lnTo>
                  <a:pt x="41" y="548"/>
                </a:lnTo>
                <a:lnTo>
                  <a:pt x="42" y="548"/>
                </a:lnTo>
                <a:lnTo>
                  <a:pt x="44" y="547"/>
                </a:lnTo>
                <a:lnTo>
                  <a:pt x="45" y="547"/>
                </a:lnTo>
                <a:lnTo>
                  <a:pt x="46" y="547"/>
                </a:lnTo>
                <a:lnTo>
                  <a:pt x="51" y="548"/>
                </a:lnTo>
                <a:lnTo>
                  <a:pt x="53" y="550"/>
                </a:lnTo>
                <a:lnTo>
                  <a:pt x="54" y="550"/>
                </a:lnTo>
                <a:lnTo>
                  <a:pt x="55" y="550"/>
                </a:lnTo>
                <a:lnTo>
                  <a:pt x="57" y="550"/>
                </a:lnTo>
                <a:lnTo>
                  <a:pt x="58" y="550"/>
                </a:lnTo>
                <a:lnTo>
                  <a:pt x="61" y="551"/>
                </a:lnTo>
                <a:lnTo>
                  <a:pt x="62" y="552"/>
                </a:lnTo>
                <a:lnTo>
                  <a:pt x="63" y="552"/>
                </a:lnTo>
                <a:lnTo>
                  <a:pt x="69" y="554"/>
                </a:lnTo>
                <a:lnTo>
                  <a:pt x="69" y="548"/>
                </a:lnTo>
                <a:lnTo>
                  <a:pt x="70" y="548"/>
                </a:lnTo>
                <a:lnTo>
                  <a:pt x="69" y="555"/>
                </a:lnTo>
                <a:lnTo>
                  <a:pt x="71" y="555"/>
                </a:lnTo>
                <a:lnTo>
                  <a:pt x="72" y="556"/>
                </a:lnTo>
                <a:lnTo>
                  <a:pt x="71" y="563"/>
                </a:lnTo>
                <a:lnTo>
                  <a:pt x="70" y="563"/>
                </a:lnTo>
                <a:lnTo>
                  <a:pt x="70" y="564"/>
                </a:lnTo>
                <a:lnTo>
                  <a:pt x="70" y="565"/>
                </a:lnTo>
                <a:lnTo>
                  <a:pt x="70" y="567"/>
                </a:lnTo>
                <a:lnTo>
                  <a:pt x="70" y="568"/>
                </a:lnTo>
                <a:lnTo>
                  <a:pt x="70" y="570"/>
                </a:lnTo>
                <a:lnTo>
                  <a:pt x="70" y="571"/>
                </a:lnTo>
                <a:lnTo>
                  <a:pt x="70" y="572"/>
                </a:lnTo>
                <a:lnTo>
                  <a:pt x="70" y="575"/>
                </a:lnTo>
                <a:lnTo>
                  <a:pt x="70" y="576"/>
                </a:lnTo>
                <a:lnTo>
                  <a:pt x="70" y="578"/>
                </a:lnTo>
                <a:lnTo>
                  <a:pt x="71" y="578"/>
                </a:lnTo>
                <a:lnTo>
                  <a:pt x="72" y="578"/>
                </a:lnTo>
                <a:lnTo>
                  <a:pt x="74" y="578"/>
                </a:lnTo>
                <a:lnTo>
                  <a:pt x="75" y="578"/>
                </a:lnTo>
                <a:lnTo>
                  <a:pt x="76" y="579"/>
                </a:lnTo>
                <a:lnTo>
                  <a:pt x="77" y="579"/>
                </a:lnTo>
                <a:lnTo>
                  <a:pt x="80" y="579"/>
                </a:lnTo>
                <a:lnTo>
                  <a:pt x="80" y="585"/>
                </a:lnTo>
                <a:lnTo>
                  <a:pt x="81" y="585"/>
                </a:lnTo>
                <a:lnTo>
                  <a:pt x="84" y="585"/>
                </a:lnTo>
                <a:lnTo>
                  <a:pt x="84" y="584"/>
                </a:lnTo>
                <a:lnTo>
                  <a:pt x="84" y="579"/>
                </a:lnTo>
                <a:lnTo>
                  <a:pt x="84" y="585"/>
                </a:lnTo>
                <a:lnTo>
                  <a:pt x="84" y="593"/>
                </a:lnTo>
                <a:lnTo>
                  <a:pt x="86" y="593"/>
                </a:lnTo>
                <a:lnTo>
                  <a:pt x="95" y="593"/>
                </a:lnTo>
                <a:lnTo>
                  <a:pt x="96" y="595"/>
                </a:lnTo>
                <a:lnTo>
                  <a:pt x="95" y="595"/>
                </a:lnTo>
                <a:lnTo>
                  <a:pt x="95" y="596"/>
                </a:lnTo>
                <a:lnTo>
                  <a:pt x="96" y="597"/>
                </a:lnTo>
                <a:lnTo>
                  <a:pt x="98" y="596"/>
                </a:lnTo>
                <a:lnTo>
                  <a:pt x="97" y="595"/>
                </a:lnTo>
                <a:lnTo>
                  <a:pt x="97" y="594"/>
                </a:lnTo>
                <a:lnTo>
                  <a:pt x="98" y="594"/>
                </a:lnTo>
                <a:lnTo>
                  <a:pt x="98" y="593"/>
                </a:lnTo>
                <a:lnTo>
                  <a:pt x="100" y="593"/>
                </a:lnTo>
                <a:lnTo>
                  <a:pt x="101" y="593"/>
                </a:lnTo>
                <a:lnTo>
                  <a:pt x="105" y="593"/>
                </a:lnTo>
                <a:lnTo>
                  <a:pt x="110" y="593"/>
                </a:lnTo>
                <a:lnTo>
                  <a:pt x="111" y="593"/>
                </a:lnTo>
                <a:lnTo>
                  <a:pt x="111" y="594"/>
                </a:lnTo>
                <a:lnTo>
                  <a:pt x="111" y="595"/>
                </a:lnTo>
                <a:lnTo>
                  <a:pt x="111" y="597"/>
                </a:lnTo>
                <a:lnTo>
                  <a:pt x="110" y="600"/>
                </a:lnTo>
                <a:lnTo>
                  <a:pt x="110" y="601"/>
                </a:lnTo>
                <a:lnTo>
                  <a:pt x="111" y="601"/>
                </a:lnTo>
                <a:lnTo>
                  <a:pt x="113" y="601"/>
                </a:lnTo>
                <a:lnTo>
                  <a:pt x="114" y="601"/>
                </a:lnTo>
                <a:lnTo>
                  <a:pt x="117" y="601"/>
                </a:lnTo>
                <a:lnTo>
                  <a:pt x="120" y="602"/>
                </a:lnTo>
                <a:lnTo>
                  <a:pt x="122" y="602"/>
                </a:lnTo>
                <a:lnTo>
                  <a:pt x="128" y="602"/>
                </a:lnTo>
                <a:lnTo>
                  <a:pt x="128" y="604"/>
                </a:lnTo>
                <a:lnTo>
                  <a:pt x="128" y="607"/>
                </a:lnTo>
                <a:lnTo>
                  <a:pt x="128" y="611"/>
                </a:lnTo>
                <a:lnTo>
                  <a:pt x="127" y="611"/>
                </a:lnTo>
                <a:lnTo>
                  <a:pt x="114" y="610"/>
                </a:lnTo>
                <a:lnTo>
                  <a:pt x="108" y="610"/>
                </a:lnTo>
                <a:lnTo>
                  <a:pt x="108" y="611"/>
                </a:lnTo>
                <a:lnTo>
                  <a:pt x="106" y="614"/>
                </a:lnTo>
                <a:lnTo>
                  <a:pt x="106" y="617"/>
                </a:lnTo>
                <a:lnTo>
                  <a:pt x="105" y="618"/>
                </a:lnTo>
                <a:lnTo>
                  <a:pt x="105" y="619"/>
                </a:lnTo>
                <a:lnTo>
                  <a:pt x="105" y="620"/>
                </a:lnTo>
                <a:lnTo>
                  <a:pt x="103" y="622"/>
                </a:lnTo>
                <a:lnTo>
                  <a:pt x="106" y="622"/>
                </a:lnTo>
                <a:lnTo>
                  <a:pt x="112" y="622"/>
                </a:lnTo>
                <a:lnTo>
                  <a:pt x="113" y="622"/>
                </a:lnTo>
                <a:lnTo>
                  <a:pt x="115" y="622"/>
                </a:lnTo>
                <a:lnTo>
                  <a:pt x="115" y="624"/>
                </a:lnTo>
                <a:lnTo>
                  <a:pt x="117" y="624"/>
                </a:lnTo>
                <a:lnTo>
                  <a:pt x="120" y="624"/>
                </a:lnTo>
                <a:lnTo>
                  <a:pt x="121" y="624"/>
                </a:lnTo>
                <a:lnTo>
                  <a:pt x="122" y="624"/>
                </a:lnTo>
                <a:lnTo>
                  <a:pt x="134" y="624"/>
                </a:lnTo>
                <a:lnTo>
                  <a:pt x="134" y="618"/>
                </a:lnTo>
                <a:lnTo>
                  <a:pt x="135" y="617"/>
                </a:lnTo>
                <a:lnTo>
                  <a:pt x="135" y="615"/>
                </a:lnTo>
                <a:lnTo>
                  <a:pt x="135" y="613"/>
                </a:lnTo>
                <a:lnTo>
                  <a:pt x="136" y="612"/>
                </a:lnTo>
                <a:lnTo>
                  <a:pt x="137" y="613"/>
                </a:lnTo>
                <a:lnTo>
                  <a:pt x="140" y="613"/>
                </a:lnTo>
                <a:lnTo>
                  <a:pt x="141" y="611"/>
                </a:lnTo>
                <a:lnTo>
                  <a:pt x="137" y="609"/>
                </a:lnTo>
                <a:lnTo>
                  <a:pt x="136" y="611"/>
                </a:lnTo>
                <a:lnTo>
                  <a:pt x="134" y="611"/>
                </a:lnTo>
                <a:lnTo>
                  <a:pt x="134" y="610"/>
                </a:lnTo>
                <a:lnTo>
                  <a:pt x="135" y="609"/>
                </a:lnTo>
                <a:lnTo>
                  <a:pt x="135" y="607"/>
                </a:lnTo>
                <a:lnTo>
                  <a:pt x="135" y="605"/>
                </a:lnTo>
                <a:lnTo>
                  <a:pt x="135" y="604"/>
                </a:lnTo>
                <a:lnTo>
                  <a:pt x="135" y="603"/>
                </a:lnTo>
                <a:lnTo>
                  <a:pt x="135" y="601"/>
                </a:lnTo>
                <a:lnTo>
                  <a:pt x="135" y="600"/>
                </a:lnTo>
                <a:lnTo>
                  <a:pt x="135" y="598"/>
                </a:lnTo>
                <a:lnTo>
                  <a:pt x="135" y="597"/>
                </a:lnTo>
                <a:lnTo>
                  <a:pt x="135" y="594"/>
                </a:lnTo>
                <a:lnTo>
                  <a:pt x="134" y="594"/>
                </a:lnTo>
                <a:lnTo>
                  <a:pt x="134" y="593"/>
                </a:lnTo>
                <a:lnTo>
                  <a:pt x="135" y="592"/>
                </a:lnTo>
                <a:lnTo>
                  <a:pt x="135" y="590"/>
                </a:lnTo>
                <a:lnTo>
                  <a:pt x="135" y="589"/>
                </a:lnTo>
                <a:lnTo>
                  <a:pt x="136" y="589"/>
                </a:lnTo>
                <a:lnTo>
                  <a:pt x="138" y="589"/>
                </a:lnTo>
                <a:lnTo>
                  <a:pt x="141" y="589"/>
                </a:lnTo>
                <a:lnTo>
                  <a:pt x="143" y="589"/>
                </a:lnTo>
                <a:lnTo>
                  <a:pt x="144" y="589"/>
                </a:lnTo>
                <a:lnTo>
                  <a:pt x="146" y="589"/>
                </a:lnTo>
                <a:lnTo>
                  <a:pt x="149" y="589"/>
                </a:lnTo>
                <a:lnTo>
                  <a:pt x="151" y="589"/>
                </a:lnTo>
                <a:lnTo>
                  <a:pt x="152" y="589"/>
                </a:lnTo>
                <a:lnTo>
                  <a:pt x="154" y="590"/>
                </a:lnTo>
                <a:lnTo>
                  <a:pt x="158" y="593"/>
                </a:lnTo>
                <a:lnTo>
                  <a:pt x="163" y="594"/>
                </a:lnTo>
                <a:lnTo>
                  <a:pt x="163" y="587"/>
                </a:lnTo>
                <a:lnTo>
                  <a:pt x="163" y="582"/>
                </a:lnTo>
                <a:lnTo>
                  <a:pt x="163" y="581"/>
                </a:lnTo>
                <a:lnTo>
                  <a:pt x="163" y="582"/>
                </a:lnTo>
                <a:lnTo>
                  <a:pt x="162" y="582"/>
                </a:lnTo>
                <a:lnTo>
                  <a:pt x="161" y="582"/>
                </a:lnTo>
                <a:lnTo>
                  <a:pt x="160" y="582"/>
                </a:lnTo>
                <a:lnTo>
                  <a:pt x="158" y="582"/>
                </a:lnTo>
                <a:lnTo>
                  <a:pt x="157" y="582"/>
                </a:lnTo>
                <a:lnTo>
                  <a:pt x="157" y="581"/>
                </a:lnTo>
                <a:lnTo>
                  <a:pt x="156" y="582"/>
                </a:lnTo>
                <a:lnTo>
                  <a:pt x="153" y="582"/>
                </a:lnTo>
                <a:lnTo>
                  <a:pt x="151" y="582"/>
                </a:lnTo>
                <a:lnTo>
                  <a:pt x="149" y="582"/>
                </a:lnTo>
                <a:lnTo>
                  <a:pt x="149" y="584"/>
                </a:lnTo>
                <a:lnTo>
                  <a:pt x="149" y="585"/>
                </a:lnTo>
                <a:lnTo>
                  <a:pt x="149" y="586"/>
                </a:lnTo>
                <a:lnTo>
                  <a:pt x="148" y="586"/>
                </a:lnTo>
                <a:lnTo>
                  <a:pt x="149" y="586"/>
                </a:lnTo>
                <a:lnTo>
                  <a:pt x="148" y="585"/>
                </a:lnTo>
                <a:lnTo>
                  <a:pt x="147" y="586"/>
                </a:lnTo>
                <a:lnTo>
                  <a:pt x="146" y="586"/>
                </a:lnTo>
                <a:lnTo>
                  <a:pt x="145" y="586"/>
                </a:lnTo>
                <a:lnTo>
                  <a:pt x="145" y="582"/>
                </a:lnTo>
                <a:lnTo>
                  <a:pt x="144" y="578"/>
                </a:lnTo>
                <a:lnTo>
                  <a:pt x="145" y="570"/>
                </a:lnTo>
                <a:lnTo>
                  <a:pt x="145" y="564"/>
                </a:lnTo>
                <a:lnTo>
                  <a:pt x="145" y="560"/>
                </a:lnTo>
                <a:lnTo>
                  <a:pt x="145" y="559"/>
                </a:lnTo>
                <a:lnTo>
                  <a:pt x="144" y="559"/>
                </a:lnTo>
                <a:lnTo>
                  <a:pt x="135" y="559"/>
                </a:lnTo>
                <a:lnTo>
                  <a:pt x="135" y="539"/>
                </a:lnTo>
                <a:lnTo>
                  <a:pt x="135" y="530"/>
                </a:lnTo>
                <a:lnTo>
                  <a:pt x="131" y="530"/>
                </a:lnTo>
                <a:lnTo>
                  <a:pt x="130" y="530"/>
                </a:lnTo>
                <a:lnTo>
                  <a:pt x="129" y="530"/>
                </a:lnTo>
                <a:lnTo>
                  <a:pt x="128" y="530"/>
                </a:lnTo>
                <a:lnTo>
                  <a:pt x="127" y="529"/>
                </a:lnTo>
                <a:lnTo>
                  <a:pt x="127" y="530"/>
                </a:lnTo>
                <a:lnTo>
                  <a:pt x="126" y="532"/>
                </a:lnTo>
                <a:lnTo>
                  <a:pt x="124" y="535"/>
                </a:lnTo>
                <a:lnTo>
                  <a:pt x="124" y="536"/>
                </a:lnTo>
                <a:lnTo>
                  <a:pt x="124" y="538"/>
                </a:lnTo>
                <a:lnTo>
                  <a:pt x="124" y="539"/>
                </a:lnTo>
                <a:lnTo>
                  <a:pt x="124" y="542"/>
                </a:lnTo>
                <a:lnTo>
                  <a:pt x="126" y="544"/>
                </a:lnTo>
                <a:lnTo>
                  <a:pt x="126" y="545"/>
                </a:lnTo>
                <a:lnTo>
                  <a:pt x="126" y="551"/>
                </a:lnTo>
                <a:lnTo>
                  <a:pt x="126" y="552"/>
                </a:lnTo>
                <a:lnTo>
                  <a:pt x="126" y="553"/>
                </a:lnTo>
                <a:lnTo>
                  <a:pt x="126" y="554"/>
                </a:lnTo>
                <a:lnTo>
                  <a:pt x="126" y="555"/>
                </a:lnTo>
                <a:lnTo>
                  <a:pt x="126" y="556"/>
                </a:lnTo>
                <a:lnTo>
                  <a:pt x="124" y="557"/>
                </a:lnTo>
                <a:lnTo>
                  <a:pt x="124" y="559"/>
                </a:lnTo>
                <a:lnTo>
                  <a:pt x="123" y="560"/>
                </a:lnTo>
                <a:lnTo>
                  <a:pt x="122" y="560"/>
                </a:lnTo>
                <a:lnTo>
                  <a:pt x="121" y="561"/>
                </a:lnTo>
                <a:lnTo>
                  <a:pt x="120" y="562"/>
                </a:lnTo>
                <a:lnTo>
                  <a:pt x="118" y="562"/>
                </a:lnTo>
                <a:lnTo>
                  <a:pt x="115" y="563"/>
                </a:lnTo>
                <a:lnTo>
                  <a:pt x="114" y="564"/>
                </a:lnTo>
                <a:lnTo>
                  <a:pt x="113" y="565"/>
                </a:lnTo>
                <a:lnTo>
                  <a:pt x="112" y="567"/>
                </a:lnTo>
                <a:lnTo>
                  <a:pt x="111" y="568"/>
                </a:lnTo>
                <a:lnTo>
                  <a:pt x="111" y="569"/>
                </a:lnTo>
                <a:lnTo>
                  <a:pt x="110" y="570"/>
                </a:lnTo>
                <a:lnTo>
                  <a:pt x="110" y="571"/>
                </a:lnTo>
                <a:lnTo>
                  <a:pt x="110" y="572"/>
                </a:lnTo>
                <a:lnTo>
                  <a:pt x="109" y="573"/>
                </a:lnTo>
                <a:lnTo>
                  <a:pt x="109" y="575"/>
                </a:lnTo>
                <a:lnTo>
                  <a:pt x="109" y="577"/>
                </a:lnTo>
                <a:lnTo>
                  <a:pt x="109" y="576"/>
                </a:lnTo>
                <a:lnTo>
                  <a:pt x="108" y="575"/>
                </a:lnTo>
                <a:lnTo>
                  <a:pt x="106" y="573"/>
                </a:lnTo>
                <a:lnTo>
                  <a:pt x="106" y="572"/>
                </a:lnTo>
                <a:lnTo>
                  <a:pt x="105" y="571"/>
                </a:lnTo>
                <a:lnTo>
                  <a:pt x="104" y="570"/>
                </a:lnTo>
                <a:lnTo>
                  <a:pt x="103" y="569"/>
                </a:lnTo>
                <a:lnTo>
                  <a:pt x="102" y="568"/>
                </a:lnTo>
                <a:lnTo>
                  <a:pt x="101" y="565"/>
                </a:lnTo>
                <a:lnTo>
                  <a:pt x="100" y="564"/>
                </a:lnTo>
                <a:lnTo>
                  <a:pt x="100" y="563"/>
                </a:lnTo>
                <a:lnTo>
                  <a:pt x="100" y="562"/>
                </a:lnTo>
                <a:lnTo>
                  <a:pt x="100" y="560"/>
                </a:lnTo>
                <a:lnTo>
                  <a:pt x="100" y="559"/>
                </a:lnTo>
                <a:lnTo>
                  <a:pt x="98" y="559"/>
                </a:lnTo>
                <a:lnTo>
                  <a:pt x="89" y="559"/>
                </a:lnTo>
                <a:lnTo>
                  <a:pt x="88" y="568"/>
                </a:lnTo>
                <a:lnTo>
                  <a:pt x="88" y="564"/>
                </a:lnTo>
                <a:lnTo>
                  <a:pt x="86" y="564"/>
                </a:lnTo>
                <a:lnTo>
                  <a:pt x="86" y="563"/>
                </a:lnTo>
                <a:lnTo>
                  <a:pt x="81" y="564"/>
                </a:lnTo>
                <a:lnTo>
                  <a:pt x="81" y="560"/>
                </a:lnTo>
                <a:lnTo>
                  <a:pt x="80" y="559"/>
                </a:lnTo>
                <a:lnTo>
                  <a:pt x="80" y="563"/>
                </a:lnTo>
                <a:lnTo>
                  <a:pt x="79" y="562"/>
                </a:lnTo>
                <a:lnTo>
                  <a:pt x="79" y="555"/>
                </a:lnTo>
                <a:lnTo>
                  <a:pt x="75" y="552"/>
                </a:lnTo>
                <a:lnTo>
                  <a:pt x="76" y="536"/>
                </a:lnTo>
                <a:lnTo>
                  <a:pt x="74" y="535"/>
                </a:lnTo>
                <a:lnTo>
                  <a:pt x="71" y="534"/>
                </a:lnTo>
                <a:lnTo>
                  <a:pt x="69" y="534"/>
                </a:lnTo>
                <a:lnTo>
                  <a:pt x="63" y="534"/>
                </a:lnTo>
                <a:lnTo>
                  <a:pt x="55" y="534"/>
                </a:lnTo>
                <a:lnTo>
                  <a:pt x="53" y="534"/>
                </a:lnTo>
                <a:lnTo>
                  <a:pt x="51" y="534"/>
                </a:lnTo>
                <a:lnTo>
                  <a:pt x="50" y="534"/>
                </a:lnTo>
                <a:lnTo>
                  <a:pt x="46" y="534"/>
                </a:lnTo>
                <a:lnTo>
                  <a:pt x="46" y="531"/>
                </a:lnTo>
                <a:lnTo>
                  <a:pt x="46" y="520"/>
                </a:lnTo>
                <a:lnTo>
                  <a:pt x="46" y="512"/>
                </a:lnTo>
                <a:lnTo>
                  <a:pt x="44" y="512"/>
                </a:lnTo>
                <a:lnTo>
                  <a:pt x="41" y="512"/>
                </a:lnTo>
                <a:lnTo>
                  <a:pt x="40" y="512"/>
                </a:lnTo>
                <a:lnTo>
                  <a:pt x="41" y="505"/>
                </a:lnTo>
                <a:lnTo>
                  <a:pt x="40" y="505"/>
                </a:lnTo>
                <a:lnTo>
                  <a:pt x="39" y="505"/>
                </a:lnTo>
                <a:lnTo>
                  <a:pt x="37" y="505"/>
                </a:lnTo>
                <a:lnTo>
                  <a:pt x="37" y="504"/>
                </a:lnTo>
                <a:lnTo>
                  <a:pt x="36" y="503"/>
                </a:lnTo>
                <a:lnTo>
                  <a:pt x="35" y="502"/>
                </a:lnTo>
                <a:lnTo>
                  <a:pt x="34" y="501"/>
                </a:lnTo>
                <a:lnTo>
                  <a:pt x="33" y="501"/>
                </a:lnTo>
                <a:lnTo>
                  <a:pt x="32" y="500"/>
                </a:lnTo>
                <a:lnTo>
                  <a:pt x="32" y="498"/>
                </a:lnTo>
                <a:lnTo>
                  <a:pt x="34" y="496"/>
                </a:lnTo>
                <a:lnTo>
                  <a:pt x="34" y="495"/>
                </a:lnTo>
                <a:lnTo>
                  <a:pt x="36" y="495"/>
                </a:lnTo>
                <a:lnTo>
                  <a:pt x="39" y="495"/>
                </a:lnTo>
                <a:lnTo>
                  <a:pt x="40" y="494"/>
                </a:lnTo>
                <a:lnTo>
                  <a:pt x="41" y="493"/>
                </a:lnTo>
                <a:lnTo>
                  <a:pt x="41" y="492"/>
                </a:lnTo>
                <a:lnTo>
                  <a:pt x="44" y="488"/>
                </a:lnTo>
                <a:lnTo>
                  <a:pt x="45" y="488"/>
                </a:lnTo>
                <a:lnTo>
                  <a:pt x="45" y="487"/>
                </a:lnTo>
                <a:lnTo>
                  <a:pt x="46" y="487"/>
                </a:lnTo>
                <a:lnTo>
                  <a:pt x="48" y="487"/>
                </a:lnTo>
                <a:lnTo>
                  <a:pt x="48" y="485"/>
                </a:lnTo>
                <a:lnTo>
                  <a:pt x="48" y="481"/>
                </a:lnTo>
                <a:lnTo>
                  <a:pt x="48" y="476"/>
                </a:lnTo>
                <a:lnTo>
                  <a:pt x="48" y="467"/>
                </a:lnTo>
                <a:lnTo>
                  <a:pt x="48" y="464"/>
                </a:lnTo>
                <a:lnTo>
                  <a:pt x="78" y="464"/>
                </a:lnTo>
                <a:lnTo>
                  <a:pt x="78" y="447"/>
                </a:lnTo>
                <a:lnTo>
                  <a:pt x="100" y="447"/>
                </a:lnTo>
                <a:lnTo>
                  <a:pt x="106" y="447"/>
                </a:lnTo>
                <a:lnTo>
                  <a:pt x="106" y="438"/>
                </a:lnTo>
                <a:lnTo>
                  <a:pt x="106" y="437"/>
                </a:lnTo>
                <a:lnTo>
                  <a:pt x="106" y="422"/>
                </a:lnTo>
                <a:lnTo>
                  <a:pt x="106" y="412"/>
                </a:lnTo>
                <a:lnTo>
                  <a:pt x="105" y="412"/>
                </a:lnTo>
                <a:lnTo>
                  <a:pt x="104" y="411"/>
                </a:lnTo>
                <a:lnTo>
                  <a:pt x="105" y="410"/>
                </a:lnTo>
                <a:lnTo>
                  <a:pt x="106" y="410"/>
                </a:lnTo>
                <a:lnTo>
                  <a:pt x="108" y="409"/>
                </a:lnTo>
                <a:lnTo>
                  <a:pt x="109" y="408"/>
                </a:lnTo>
                <a:lnTo>
                  <a:pt x="110" y="406"/>
                </a:lnTo>
                <a:lnTo>
                  <a:pt x="111" y="404"/>
                </a:lnTo>
                <a:lnTo>
                  <a:pt x="112" y="402"/>
                </a:lnTo>
                <a:lnTo>
                  <a:pt x="113" y="401"/>
                </a:lnTo>
                <a:lnTo>
                  <a:pt x="114" y="397"/>
                </a:lnTo>
                <a:lnTo>
                  <a:pt x="117" y="394"/>
                </a:lnTo>
                <a:lnTo>
                  <a:pt x="118" y="389"/>
                </a:lnTo>
                <a:lnTo>
                  <a:pt x="119" y="387"/>
                </a:lnTo>
                <a:lnTo>
                  <a:pt x="121" y="385"/>
                </a:lnTo>
                <a:lnTo>
                  <a:pt x="122" y="383"/>
                </a:lnTo>
                <a:lnTo>
                  <a:pt x="123" y="380"/>
                </a:lnTo>
                <a:lnTo>
                  <a:pt x="126" y="378"/>
                </a:lnTo>
                <a:lnTo>
                  <a:pt x="131" y="372"/>
                </a:lnTo>
                <a:lnTo>
                  <a:pt x="128" y="372"/>
                </a:lnTo>
                <a:lnTo>
                  <a:pt x="124" y="372"/>
                </a:lnTo>
                <a:lnTo>
                  <a:pt x="120" y="372"/>
                </a:lnTo>
                <a:lnTo>
                  <a:pt x="115" y="372"/>
                </a:lnTo>
                <a:lnTo>
                  <a:pt x="115" y="375"/>
                </a:lnTo>
                <a:lnTo>
                  <a:pt x="114" y="373"/>
                </a:lnTo>
                <a:lnTo>
                  <a:pt x="113" y="372"/>
                </a:lnTo>
                <a:lnTo>
                  <a:pt x="112" y="372"/>
                </a:lnTo>
                <a:lnTo>
                  <a:pt x="111" y="372"/>
                </a:lnTo>
                <a:lnTo>
                  <a:pt x="110" y="372"/>
                </a:lnTo>
                <a:lnTo>
                  <a:pt x="108" y="372"/>
                </a:lnTo>
                <a:lnTo>
                  <a:pt x="106" y="372"/>
                </a:lnTo>
                <a:lnTo>
                  <a:pt x="106" y="370"/>
                </a:lnTo>
                <a:lnTo>
                  <a:pt x="106" y="363"/>
                </a:lnTo>
                <a:lnTo>
                  <a:pt x="104" y="363"/>
                </a:lnTo>
                <a:lnTo>
                  <a:pt x="104" y="362"/>
                </a:lnTo>
                <a:lnTo>
                  <a:pt x="101" y="352"/>
                </a:lnTo>
                <a:lnTo>
                  <a:pt x="100" y="351"/>
                </a:lnTo>
                <a:lnTo>
                  <a:pt x="101" y="351"/>
                </a:lnTo>
                <a:lnTo>
                  <a:pt x="101" y="350"/>
                </a:lnTo>
                <a:lnTo>
                  <a:pt x="103" y="350"/>
                </a:lnTo>
                <a:lnTo>
                  <a:pt x="104" y="347"/>
                </a:lnTo>
                <a:lnTo>
                  <a:pt x="105" y="347"/>
                </a:lnTo>
                <a:lnTo>
                  <a:pt x="108" y="346"/>
                </a:lnTo>
                <a:lnTo>
                  <a:pt x="110" y="344"/>
                </a:lnTo>
                <a:lnTo>
                  <a:pt x="111" y="344"/>
                </a:lnTo>
                <a:lnTo>
                  <a:pt x="112" y="343"/>
                </a:lnTo>
                <a:lnTo>
                  <a:pt x="114" y="342"/>
                </a:lnTo>
                <a:lnTo>
                  <a:pt x="115" y="341"/>
                </a:lnTo>
                <a:lnTo>
                  <a:pt x="117" y="339"/>
                </a:lnTo>
                <a:lnTo>
                  <a:pt x="118" y="338"/>
                </a:lnTo>
                <a:lnTo>
                  <a:pt x="119" y="338"/>
                </a:lnTo>
                <a:lnTo>
                  <a:pt x="120" y="337"/>
                </a:lnTo>
                <a:lnTo>
                  <a:pt x="121" y="337"/>
                </a:lnTo>
                <a:lnTo>
                  <a:pt x="121" y="336"/>
                </a:lnTo>
                <a:lnTo>
                  <a:pt x="122" y="336"/>
                </a:lnTo>
                <a:lnTo>
                  <a:pt x="122" y="335"/>
                </a:lnTo>
                <a:lnTo>
                  <a:pt x="123" y="335"/>
                </a:lnTo>
                <a:lnTo>
                  <a:pt x="123" y="334"/>
                </a:lnTo>
                <a:lnTo>
                  <a:pt x="124" y="334"/>
                </a:lnTo>
                <a:lnTo>
                  <a:pt x="124" y="333"/>
                </a:lnTo>
                <a:lnTo>
                  <a:pt x="126" y="333"/>
                </a:lnTo>
                <a:lnTo>
                  <a:pt x="126" y="331"/>
                </a:lnTo>
                <a:lnTo>
                  <a:pt x="127" y="331"/>
                </a:lnTo>
                <a:lnTo>
                  <a:pt x="127" y="330"/>
                </a:lnTo>
                <a:lnTo>
                  <a:pt x="128" y="329"/>
                </a:lnTo>
                <a:lnTo>
                  <a:pt x="128" y="328"/>
                </a:lnTo>
                <a:lnTo>
                  <a:pt x="129" y="328"/>
                </a:lnTo>
                <a:lnTo>
                  <a:pt x="129" y="327"/>
                </a:lnTo>
                <a:lnTo>
                  <a:pt x="130" y="327"/>
                </a:lnTo>
                <a:lnTo>
                  <a:pt x="130" y="326"/>
                </a:lnTo>
                <a:lnTo>
                  <a:pt x="131" y="326"/>
                </a:lnTo>
                <a:lnTo>
                  <a:pt x="132" y="324"/>
                </a:lnTo>
                <a:lnTo>
                  <a:pt x="135" y="322"/>
                </a:lnTo>
                <a:lnTo>
                  <a:pt x="137" y="320"/>
                </a:lnTo>
                <a:lnTo>
                  <a:pt x="139" y="318"/>
                </a:lnTo>
                <a:lnTo>
                  <a:pt x="140" y="318"/>
                </a:lnTo>
                <a:lnTo>
                  <a:pt x="140" y="317"/>
                </a:lnTo>
                <a:lnTo>
                  <a:pt x="141" y="317"/>
                </a:lnTo>
                <a:lnTo>
                  <a:pt x="141" y="316"/>
                </a:lnTo>
                <a:lnTo>
                  <a:pt x="143" y="314"/>
                </a:lnTo>
                <a:lnTo>
                  <a:pt x="145" y="312"/>
                </a:lnTo>
                <a:lnTo>
                  <a:pt x="147" y="308"/>
                </a:lnTo>
                <a:lnTo>
                  <a:pt x="148" y="304"/>
                </a:lnTo>
                <a:lnTo>
                  <a:pt x="149" y="302"/>
                </a:lnTo>
                <a:lnTo>
                  <a:pt x="153" y="297"/>
                </a:lnTo>
                <a:lnTo>
                  <a:pt x="155" y="295"/>
                </a:lnTo>
                <a:lnTo>
                  <a:pt x="158" y="291"/>
                </a:lnTo>
                <a:lnTo>
                  <a:pt x="160" y="289"/>
                </a:lnTo>
                <a:lnTo>
                  <a:pt x="160" y="288"/>
                </a:lnTo>
                <a:lnTo>
                  <a:pt x="161" y="288"/>
                </a:lnTo>
                <a:lnTo>
                  <a:pt x="161" y="287"/>
                </a:lnTo>
                <a:lnTo>
                  <a:pt x="162" y="286"/>
                </a:lnTo>
                <a:lnTo>
                  <a:pt x="162" y="285"/>
                </a:lnTo>
                <a:lnTo>
                  <a:pt x="163" y="285"/>
                </a:lnTo>
                <a:lnTo>
                  <a:pt x="163" y="284"/>
                </a:lnTo>
                <a:lnTo>
                  <a:pt x="164" y="283"/>
                </a:lnTo>
                <a:lnTo>
                  <a:pt x="165" y="283"/>
                </a:lnTo>
                <a:lnTo>
                  <a:pt x="165" y="282"/>
                </a:lnTo>
                <a:lnTo>
                  <a:pt x="166" y="282"/>
                </a:lnTo>
                <a:lnTo>
                  <a:pt x="166" y="280"/>
                </a:lnTo>
                <a:lnTo>
                  <a:pt x="167" y="279"/>
                </a:lnTo>
                <a:lnTo>
                  <a:pt x="167" y="278"/>
                </a:lnTo>
                <a:lnTo>
                  <a:pt x="169" y="277"/>
                </a:lnTo>
                <a:lnTo>
                  <a:pt x="170" y="276"/>
                </a:lnTo>
                <a:lnTo>
                  <a:pt x="171" y="276"/>
                </a:lnTo>
                <a:lnTo>
                  <a:pt x="171" y="275"/>
                </a:lnTo>
                <a:lnTo>
                  <a:pt x="173" y="272"/>
                </a:lnTo>
                <a:lnTo>
                  <a:pt x="174" y="271"/>
                </a:lnTo>
                <a:lnTo>
                  <a:pt x="175" y="271"/>
                </a:lnTo>
                <a:lnTo>
                  <a:pt x="175" y="270"/>
                </a:lnTo>
                <a:lnTo>
                  <a:pt x="177" y="269"/>
                </a:lnTo>
                <a:lnTo>
                  <a:pt x="178" y="269"/>
                </a:lnTo>
                <a:lnTo>
                  <a:pt x="178" y="268"/>
                </a:lnTo>
                <a:lnTo>
                  <a:pt x="179" y="268"/>
                </a:lnTo>
                <a:lnTo>
                  <a:pt x="180" y="267"/>
                </a:lnTo>
                <a:lnTo>
                  <a:pt x="181" y="267"/>
                </a:lnTo>
                <a:lnTo>
                  <a:pt x="181" y="266"/>
                </a:lnTo>
                <a:lnTo>
                  <a:pt x="182" y="266"/>
                </a:lnTo>
                <a:lnTo>
                  <a:pt x="183" y="266"/>
                </a:lnTo>
                <a:lnTo>
                  <a:pt x="184" y="264"/>
                </a:lnTo>
                <a:lnTo>
                  <a:pt x="186" y="264"/>
                </a:lnTo>
                <a:lnTo>
                  <a:pt x="187" y="264"/>
                </a:lnTo>
                <a:lnTo>
                  <a:pt x="188" y="264"/>
                </a:lnTo>
                <a:lnTo>
                  <a:pt x="189" y="264"/>
                </a:lnTo>
                <a:lnTo>
                  <a:pt x="190" y="263"/>
                </a:lnTo>
                <a:lnTo>
                  <a:pt x="192" y="263"/>
                </a:lnTo>
                <a:lnTo>
                  <a:pt x="194" y="263"/>
                </a:lnTo>
                <a:lnTo>
                  <a:pt x="195" y="262"/>
                </a:lnTo>
                <a:lnTo>
                  <a:pt x="196" y="262"/>
                </a:lnTo>
                <a:lnTo>
                  <a:pt x="197" y="261"/>
                </a:lnTo>
                <a:lnTo>
                  <a:pt x="198" y="260"/>
                </a:lnTo>
                <a:lnTo>
                  <a:pt x="199" y="259"/>
                </a:lnTo>
                <a:lnTo>
                  <a:pt x="204" y="257"/>
                </a:lnTo>
                <a:lnTo>
                  <a:pt x="208" y="252"/>
                </a:lnTo>
                <a:lnTo>
                  <a:pt x="209" y="250"/>
                </a:lnTo>
                <a:lnTo>
                  <a:pt x="210" y="250"/>
                </a:lnTo>
                <a:lnTo>
                  <a:pt x="212" y="247"/>
                </a:lnTo>
                <a:lnTo>
                  <a:pt x="213" y="246"/>
                </a:lnTo>
                <a:lnTo>
                  <a:pt x="215" y="243"/>
                </a:lnTo>
                <a:lnTo>
                  <a:pt x="216" y="242"/>
                </a:lnTo>
                <a:lnTo>
                  <a:pt x="217" y="239"/>
                </a:lnTo>
                <a:lnTo>
                  <a:pt x="221" y="236"/>
                </a:lnTo>
                <a:lnTo>
                  <a:pt x="224" y="233"/>
                </a:lnTo>
                <a:lnTo>
                  <a:pt x="226" y="229"/>
                </a:lnTo>
                <a:lnTo>
                  <a:pt x="230" y="227"/>
                </a:lnTo>
                <a:lnTo>
                  <a:pt x="231" y="225"/>
                </a:lnTo>
                <a:lnTo>
                  <a:pt x="232" y="224"/>
                </a:lnTo>
                <a:lnTo>
                  <a:pt x="235" y="220"/>
                </a:lnTo>
                <a:lnTo>
                  <a:pt x="237" y="219"/>
                </a:lnTo>
                <a:lnTo>
                  <a:pt x="239" y="218"/>
                </a:lnTo>
                <a:lnTo>
                  <a:pt x="240" y="217"/>
                </a:lnTo>
                <a:lnTo>
                  <a:pt x="241" y="216"/>
                </a:lnTo>
                <a:lnTo>
                  <a:pt x="242" y="216"/>
                </a:lnTo>
                <a:lnTo>
                  <a:pt x="243" y="214"/>
                </a:lnTo>
                <a:lnTo>
                  <a:pt x="244" y="214"/>
                </a:lnTo>
                <a:lnTo>
                  <a:pt x="247" y="213"/>
                </a:lnTo>
                <a:lnTo>
                  <a:pt x="248" y="213"/>
                </a:lnTo>
                <a:lnTo>
                  <a:pt x="249" y="213"/>
                </a:lnTo>
                <a:lnTo>
                  <a:pt x="251" y="213"/>
                </a:lnTo>
                <a:lnTo>
                  <a:pt x="252" y="213"/>
                </a:lnTo>
                <a:lnTo>
                  <a:pt x="255" y="213"/>
                </a:lnTo>
                <a:lnTo>
                  <a:pt x="257" y="213"/>
                </a:lnTo>
                <a:lnTo>
                  <a:pt x="259" y="214"/>
                </a:lnTo>
                <a:lnTo>
                  <a:pt x="261" y="214"/>
                </a:lnTo>
                <a:lnTo>
                  <a:pt x="264" y="216"/>
                </a:lnTo>
                <a:lnTo>
                  <a:pt x="265" y="217"/>
                </a:lnTo>
                <a:lnTo>
                  <a:pt x="266" y="218"/>
                </a:lnTo>
                <a:lnTo>
                  <a:pt x="268" y="219"/>
                </a:lnTo>
                <a:lnTo>
                  <a:pt x="269" y="220"/>
                </a:lnTo>
                <a:lnTo>
                  <a:pt x="270" y="221"/>
                </a:lnTo>
                <a:lnTo>
                  <a:pt x="272" y="222"/>
                </a:lnTo>
                <a:lnTo>
                  <a:pt x="273" y="224"/>
                </a:lnTo>
                <a:lnTo>
                  <a:pt x="274" y="224"/>
                </a:lnTo>
                <a:lnTo>
                  <a:pt x="275" y="224"/>
                </a:lnTo>
                <a:lnTo>
                  <a:pt x="276" y="224"/>
                </a:lnTo>
                <a:lnTo>
                  <a:pt x="277" y="224"/>
                </a:lnTo>
                <a:lnTo>
                  <a:pt x="278" y="224"/>
                </a:lnTo>
                <a:lnTo>
                  <a:pt x="279" y="224"/>
                </a:lnTo>
                <a:lnTo>
                  <a:pt x="279" y="222"/>
                </a:lnTo>
                <a:lnTo>
                  <a:pt x="281" y="221"/>
                </a:lnTo>
                <a:lnTo>
                  <a:pt x="282" y="219"/>
                </a:lnTo>
                <a:lnTo>
                  <a:pt x="284" y="216"/>
                </a:lnTo>
                <a:lnTo>
                  <a:pt x="284" y="214"/>
                </a:lnTo>
                <a:lnTo>
                  <a:pt x="285" y="213"/>
                </a:lnTo>
                <a:lnTo>
                  <a:pt x="286" y="212"/>
                </a:lnTo>
                <a:lnTo>
                  <a:pt x="286" y="211"/>
                </a:lnTo>
                <a:lnTo>
                  <a:pt x="286" y="210"/>
                </a:lnTo>
                <a:lnTo>
                  <a:pt x="285" y="209"/>
                </a:lnTo>
                <a:lnTo>
                  <a:pt x="285" y="208"/>
                </a:lnTo>
                <a:lnTo>
                  <a:pt x="284" y="208"/>
                </a:lnTo>
                <a:lnTo>
                  <a:pt x="284" y="205"/>
                </a:lnTo>
                <a:lnTo>
                  <a:pt x="283" y="203"/>
                </a:lnTo>
                <a:lnTo>
                  <a:pt x="283" y="202"/>
                </a:lnTo>
                <a:lnTo>
                  <a:pt x="281" y="199"/>
                </a:lnTo>
                <a:lnTo>
                  <a:pt x="278" y="195"/>
                </a:lnTo>
                <a:lnTo>
                  <a:pt x="278" y="194"/>
                </a:lnTo>
                <a:lnTo>
                  <a:pt x="275" y="186"/>
                </a:lnTo>
                <a:lnTo>
                  <a:pt x="272" y="180"/>
                </a:lnTo>
                <a:lnTo>
                  <a:pt x="270" y="177"/>
                </a:lnTo>
                <a:lnTo>
                  <a:pt x="270" y="175"/>
                </a:lnTo>
                <a:lnTo>
                  <a:pt x="269" y="174"/>
                </a:lnTo>
                <a:lnTo>
                  <a:pt x="269" y="171"/>
                </a:lnTo>
                <a:lnTo>
                  <a:pt x="269" y="170"/>
                </a:lnTo>
                <a:lnTo>
                  <a:pt x="269" y="168"/>
                </a:lnTo>
                <a:lnTo>
                  <a:pt x="269" y="166"/>
                </a:lnTo>
                <a:lnTo>
                  <a:pt x="269" y="165"/>
                </a:lnTo>
                <a:lnTo>
                  <a:pt x="269" y="162"/>
                </a:lnTo>
                <a:lnTo>
                  <a:pt x="269" y="161"/>
                </a:lnTo>
                <a:lnTo>
                  <a:pt x="269" y="160"/>
                </a:lnTo>
                <a:lnTo>
                  <a:pt x="270" y="158"/>
                </a:lnTo>
                <a:lnTo>
                  <a:pt x="270" y="155"/>
                </a:lnTo>
                <a:lnTo>
                  <a:pt x="272" y="153"/>
                </a:lnTo>
                <a:lnTo>
                  <a:pt x="273" y="152"/>
                </a:lnTo>
                <a:lnTo>
                  <a:pt x="274" y="150"/>
                </a:lnTo>
                <a:lnTo>
                  <a:pt x="274" y="149"/>
                </a:lnTo>
                <a:lnTo>
                  <a:pt x="275" y="146"/>
                </a:lnTo>
                <a:lnTo>
                  <a:pt x="275" y="143"/>
                </a:lnTo>
                <a:lnTo>
                  <a:pt x="275" y="141"/>
                </a:lnTo>
                <a:lnTo>
                  <a:pt x="275" y="137"/>
                </a:lnTo>
                <a:lnTo>
                  <a:pt x="275" y="136"/>
                </a:lnTo>
                <a:lnTo>
                  <a:pt x="274" y="135"/>
                </a:lnTo>
                <a:lnTo>
                  <a:pt x="274" y="134"/>
                </a:lnTo>
                <a:lnTo>
                  <a:pt x="270" y="127"/>
                </a:lnTo>
                <a:lnTo>
                  <a:pt x="270" y="126"/>
                </a:lnTo>
                <a:lnTo>
                  <a:pt x="270" y="125"/>
                </a:lnTo>
                <a:lnTo>
                  <a:pt x="270" y="124"/>
                </a:lnTo>
                <a:lnTo>
                  <a:pt x="270" y="122"/>
                </a:lnTo>
                <a:lnTo>
                  <a:pt x="270" y="121"/>
                </a:lnTo>
                <a:lnTo>
                  <a:pt x="272" y="120"/>
                </a:lnTo>
                <a:lnTo>
                  <a:pt x="272" y="119"/>
                </a:lnTo>
                <a:lnTo>
                  <a:pt x="273" y="119"/>
                </a:lnTo>
                <a:lnTo>
                  <a:pt x="275" y="116"/>
                </a:lnTo>
                <a:lnTo>
                  <a:pt x="277" y="112"/>
                </a:lnTo>
                <a:lnTo>
                  <a:pt x="279" y="110"/>
                </a:lnTo>
                <a:lnTo>
                  <a:pt x="281" y="108"/>
                </a:lnTo>
                <a:lnTo>
                  <a:pt x="281" y="107"/>
                </a:lnTo>
                <a:lnTo>
                  <a:pt x="282" y="107"/>
                </a:lnTo>
                <a:lnTo>
                  <a:pt x="283" y="105"/>
                </a:lnTo>
                <a:lnTo>
                  <a:pt x="284" y="104"/>
                </a:lnTo>
                <a:lnTo>
                  <a:pt x="285" y="104"/>
                </a:lnTo>
                <a:lnTo>
                  <a:pt x="285" y="103"/>
                </a:lnTo>
                <a:lnTo>
                  <a:pt x="286" y="103"/>
                </a:lnTo>
                <a:lnTo>
                  <a:pt x="286" y="102"/>
                </a:lnTo>
                <a:lnTo>
                  <a:pt x="287" y="102"/>
                </a:lnTo>
                <a:lnTo>
                  <a:pt x="287" y="101"/>
                </a:lnTo>
                <a:lnTo>
                  <a:pt x="287" y="100"/>
                </a:lnTo>
                <a:lnTo>
                  <a:pt x="287" y="99"/>
                </a:lnTo>
                <a:lnTo>
                  <a:pt x="287" y="98"/>
                </a:lnTo>
                <a:lnTo>
                  <a:pt x="287" y="96"/>
                </a:lnTo>
                <a:lnTo>
                  <a:pt x="287" y="95"/>
                </a:lnTo>
                <a:lnTo>
                  <a:pt x="287" y="94"/>
                </a:lnTo>
                <a:lnTo>
                  <a:pt x="287" y="93"/>
                </a:lnTo>
                <a:lnTo>
                  <a:pt x="286" y="92"/>
                </a:lnTo>
                <a:lnTo>
                  <a:pt x="286" y="91"/>
                </a:lnTo>
                <a:lnTo>
                  <a:pt x="284" y="87"/>
                </a:lnTo>
                <a:lnTo>
                  <a:pt x="283" y="85"/>
                </a:lnTo>
                <a:lnTo>
                  <a:pt x="283" y="84"/>
                </a:lnTo>
                <a:lnTo>
                  <a:pt x="283" y="83"/>
                </a:lnTo>
                <a:lnTo>
                  <a:pt x="282" y="83"/>
                </a:lnTo>
                <a:lnTo>
                  <a:pt x="282" y="82"/>
                </a:lnTo>
                <a:lnTo>
                  <a:pt x="282" y="80"/>
                </a:lnTo>
                <a:lnTo>
                  <a:pt x="283" y="79"/>
                </a:lnTo>
                <a:lnTo>
                  <a:pt x="283" y="78"/>
                </a:lnTo>
                <a:lnTo>
                  <a:pt x="284" y="75"/>
                </a:lnTo>
                <a:lnTo>
                  <a:pt x="285" y="73"/>
                </a:lnTo>
                <a:lnTo>
                  <a:pt x="286" y="71"/>
                </a:lnTo>
                <a:lnTo>
                  <a:pt x="287" y="70"/>
                </a:lnTo>
                <a:lnTo>
                  <a:pt x="289" y="69"/>
                </a:lnTo>
                <a:lnTo>
                  <a:pt x="290" y="68"/>
                </a:lnTo>
                <a:lnTo>
                  <a:pt x="291" y="67"/>
                </a:lnTo>
                <a:lnTo>
                  <a:pt x="292" y="66"/>
                </a:lnTo>
                <a:lnTo>
                  <a:pt x="294" y="63"/>
                </a:lnTo>
                <a:lnTo>
                  <a:pt x="294" y="62"/>
                </a:lnTo>
                <a:lnTo>
                  <a:pt x="295" y="62"/>
                </a:lnTo>
                <a:lnTo>
                  <a:pt x="295" y="61"/>
                </a:lnTo>
                <a:lnTo>
                  <a:pt x="295" y="60"/>
                </a:lnTo>
                <a:lnTo>
                  <a:pt x="296" y="57"/>
                </a:lnTo>
                <a:lnTo>
                  <a:pt x="298" y="54"/>
                </a:lnTo>
                <a:lnTo>
                  <a:pt x="299" y="52"/>
                </a:lnTo>
                <a:lnTo>
                  <a:pt x="300" y="50"/>
                </a:lnTo>
                <a:lnTo>
                  <a:pt x="302" y="48"/>
                </a:lnTo>
                <a:lnTo>
                  <a:pt x="307" y="43"/>
                </a:lnTo>
                <a:lnTo>
                  <a:pt x="308" y="42"/>
                </a:lnTo>
                <a:lnTo>
                  <a:pt x="310" y="40"/>
                </a:lnTo>
                <a:lnTo>
                  <a:pt x="316" y="35"/>
                </a:lnTo>
                <a:lnTo>
                  <a:pt x="318" y="32"/>
                </a:lnTo>
                <a:lnTo>
                  <a:pt x="319" y="32"/>
                </a:lnTo>
                <a:lnTo>
                  <a:pt x="319" y="31"/>
                </a:lnTo>
                <a:lnTo>
                  <a:pt x="320" y="31"/>
                </a:lnTo>
                <a:lnTo>
                  <a:pt x="322" y="31"/>
                </a:lnTo>
                <a:lnTo>
                  <a:pt x="324" y="31"/>
                </a:lnTo>
                <a:lnTo>
                  <a:pt x="326" y="31"/>
                </a:lnTo>
                <a:lnTo>
                  <a:pt x="329" y="31"/>
                </a:lnTo>
                <a:lnTo>
                  <a:pt x="329" y="29"/>
                </a:lnTo>
                <a:lnTo>
                  <a:pt x="330" y="28"/>
                </a:lnTo>
                <a:lnTo>
                  <a:pt x="330" y="27"/>
                </a:lnTo>
                <a:lnTo>
                  <a:pt x="333" y="25"/>
                </a:lnTo>
                <a:lnTo>
                  <a:pt x="334" y="25"/>
                </a:lnTo>
                <a:lnTo>
                  <a:pt x="334" y="26"/>
                </a:lnTo>
                <a:lnTo>
                  <a:pt x="334" y="27"/>
                </a:lnTo>
                <a:lnTo>
                  <a:pt x="335" y="27"/>
                </a:lnTo>
                <a:lnTo>
                  <a:pt x="336" y="27"/>
                </a:lnTo>
                <a:lnTo>
                  <a:pt x="337" y="27"/>
                </a:lnTo>
                <a:lnTo>
                  <a:pt x="338" y="27"/>
                </a:lnTo>
                <a:lnTo>
                  <a:pt x="338" y="26"/>
                </a:lnTo>
                <a:lnTo>
                  <a:pt x="339" y="25"/>
                </a:lnTo>
                <a:lnTo>
                  <a:pt x="342" y="24"/>
                </a:lnTo>
                <a:lnTo>
                  <a:pt x="342" y="28"/>
                </a:lnTo>
                <a:lnTo>
                  <a:pt x="344" y="31"/>
                </a:lnTo>
                <a:lnTo>
                  <a:pt x="345" y="31"/>
                </a:lnTo>
                <a:lnTo>
                  <a:pt x="350" y="31"/>
                </a:lnTo>
                <a:lnTo>
                  <a:pt x="352" y="29"/>
                </a:lnTo>
                <a:lnTo>
                  <a:pt x="353" y="31"/>
                </a:lnTo>
                <a:lnTo>
                  <a:pt x="356" y="31"/>
                </a:lnTo>
                <a:lnTo>
                  <a:pt x="360" y="31"/>
                </a:lnTo>
                <a:lnTo>
                  <a:pt x="361" y="29"/>
                </a:lnTo>
                <a:lnTo>
                  <a:pt x="362" y="25"/>
                </a:lnTo>
                <a:lnTo>
                  <a:pt x="362" y="20"/>
                </a:lnTo>
                <a:lnTo>
                  <a:pt x="363" y="20"/>
                </a:lnTo>
                <a:lnTo>
                  <a:pt x="364" y="20"/>
                </a:lnTo>
                <a:lnTo>
                  <a:pt x="365" y="21"/>
                </a:lnTo>
                <a:lnTo>
                  <a:pt x="367" y="24"/>
                </a:lnTo>
                <a:lnTo>
                  <a:pt x="367" y="28"/>
                </a:lnTo>
                <a:lnTo>
                  <a:pt x="367" y="29"/>
                </a:lnTo>
                <a:lnTo>
                  <a:pt x="368" y="29"/>
                </a:lnTo>
                <a:lnTo>
                  <a:pt x="369" y="29"/>
                </a:lnTo>
                <a:lnTo>
                  <a:pt x="369" y="31"/>
                </a:lnTo>
                <a:lnTo>
                  <a:pt x="371" y="31"/>
                </a:lnTo>
                <a:lnTo>
                  <a:pt x="373" y="31"/>
                </a:lnTo>
                <a:lnTo>
                  <a:pt x="375" y="31"/>
                </a:lnTo>
                <a:lnTo>
                  <a:pt x="376" y="31"/>
                </a:lnTo>
                <a:lnTo>
                  <a:pt x="376" y="28"/>
                </a:lnTo>
                <a:lnTo>
                  <a:pt x="377" y="28"/>
                </a:lnTo>
                <a:lnTo>
                  <a:pt x="380" y="29"/>
                </a:lnTo>
                <a:lnTo>
                  <a:pt x="380" y="31"/>
                </a:lnTo>
                <a:lnTo>
                  <a:pt x="387" y="31"/>
                </a:lnTo>
                <a:lnTo>
                  <a:pt x="394" y="31"/>
                </a:lnTo>
                <a:lnTo>
                  <a:pt x="396" y="31"/>
                </a:lnTo>
                <a:lnTo>
                  <a:pt x="397" y="31"/>
                </a:lnTo>
                <a:lnTo>
                  <a:pt x="401" y="31"/>
                </a:lnTo>
                <a:lnTo>
                  <a:pt x="402" y="31"/>
                </a:lnTo>
                <a:lnTo>
                  <a:pt x="405" y="31"/>
                </a:lnTo>
                <a:lnTo>
                  <a:pt x="407" y="31"/>
                </a:lnTo>
                <a:lnTo>
                  <a:pt x="408" y="31"/>
                </a:lnTo>
                <a:lnTo>
                  <a:pt x="414" y="31"/>
                </a:lnTo>
                <a:lnTo>
                  <a:pt x="415" y="31"/>
                </a:lnTo>
                <a:lnTo>
                  <a:pt x="416" y="31"/>
                </a:lnTo>
                <a:lnTo>
                  <a:pt x="418" y="31"/>
                </a:lnTo>
                <a:lnTo>
                  <a:pt x="421" y="31"/>
                </a:lnTo>
                <a:lnTo>
                  <a:pt x="424" y="31"/>
                </a:lnTo>
                <a:lnTo>
                  <a:pt x="425" y="31"/>
                </a:lnTo>
                <a:lnTo>
                  <a:pt x="428" y="31"/>
                </a:lnTo>
                <a:lnTo>
                  <a:pt x="429" y="31"/>
                </a:lnTo>
                <a:lnTo>
                  <a:pt x="429" y="27"/>
                </a:lnTo>
                <a:lnTo>
                  <a:pt x="429" y="24"/>
                </a:lnTo>
                <a:lnTo>
                  <a:pt x="429" y="23"/>
                </a:lnTo>
                <a:lnTo>
                  <a:pt x="429" y="21"/>
                </a:lnTo>
                <a:lnTo>
                  <a:pt x="429" y="17"/>
                </a:lnTo>
                <a:lnTo>
                  <a:pt x="429" y="16"/>
                </a:lnTo>
                <a:lnTo>
                  <a:pt x="432" y="16"/>
                </a:lnTo>
                <a:lnTo>
                  <a:pt x="433" y="17"/>
                </a:lnTo>
                <a:lnTo>
                  <a:pt x="434" y="17"/>
                </a:lnTo>
                <a:lnTo>
                  <a:pt x="434" y="13"/>
                </a:lnTo>
                <a:lnTo>
                  <a:pt x="434" y="8"/>
                </a:lnTo>
                <a:lnTo>
                  <a:pt x="434" y="6"/>
                </a:lnTo>
                <a:lnTo>
                  <a:pt x="436" y="6"/>
                </a:lnTo>
                <a:lnTo>
                  <a:pt x="437" y="6"/>
                </a:lnTo>
                <a:lnTo>
                  <a:pt x="437" y="4"/>
                </a:lnTo>
                <a:lnTo>
                  <a:pt x="438" y="4"/>
                </a:lnTo>
                <a:lnTo>
                  <a:pt x="438" y="3"/>
                </a:lnTo>
                <a:lnTo>
                  <a:pt x="439" y="2"/>
                </a:lnTo>
                <a:lnTo>
                  <a:pt x="440" y="1"/>
                </a:lnTo>
                <a:lnTo>
                  <a:pt x="441" y="1"/>
                </a:lnTo>
                <a:lnTo>
                  <a:pt x="444" y="1"/>
                </a:lnTo>
                <a:lnTo>
                  <a:pt x="445" y="3"/>
                </a:lnTo>
                <a:lnTo>
                  <a:pt x="446" y="3"/>
                </a:lnTo>
                <a:lnTo>
                  <a:pt x="446" y="6"/>
                </a:lnTo>
                <a:lnTo>
                  <a:pt x="446" y="10"/>
                </a:lnTo>
                <a:lnTo>
                  <a:pt x="446" y="13"/>
                </a:lnTo>
                <a:lnTo>
                  <a:pt x="446" y="16"/>
                </a:lnTo>
                <a:lnTo>
                  <a:pt x="446" y="17"/>
                </a:lnTo>
                <a:lnTo>
                  <a:pt x="446" y="18"/>
                </a:lnTo>
                <a:lnTo>
                  <a:pt x="448" y="20"/>
                </a:lnTo>
                <a:lnTo>
                  <a:pt x="449" y="20"/>
                </a:lnTo>
                <a:lnTo>
                  <a:pt x="451" y="20"/>
                </a:lnTo>
                <a:lnTo>
                  <a:pt x="451" y="27"/>
                </a:lnTo>
                <a:lnTo>
                  <a:pt x="457" y="27"/>
                </a:lnTo>
                <a:lnTo>
                  <a:pt x="457" y="29"/>
                </a:lnTo>
                <a:lnTo>
                  <a:pt x="457" y="31"/>
                </a:lnTo>
                <a:lnTo>
                  <a:pt x="457" y="32"/>
                </a:lnTo>
                <a:lnTo>
                  <a:pt x="461" y="32"/>
                </a:lnTo>
                <a:lnTo>
                  <a:pt x="467" y="32"/>
                </a:lnTo>
                <a:lnTo>
                  <a:pt x="482" y="32"/>
                </a:lnTo>
                <a:lnTo>
                  <a:pt x="483" y="32"/>
                </a:lnTo>
                <a:lnTo>
                  <a:pt x="483" y="31"/>
                </a:lnTo>
                <a:lnTo>
                  <a:pt x="483" y="29"/>
                </a:lnTo>
                <a:lnTo>
                  <a:pt x="483" y="28"/>
                </a:lnTo>
                <a:lnTo>
                  <a:pt x="482" y="29"/>
                </a:lnTo>
                <a:lnTo>
                  <a:pt x="482" y="28"/>
                </a:lnTo>
                <a:lnTo>
                  <a:pt x="481" y="27"/>
                </a:lnTo>
                <a:lnTo>
                  <a:pt x="480" y="26"/>
                </a:lnTo>
                <a:lnTo>
                  <a:pt x="479" y="26"/>
                </a:lnTo>
                <a:lnTo>
                  <a:pt x="477" y="24"/>
                </a:lnTo>
                <a:lnTo>
                  <a:pt x="476" y="24"/>
                </a:lnTo>
                <a:lnTo>
                  <a:pt x="475" y="21"/>
                </a:lnTo>
                <a:lnTo>
                  <a:pt x="476" y="21"/>
                </a:lnTo>
                <a:lnTo>
                  <a:pt x="477" y="20"/>
                </a:lnTo>
                <a:lnTo>
                  <a:pt x="476" y="18"/>
                </a:lnTo>
                <a:lnTo>
                  <a:pt x="476" y="17"/>
                </a:lnTo>
                <a:lnTo>
                  <a:pt x="475" y="16"/>
                </a:lnTo>
                <a:lnTo>
                  <a:pt x="473" y="15"/>
                </a:lnTo>
                <a:lnTo>
                  <a:pt x="473" y="13"/>
                </a:lnTo>
                <a:lnTo>
                  <a:pt x="471" y="12"/>
                </a:lnTo>
                <a:lnTo>
                  <a:pt x="471" y="11"/>
                </a:lnTo>
                <a:lnTo>
                  <a:pt x="470" y="10"/>
                </a:lnTo>
                <a:lnTo>
                  <a:pt x="468" y="9"/>
                </a:lnTo>
                <a:lnTo>
                  <a:pt x="467" y="8"/>
                </a:lnTo>
                <a:lnTo>
                  <a:pt x="465" y="6"/>
                </a:lnTo>
                <a:lnTo>
                  <a:pt x="465" y="4"/>
                </a:lnTo>
                <a:lnTo>
                  <a:pt x="464" y="3"/>
                </a:lnTo>
                <a:lnTo>
                  <a:pt x="463" y="2"/>
                </a:lnTo>
                <a:lnTo>
                  <a:pt x="465" y="0"/>
                </a:lnTo>
                <a:lnTo>
                  <a:pt x="465" y="1"/>
                </a:lnTo>
                <a:lnTo>
                  <a:pt x="466" y="1"/>
                </a:lnTo>
                <a:lnTo>
                  <a:pt x="467" y="3"/>
                </a:lnTo>
                <a:lnTo>
                  <a:pt x="468" y="3"/>
                </a:lnTo>
                <a:lnTo>
                  <a:pt x="470" y="4"/>
                </a:lnTo>
                <a:lnTo>
                  <a:pt x="471" y="4"/>
                </a:lnTo>
                <a:lnTo>
                  <a:pt x="472" y="4"/>
                </a:lnTo>
                <a:lnTo>
                  <a:pt x="472" y="7"/>
                </a:lnTo>
                <a:lnTo>
                  <a:pt x="473" y="8"/>
                </a:lnTo>
                <a:lnTo>
                  <a:pt x="474" y="8"/>
                </a:lnTo>
                <a:lnTo>
                  <a:pt x="474" y="9"/>
                </a:lnTo>
                <a:lnTo>
                  <a:pt x="476" y="10"/>
                </a:lnTo>
                <a:lnTo>
                  <a:pt x="477" y="10"/>
                </a:lnTo>
                <a:lnTo>
                  <a:pt x="477" y="11"/>
                </a:lnTo>
                <a:lnTo>
                  <a:pt x="479" y="11"/>
                </a:lnTo>
                <a:lnTo>
                  <a:pt x="479" y="12"/>
                </a:lnTo>
                <a:lnTo>
                  <a:pt x="480" y="12"/>
                </a:lnTo>
                <a:lnTo>
                  <a:pt x="480" y="13"/>
                </a:lnTo>
                <a:lnTo>
                  <a:pt x="481" y="15"/>
                </a:lnTo>
                <a:lnTo>
                  <a:pt x="481" y="13"/>
                </a:lnTo>
                <a:lnTo>
                  <a:pt x="482" y="13"/>
                </a:lnTo>
                <a:lnTo>
                  <a:pt x="482" y="15"/>
                </a:lnTo>
                <a:lnTo>
                  <a:pt x="481" y="15"/>
                </a:lnTo>
                <a:lnTo>
                  <a:pt x="482" y="17"/>
                </a:lnTo>
                <a:lnTo>
                  <a:pt x="484" y="18"/>
                </a:lnTo>
                <a:lnTo>
                  <a:pt x="485" y="20"/>
                </a:lnTo>
                <a:lnTo>
                  <a:pt x="487" y="21"/>
                </a:lnTo>
                <a:lnTo>
                  <a:pt x="488" y="21"/>
                </a:lnTo>
                <a:lnTo>
                  <a:pt x="487" y="29"/>
                </a:lnTo>
                <a:lnTo>
                  <a:pt x="487" y="31"/>
                </a:lnTo>
                <a:lnTo>
                  <a:pt x="487" y="32"/>
                </a:lnTo>
                <a:lnTo>
                  <a:pt x="488" y="32"/>
                </a:lnTo>
                <a:lnTo>
                  <a:pt x="491" y="32"/>
                </a:lnTo>
                <a:lnTo>
                  <a:pt x="493" y="32"/>
                </a:lnTo>
                <a:lnTo>
                  <a:pt x="494" y="32"/>
                </a:lnTo>
                <a:lnTo>
                  <a:pt x="497" y="32"/>
                </a:lnTo>
                <a:lnTo>
                  <a:pt x="500" y="32"/>
                </a:lnTo>
                <a:lnTo>
                  <a:pt x="501" y="32"/>
                </a:lnTo>
                <a:lnTo>
                  <a:pt x="502" y="32"/>
                </a:lnTo>
                <a:lnTo>
                  <a:pt x="506" y="32"/>
                </a:lnTo>
                <a:lnTo>
                  <a:pt x="508" y="32"/>
                </a:lnTo>
                <a:lnTo>
                  <a:pt x="509" y="32"/>
                </a:lnTo>
                <a:lnTo>
                  <a:pt x="514" y="32"/>
                </a:lnTo>
                <a:lnTo>
                  <a:pt x="517" y="32"/>
                </a:lnTo>
                <a:lnTo>
                  <a:pt x="518" y="32"/>
                </a:lnTo>
                <a:lnTo>
                  <a:pt x="520" y="32"/>
                </a:lnTo>
                <a:lnTo>
                  <a:pt x="522" y="32"/>
                </a:lnTo>
                <a:lnTo>
                  <a:pt x="526" y="32"/>
                </a:lnTo>
                <a:lnTo>
                  <a:pt x="527" y="32"/>
                </a:lnTo>
                <a:lnTo>
                  <a:pt x="528" y="32"/>
                </a:lnTo>
                <a:lnTo>
                  <a:pt x="531" y="32"/>
                </a:lnTo>
                <a:lnTo>
                  <a:pt x="533" y="32"/>
                </a:lnTo>
                <a:lnTo>
                  <a:pt x="539" y="32"/>
                </a:lnTo>
                <a:lnTo>
                  <a:pt x="540" y="32"/>
                </a:lnTo>
                <a:lnTo>
                  <a:pt x="543" y="32"/>
                </a:lnTo>
                <a:lnTo>
                  <a:pt x="544" y="32"/>
                </a:lnTo>
                <a:lnTo>
                  <a:pt x="545" y="32"/>
                </a:lnTo>
                <a:lnTo>
                  <a:pt x="545" y="31"/>
                </a:lnTo>
                <a:lnTo>
                  <a:pt x="545" y="28"/>
                </a:lnTo>
                <a:lnTo>
                  <a:pt x="547" y="28"/>
                </a:lnTo>
                <a:lnTo>
                  <a:pt x="547" y="27"/>
                </a:lnTo>
                <a:lnTo>
                  <a:pt x="548" y="27"/>
                </a:lnTo>
                <a:lnTo>
                  <a:pt x="548" y="26"/>
                </a:lnTo>
                <a:lnTo>
                  <a:pt x="549" y="26"/>
                </a:lnTo>
                <a:lnTo>
                  <a:pt x="549" y="25"/>
                </a:lnTo>
                <a:lnTo>
                  <a:pt x="550" y="25"/>
                </a:lnTo>
                <a:lnTo>
                  <a:pt x="551" y="25"/>
                </a:lnTo>
                <a:lnTo>
                  <a:pt x="553" y="25"/>
                </a:lnTo>
                <a:lnTo>
                  <a:pt x="554" y="25"/>
                </a:lnTo>
                <a:lnTo>
                  <a:pt x="556" y="25"/>
                </a:lnTo>
                <a:lnTo>
                  <a:pt x="557" y="25"/>
                </a:lnTo>
                <a:lnTo>
                  <a:pt x="560" y="29"/>
                </a:lnTo>
                <a:lnTo>
                  <a:pt x="559" y="31"/>
                </a:lnTo>
                <a:lnTo>
                  <a:pt x="560" y="32"/>
                </a:lnTo>
                <a:lnTo>
                  <a:pt x="560" y="33"/>
                </a:lnTo>
                <a:lnTo>
                  <a:pt x="561" y="33"/>
                </a:lnTo>
                <a:lnTo>
                  <a:pt x="561" y="34"/>
                </a:lnTo>
                <a:lnTo>
                  <a:pt x="561" y="35"/>
                </a:lnTo>
                <a:lnTo>
                  <a:pt x="562" y="36"/>
                </a:lnTo>
                <a:lnTo>
                  <a:pt x="563" y="36"/>
                </a:lnTo>
                <a:lnTo>
                  <a:pt x="565" y="36"/>
                </a:lnTo>
                <a:lnTo>
                  <a:pt x="566" y="35"/>
                </a:lnTo>
                <a:lnTo>
                  <a:pt x="568" y="35"/>
                </a:lnTo>
                <a:lnTo>
                  <a:pt x="569" y="35"/>
                </a:lnTo>
                <a:lnTo>
                  <a:pt x="569" y="34"/>
                </a:lnTo>
                <a:lnTo>
                  <a:pt x="569" y="32"/>
                </a:lnTo>
                <a:lnTo>
                  <a:pt x="575" y="32"/>
                </a:lnTo>
                <a:lnTo>
                  <a:pt x="583" y="32"/>
                </a:lnTo>
                <a:lnTo>
                  <a:pt x="582" y="31"/>
                </a:lnTo>
                <a:lnTo>
                  <a:pt x="580" y="28"/>
                </a:lnTo>
                <a:lnTo>
                  <a:pt x="583" y="28"/>
                </a:lnTo>
                <a:lnTo>
                  <a:pt x="583" y="24"/>
                </a:lnTo>
                <a:lnTo>
                  <a:pt x="583" y="23"/>
                </a:lnTo>
                <a:lnTo>
                  <a:pt x="584" y="21"/>
                </a:lnTo>
                <a:lnTo>
                  <a:pt x="586" y="19"/>
                </a:lnTo>
                <a:lnTo>
                  <a:pt x="586" y="18"/>
                </a:lnTo>
                <a:lnTo>
                  <a:pt x="593" y="18"/>
                </a:lnTo>
                <a:lnTo>
                  <a:pt x="596" y="18"/>
                </a:lnTo>
                <a:lnTo>
                  <a:pt x="597" y="18"/>
                </a:lnTo>
                <a:lnTo>
                  <a:pt x="599" y="18"/>
                </a:lnTo>
                <a:lnTo>
                  <a:pt x="601" y="18"/>
                </a:lnTo>
                <a:lnTo>
                  <a:pt x="602" y="17"/>
                </a:lnTo>
                <a:lnTo>
                  <a:pt x="603" y="17"/>
                </a:lnTo>
                <a:lnTo>
                  <a:pt x="604" y="17"/>
                </a:lnTo>
                <a:lnTo>
                  <a:pt x="604" y="18"/>
                </a:lnTo>
                <a:lnTo>
                  <a:pt x="604" y="20"/>
                </a:lnTo>
                <a:lnTo>
                  <a:pt x="604" y="25"/>
                </a:lnTo>
                <a:lnTo>
                  <a:pt x="604" y="27"/>
                </a:lnTo>
                <a:lnTo>
                  <a:pt x="603" y="33"/>
                </a:lnTo>
                <a:lnTo>
                  <a:pt x="603" y="38"/>
                </a:lnTo>
                <a:lnTo>
                  <a:pt x="603" y="41"/>
                </a:lnTo>
                <a:lnTo>
                  <a:pt x="603" y="43"/>
                </a:lnTo>
                <a:lnTo>
                  <a:pt x="603" y="48"/>
                </a:lnTo>
                <a:lnTo>
                  <a:pt x="603" y="49"/>
                </a:lnTo>
                <a:lnTo>
                  <a:pt x="603" y="52"/>
                </a:lnTo>
                <a:lnTo>
                  <a:pt x="603" y="53"/>
                </a:lnTo>
                <a:lnTo>
                  <a:pt x="603" y="62"/>
                </a:lnTo>
                <a:lnTo>
                  <a:pt x="604" y="62"/>
                </a:lnTo>
                <a:lnTo>
                  <a:pt x="604" y="63"/>
                </a:lnTo>
                <a:lnTo>
                  <a:pt x="604" y="65"/>
                </a:lnTo>
                <a:lnTo>
                  <a:pt x="603" y="66"/>
                </a:lnTo>
                <a:lnTo>
                  <a:pt x="603" y="67"/>
                </a:lnTo>
                <a:lnTo>
                  <a:pt x="603" y="68"/>
                </a:lnTo>
                <a:lnTo>
                  <a:pt x="603" y="69"/>
                </a:lnTo>
                <a:lnTo>
                  <a:pt x="603" y="71"/>
                </a:lnTo>
                <a:lnTo>
                  <a:pt x="603" y="73"/>
                </a:lnTo>
                <a:lnTo>
                  <a:pt x="603" y="74"/>
                </a:lnTo>
                <a:lnTo>
                  <a:pt x="603" y="75"/>
                </a:lnTo>
                <a:lnTo>
                  <a:pt x="603" y="76"/>
                </a:lnTo>
                <a:lnTo>
                  <a:pt x="603" y="78"/>
                </a:lnTo>
                <a:lnTo>
                  <a:pt x="603" y="82"/>
                </a:lnTo>
                <a:lnTo>
                  <a:pt x="603" y="84"/>
                </a:lnTo>
                <a:lnTo>
                  <a:pt x="603" y="88"/>
                </a:lnTo>
                <a:lnTo>
                  <a:pt x="603" y="90"/>
                </a:lnTo>
                <a:lnTo>
                  <a:pt x="603" y="91"/>
                </a:lnTo>
                <a:lnTo>
                  <a:pt x="603" y="93"/>
                </a:lnTo>
                <a:lnTo>
                  <a:pt x="603" y="95"/>
                </a:lnTo>
                <a:lnTo>
                  <a:pt x="603" y="98"/>
                </a:lnTo>
                <a:lnTo>
                  <a:pt x="603" y="99"/>
                </a:lnTo>
                <a:lnTo>
                  <a:pt x="603" y="102"/>
                </a:lnTo>
                <a:lnTo>
                  <a:pt x="603" y="105"/>
                </a:lnTo>
                <a:lnTo>
                  <a:pt x="603" y="116"/>
                </a:lnTo>
                <a:lnTo>
                  <a:pt x="603" y="117"/>
                </a:lnTo>
                <a:lnTo>
                  <a:pt x="603" y="118"/>
                </a:lnTo>
                <a:lnTo>
                  <a:pt x="603" y="124"/>
                </a:lnTo>
                <a:lnTo>
                  <a:pt x="603" y="130"/>
                </a:lnTo>
                <a:lnTo>
                  <a:pt x="603" y="132"/>
                </a:lnTo>
                <a:lnTo>
                  <a:pt x="603" y="133"/>
                </a:lnTo>
                <a:lnTo>
                  <a:pt x="603" y="135"/>
                </a:lnTo>
                <a:lnTo>
                  <a:pt x="603" y="136"/>
                </a:lnTo>
                <a:lnTo>
                  <a:pt x="603" y="140"/>
                </a:lnTo>
                <a:lnTo>
                  <a:pt x="603" y="142"/>
                </a:lnTo>
                <a:lnTo>
                  <a:pt x="603" y="144"/>
                </a:lnTo>
                <a:lnTo>
                  <a:pt x="603" y="146"/>
                </a:lnTo>
                <a:lnTo>
                  <a:pt x="603" y="147"/>
                </a:lnTo>
                <a:lnTo>
                  <a:pt x="603" y="149"/>
                </a:lnTo>
                <a:lnTo>
                  <a:pt x="604" y="150"/>
                </a:lnTo>
                <a:lnTo>
                  <a:pt x="604" y="153"/>
                </a:lnTo>
                <a:lnTo>
                  <a:pt x="603" y="154"/>
                </a:lnTo>
                <a:lnTo>
                  <a:pt x="603" y="155"/>
                </a:lnTo>
                <a:lnTo>
                  <a:pt x="603" y="159"/>
                </a:lnTo>
                <a:lnTo>
                  <a:pt x="603" y="161"/>
                </a:lnTo>
                <a:lnTo>
                  <a:pt x="603" y="163"/>
                </a:lnTo>
                <a:lnTo>
                  <a:pt x="603" y="165"/>
                </a:lnTo>
                <a:lnTo>
                  <a:pt x="603" y="166"/>
                </a:lnTo>
                <a:lnTo>
                  <a:pt x="603" y="168"/>
                </a:lnTo>
                <a:lnTo>
                  <a:pt x="603" y="169"/>
                </a:lnTo>
                <a:lnTo>
                  <a:pt x="603" y="170"/>
                </a:lnTo>
                <a:lnTo>
                  <a:pt x="604" y="171"/>
                </a:lnTo>
                <a:lnTo>
                  <a:pt x="603" y="172"/>
                </a:lnTo>
                <a:lnTo>
                  <a:pt x="603" y="170"/>
                </a:lnTo>
                <a:lnTo>
                  <a:pt x="603" y="171"/>
                </a:lnTo>
                <a:lnTo>
                  <a:pt x="603" y="172"/>
                </a:lnTo>
                <a:lnTo>
                  <a:pt x="603" y="175"/>
                </a:lnTo>
                <a:lnTo>
                  <a:pt x="603" y="177"/>
                </a:lnTo>
                <a:lnTo>
                  <a:pt x="603" y="179"/>
                </a:lnTo>
                <a:lnTo>
                  <a:pt x="603" y="180"/>
                </a:lnTo>
                <a:lnTo>
                  <a:pt x="603" y="182"/>
                </a:lnTo>
                <a:lnTo>
                  <a:pt x="603" y="183"/>
                </a:lnTo>
                <a:lnTo>
                  <a:pt x="603" y="186"/>
                </a:lnTo>
                <a:lnTo>
                  <a:pt x="603" y="191"/>
                </a:lnTo>
                <a:lnTo>
                  <a:pt x="603" y="199"/>
                </a:lnTo>
                <a:lnTo>
                  <a:pt x="603" y="200"/>
                </a:lnTo>
                <a:lnTo>
                  <a:pt x="603" y="201"/>
                </a:lnTo>
                <a:lnTo>
                  <a:pt x="603" y="202"/>
                </a:lnTo>
                <a:lnTo>
                  <a:pt x="603" y="203"/>
                </a:lnTo>
                <a:lnTo>
                  <a:pt x="603" y="204"/>
                </a:lnTo>
                <a:lnTo>
                  <a:pt x="602" y="208"/>
                </a:lnTo>
                <a:lnTo>
                  <a:pt x="602" y="209"/>
                </a:lnTo>
                <a:lnTo>
                  <a:pt x="602" y="210"/>
                </a:lnTo>
                <a:lnTo>
                  <a:pt x="602" y="212"/>
                </a:lnTo>
                <a:lnTo>
                  <a:pt x="602" y="213"/>
                </a:lnTo>
                <a:lnTo>
                  <a:pt x="602" y="214"/>
                </a:lnTo>
                <a:lnTo>
                  <a:pt x="603" y="218"/>
                </a:lnTo>
                <a:lnTo>
                  <a:pt x="603" y="221"/>
                </a:lnTo>
                <a:lnTo>
                  <a:pt x="603" y="222"/>
                </a:lnTo>
                <a:lnTo>
                  <a:pt x="603" y="224"/>
                </a:lnTo>
                <a:lnTo>
                  <a:pt x="603" y="226"/>
                </a:lnTo>
                <a:lnTo>
                  <a:pt x="603" y="227"/>
                </a:lnTo>
                <a:lnTo>
                  <a:pt x="603" y="230"/>
                </a:lnTo>
                <a:lnTo>
                  <a:pt x="603" y="232"/>
                </a:lnTo>
                <a:lnTo>
                  <a:pt x="603" y="237"/>
                </a:lnTo>
                <a:lnTo>
                  <a:pt x="603" y="239"/>
                </a:lnTo>
                <a:lnTo>
                  <a:pt x="602" y="250"/>
                </a:lnTo>
                <a:lnTo>
                  <a:pt x="602" y="251"/>
                </a:lnTo>
                <a:lnTo>
                  <a:pt x="602" y="260"/>
                </a:lnTo>
                <a:lnTo>
                  <a:pt x="602" y="266"/>
                </a:lnTo>
                <a:lnTo>
                  <a:pt x="602" y="267"/>
                </a:lnTo>
                <a:lnTo>
                  <a:pt x="602" y="271"/>
                </a:lnTo>
                <a:lnTo>
                  <a:pt x="602" y="274"/>
                </a:lnTo>
                <a:lnTo>
                  <a:pt x="602" y="275"/>
                </a:lnTo>
                <a:lnTo>
                  <a:pt x="602" y="277"/>
                </a:lnTo>
                <a:lnTo>
                  <a:pt x="602" y="279"/>
                </a:lnTo>
                <a:lnTo>
                  <a:pt x="602" y="283"/>
                </a:lnTo>
                <a:lnTo>
                  <a:pt x="602" y="286"/>
                </a:lnTo>
                <a:lnTo>
                  <a:pt x="602" y="287"/>
                </a:lnTo>
                <a:lnTo>
                  <a:pt x="603" y="289"/>
                </a:lnTo>
                <a:lnTo>
                  <a:pt x="603" y="296"/>
                </a:lnTo>
                <a:lnTo>
                  <a:pt x="604" y="296"/>
                </a:lnTo>
                <a:lnTo>
                  <a:pt x="604" y="295"/>
                </a:lnTo>
                <a:lnTo>
                  <a:pt x="604" y="294"/>
                </a:lnTo>
                <a:close/>
                <a:moveTo>
                  <a:pt x="689" y="321"/>
                </a:moveTo>
                <a:lnTo>
                  <a:pt x="690" y="321"/>
                </a:lnTo>
                <a:lnTo>
                  <a:pt x="691" y="320"/>
                </a:lnTo>
                <a:lnTo>
                  <a:pt x="692" y="319"/>
                </a:lnTo>
                <a:lnTo>
                  <a:pt x="692" y="318"/>
                </a:lnTo>
                <a:lnTo>
                  <a:pt x="692" y="317"/>
                </a:lnTo>
                <a:lnTo>
                  <a:pt x="692" y="316"/>
                </a:lnTo>
                <a:lnTo>
                  <a:pt x="691" y="316"/>
                </a:lnTo>
                <a:lnTo>
                  <a:pt x="691" y="317"/>
                </a:lnTo>
                <a:lnTo>
                  <a:pt x="690" y="318"/>
                </a:lnTo>
                <a:lnTo>
                  <a:pt x="689" y="319"/>
                </a:lnTo>
                <a:lnTo>
                  <a:pt x="689" y="320"/>
                </a:lnTo>
                <a:lnTo>
                  <a:pt x="688" y="320"/>
                </a:lnTo>
                <a:lnTo>
                  <a:pt x="688" y="318"/>
                </a:lnTo>
                <a:lnTo>
                  <a:pt x="687" y="318"/>
                </a:lnTo>
                <a:lnTo>
                  <a:pt x="687" y="319"/>
                </a:lnTo>
                <a:lnTo>
                  <a:pt x="687" y="320"/>
                </a:lnTo>
                <a:lnTo>
                  <a:pt x="688" y="320"/>
                </a:lnTo>
                <a:lnTo>
                  <a:pt x="689" y="320"/>
                </a:lnTo>
                <a:lnTo>
                  <a:pt x="689" y="321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40" name="Freeform 834">
            <a:extLst>
              <a:ext uri="{FF2B5EF4-FFF2-40B4-BE49-F238E27FC236}">
                <a16:creationId xmlns:a16="http://schemas.microsoft.com/office/drawing/2014/main" id="{956777CE-0B90-52C7-EA78-25046451526D}"/>
              </a:ext>
            </a:extLst>
          </p:cNvPr>
          <p:cNvSpPr>
            <a:spLocks noEditPoints="1"/>
          </p:cNvSpPr>
          <p:nvPr/>
        </p:nvSpPr>
        <p:spPr bwMode="auto">
          <a:xfrm>
            <a:off x="1697037" y="3257699"/>
            <a:ext cx="1171575" cy="1500188"/>
          </a:xfrm>
          <a:custGeom>
            <a:avLst/>
            <a:gdLst>
              <a:gd name="T0" fmla="*/ 319 w 738"/>
              <a:gd name="T1" fmla="*/ 860 h 945"/>
              <a:gd name="T2" fmla="*/ 276 w 738"/>
              <a:gd name="T3" fmla="*/ 923 h 945"/>
              <a:gd name="T4" fmla="*/ 252 w 738"/>
              <a:gd name="T5" fmla="*/ 888 h 945"/>
              <a:gd name="T6" fmla="*/ 288 w 738"/>
              <a:gd name="T7" fmla="*/ 631 h 945"/>
              <a:gd name="T8" fmla="*/ 400 w 738"/>
              <a:gd name="T9" fmla="*/ 620 h 945"/>
              <a:gd name="T10" fmla="*/ 367 w 738"/>
              <a:gd name="T11" fmla="*/ 659 h 945"/>
              <a:gd name="T12" fmla="*/ 350 w 738"/>
              <a:gd name="T13" fmla="*/ 639 h 945"/>
              <a:gd name="T14" fmla="*/ 352 w 738"/>
              <a:gd name="T15" fmla="*/ 611 h 945"/>
              <a:gd name="T16" fmla="*/ 702 w 738"/>
              <a:gd name="T17" fmla="*/ 641 h 945"/>
              <a:gd name="T18" fmla="*/ 737 w 738"/>
              <a:gd name="T19" fmla="*/ 780 h 945"/>
              <a:gd name="T20" fmla="*/ 443 w 738"/>
              <a:gd name="T21" fmla="*/ 937 h 945"/>
              <a:gd name="T22" fmla="*/ 413 w 738"/>
              <a:gd name="T23" fmla="*/ 897 h 945"/>
              <a:gd name="T24" fmla="*/ 401 w 738"/>
              <a:gd name="T25" fmla="*/ 841 h 945"/>
              <a:gd name="T26" fmla="*/ 479 w 738"/>
              <a:gd name="T27" fmla="*/ 902 h 945"/>
              <a:gd name="T28" fmla="*/ 496 w 738"/>
              <a:gd name="T29" fmla="*/ 832 h 945"/>
              <a:gd name="T30" fmla="*/ 484 w 738"/>
              <a:gd name="T31" fmla="*/ 821 h 945"/>
              <a:gd name="T32" fmla="*/ 536 w 738"/>
              <a:gd name="T33" fmla="*/ 852 h 945"/>
              <a:gd name="T34" fmla="*/ 574 w 738"/>
              <a:gd name="T35" fmla="*/ 856 h 945"/>
              <a:gd name="T36" fmla="*/ 591 w 738"/>
              <a:gd name="T37" fmla="*/ 762 h 945"/>
              <a:gd name="T38" fmla="*/ 566 w 738"/>
              <a:gd name="T39" fmla="*/ 712 h 945"/>
              <a:gd name="T40" fmla="*/ 625 w 738"/>
              <a:gd name="T41" fmla="*/ 694 h 945"/>
              <a:gd name="T42" fmla="*/ 510 w 738"/>
              <a:gd name="T43" fmla="*/ 130 h 945"/>
              <a:gd name="T44" fmla="*/ 571 w 738"/>
              <a:gd name="T45" fmla="*/ 224 h 945"/>
              <a:gd name="T46" fmla="*/ 625 w 738"/>
              <a:gd name="T47" fmla="*/ 231 h 945"/>
              <a:gd name="T48" fmla="*/ 575 w 738"/>
              <a:gd name="T49" fmla="*/ 250 h 945"/>
              <a:gd name="T50" fmla="*/ 502 w 738"/>
              <a:gd name="T51" fmla="*/ 199 h 945"/>
              <a:gd name="T52" fmla="*/ 482 w 738"/>
              <a:gd name="T53" fmla="*/ 249 h 945"/>
              <a:gd name="T54" fmla="*/ 491 w 738"/>
              <a:gd name="T55" fmla="*/ 288 h 945"/>
              <a:gd name="T56" fmla="*/ 537 w 738"/>
              <a:gd name="T57" fmla="*/ 420 h 945"/>
              <a:gd name="T58" fmla="*/ 529 w 738"/>
              <a:gd name="T59" fmla="*/ 517 h 945"/>
              <a:gd name="T60" fmla="*/ 586 w 738"/>
              <a:gd name="T61" fmla="*/ 557 h 945"/>
              <a:gd name="T62" fmla="*/ 642 w 738"/>
              <a:gd name="T63" fmla="*/ 562 h 945"/>
              <a:gd name="T64" fmla="*/ 653 w 738"/>
              <a:gd name="T65" fmla="*/ 591 h 945"/>
              <a:gd name="T66" fmla="*/ 592 w 738"/>
              <a:gd name="T67" fmla="*/ 606 h 945"/>
              <a:gd name="T68" fmla="*/ 556 w 738"/>
              <a:gd name="T69" fmla="*/ 637 h 945"/>
              <a:gd name="T70" fmla="*/ 615 w 738"/>
              <a:gd name="T71" fmla="*/ 659 h 945"/>
              <a:gd name="T72" fmla="*/ 554 w 738"/>
              <a:gd name="T73" fmla="*/ 726 h 945"/>
              <a:gd name="T74" fmla="*/ 478 w 738"/>
              <a:gd name="T75" fmla="*/ 689 h 945"/>
              <a:gd name="T76" fmla="*/ 445 w 738"/>
              <a:gd name="T77" fmla="*/ 654 h 945"/>
              <a:gd name="T78" fmla="*/ 418 w 738"/>
              <a:gd name="T79" fmla="*/ 644 h 945"/>
              <a:gd name="T80" fmla="*/ 494 w 738"/>
              <a:gd name="T81" fmla="*/ 660 h 945"/>
              <a:gd name="T82" fmla="*/ 533 w 738"/>
              <a:gd name="T83" fmla="*/ 640 h 945"/>
              <a:gd name="T84" fmla="*/ 510 w 738"/>
              <a:gd name="T85" fmla="*/ 578 h 945"/>
              <a:gd name="T86" fmla="*/ 426 w 738"/>
              <a:gd name="T87" fmla="*/ 585 h 945"/>
              <a:gd name="T88" fmla="*/ 398 w 738"/>
              <a:gd name="T89" fmla="*/ 578 h 945"/>
              <a:gd name="T90" fmla="*/ 335 w 738"/>
              <a:gd name="T91" fmla="*/ 587 h 945"/>
              <a:gd name="T92" fmla="*/ 265 w 738"/>
              <a:gd name="T93" fmla="*/ 605 h 945"/>
              <a:gd name="T94" fmla="*/ 189 w 738"/>
              <a:gd name="T95" fmla="*/ 685 h 945"/>
              <a:gd name="T96" fmla="*/ 163 w 738"/>
              <a:gd name="T97" fmla="*/ 739 h 945"/>
              <a:gd name="T98" fmla="*/ 235 w 738"/>
              <a:gd name="T99" fmla="*/ 693 h 945"/>
              <a:gd name="T100" fmla="*/ 319 w 738"/>
              <a:gd name="T101" fmla="*/ 695 h 945"/>
              <a:gd name="T102" fmla="*/ 303 w 738"/>
              <a:gd name="T103" fmla="*/ 719 h 945"/>
              <a:gd name="T104" fmla="*/ 286 w 738"/>
              <a:gd name="T105" fmla="*/ 766 h 945"/>
              <a:gd name="T106" fmla="*/ 243 w 738"/>
              <a:gd name="T107" fmla="*/ 770 h 945"/>
              <a:gd name="T108" fmla="*/ 223 w 738"/>
              <a:gd name="T109" fmla="*/ 874 h 945"/>
              <a:gd name="T110" fmla="*/ 171 w 738"/>
              <a:gd name="T111" fmla="*/ 828 h 945"/>
              <a:gd name="T112" fmla="*/ 124 w 738"/>
              <a:gd name="T113" fmla="*/ 889 h 945"/>
              <a:gd name="T114" fmla="*/ 2 w 738"/>
              <a:gd name="T115" fmla="*/ 654 h 945"/>
              <a:gd name="T116" fmla="*/ 55 w 738"/>
              <a:gd name="T117" fmla="*/ 601 h 945"/>
              <a:gd name="T118" fmla="*/ 157 w 738"/>
              <a:gd name="T119" fmla="*/ 410 h 945"/>
              <a:gd name="T120" fmla="*/ 396 w 738"/>
              <a:gd name="T121" fmla="*/ 155 h 945"/>
              <a:gd name="T122" fmla="*/ 439 w 738"/>
              <a:gd name="T123" fmla="*/ 112 h 945"/>
              <a:gd name="T124" fmla="*/ 499 w 738"/>
              <a:gd name="T125" fmla="*/ 70 h 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38" h="945">
                <a:moveTo>
                  <a:pt x="292" y="855"/>
                </a:moveTo>
                <a:lnTo>
                  <a:pt x="296" y="857"/>
                </a:lnTo>
                <a:lnTo>
                  <a:pt x="297" y="857"/>
                </a:lnTo>
                <a:lnTo>
                  <a:pt x="298" y="858"/>
                </a:lnTo>
                <a:lnTo>
                  <a:pt x="303" y="862"/>
                </a:lnTo>
                <a:lnTo>
                  <a:pt x="306" y="858"/>
                </a:lnTo>
                <a:lnTo>
                  <a:pt x="308" y="857"/>
                </a:lnTo>
                <a:lnTo>
                  <a:pt x="308" y="858"/>
                </a:lnTo>
                <a:lnTo>
                  <a:pt x="309" y="858"/>
                </a:lnTo>
                <a:lnTo>
                  <a:pt x="309" y="860"/>
                </a:lnTo>
                <a:lnTo>
                  <a:pt x="310" y="858"/>
                </a:lnTo>
                <a:lnTo>
                  <a:pt x="310" y="857"/>
                </a:lnTo>
                <a:lnTo>
                  <a:pt x="312" y="857"/>
                </a:lnTo>
                <a:lnTo>
                  <a:pt x="314" y="857"/>
                </a:lnTo>
                <a:lnTo>
                  <a:pt x="315" y="857"/>
                </a:lnTo>
                <a:lnTo>
                  <a:pt x="316" y="857"/>
                </a:lnTo>
                <a:lnTo>
                  <a:pt x="317" y="857"/>
                </a:lnTo>
                <a:lnTo>
                  <a:pt x="318" y="857"/>
                </a:lnTo>
                <a:lnTo>
                  <a:pt x="319" y="857"/>
                </a:lnTo>
                <a:lnTo>
                  <a:pt x="321" y="857"/>
                </a:lnTo>
                <a:lnTo>
                  <a:pt x="322" y="857"/>
                </a:lnTo>
                <a:lnTo>
                  <a:pt x="322" y="856"/>
                </a:lnTo>
                <a:lnTo>
                  <a:pt x="323" y="856"/>
                </a:lnTo>
                <a:lnTo>
                  <a:pt x="323" y="857"/>
                </a:lnTo>
                <a:lnTo>
                  <a:pt x="323" y="866"/>
                </a:lnTo>
                <a:lnTo>
                  <a:pt x="323" y="869"/>
                </a:lnTo>
                <a:lnTo>
                  <a:pt x="324" y="872"/>
                </a:lnTo>
                <a:lnTo>
                  <a:pt x="324" y="874"/>
                </a:lnTo>
                <a:lnTo>
                  <a:pt x="324" y="875"/>
                </a:lnTo>
                <a:lnTo>
                  <a:pt x="323" y="878"/>
                </a:lnTo>
                <a:lnTo>
                  <a:pt x="323" y="879"/>
                </a:lnTo>
                <a:lnTo>
                  <a:pt x="323" y="880"/>
                </a:lnTo>
                <a:lnTo>
                  <a:pt x="322" y="880"/>
                </a:lnTo>
                <a:lnTo>
                  <a:pt x="322" y="881"/>
                </a:lnTo>
                <a:lnTo>
                  <a:pt x="322" y="882"/>
                </a:lnTo>
                <a:lnTo>
                  <a:pt x="325" y="882"/>
                </a:lnTo>
                <a:lnTo>
                  <a:pt x="324" y="883"/>
                </a:lnTo>
                <a:lnTo>
                  <a:pt x="321" y="883"/>
                </a:lnTo>
                <a:lnTo>
                  <a:pt x="319" y="885"/>
                </a:lnTo>
                <a:lnTo>
                  <a:pt x="319" y="886"/>
                </a:lnTo>
                <a:lnTo>
                  <a:pt x="315" y="892"/>
                </a:lnTo>
                <a:lnTo>
                  <a:pt x="314" y="894"/>
                </a:lnTo>
                <a:lnTo>
                  <a:pt x="314" y="895"/>
                </a:lnTo>
                <a:lnTo>
                  <a:pt x="313" y="896"/>
                </a:lnTo>
                <a:lnTo>
                  <a:pt x="313" y="897"/>
                </a:lnTo>
                <a:lnTo>
                  <a:pt x="313" y="899"/>
                </a:lnTo>
                <a:lnTo>
                  <a:pt x="312" y="900"/>
                </a:lnTo>
                <a:lnTo>
                  <a:pt x="309" y="900"/>
                </a:lnTo>
                <a:lnTo>
                  <a:pt x="310" y="889"/>
                </a:lnTo>
                <a:lnTo>
                  <a:pt x="310" y="888"/>
                </a:lnTo>
                <a:lnTo>
                  <a:pt x="312" y="888"/>
                </a:lnTo>
                <a:lnTo>
                  <a:pt x="313" y="888"/>
                </a:lnTo>
                <a:lnTo>
                  <a:pt x="314" y="888"/>
                </a:lnTo>
                <a:lnTo>
                  <a:pt x="314" y="887"/>
                </a:lnTo>
                <a:lnTo>
                  <a:pt x="315" y="886"/>
                </a:lnTo>
                <a:lnTo>
                  <a:pt x="318" y="883"/>
                </a:lnTo>
                <a:lnTo>
                  <a:pt x="319" y="881"/>
                </a:lnTo>
                <a:lnTo>
                  <a:pt x="319" y="880"/>
                </a:lnTo>
                <a:lnTo>
                  <a:pt x="321" y="879"/>
                </a:lnTo>
                <a:lnTo>
                  <a:pt x="321" y="878"/>
                </a:lnTo>
                <a:lnTo>
                  <a:pt x="321" y="877"/>
                </a:lnTo>
                <a:lnTo>
                  <a:pt x="321" y="875"/>
                </a:lnTo>
                <a:lnTo>
                  <a:pt x="321" y="874"/>
                </a:lnTo>
                <a:lnTo>
                  <a:pt x="321" y="867"/>
                </a:lnTo>
                <a:lnTo>
                  <a:pt x="321" y="865"/>
                </a:lnTo>
                <a:lnTo>
                  <a:pt x="321" y="864"/>
                </a:lnTo>
                <a:lnTo>
                  <a:pt x="321" y="858"/>
                </a:lnTo>
                <a:lnTo>
                  <a:pt x="319" y="858"/>
                </a:lnTo>
                <a:lnTo>
                  <a:pt x="319" y="860"/>
                </a:lnTo>
                <a:lnTo>
                  <a:pt x="318" y="860"/>
                </a:lnTo>
                <a:lnTo>
                  <a:pt x="317" y="860"/>
                </a:lnTo>
                <a:lnTo>
                  <a:pt x="316" y="860"/>
                </a:lnTo>
                <a:lnTo>
                  <a:pt x="315" y="860"/>
                </a:lnTo>
                <a:lnTo>
                  <a:pt x="313" y="860"/>
                </a:lnTo>
                <a:lnTo>
                  <a:pt x="313" y="861"/>
                </a:lnTo>
                <a:lnTo>
                  <a:pt x="313" y="862"/>
                </a:lnTo>
                <a:lnTo>
                  <a:pt x="312" y="862"/>
                </a:lnTo>
                <a:lnTo>
                  <a:pt x="309" y="865"/>
                </a:lnTo>
                <a:lnTo>
                  <a:pt x="307" y="863"/>
                </a:lnTo>
                <a:lnTo>
                  <a:pt x="306" y="864"/>
                </a:lnTo>
                <a:lnTo>
                  <a:pt x="305" y="865"/>
                </a:lnTo>
                <a:lnTo>
                  <a:pt x="299" y="869"/>
                </a:lnTo>
                <a:lnTo>
                  <a:pt x="299" y="870"/>
                </a:lnTo>
                <a:lnTo>
                  <a:pt x="298" y="871"/>
                </a:lnTo>
                <a:lnTo>
                  <a:pt x="293" y="874"/>
                </a:lnTo>
                <a:lnTo>
                  <a:pt x="293" y="886"/>
                </a:lnTo>
                <a:lnTo>
                  <a:pt x="293" y="888"/>
                </a:lnTo>
                <a:lnTo>
                  <a:pt x="290" y="888"/>
                </a:lnTo>
                <a:lnTo>
                  <a:pt x="286" y="888"/>
                </a:lnTo>
                <a:lnTo>
                  <a:pt x="284" y="888"/>
                </a:lnTo>
                <a:lnTo>
                  <a:pt x="284" y="891"/>
                </a:lnTo>
                <a:lnTo>
                  <a:pt x="282" y="891"/>
                </a:lnTo>
                <a:lnTo>
                  <a:pt x="282" y="887"/>
                </a:lnTo>
                <a:lnTo>
                  <a:pt x="282" y="882"/>
                </a:lnTo>
                <a:lnTo>
                  <a:pt x="281" y="882"/>
                </a:lnTo>
                <a:lnTo>
                  <a:pt x="270" y="891"/>
                </a:lnTo>
                <a:lnTo>
                  <a:pt x="269" y="890"/>
                </a:lnTo>
                <a:lnTo>
                  <a:pt x="269" y="889"/>
                </a:lnTo>
                <a:lnTo>
                  <a:pt x="265" y="891"/>
                </a:lnTo>
                <a:lnTo>
                  <a:pt x="264" y="892"/>
                </a:lnTo>
                <a:lnTo>
                  <a:pt x="261" y="895"/>
                </a:lnTo>
                <a:lnTo>
                  <a:pt x="258" y="897"/>
                </a:lnTo>
                <a:lnTo>
                  <a:pt x="257" y="898"/>
                </a:lnTo>
                <a:lnTo>
                  <a:pt x="255" y="899"/>
                </a:lnTo>
                <a:lnTo>
                  <a:pt x="253" y="900"/>
                </a:lnTo>
                <a:lnTo>
                  <a:pt x="252" y="900"/>
                </a:lnTo>
                <a:lnTo>
                  <a:pt x="252" y="902"/>
                </a:lnTo>
                <a:lnTo>
                  <a:pt x="250" y="902"/>
                </a:lnTo>
                <a:lnTo>
                  <a:pt x="249" y="902"/>
                </a:lnTo>
                <a:lnTo>
                  <a:pt x="246" y="903"/>
                </a:lnTo>
                <a:lnTo>
                  <a:pt x="245" y="903"/>
                </a:lnTo>
                <a:lnTo>
                  <a:pt x="244" y="903"/>
                </a:lnTo>
                <a:lnTo>
                  <a:pt x="239" y="903"/>
                </a:lnTo>
                <a:lnTo>
                  <a:pt x="239" y="904"/>
                </a:lnTo>
                <a:lnTo>
                  <a:pt x="240" y="905"/>
                </a:lnTo>
                <a:lnTo>
                  <a:pt x="241" y="906"/>
                </a:lnTo>
                <a:lnTo>
                  <a:pt x="243" y="906"/>
                </a:lnTo>
                <a:lnTo>
                  <a:pt x="256" y="914"/>
                </a:lnTo>
                <a:lnTo>
                  <a:pt x="257" y="914"/>
                </a:lnTo>
                <a:lnTo>
                  <a:pt x="257" y="915"/>
                </a:lnTo>
                <a:lnTo>
                  <a:pt x="258" y="915"/>
                </a:lnTo>
                <a:lnTo>
                  <a:pt x="260" y="917"/>
                </a:lnTo>
                <a:lnTo>
                  <a:pt x="262" y="921"/>
                </a:lnTo>
                <a:lnTo>
                  <a:pt x="265" y="920"/>
                </a:lnTo>
                <a:lnTo>
                  <a:pt x="266" y="921"/>
                </a:lnTo>
                <a:lnTo>
                  <a:pt x="266" y="922"/>
                </a:lnTo>
                <a:lnTo>
                  <a:pt x="266" y="924"/>
                </a:lnTo>
                <a:lnTo>
                  <a:pt x="269" y="924"/>
                </a:lnTo>
                <a:lnTo>
                  <a:pt x="269" y="927"/>
                </a:lnTo>
                <a:lnTo>
                  <a:pt x="271" y="928"/>
                </a:lnTo>
                <a:lnTo>
                  <a:pt x="272" y="928"/>
                </a:lnTo>
                <a:lnTo>
                  <a:pt x="273" y="928"/>
                </a:lnTo>
                <a:lnTo>
                  <a:pt x="273" y="927"/>
                </a:lnTo>
                <a:lnTo>
                  <a:pt x="273" y="925"/>
                </a:lnTo>
                <a:lnTo>
                  <a:pt x="273" y="921"/>
                </a:lnTo>
                <a:lnTo>
                  <a:pt x="274" y="922"/>
                </a:lnTo>
                <a:lnTo>
                  <a:pt x="276" y="922"/>
                </a:lnTo>
                <a:lnTo>
                  <a:pt x="276" y="923"/>
                </a:lnTo>
                <a:lnTo>
                  <a:pt x="278" y="923"/>
                </a:lnTo>
                <a:lnTo>
                  <a:pt x="278" y="924"/>
                </a:lnTo>
                <a:lnTo>
                  <a:pt x="281" y="924"/>
                </a:lnTo>
                <a:lnTo>
                  <a:pt x="281" y="927"/>
                </a:lnTo>
                <a:lnTo>
                  <a:pt x="282" y="927"/>
                </a:lnTo>
                <a:lnTo>
                  <a:pt x="288" y="928"/>
                </a:lnTo>
                <a:lnTo>
                  <a:pt x="293" y="929"/>
                </a:lnTo>
                <a:lnTo>
                  <a:pt x="295" y="930"/>
                </a:lnTo>
                <a:lnTo>
                  <a:pt x="293" y="931"/>
                </a:lnTo>
                <a:lnTo>
                  <a:pt x="290" y="932"/>
                </a:lnTo>
                <a:lnTo>
                  <a:pt x="283" y="936"/>
                </a:lnTo>
                <a:lnTo>
                  <a:pt x="282" y="937"/>
                </a:lnTo>
                <a:lnTo>
                  <a:pt x="281" y="936"/>
                </a:lnTo>
                <a:lnTo>
                  <a:pt x="281" y="931"/>
                </a:lnTo>
                <a:lnTo>
                  <a:pt x="276" y="931"/>
                </a:lnTo>
                <a:lnTo>
                  <a:pt x="276" y="930"/>
                </a:lnTo>
                <a:lnTo>
                  <a:pt x="274" y="930"/>
                </a:lnTo>
                <a:lnTo>
                  <a:pt x="274" y="928"/>
                </a:lnTo>
                <a:lnTo>
                  <a:pt x="270" y="932"/>
                </a:lnTo>
                <a:lnTo>
                  <a:pt x="269" y="932"/>
                </a:lnTo>
                <a:lnTo>
                  <a:pt x="269" y="931"/>
                </a:lnTo>
                <a:lnTo>
                  <a:pt x="269" y="930"/>
                </a:lnTo>
                <a:lnTo>
                  <a:pt x="266" y="929"/>
                </a:lnTo>
                <a:lnTo>
                  <a:pt x="266" y="932"/>
                </a:lnTo>
                <a:lnTo>
                  <a:pt x="266" y="936"/>
                </a:lnTo>
                <a:lnTo>
                  <a:pt x="264" y="936"/>
                </a:lnTo>
                <a:lnTo>
                  <a:pt x="256" y="936"/>
                </a:lnTo>
                <a:lnTo>
                  <a:pt x="252" y="936"/>
                </a:lnTo>
                <a:lnTo>
                  <a:pt x="239" y="936"/>
                </a:lnTo>
                <a:lnTo>
                  <a:pt x="231" y="936"/>
                </a:lnTo>
                <a:lnTo>
                  <a:pt x="224" y="936"/>
                </a:lnTo>
                <a:lnTo>
                  <a:pt x="224" y="907"/>
                </a:lnTo>
                <a:lnTo>
                  <a:pt x="222" y="907"/>
                </a:lnTo>
                <a:lnTo>
                  <a:pt x="215" y="907"/>
                </a:lnTo>
                <a:lnTo>
                  <a:pt x="211" y="907"/>
                </a:lnTo>
                <a:lnTo>
                  <a:pt x="200" y="907"/>
                </a:lnTo>
                <a:lnTo>
                  <a:pt x="198" y="907"/>
                </a:lnTo>
                <a:lnTo>
                  <a:pt x="195" y="907"/>
                </a:lnTo>
                <a:lnTo>
                  <a:pt x="196" y="907"/>
                </a:lnTo>
                <a:lnTo>
                  <a:pt x="197" y="907"/>
                </a:lnTo>
                <a:lnTo>
                  <a:pt x="198" y="906"/>
                </a:lnTo>
                <a:lnTo>
                  <a:pt x="201" y="906"/>
                </a:lnTo>
                <a:lnTo>
                  <a:pt x="205" y="905"/>
                </a:lnTo>
                <a:lnTo>
                  <a:pt x="207" y="905"/>
                </a:lnTo>
                <a:lnTo>
                  <a:pt x="207" y="903"/>
                </a:lnTo>
                <a:lnTo>
                  <a:pt x="211" y="903"/>
                </a:lnTo>
                <a:lnTo>
                  <a:pt x="211" y="895"/>
                </a:lnTo>
                <a:lnTo>
                  <a:pt x="210" y="895"/>
                </a:lnTo>
                <a:lnTo>
                  <a:pt x="210" y="889"/>
                </a:lnTo>
                <a:lnTo>
                  <a:pt x="211" y="889"/>
                </a:lnTo>
                <a:lnTo>
                  <a:pt x="215" y="889"/>
                </a:lnTo>
                <a:lnTo>
                  <a:pt x="217" y="889"/>
                </a:lnTo>
                <a:lnTo>
                  <a:pt x="217" y="890"/>
                </a:lnTo>
                <a:lnTo>
                  <a:pt x="217" y="897"/>
                </a:lnTo>
                <a:lnTo>
                  <a:pt x="217" y="904"/>
                </a:lnTo>
                <a:lnTo>
                  <a:pt x="228" y="903"/>
                </a:lnTo>
                <a:lnTo>
                  <a:pt x="230" y="903"/>
                </a:lnTo>
                <a:lnTo>
                  <a:pt x="231" y="903"/>
                </a:lnTo>
                <a:lnTo>
                  <a:pt x="233" y="903"/>
                </a:lnTo>
                <a:lnTo>
                  <a:pt x="239" y="903"/>
                </a:lnTo>
                <a:lnTo>
                  <a:pt x="243" y="902"/>
                </a:lnTo>
                <a:lnTo>
                  <a:pt x="245" y="902"/>
                </a:lnTo>
                <a:lnTo>
                  <a:pt x="246" y="902"/>
                </a:lnTo>
                <a:lnTo>
                  <a:pt x="247" y="902"/>
                </a:lnTo>
                <a:lnTo>
                  <a:pt x="248" y="902"/>
                </a:lnTo>
                <a:lnTo>
                  <a:pt x="249" y="900"/>
                </a:lnTo>
                <a:lnTo>
                  <a:pt x="250" y="900"/>
                </a:lnTo>
                <a:lnTo>
                  <a:pt x="252" y="900"/>
                </a:lnTo>
                <a:lnTo>
                  <a:pt x="252" y="888"/>
                </a:lnTo>
                <a:lnTo>
                  <a:pt x="264" y="880"/>
                </a:lnTo>
                <a:lnTo>
                  <a:pt x="269" y="888"/>
                </a:lnTo>
                <a:lnTo>
                  <a:pt x="269" y="889"/>
                </a:lnTo>
                <a:lnTo>
                  <a:pt x="271" y="887"/>
                </a:lnTo>
                <a:lnTo>
                  <a:pt x="276" y="883"/>
                </a:lnTo>
                <a:lnTo>
                  <a:pt x="281" y="880"/>
                </a:lnTo>
                <a:lnTo>
                  <a:pt x="280" y="879"/>
                </a:lnTo>
                <a:lnTo>
                  <a:pt x="281" y="879"/>
                </a:lnTo>
                <a:lnTo>
                  <a:pt x="281" y="878"/>
                </a:lnTo>
                <a:lnTo>
                  <a:pt x="281" y="875"/>
                </a:lnTo>
                <a:lnTo>
                  <a:pt x="281" y="874"/>
                </a:lnTo>
                <a:lnTo>
                  <a:pt x="281" y="871"/>
                </a:lnTo>
                <a:lnTo>
                  <a:pt x="281" y="867"/>
                </a:lnTo>
                <a:lnTo>
                  <a:pt x="283" y="869"/>
                </a:lnTo>
                <a:lnTo>
                  <a:pt x="288" y="865"/>
                </a:lnTo>
                <a:lnTo>
                  <a:pt x="291" y="870"/>
                </a:lnTo>
                <a:lnTo>
                  <a:pt x="296" y="866"/>
                </a:lnTo>
                <a:lnTo>
                  <a:pt x="292" y="862"/>
                </a:lnTo>
                <a:lnTo>
                  <a:pt x="293" y="861"/>
                </a:lnTo>
                <a:lnTo>
                  <a:pt x="291" y="858"/>
                </a:lnTo>
                <a:lnTo>
                  <a:pt x="292" y="857"/>
                </a:lnTo>
                <a:lnTo>
                  <a:pt x="292" y="856"/>
                </a:lnTo>
                <a:lnTo>
                  <a:pt x="290" y="855"/>
                </a:lnTo>
                <a:lnTo>
                  <a:pt x="290" y="856"/>
                </a:lnTo>
                <a:lnTo>
                  <a:pt x="281" y="856"/>
                </a:lnTo>
                <a:lnTo>
                  <a:pt x="281" y="850"/>
                </a:lnTo>
                <a:lnTo>
                  <a:pt x="281" y="848"/>
                </a:lnTo>
                <a:lnTo>
                  <a:pt x="283" y="848"/>
                </a:lnTo>
                <a:lnTo>
                  <a:pt x="282" y="846"/>
                </a:lnTo>
                <a:lnTo>
                  <a:pt x="284" y="846"/>
                </a:lnTo>
                <a:lnTo>
                  <a:pt x="286" y="847"/>
                </a:lnTo>
                <a:lnTo>
                  <a:pt x="287" y="848"/>
                </a:lnTo>
                <a:lnTo>
                  <a:pt x="288" y="849"/>
                </a:lnTo>
                <a:lnTo>
                  <a:pt x="288" y="850"/>
                </a:lnTo>
                <a:lnTo>
                  <a:pt x="289" y="850"/>
                </a:lnTo>
                <a:lnTo>
                  <a:pt x="289" y="852"/>
                </a:lnTo>
                <a:lnTo>
                  <a:pt x="290" y="853"/>
                </a:lnTo>
                <a:lnTo>
                  <a:pt x="290" y="854"/>
                </a:lnTo>
                <a:lnTo>
                  <a:pt x="291" y="855"/>
                </a:lnTo>
                <a:lnTo>
                  <a:pt x="292" y="855"/>
                </a:lnTo>
                <a:close/>
                <a:moveTo>
                  <a:pt x="358" y="712"/>
                </a:moveTo>
                <a:lnTo>
                  <a:pt x="359" y="712"/>
                </a:lnTo>
                <a:lnTo>
                  <a:pt x="364" y="715"/>
                </a:lnTo>
                <a:lnTo>
                  <a:pt x="364" y="718"/>
                </a:lnTo>
                <a:lnTo>
                  <a:pt x="364" y="719"/>
                </a:lnTo>
                <a:lnTo>
                  <a:pt x="353" y="712"/>
                </a:lnTo>
                <a:lnTo>
                  <a:pt x="353" y="713"/>
                </a:lnTo>
                <a:lnTo>
                  <a:pt x="352" y="715"/>
                </a:lnTo>
                <a:lnTo>
                  <a:pt x="350" y="713"/>
                </a:lnTo>
                <a:lnTo>
                  <a:pt x="350" y="712"/>
                </a:lnTo>
                <a:lnTo>
                  <a:pt x="352" y="708"/>
                </a:lnTo>
                <a:lnTo>
                  <a:pt x="353" y="708"/>
                </a:lnTo>
                <a:lnTo>
                  <a:pt x="358" y="712"/>
                </a:lnTo>
                <a:close/>
                <a:moveTo>
                  <a:pt x="290" y="656"/>
                </a:moveTo>
                <a:lnTo>
                  <a:pt x="291" y="659"/>
                </a:lnTo>
                <a:lnTo>
                  <a:pt x="293" y="663"/>
                </a:lnTo>
                <a:lnTo>
                  <a:pt x="290" y="666"/>
                </a:lnTo>
                <a:lnTo>
                  <a:pt x="289" y="663"/>
                </a:lnTo>
                <a:lnTo>
                  <a:pt x="289" y="661"/>
                </a:lnTo>
                <a:lnTo>
                  <a:pt x="286" y="661"/>
                </a:lnTo>
                <a:lnTo>
                  <a:pt x="284" y="661"/>
                </a:lnTo>
                <a:lnTo>
                  <a:pt x="283" y="659"/>
                </a:lnTo>
                <a:lnTo>
                  <a:pt x="287" y="656"/>
                </a:lnTo>
                <a:lnTo>
                  <a:pt x="288" y="657"/>
                </a:lnTo>
                <a:lnTo>
                  <a:pt x="290" y="656"/>
                </a:lnTo>
                <a:close/>
                <a:moveTo>
                  <a:pt x="289" y="624"/>
                </a:moveTo>
                <a:lnTo>
                  <a:pt x="289" y="628"/>
                </a:lnTo>
                <a:lnTo>
                  <a:pt x="289" y="631"/>
                </a:lnTo>
                <a:lnTo>
                  <a:pt x="288" y="631"/>
                </a:lnTo>
                <a:lnTo>
                  <a:pt x="289" y="632"/>
                </a:lnTo>
                <a:lnTo>
                  <a:pt x="289" y="638"/>
                </a:lnTo>
                <a:lnTo>
                  <a:pt x="290" y="640"/>
                </a:lnTo>
                <a:lnTo>
                  <a:pt x="290" y="641"/>
                </a:lnTo>
                <a:lnTo>
                  <a:pt x="284" y="641"/>
                </a:lnTo>
                <a:lnTo>
                  <a:pt x="283" y="643"/>
                </a:lnTo>
                <a:lnTo>
                  <a:pt x="283" y="641"/>
                </a:lnTo>
                <a:lnTo>
                  <a:pt x="282" y="640"/>
                </a:lnTo>
                <a:lnTo>
                  <a:pt x="280" y="634"/>
                </a:lnTo>
                <a:lnTo>
                  <a:pt x="276" y="627"/>
                </a:lnTo>
                <a:lnTo>
                  <a:pt x="275" y="626"/>
                </a:lnTo>
                <a:lnTo>
                  <a:pt x="274" y="626"/>
                </a:lnTo>
                <a:lnTo>
                  <a:pt x="274" y="624"/>
                </a:lnTo>
                <a:lnTo>
                  <a:pt x="274" y="626"/>
                </a:lnTo>
                <a:lnTo>
                  <a:pt x="273" y="626"/>
                </a:lnTo>
                <a:lnTo>
                  <a:pt x="272" y="623"/>
                </a:lnTo>
                <a:lnTo>
                  <a:pt x="274" y="622"/>
                </a:lnTo>
                <a:lnTo>
                  <a:pt x="274" y="623"/>
                </a:lnTo>
                <a:lnTo>
                  <a:pt x="275" y="624"/>
                </a:lnTo>
                <a:lnTo>
                  <a:pt x="276" y="623"/>
                </a:lnTo>
                <a:lnTo>
                  <a:pt x="278" y="623"/>
                </a:lnTo>
                <a:lnTo>
                  <a:pt x="279" y="623"/>
                </a:lnTo>
                <a:lnTo>
                  <a:pt x="280" y="623"/>
                </a:lnTo>
                <a:lnTo>
                  <a:pt x="288" y="620"/>
                </a:lnTo>
                <a:lnTo>
                  <a:pt x="289" y="621"/>
                </a:lnTo>
                <a:lnTo>
                  <a:pt x="289" y="622"/>
                </a:lnTo>
                <a:lnTo>
                  <a:pt x="289" y="623"/>
                </a:lnTo>
                <a:lnTo>
                  <a:pt x="289" y="624"/>
                </a:lnTo>
                <a:close/>
                <a:moveTo>
                  <a:pt x="369" y="596"/>
                </a:moveTo>
                <a:lnTo>
                  <a:pt x="369" y="597"/>
                </a:lnTo>
                <a:lnTo>
                  <a:pt x="370" y="597"/>
                </a:lnTo>
                <a:lnTo>
                  <a:pt x="372" y="597"/>
                </a:lnTo>
                <a:lnTo>
                  <a:pt x="370" y="598"/>
                </a:lnTo>
                <a:lnTo>
                  <a:pt x="370" y="601"/>
                </a:lnTo>
                <a:lnTo>
                  <a:pt x="369" y="603"/>
                </a:lnTo>
                <a:lnTo>
                  <a:pt x="369" y="604"/>
                </a:lnTo>
                <a:lnTo>
                  <a:pt x="368" y="604"/>
                </a:lnTo>
                <a:lnTo>
                  <a:pt x="367" y="604"/>
                </a:lnTo>
                <a:lnTo>
                  <a:pt x="366" y="604"/>
                </a:lnTo>
                <a:lnTo>
                  <a:pt x="365" y="606"/>
                </a:lnTo>
                <a:lnTo>
                  <a:pt x="365" y="610"/>
                </a:lnTo>
                <a:lnTo>
                  <a:pt x="367" y="611"/>
                </a:lnTo>
                <a:lnTo>
                  <a:pt x="368" y="612"/>
                </a:lnTo>
                <a:lnTo>
                  <a:pt x="370" y="609"/>
                </a:lnTo>
                <a:lnTo>
                  <a:pt x="373" y="606"/>
                </a:lnTo>
                <a:lnTo>
                  <a:pt x="374" y="604"/>
                </a:lnTo>
                <a:lnTo>
                  <a:pt x="377" y="601"/>
                </a:lnTo>
                <a:lnTo>
                  <a:pt x="377" y="598"/>
                </a:lnTo>
                <a:lnTo>
                  <a:pt x="377" y="597"/>
                </a:lnTo>
                <a:lnTo>
                  <a:pt x="377" y="596"/>
                </a:lnTo>
                <a:lnTo>
                  <a:pt x="378" y="596"/>
                </a:lnTo>
                <a:lnTo>
                  <a:pt x="379" y="597"/>
                </a:lnTo>
                <a:lnTo>
                  <a:pt x="381" y="597"/>
                </a:lnTo>
                <a:lnTo>
                  <a:pt x="382" y="598"/>
                </a:lnTo>
                <a:lnTo>
                  <a:pt x="383" y="598"/>
                </a:lnTo>
                <a:lnTo>
                  <a:pt x="384" y="599"/>
                </a:lnTo>
                <a:lnTo>
                  <a:pt x="386" y="601"/>
                </a:lnTo>
                <a:lnTo>
                  <a:pt x="387" y="602"/>
                </a:lnTo>
                <a:lnTo>
                  <a:pt x="388" y="602"/>
                </a:lnTo>
                <a:lnTo>
                  <a:pt x="390" y="603"/>
                </a:lnTo>
                <a:lnTo>
                  <a:pt x="391" y="604"/>
                </a:lnTo>
                <a:lnTo>
                  <a:pt x="393" y="605"/>
                </a:lnTo>
                <a:lnTo>
                  <a:pt x="392" y="606"/>
                </a:lnTo>
                <a:lnTo>
                  <a:pt x="392" y="611"/>
                </a:lnTo>
                <a:lnTo>
                  <a:pt x="392" y="614"/>
                </a:lnTo>
                <a:lnTo>
                  <a:pt x="398" y="619"/>
                </a:lnTo>
                <a:lnTo>
                  <a:pt x="398" y="620"/>
                </a:lnTo>
                <a:lnTo>
                  <a:pt x="399" y="620"/>
                </a:lnTo>
                <a:lnTo>
                  <a:pt x="400" y="620"/>
                </a:lnTo>
                <a:lnTo>
                  <a:pt x="400" y="619"/>
                </a:lnTo>
                <a:lnTo>
                  <a:pt x="401" y="618"/>
                </a:lnTo>
                <a:lnTo>
                  <a:pt x="402" y="618"/>
                </a:lnTo>
                <a:lnTo>
                  <a:pt x="403" y="616"/>
                </a:lnTo>
                <a:lnTo>
                  <a:pt x="405" y="615"/>
                </a:lnTo>
                <a:lnTo>
                  <a:pt x="407" y="615"/>
                </a:lnTo>
                <a:lnTo>
                  <a:pt x="407" y="614"/>
                </a:lnTo>
                <a:lnTo>
                  <a:pt x="413" y="614"/>
                </a:lnTo>
                <a:lnTo>
                  <a:pt x="413" y="620"/>
                </a:lnTo>
                <a:lnTo>
                  <a:pt x="401" y="620"/>
                </a:lnTo>
                <a:lnTo>
                  <a:pt x="403" y="622"/>
                </a:lnTo>
                <a:lnTo>
                  <a:pt x="401" y="622"/>
                </a:lnTo>
                <a:lnTo>
                  <a:pt x="401" y="628"/>
                </a:lnTo>
                <a:lnTo>
                  <a:pt x="401" y="638"/>
                </a:lnTo>
                <a:lnTo>
                  <a:pt x="401" y="639"/>
                </a:lnTo>
                <a:lnTo>
                  <a:pt x="401" y="640"/>
                </a:lnTo>
                <a:lnTo>
                  <a:pt x="399" y="640"/>
                </a:lnTo>
                <a:lnTo>
                  <a:pt x="396" y="640"/>
                </a:lnTo>
                <a:lnTo>
                  <a:pt x="396" y="641"/>
                </a:lnTo>
                <a:lnTo>
                  <a:pt x="396" y="644"/>
                </a:lnTo>
                <a:lnTo>
                  <a:pt x="401" y="643"/>
                </a:lnTo>
                <a:lnTo>
                  <a:pt x="401" y="645"/>
                </a:lnTo>
                <a:lnTo>
                  <a:pt x="396" y="647"/>
                </a:lnTo>
                <a:lnTo>
                  <a:pt x="396" y="646"/>
                </a:lnTo>
                <a:lnTo>
                  <a:pt x="395" y="646"/>
                </a:lnTo>
                <a:lnTo>
                  <a:pt x="388" y="649"/>
                </a:lnTo>
                <a:lnTo>
                  <a:pt x="387" y="649"/>
                </a:lnTo>
                <a:lnTo>
                  <a:pt x="383" y="647"/>
                </a:lnTo>
                <a:lnTo>
                  <a:pt x="382" y="647"/>
                </a:lnTo>
                <a:lnTo>
                  <a:pt x="382" y="648"/>
                </a:lnTo>
                <a:lnTo>
                  <a:pt x="382" y="647"/>
                </a:lnTo>
                <a:lnTo>
                  <a:pt x="383" y="646"/>
                </a:lnTo>
                <a:lnTo>
                  <a:pt x="383" y="645"/>
                </a:lnTo>
                <a:lnTo>
                  <a:pt x="384" y="645"/>
                </a:lnTo>
                <a:lnTo>
                  <a:pt x="384" y="644"/>
                </a:lnTo>
                <a:lnTo>
                  <a:pt x="385" y="644"/>
                </a:lnTo>
                <a:lnTo>
                  <a:pt x="385" y="643"/>
                </a:lnTo>
                <a:lnTo>
                  <a:pt x="386" y="643"/>
                </a:lnTo>
                <a:lnTo>
                  <a:pt x="386" y="641"/>
                </a:lnTo>
                <a:lnTo>
                  <a:pt x="387" y="641"/>
                </a:lnTo>
                <a:lnTo>
                  <a:pt x="387" y="640"/>
                </a:lnTo>
                <a:lnTo>
                  <a:pt x="388" y="640"/>
                </a:lnTo>
                <a:lnTo>
                  <a:pt x="388" y="639"/>
                </a:lnTo>
                <a:lnTo>
                  <a:pt x="386" y="640"/>
                </a:lnTo>
                <a:lnTo>
                  <a:pt x="385" y="640"/>
                </a:lnTo>
                <a:lnTo>
                  <a:pt x="384" y="641"/>
                </a:lnTo>
                <a:lnTo>
                  <a:pt x="375" y="651"/>
                </a:lnTo>
                <a:lnTo>
                  <a:pt x="374" y="651"/>
                </a:lnTo>
                <a:lnTo>
                  <a:pt x="373" y="651"/>
                </a:lnTo>
                <a:lnTo>
                  <a:pt x="373" y="649"/>
                </a:lnTo>
                <a:lnTo>
                  <a:pt x="372" y="649"/>
                </a:lnTo>
                <a:lnTo>
                  <a:pt x="372" y="648"/>
                </a:lnTo>
                <a:lnTo>
                  <a:pt x="370" y="648"/>
                </a:lnTo>
                <a:lnTo>
                  <a:pt x="370" y="647"/>
                </a:lnTo>
                <a:lnTo>
                  <a:pt x="369" y="647"/>
                </a:lnTo>
                <a:lnTo>
                  <a:pt x="369" y="646"/>
                </a:lnTo>
                <a:lnTo>
                  <a:pt x="369" y="645"/>
                </a:lnTo>
                <a:lnTo>
                  <a:pt x="368" y="645"/>
                </a:lnTo>
                <a:lnTo>
                  <a:pt x="368" y="646"/>
                </a:lnTo>
                <a:lnTo>
                  <a:pt x="366" y="648"/>
                </a:lnTo>
                <a:lnTo>
                  <a:pt x="362" y="651"/>
                </a:lnTo>
                <a:lnTo>
                  <a:pt x="362" y="652"/>
                </a:lnTo>
                <a:lnTo>
                  <a:pt x="362" y="653"/>
                </a:lnTo>
                <a:lnTo>
                  <a:pt x="364" y="653"/>
                </a:lnTo>
                <a:lnTo>
                  <a:pt x="364" y="654"/>
                </a:lnTo>
                <a:lnTo>
                  <a:pt x="365" y="655"/>
                </a:lnTo>
                <a:lnTo>
                  <a:pt x="366" y="656"/>
                </a:lnTo>
                <a:lnTo>
                  <a:pt x="367" y="657"/>
                </a:lnTo>
                <a:lnTo>
                  <a:pt x="367" y="659"/>
                </a:lnTo>
                <a:lnTo>
                  <a:pt x="368" y="659"/>
                </a:lnTo>
                <a:lnTo>
                  <a:pt x="368" y="660"/>
                </a:lnTo>
                <a:lnTo>
                  <a:pt x="367" y="664"/>
                </a:lnTo>
                <a:lnTo>
                  <a:pt x="367" y="666"/>
                </a:lnTo>
                <a:lnTo>
                  <a:pt x="367" y="669"/>
                </a:lnTo>
                <a:lnTo>
                  <a:pt x="367" y="671"/>
                </a:lnTo>
                <a:lnTo>
                  <a:pt x="368" y="672"/>
                </a:lnTo>
                <a:lnTo>
                  <a:pt x="370" y="681"/>
                </a:lnTo>
                <a:lnTo>
                  <a:pt x="370" y="682"/>
                </a:lnTo>
                <a:lnTo>
                  <a:pt x="370" y="683"/>
                </a:lnTo>
                <a:lnTo>
                  <a:pt x="369" y="685"/>
                </a:lnTo>
                <a:lnTo>
                  <a:pt x="369" y="687"/>
                </a:lnTo>
                <a:lnTo>
                  <a:pt x="368" y="687"/>
                </a:lnTo>
                <a:lnTo>
                  <a:pt x="364" y="686"/>
                </a:lnTo>
                <a:lnTo>
                  <a:pt x="364" y="683"/>
                </a:lnTo>
                <a:lnTo>
                  <a:pt x="357" y="683"/>
                </a:lnTo>
                <a:lnTo>
                  <a:pt x="350" y="683"/>
                </a:lnTo>
                <a:lnTo>
                  <a:pt x="349" y="691"/>
                </a:lnTo>
                <a:lnTo>
                  <a:pt x="347" y="691"/>
                </a:lnTo>
                <a:lnTo>
                  <a:pt x="334" y="693"/>
                </a:lnTo>
                <a:lnTo>
                  <a:pt x="334" y="694"/>
                </a:lnTo>
                <a:lnTo>
                  <a:pt x="334" y="695"/>
                </a:lnTo>
                <a:lnTo>
                  <a:pt x="334" y="696"/>
                </a:lnTo>
                <a:lnTo>
                  <a:pt x="326" y="696"/>
                </a:lnTo>
                <a:lnTo>
                  <a:pt x="326" y="695"/>
                </a:lnTo>
                <a:lnTo>
                  <a:pt x="327" y="693"/>
                </a:lnTo>
                <a:lnTo>
                  <a:pt x="329" y="691"/>
                </a:lnTo>
                <a:lnTo>
                  <a:pt x="330" y="690"/>
                </a:lnTo>
                <a:lnTo>
                  <a:pt x="332" y="688"/>
                </a:lnTo>
                <a:lnTo>
                  <a:pt x="330" y="686"/>
                </a:lnTo>
                <a:lnTo>
                  <a:pt x="331" y="685"/>
                </a:lnTo>
                <a:lnTo>
                  <a:pt x="331" y="683"/>
                </a:lnTo>
                <a:lnTo>
                  <a:pt x="334" y="686"/>
                </a:lnTo>
                <a:lnTo>
                  <a:pt x="334" y="685"/>
                </a:lnTo>
                <a:lnTo>
                  <a:pt x="335" y="685"/>
                </a:lnTo>
                <a:lnTo>
                  <a:pt x="334" y="683"/>
                </a:lnTo>
                <a:lnTo>
                  <a:pt x="334" y="680"/>
                </a:lnTo>
                <a:lnTo>
                  <a:pt x="334" y="679"/>
                </a:lnTo>
                <a:lnTo>
                  <a:pt x="334" y="678"/>
                </a:lnTo>
                <a:lnTo>
                  <a:pt x="334" y="677"/>
                </a:lnTo>
                <a:lnTo>
                  <a:pt x="334" y="676"/>
                </a:lnTo>
                <a:lnTo>
                  <a:pt x="334" y="670"/>
                </a:lnTo>
                <a:lnTo>
                  <a:pt x="334" y="657"/>
                </a:lnTo>
                <a:lnTo>
                  <a:pt x="335" y="657"/>
                </a:lnTo>
                <a:lnTo>
                  <a:pt x="341" y="654"/>
                </a:lnTo>
                <a:lnTo>
                  <a:pt x="342" y="653"/>
                </a:lnTo>
                <a:lnTo>
                  <a:pt x="343" y="653"/>
                </a:lnTo>
                <a:lnTo>
                  <a:pt x="342" y="652"/>
                </a:lnTo>
                <a:lnTo>
                  <a:pt x="342" y="651"/>
                </a:lnTo>
                <a:lnTo>
                  <a:pt x="342" y="649"/>
                </a:lnTo>
                <a:lnTo>
                  <a:pt x="342" y="648"/>
                </a:lnTo>
                <a:lnTo>
                  <a:pt x="343" y="648"/>
                </a:lnTo>
                <a:lnTo>
                  <a:pt x="343" y="646"/>
                </a:lnTo>
                <a:lnTo>
                  <a:pt x="344" y="645"/>
                </a:lnTo>
                <a:lnTo>
                  <a:pt x="344" y="643"/>
                </a:lnTo>
                <a:lnTo>
                  <a:pt x="343" y="643"/>
                </a:lnTo>
                <a:lnTo>
                  <a:pt x="346" y="639"/>
                </a:lnTo>
                <a:lnTo>
                  <a:pt x="350" y="634"/>
                </a:lnTo>
                <a:lnTo>
                  <a:pt x="350" y="635"/>
                </a:lnTo>
                <a:lnTo>
                  <a:pt x="351" y="635"/>
                </a:lnTo>
                <a:lnTo>
                  <a:pt x="352" y="635"/>
                </a:lnTo>
                <a:lnTo>
                  <a:pt x="351" y="635"/>
                </a:lnTo>
                <a:lnTo>
                  <a:pt x="351" y="636"/>
                </a:lnTo>
                <a:lnTo>
                  <a:pt x="351" y="635"/>
                </a:lnTo>
                <a:lnTo>
                  <a:pt x="351" y="636"/>
                </a:lnTo>
                <a:lnTo>
                  <a:pt x="351" y="637"/>
                </a:lnTo>
                <a:lnTo>
                  <a:pt x="351" y="638"/>
                </a:lnTo>
                <a:lnTo>
                  <a:pt x="350" y="638"/>
                </a:lnTo>
                <a:lnTo>
                  <a:pt x="350" y="639"/>
                </a:lnTo>
                <a:lnTo>
                  <a:pt x="350" y="640"/>
                </a:lnTo>
                <a:lnTo>
                  <a:pt x="349" y="640"/>
                </a:lnTo>
                <a:lnTo>
                  <a:pt x="349" y="641"/>
                </a:lnTo>
                <a:lnTo>
                  <a:pt x="348" y="641"/>
                </a:lnTo>
                <a:lnTo>
                  <a:pt x="349" y="641"/>
                </a:lnTo>
                <a:lnTo>
                  <a:pt x="349" y="643"/>
                </a:lnTo>
                <a:lnTo>
                  <a:pt x="350" y="644"/>
                </a:lnTo>
                <a:lnTo>
                  <a:pt x="351" y="645"/>
                </a:lnTo>
                <a:lnTo>
                  <a:pt x="350" y="645"/>
                </a:lnTo>
                <a:lnTo>
                  <a:pt x="350" y="646"/>
                </a:lnTo>
                <a:lnTo>
                  <a:pt x="350" y="647"/>
                </a:lnTo>
                <a:lnTo>
                  <a:pt x="351" y="647"/>
                </a:lnTo>
                <a:lnTo>
                  <a:pt x="352" y="647"/>
                </a:lnTo>
                <a:lnTo>
                  <a:pt x="352" y="648"/>
                </a:lnTo>
                <a:lnTo>
                  <a:pt x="352" y="649"/>
                </a:lnTo>
                <a:lnTo>
                  <a:pt x="353" y="649"/>
                </a:lnTo>
                <a:lnTo>
                  <a:pt x="352" y="651"/>
                </a:lnTo>
                <a:lnTo>
                  <a:pt x="352" y="652"/>
                </a:lnTo>
                <a:lnTo>
                  <a:pt x="353" y="652"/>
                </a:lnTo>
                <a:lnTo>
                  <a:pt x="352" y="652"/>
                </a:lnTo>
                <a:lnTo>
                  <a:pt x="352" y="653"/>
                </a:lnTo>
                <a:lnTo>
                  <a:pt x="352" y="654"/>
                </a:lnTo>
                <a:lnTo>
                  <a:pt x="353" y="654"/>
                </a:lnTo>
                <a:lnTo>
                  <a:pt x="353" y="655"/>
                </a:lnTo>
                <a:lnTo>
                  <a:pt x="353" y="656"/>
                </a:lnTo>
                <a:lnTo>
                  <a:pt x="353" y="657"/>
                </a:lnTo>
                <a:lnTo>
                  <a:pt x="353" y="659"/>
                </a:lnTo>
                <a:lnTo>
                  <a:pt x="353" y="660"/>
                </a:lnTo>
                <a:lnTo>
                  <a:pt x="355" y="660"/>
                </a:lnTo>
                <a:lnTo>
                  <a:pt x="359" y="660"/>
                </a:lnTo>
                <a:lnTo>
                  <a:pt x="364" y="660"/>
                </a:lnTo>
                <a:lnTo>
                  <a:pt x="362" y="654"/>
                </a:lnTo>
                <a:lnTo>
                  <a:pt x="362" y="653"/>
                </a:lnTo>
                <a:lnTo>
                  <a:pt x="362" y="652"/>
                </a:lnTo>
                <a:lnTo>
                  <a:pt x="361" y="652"/>
                </a:lnTo>
                <a:lnTo>
                  <a:pt x="360" y="652"/>
                </a:lnTo>
                <a:lnTo>
                  <a:pt x="362" y="649"/>
                </a:lnTo>
                <a:lnTo>
                  <a:pt x="362" y="635"/>
                </a:lnTo>
                <a:lnTo>
                  <a:pt x="362" y="630"/>
                </a:lnTo>
                <a:lnTo>
                  <a:pt x="362" y="629"/>
                </a:lnTo>
                <a:lnTo>
                  <a:pt x="362" y="628"/>
                </a:lnTo>
                <a:lnTo>
                  <a:pt x="362" y="624"/>
                </a:lnTo>
                <a:lnTo>
                  <a:pt x="362" y="620"/>
                </a:lnTo>
                <a:lnTo>
                  <a:pt x="361" y="621"/>
                </a:lnTo>
                <a:lnTo>
                  <a:pt x="356" y="622"/>
                </a:lnTo>
                <a:lnTo>
                  <a:pt x="351" y="626"/>
                </a:lnTo>
                <a:lnTo>
                  <a:pt x="349" y="626"/>
                </a:lnTo>
                <a:lnTo>
                  <a:pt x="346" y="627"/>
                </a:lnTo>
                <a:lnTo>
                  <a:pt x="346" y="626"/>
                </a:lnTo>
                <a:lnTo>
                  <a:pt x="346" y="623"/>
                </a:lnTo>
                <a:lnTo>
                  <a:pt x="344" y="623"/>
                </a:lnTo>
                <a:lnTo>
                  <a:pt x="344" y="622"/>
                </a:lnTo>
                <a:lnTo>
                  <a:pt x="344" y="621"/>
                </a:lnTo>
                <a:lnTo>
                  <a:pt x="343" y="620"/>
                </a:lnTo>
                <a:lnTo>
                  <a:pt x="343" y="619"/>
                </a:lnTo>
                <a:lnTo>
                  <a:pt x="343" y="618"/>
                </a:lnTo>
                <a:lnTo>
                  <a:pt x="344" y="618"/>
                </a:lnTo>
                <a:lnTo>
                  <a:pt x="344" y="616"/>
                </a:lnTo>
                <a:lnTo>
                  <a:pt x="346" y="616"/>
                </a:lnTo>
                <a:lnTo>
                  <a:pt x="346" y="615"/>
                </a:lnTo>
                <a:lnTo>
                  <a:pt x="347" y="615"/>
                </a:lnTo>
                <a:lnTo>
                  <a:pt x="347" y="614"/>
                </a:lnTo>
                <a:lnTo>
                  <a:pt x="348" y="614"/>
                </a:lnTo>
                <a:lnTo>
                  <a:pt x="348" y="613"/>
                </a:lnTo>
                <a:lnTo>
                  <a:pt x="349" y="613"/>
                </a:lnTo>
                <a:lnTo>
                  <a:pt x="349" y="612"/>
                </a:lnTo>
                <a:lnTo>
                  <a:pt x="350" y="612"/>
                </a:lnTo>
                <a:lnTo>
                  <a:pt x="351" y="611"/>
                </a:lnTo>
                <a:lnTo>
                  <a:pt x="352" y="611"/>
                </a:lnTo>
                <a:lnTo>
                  <a:pt x="352" y="610"/>
                </a:lnTo>
                <a:lnTo>
                  <a:pt x="353" y="609"/>
                </a:lnTo>
                <a:lnTo>
                  <a:pt x="353" y="607"/>
                </a:lnTo>
                <a:lnTo>
                  <a:pt x="353" y="606"/>
                </a:lnTo>
                <a:lnTo>
                  <a:pt x="355" y="606"/>
                </a:lnTo>
                <a:lnTo>
                  <a:pt x="355" y="605"/>
                </a:lnTo>
                <a:lnTo>
                  <a:pt x="355" y="604"/>
                </a:lnTo>
                <a:lnTo>
                  <a:pt x="356" y="604"/>
                </a:lnTo>
                <a:lnTo>
                  <a:pt x="356" y="603"/>
                </a:lnTo>
                <a:lnTo>
                  <a:pt x="357" y="603"/>
                </a:lnTo>
                <a:lnTo>
                  <a:pt x="357" y="602"/>
                </a:lnTo>
                <a:lnTo>
                  <a:pt x="358" y="602"/>
                </a:lnTo>
                <a:lnTo>
                  <a:pt x="358" y="601"/>
                </a:lnTo>
                <a:lnTo>
                  <a:pt x="359" y="601"/>
                </a:lnTo>
                <a:lnTo>
                  <a:pt x="360" y="598"/>
                </a:lnTo>
                <a:lnTo>
                  <a:pt x="362" y="594"/>
                </a:lnTo>
                <a:lnTo>
                  <a:pt x="362" y="593"/>
                </a:lnTo>
                <a:lnTo>
                  <a:pt x="361" y="591"/>
                </a:lnTo>
                <a:lnTo>
                  <a:pt x="361" y="590"/>
                </a:lnTo>
                <a:lnTo>
                  <a:pt x="361" y="589"/>
                </a:lnTo>
                <a:lnTo>
                  <a:pt x="362" y="589"/>
                </a:lnTo>
                <a:lnTo>
                  <a:pt x="368" y="589"/>
                </a:lnTo>
                <a:lnTo>
                  <a:pt x="369" y="589"/>
                </a:lnTo>
                <a:lnTo>
                  <a:pt x="369" y="591"/>
                </a:lnTo>
                <a:lnTo>
                  <a:pt x="369" y="593"/>
                </a:lnTo>
                <a:lnTo>
                  <a:pt x="369" y="594"/>
                </a:lnTo>
                <a:lnTo>
                  <a:pt x="369" y="596"/>
                </a:lnTo>
                <a:close/>
                <a:moveTo>
                  <a:pt x="678" y="612"/>
                </a:moveTo>
                <a:lnTo>
                  <a:pt x="678" y="613"/>
                </a:lnTo>
                <a:lnTo>
                  <a:pt x="678" y="616"/>
                </a:lnTo>
                <a:lnTo>
                  <a:pt x="679" y="618"/>
                </a:lnTo>
                <a:lnTo>
                  <a:pt x="679" y="621"/>
                </a:lnTo>
                <a:lnTo>
                  <a:pt x="678" y="621"/>
                </a:lnTo>
                <a:lnTo>
                  <a:pt x="678" y="622"/>
                </a:lnTo>
                <a:lnTo>
                  <a:pt x="679" y="622"/>
                </a:lnTo>
                <a:lnTo>
                  <a:pt x="680" y="622"/>
                </a:lnTo>
                <a:lnTo>
                  <a:pt x="682" y="622"/>
                </a:lnTo>
                <a:lnTo>
                  <a:pt x="682" y="623"/>
                </a:lnTo>
                <a:lnTo>
                  <a:pt x="682" y="624"/>
                </a:lnTo>
                <a:lnTo>
                  <a:pt x="680" y="626"/>
                </a:lnTo>
                <a:lnTo>
                  <a:pt x="680" y="627"/>
                </a:lnTo>
                <a:lnTo>
                  <a:pt x="680" y="628"/>
                </a:lnTo>
                <a:lnTo>
                  <a:pt x="682" y="628"/>
                </a:lnTo>
                <a:lnTo>
                  <a:pt x="683" y="628"/>
                </a:lnTo>
                <a:lnTo>
                  <a:pt x="684" y="628"/>
                </a:lnTo>
                <a:lnTo>
                  <a:pt x="691" y="628"/>
                </a:lnTo>
                <a:lnTo>
                  <a:pt x="693" y="628"/>
                </a:lnTo>
                <a:lnTo>
                  <a:pt x="693" y="627"/>
                </a:lnTo>
                <a:lnTo>
                  <a:pt x="693" y="626"/>
                </a:lnTo>
                <a:lnTo>
                  <a:pt x="695" y="626"/>
                </a:lnTo>
                <a:lnTo>
                  <a:pt x="695" y="627"/>
                </a:lnTo>
                <a:lnTo>
                  <a:pt x="697" y="627"/>
                </a:lnTo>
                <a:lnTo>
                  <a:pt x="699" y="627"/>
                </a:lnTo>
                <a:lnTo>
                  <a:pt x="699" y="629"/>
                </a:lnTo>
                <a:lnTo>
                  <a:pt x="699" y="631"/>
                </a:lnTo>
                <a:lnTo>
                  <a:pt x="700" y="631"/>
                </a:lnTo>
                <a:lnTo>
                  <a:pt x="700" y="632"/>
                </a:lnTo>
                <a:lnTo>
                  <a:pt x="701" y="632"/>
                </a:lnTo>
                <a:lnTo>
                  <a:pt x="701" y="634"/>
                </a:lnTo>
                <a:lnTo>
                  <a:pt x="702" y="635"/>
                </a:lnTo>
                <a:lnTo>
                  <a:pt x="702" y="636"/>
                </a:lnTo>
                <a:lnTo>
                  <a:pt x="702" y="637"/>
                </a:lnTo>
                <a:lnTo>
                  <a:pt x="702" y="638"/>
                </a:lnTo>
                <a:lnTo>
                  <a:pt x="701" y="638"/>
                </a:lnTo>
                <a:lnTo>
                  <a:pt x="699" y="639"/>
                </a:lnTo>
                <a:lnTo>
                  <a:pt x="701" y="638"/>
                </a:lnTo>
                <a:lnTo>
                  <a:pt x="702" y="640"/>
                </a:lnTo>
                <a:lnTo>
                  <a:pt x="701" y="640"/>
                </a:lnTo>
                <a:lnTo>
                  <a:pt x="702" y="641"/>
                </a:lnTo>
                <a:lnTo>
                  <a:pt x="703" y="643"/>
                </a:lnTo>
                <a:lnTo>
                  <a:pt x="704" y="645"/>
                </a:lnTo>
                <a:lnTo>
                  <a:pt x="705" y="645"/>
                </a:lnTo>
                <a:lnTo>
                  <a:pt x="706" y="645"/>
                </a:lnTo>
                <a:lnTo>
                  <a:pt x="706" y="647"/>
                </a:lnTo>
                <a:lnTo>
                  <a:pt x="704" y="647"/>
                </a:lnTo>
                <a:lnTo>
                  <a:pt x="705" y="649"/>
                </a:lnTo>
                <a:lnTo>
                  <a:pt x="703" y="649"/>
                </a:lnTo>
                <a:lnTo>
                  <a:pt x="703" y="651"/>
                </a:lnTo>
                <a:lnTo>
                  <a:pt x="701" y="651"/>
                </a:lnTo>
                <a:lnTo>
                  <a:pt x="700" y="651"/>
                </a:lnTo>
                <a:lnTo>
                  <a:pt x="700" y="652"/>
                </a:lnTo>
                <a:lnTo>
                  <a:pt x="700" y="653"/>
                </a:lnTo>
                <a:lnTo>
                  <a:pt x="702" y="653"/>
                </a:lnTo>
                <a:lnTo>
                  <a:pt x="702" y="655"/>
                </a:lnTo>
                <a:lnTo>
                  <a:pt x="699" y="655"/>
                </a:lnTo>
                <a:lnTo>
                  <a:pt x="699" y="656"/>
                </a:lnTo>
                <a:lnTo>
                  <a:pt x="699" y="657"/>
                </a:lnTo>
                <a:lnTo>
                  <a:pt x="700" y="657"/>
                </a:lnTo>
                <a:lnTo>
                  <a:pt x="701" y="657"/>
                </a:lnTo>
                <a:lnTo>
                  <a:pt x="708" y="657"/>
                </a:lnTo>
                <a:lnTo>
                  <a:pt x="709" y="657"/>
                </a:lnTo>
                <a:lnTo>
                  <a:pt x="711" y="657"/>
                </a:lnTo>
                <a:lnTo>
                  <a:pt x="723" y="657"/>
                </a:lnTo>
                <a:lnTo>
                  <a:pt x="723" y="656"/>
                </a:lnTo>
                <a:lnTo>
                  <a:pt x="723" y="652"/>
                </a:lnTo>
                <a:lnTo>
                  <a:pt x="723" y="648"/>
                </a:lnTo>
                <a:lnTo>
                  <a:pt x="723" y="639"/>
                </a:lnTo>
                <a:lnTo>
                  <a:pt x="722" y="639"/>
                </a:lnTo>
                <a:lnTo>
                  <a:pt x="719" y="639"/>
                </a:lnTo>
                <a:lnTo>
                  <a:pt x="719" y="632"/>
                </a:lnTo>
                <a:lnTo>
                  <a:pt x="719" y="630"/>
                </a:lnTo>
                <a:lnTo>
                  <a:pt x="721" y="630"/>
                </a:lnTo>
                <a:lnTo>
                  <a:pt x="721" y="629"/>
                </a:lnTo>
                <a:lnTo>
                  <a:pt x="723" y="629"/>
                </a:lnTo>
                <a:lnTo>
                  <a:pt x="723" y="630"/>
                </a:lnTo>
                <a:lnTo>
                  <a:pt x="738" y="630"/>
                </a:lnTo>
                <a:lnTo>
                  <a:pt x="738" y="631"/>
                </a:lnTo>
                <a:lnTo>
                  <a:pt x="738" y="648"/>
                </a:lnTo>
                <a:lnTo>
                  <a:pt x="738" y="655"/>
                </a:lnTo>
                <a:lnTo>
                  <a:pt x="738" y="680"/>
                </a:lnTo>
                <a:lnTo>
                  <a:pt x="738" y="693"/>
                </a:lnTo>
                <a:lnTo>
                  <a:pt x="738" y="699"/>
                </a:lnTo>
                <a:lnTo>
                  <a:pt x="738" y="702"/>
                </a:lnTo>
                <a:lnTo>
                  <a:pt x="738" y="703"/>
                </a:lnTo>
                <a:lnTo>
                  <a:pt x="738" y="706"/>
                </a:lnTo>
                <a:lnTo>
                  <a:pt x="738" y="713"/>
                </a:lnTo>
                <a:lnTo>
                  <a:pt x="738" y="718"/>
                </a:lnTo>
                <a:lnTo>
                  <a:pt x="738" y="719"/>
                </a:lnTo>
                <a:lnTo>
                  <a:pt x="738" y="721"/>
                </a:lnTo>
                <a:lnTo>
                  <a:pt x="738" y="723"/>
                </a:lnTo>
                <a:lnTo>
                  <a:pt x="738" y="728"/>
                </a:lnTo>
                <a:lnTo>
                  <a:pt x="738" y="729"/>
                </a:lnTo>
                <a:lnTo>
                  <a:pt x="738" y="736"/>
                </a:lnTo>
                <a:lnTo>
                  <a:pt x="738" y="740"/>
                </a:lnTo>
                <a:lnTo>
                  <a:pt x="738" y="743"/>
                </a:lnTo>
                <a:lnTo>
                  <a:pt x="738" y="747"/>
                </a:lnTo>
                <a:lnTo>
                  <a:pt x="738" y="761"/>
                </a:lnTo>
                <a:lnTo>
                  <a:pt x="738" y="763"/>
                </a:lnTo>
                <a:lnTo>
                  <a:pt x="738" y="765"/>
                </a:lnTo>
                <a:lnTo>
                  <a:pt x="738" y="768"/>
                </a:lnTo>
                <a:lnTo>
                  <a:pt x="738" y="769"/>
                </a:lnTo>
                <a:lnTo>
                  <a:pt x="738" y="770"/>
                </a:lnTo>
                <a:lnTo>
                  <a:pt x="738" y="771"/>
                </a:lnTo>
                <a:lnTo>
                  <a:pt x="738" y="772"/>
                </a:lnTo>
                <a:lnTo>
                  <a:pt x="738" y="774"/>
                </a:lnTo>
                <a:lnTo>
                  <a:pt x="738" y="778"/>
                </a:lnTo>
                <a:lnTo>
                  <a:pt x="737" y="779"/>
                </a:lnTo>
                <a:lnTo>
                  <a:pt x="737" y="780"/>
                </a:lnTo>
                <a:lnTo>
                  <a:pt x="737" y="781"/>
                </a:lnTo>
                <a:lnTo>
                  <a:pt x="737" y="782"/>
                </a:lnTo>
                <a:lnTo>
                  <a:pt x="737" y="786"/>
                </a:lnTo>
                <a:lnTo>
                  <a:pt x="737" y="791"/>
                </a:lnTo>
                <a:lnTo>
                  <a:pt x="736" y="800"/>
                </a:lnTo>
                <a:lnTo>
                  <a:pt x="736" y="802"/>
                </a:lnTo>
                <a:lnTo>
                  <a:pt x="736" y="803"/>
                </a:lnTo>
                <a:lnTo>
                  <a:pt x="736" y="804"/>
                </a:lnTo>
                <a:lnTo>
                  <a:pt x="736" y="807"/>
                </a:lnTo>
                <a:lnTo>
                  <a:pt x="736" y="823"/>
                </a:lnTo>
                <a:lnTo>
                  <a:pt x="736" y="824"/>
                </a:lnTo>
                <a:lnTo>
                  <a:pt x="737" y="830"/>
                </a:lnTo>
                <a:lnTo>
                  <a:pt x="737" y="837"/>
                </a:lnTo>
                <a:lnTo>
                  <a:pt x="737" y="838"/>
                </a:lnTo>
                <a:lnTo>
                  <a:pt x="737" y="847"/>
                </a:lnTo>
                <a:lnTo>
                  <a:pt x="737" y="848"/>
                </a:lnTo>
                <a:lnTo>
                  <a:pt x="737" y="852"/>
                </a:lnTo>
                <a:lnTo>
                  <a:pt x="737" y="854"/>
                </a:lnTo>
                <a:lnTo>
                  <a:pt x="737" y="855"/>
                </a:lnTo>
                <a:lnTo>
                  <a:pt x="719" y="860"/>
                </a:lnTo>
                <a:lnTo>
                  <a:pt x="695" y="865"/>
                </a:lnTo>
                <a:lnTo>
                  <a:pt x="691" y="866"/>
                </a:lnTo>
                <a:lnTo>
                  <a:pt x="683" y="869"/>
                </a:lnTo>
                <a:lnTo>
                  <a:pt x="682" y="869"/>
                </a:lnTo>
                <a:lnTo>
                  <a:pt x="679" y="870"/>
                </a:lnTo>
                <a:lnTo>
                  <a:pt x="672" y="871"/>
                </a:lnTo>
                <a:lnTo>
                  <a:pt x="666" y="873"/>
                </a:lnTo>
                <a:lnTo>
                  <a:pt x="662" y="874"/>
                </a:lnTo>
                <a:lnTo>
                  <a:pt x="661" y="874"/>
                </a:lnTo>
                <a:lnTo>
                  <a:pt x="650" y="877"/>
                </a:lnTo>
                <a:lnTo>
                  <a:pt x="648" y="878"/>
                </a:lnTo>
                <a:lnTo>
                  <a:pt x="645" y="878"/>
                </a:lnTo>
                <a:lnTo>
                  <a:pt x="615" y="888"/>
                </a:lnTo>
                <a:lnTo>
                  <a:pt x="614" y="888"/>
                </a:lnTo>
                <a:lnTo>
                  <a:pt x="586" y="895"/>
                </a:lnTo>
                <a:lnTo>
                  <a:pt x="585" y="895"/>
                </a:lnTo>
                <a:lnTo>
                  <a:pt x="584" y="895"/>
                </a:lnTo>
                <a:lnTo>
                  <a:pt x="583" y="895"/>
                </a:lnTo>
                <a:lnTo>
                  <a:pt x="582" y="895"/>
                </a:lnTo>
                <a:lnTo>
                  <a:pt x="582" y="896"/>
                </a:lnTo>
                <a:lnTo>
                  <a:pt x="581" y="896"/>
                </a:lnTo>
                <a:lnTo>
                  <a:pt x="580" y="896"/>
                </a:lnTo>
                <a:lnTo>
                  <a:pt x="574" y="897"/>
                </a:lnTo>
                <a:lnTo>
                  <a:pt x="562" y="902"/>
                </a:lnTo>
                <a:lnTo>
                  <a:pt x="548" y="906"/>
                </a:lnTo>
                <a:lnTo>
                  <a:pt x="547" y="906"/>
                </a:lnTo>
                <a:lnTo>
                  <a:pt x="545" y="907"/>
                </a:lnTo>
                <a:lnTo>
                  <a:pt x="543" y="907"/>
                </a:lnTo>
                <a:lnTo>
                  <a:pt x="523" y="914"/>
                </a:lnTo>
                <a:lnTo>
                  <a:pt x="523" y="911"/>
                </a:lnTo>
                <a:lnTo>
                  <a:pt x="523" y="908"/>
                </a:lnTo>
                <a:lnTo>
                  <a:pt x="520" y="910"/>
                </a:lnTo>
                <a:lnTo>
                  <a:pt x="520" y="913"/>
                </a:lnTo>
                <a:lnTo>
                  <a:pt x="520" y="914"/>
                </a:lnTo>
                <a:lnTo>
                  <a:pt x="520" y="915"/>
                </a:lnTo>
                <a:lnTo>
                  <a:pt x="493" y="923"/>
                </a:lnTo>
                <a:lnTo>
                  <a:pt x="481" y="927"/>
                </a:lnTo>
                <a:lnTo>
                  <a:pt x="480" y="927"/>
                </a:lnTo>
                <a:lnTo>
                  <a:pt x="478" y="928"/>
                </a:lnTo>
                <a:lnTo>
                  <a:pt x="477" y="928"/>
                </a:lnTo>
                <a:lnTo>
                  <a:pt x="476" y="928"/>
                </a:lnTo>
                <a:lnTo>
                  <a:pt x="474" y="929"/>
                </a:lnTo>
                <a:lnTo>
                  <a:pt x="473" y="929"/>
                </a:lnTo>
                <a:lnTo>
                  <a:pt x="471" y="929"/>
                </a:lnTo>
                <a:lnTo>
                  <a:pt x="469" y="930"/>
                </a:lnTo>
                <a:lnTo>
                  <a:pt x="465" y="931"/>
                </a:lnTo>
                <a:lnTo>
                  <a:pt x="461" y="932"/>
                </a:lnTo>
                <a:lnTo>
                  <a:pt x="445" y="936"/>
                </a:lnTo>
                <a:lnTo>
                  <a:pt x="443" y="937"/>
                </a:lnTo>
                <a:lnTo>
                  <a:pt x="433" y="940"/>
                </a:lnTo>
                <a:lnTo>
                  <a:pt x="430" y="940"/>
                </a:lnTo>
                <a:lnTo>
                  <a:pt x="422" y="942"/>
                </a:lnTo>
                <a:lnTo>
                  <a:pt x="417" y="945"/>
                </a:lnTo>
                <a:lnTo>
                  <a:pt x="417" y="939"/>
                </a:lnTo>
                <a:lnTo>
                  <a:pt x="411" y="938"/>
                </a:lnTo>
                <a:lnTo>
                  <a:pt x="410" y="937"/>
                </a:lnTo>
                <a:lnTo>
                  <a:pt x="409" y="937"/>
                </a:lnTo>
                <a:lnTo>
                  <a:pt x="408" y="937"/>
                </a:lnTo>
                <a:lnTo>
                  <a:pt x="409" y="937"/>
                </a:lnTo>
                <a:lnTo>
                  <a:pt x="410" y="937"/>
                </a:lnTo>
                <a:lnTo>
                  <a:pt x="411" y="937"/>
                </a:lnTo>
                <a:lnTo>
                  <a:pt x="411" y="936"/>
                </a:lnTo>
                <a:lnTo>
                  <a:pt x="411" y="934"/>
                </a:lnTo>
                <a:lnTo>
                  <a:pt x="412" y="934"/>
                </a:lnTo>
                <a:lnTo>
                  <a:pt x="413" y="933"/>
                </a:lnTo>
                <a:lnTo>
                  <a:pt x="413" y="932"/>
                </a:lnTo>
                <a:lnTo>
                  <a:pt x="413" y="931"/>
                </a:lnTo>
                <a:lnTo>
                  <a:pt x="413" y="930"/>
                </a:lnTo>
                <a:lnTo>
                  <a:pt x="415" y="929"/>
                </a:lnTo>
                <a:lnTo>
                  <a:pt x="417" y="929"/>
                </a:lnTo>
                <a:lnTo>
                  <a:pt x="418" y="929"/>
                </a:lnTo>
                <a:lnTo>
                  <a:pt x="418" y="928"/>
                </a:lnTo>
                <a:lnTo>
                  <a:pt x="419" y="927"/>
                </a:lnTo>
                <a:lnTo>
                  <a:pt x="419" y="925"/>
                </a:lnTo>
                <a:lnTo>
                  <a:pt x="419" y="924"/>
                </a:lnTo>
                <a:lnTo>
                  <a:pt x="420" y="924"/>
                </a:lnTo>
                <a:lnTo>
                  <a:pt x="421" y="924"/>
                </a:lnTo>
                <a:lnTo>
                  <a:pt x="424" y="924"/>
                </a:lnTo>
                <a:lnTo>
                  <a:pt x="424" y="925"/>
                </a:lnTo>
                <a:lnTo>
                  <a:pt x="424" y="927"/>
                </a:lnTo>
                <a:lnTo>
                  <a:pt x="425" y="925"/>
                </a:lnTo>
                <a:lnTo>
                  <a:pt x="426" y="925"/>
                </a:lnTo>
                <a:lnTo>
                  <a:pt x="426" y="924"/>
                </a:lnTo>
                <a:lnTo>
                  <a:pt x="427" y="924"/>
                </a:lnTo>
                <a:lnTo>
                  <a:pt x="428" y="924"/>
                </a:lnTo>
                <a:lnTo>
                  <a:pt x="429" y="924"/>
                </a:lnTo>
                <a:lnTo>
                  <a:pt x="430" y="924"/>
                </a:lnTo>
                <a:lnTo>
                  <a:pt x="431" y="923"/>
                </a:lnTo>
                <a:lnTo>
                  <a:pt x="433" y="923"/>
                </a:lnTo>
                <a:lnTo>
                  <a:pt x="434" y="923"/>
                </a:lnTo>
                <a:lnTo>
                  <a:pt x="434" y="922"/>
                </a:lnTo>
                <a:lnTo>
                  <a:pt x="434" y="921"/>
                </a:lnTo>
                <a:lnTo>
                  <a:pt x="434" y="920"/>
                </a:lnTo>
                <a:lnTo>
                  <a:pt x="434" y="919"/>
                </a:lnTo>
                <a:lnTo>
                  <a:pt x="434" y="917"/>
                </a:lnTo>
                <a:lnTo>
                  <a:pt x="435" y="917"/>
                </a:lnTo>
                <a:lnTo>
                  <a:pt x="435" y="916"/>
                </a:lnTo>
                <a:lnTo>
                  <a:pt x="434" y="915"/>
                </a:lnTo>
                <a:lnTo>
                  <a:pt x="433" y="915"/>
                </a:lnTo>
                <a:lnTo>
                  <a:pt x="431" y="915"/>
                </a:lnTo>
                <a:lnTo>
                  <a:pt x="431" y="914"/>
                </a:lnTo>
                <a:lnTo>
                  <a:pt x="430" y="914"/>
                </a:lnTo>
                <a:lnTo>
                  <a:pt x="429" y="914"/>
                </a:lnTo>
                <a:lnTo>
                  <a:pt x="428" y="914"/>
                </a:lnTo>
                <a:lnTo>
                  <a:pt x="427" y="914"/>
                </a:lnTo>
                <a:lnTo>
                  <a:pt x="426" y="914"/>
                </a:lnTo>
                <a:lnTo>
                  <a:pt x="425" y="914"/>
                </a:lnTo>
                <a:lnTo>
                  <a:pt x="424" y="914"/>
                </a:lnTo>
                <a:lnTo>
                  <a:pt x="422" y="914"/>
                </a:lnTo>
                <a:lnTo>
                  <a:pt x="420" y="914"/>
                </a:lnTo>
                <a:lnTo>
                  <a:pt x="421" y="912"/>
                </a:lnTo>
                <a:lnTo>
                  <a:pt x="421" y="911"/>
                </a:lnTo>
                <a:lnTo>
                  <a:pt x="421" y="907"/>
                </a:lnTo>
                <a:lnTo>
                  <a:pt x="421" y="906"/>
                </a:lnTo>
                <a:lnTo>
                  <a:pt x="421" y="897"/>
                </a:lnTo>
                <a:lnTo>
                  <a:pt x="420" y="897"/>
                </a:lnTo>
                <a:lnTo>
                  <a:pt x="419" y="897"/>
                </a:lnTo>
                <a:lnTo>
                  <a:pt x="413" y="897"/>
                </a:lnTo>
                <a:lnTo>
                  <a:pt x="408" y="897"/>
                </a:lnTo>
                <a:lnTo>
                  <a:pt x="408" y="895"/>
                </a:lnTo>
                <a:lnTo>
                  <a:pt x="400" y="895"/>
                </a:lnTo>
                <a:lnTo>
                  <a:pt x="399" y="895"/>
                </a:lnTo>
                <a:lnTo>
                  <a:pt x="399" y="889"/>
                </a:lnTo>
                <a:lnTo>
                  <a:pt x="399" y="885"/>
                </a:lnTo>
                <a:lnTo>
                  <a:pt x="394" y="885"/>
                </a:lnTo>
                <a:lnTo>
                  <a:pt x="391" y="885"/>
                </a:lnTo>
                <a:lnTo>
                  <a:pt x="391" y="879"/>
                </a:lnTo>
                <a:lnTo>
                  <a:pt x="388" y="880"/>
                </a:lnTo>
                <a:lnTo>
                  <a:pt x="387" y="880"/>
                </a:lnTo>
                <a:lnTo>
                  <a:pt x="386" y="880"/>
                </a:lnTo>
                <a:lnTo>
                  <a:pt x="385" y="880"/>
                </a:lnTo>
                <a:lnTo>
                  <a:pt x="384" y="880"/>
                </a:lnTo>
                <a:lnTo>
                  <a:pt x="384" y="878"/>
                </a:lnTo>
                <a:lnTo>
                  <a:pt x="384" y="877"/>
                </a:lnTo>
                <a:lnTo>
                  <a:pt x="384" y="874"/>
                </a:lnTo>
                <a:lnTo>
                  <a:pt x="384" y="873"/>
                </a:lnTo>
                <a:lnTo>
                  <a:pt x="383" y="873"/>
                </a:lnTo>
                <a:lnTo>
                  <a:pt x="384" y="873"/>
                </a:lnTo>
                <a:lnTo>
                  <a:pt x="384" y="872"/>
                </a:lnTo>
                <a:lnTo>
                  <a:pt x="385" y="872"/>
                </a:lnTo>
                <a:lnTo>
                  <a:pt x="392" y="869"/>
                </a:lnTo>
                <a:lnTo>
                  <a:pt x="394" y="867"/>
                </a:lnTo>
                <a:lnTo>
                  <a:pt x="396" y="866"/>
                </a:lnTo>
                <a:lnTo>
                  <a:pt x="401" y="864"/>
                </a:lnTo>
                <a:lnTo>
                  <a:pt x="402" y="863"/>
                </a:lnTo>
                <a:lnTo>
                  <a:pt x="402" y="862"/>
                </a:lnTo>
                <a:lnTo>
                  <a:pt x="401" y="862"/>
                </a:lnTo>
                <a:lnTo>
                  <a:pt x="402" y="862"/>
                </a:lnTo>
                <a:lnTo>
                  <a:pt x="401" y="862"/>
                </a:lnTo>
                <a:lnTo>
                  <a:pt x="399" y="861"/>
                </a:lnTo>
                <a:lnTo>
                  <a:pt x="398" y="861"/>
                </a:lnTo>
                <a:lnTo>
                  <a:pt x="395" y="861"/>
                </a:lnTo>
                <a:lnTo>
                  <a:pt x="395" y="860"/>
                </a:lnTo>
                <a:lnTo>
                  <a:pt x="394" y="860"/>
                </a:lnTo>
                <a:lnTo>
                  <a:pt x="393" y="861"/>
                </a:lnTo>
                <a:lnTo>
                  <a:pt x="391" y="861"/>
                </a:lnTo>
                <a:lnTo>
                  <a:pt x="390" y="861"/>
                </a:lnTo>
                <a:lnTo>
                  <a:pt x="388" y="861"/>
                </a:lnTo>
                <a:lnTo>
                  <a:pt x="385" y="860"/>
                </a:lnTo>
                <a:lnTo>
                  <a:pt x="384" y="858"/>
                </a:lnTo>
                <a:lnTo>
                  <a:pt x="383" y="856"/>
                </a:lnTo>
                <a:lnTo>
                  <a:pt x="383" y="855"/>
                </a:lnTo>
                <a:lnTo>
                  <a:pt x="382" y="854"/>
                </a:lnTo>
                <a:lnTo>
                  <a:pt x="381" y="853"/>
                </a:lnTo>
                <a:lnTo>
                  <a:pt x="379" y="852"/>
                </a:lnTo>
                <a:lnTo>
                  <a:pt x="379" y="850"/>
                </a:lnTo>
                <a:lnTo>
                  <a:pt x="378" y="850"/>
                </a:lnTo>
                <a:lnTo>
                  <a:pt x="377" y="849"/>
                </a:lnTo>
                <a:lnTo>
                  <a:pt x="378" y="849"/>
                </a:lnTo>
                <a:lnTo>
                  <a:pt x="378" y="848"/>
                </a:lnTo>
                <a:lnTo>
                  <a:pt x="379" y="848"/>
                </a:lnTo>
                <a:lnTo>
                  <a:pt x="384" y="848"/>
                </a:lnTo>
                <a:lnTo>
                  <a:pt x="385" y="847"/>
                </a:lnTo>
                <a:lnTo>
                  <a:pt x="386" y="847"/>
                </a:lnTo>
                <a:lnTo>
                  <a:pt x="388" y="847"/>
                </a:lnTo>
                <a:lnTo>
                  <a:pt x="390" y="847"/>
                </a:lnTo>
                <a:lnTo>
                  <a:pt x="391" y="846"/>
                </a:lnTo>
                <a:lnTo>
                  <a:pt x="392" y="846"/>
                </a:lnTo>
                <a:lnTo>
                  <a:pt x="393" y="846"/>
                </a:lnTo>
                <a:lnTo>
                  <a:pt x="394" y="845"/>
                </a:lnTo>
                <a:lnTo>
                  <a:pt x="395" y="845"/>
                </a:lnTo>
                <a:lnTo>
                  <a:pt x="396" y="844"/>
                </a:lnTo>
                <a:lnTo>
                  <a:pt x="398" y="844"/>
                </a:lnTo>
                <a:lnTo>
                  <a:pt x="398" y="842"/>
                </a:lnTo>
                <a:lnTo>
                  <a:pt x="399" y="842"/>
                </a:lnTo>
                <a:lnTo>
                  <a:pt x="400" y="841"/>
                </a:lnTo>
                <a:lnTo>
                  <a:pt x="401" y="841"/>
                </a:lnTo>
                <a:lnTo>
                  <a:pt x="401" y="840"/>
                </a:lnTo>
                <a:lnTo>
                  <a:pt x="402" y="840"/>
                </a:lnTo>
                <a:lnTo>
                  <a:pt x="417" y="840"/>
                </a:lnTo>
                <a:lnTo>
                  <a:pt x="418" y="839"/>
                </a:lnTo>
                <a:lnTo>
                  <a:pt x="420" y="839"/>
                </a:lnTo>
                <a:lnTo>
                  <a:pt x="421" y="839"/>
                </a:lnTo>
                <a:lnTo>
                  <a:pt x="426" y="839"/>
                </a:lnTo>
                <a:lnTo>
                  <a:pt x="427" y="839"/>
                </a:lnTo>
                <a:lnTo>
                  <a:pt x="428" y="839"/>
                </a:lnTo>
                <a:lnTo>
                  <a:pt x="428" y="829"/>
                </a:lnTo>
                <a:lnTo>
                  <a:pt x="429" y="829"/>
                </a:lnTo>
                <a:lnTo>
                  <a:pt x="431" y="830"/>
                </a:lnTo>
                <a:lnTo>
                  <a:pt x="431" y="831"/>
                </a:lnTo>
                <a:lnTo>
                  <a:pt x="433" y="831"/>
                </a:lnTo>
                <a:lnTo>
                  <a:pt x="431" y="845"/>
                </a:lnTo>
                <a:lnTo>
                  <a:pt x="431" y="846"/>
                </a:lnTo>
                <a:lnTo>
                  <a:pt x="433" y="847"/>
                </a:lnTo>
                <a:lnTo>
                  <a:pt x="431" y="847"/>
                </a:lnTo>
                <a:lnTo>
                  <a:pt x="428" y="849"/>
                </a:lnTo>
                <a:lnTo>
                  <a:pt x="421" y="853"/>
                </a:lnTo>
                <a:lnTo>
                  <a:pt x="417" y="855"/>
                </a:lnTo>
                <a:lnTo>
                  <a:pt x="412" y="857"/>
                </a:lnTo>
                <a:lnTo>
                  <a:pt x="411" y="858"/>
                </a:lnTo>
                <a:lnTo>
                  <a:pt x="410" y="858"/>
                </a:lnTo>
                <a:lnTo>
                  <a:pt x="409" y="858"/>
                </a:lnTo>
                <a:lnTo>
                  <a:pt x="409" y="860"/>
                </a:lnTo>
                <a:lnTo>
                  <a:pt x="410" y="860"/>
                </a:lnTo>
                <a:lnTo>
                  <a:pt x="410" y="861"/>
                </a:lnTo>
                <a:lnTo>
                  <a:pt x="411" y="863"/>
                </a:lnTo>
                <a:lnTo>
                  <a:pt x="411" y="864"/>
                </a:lnTo>
                <a:lnTo>
                  <a:pt x="411" y="865"/>
                </a:lnTo>
                <a:lnTo>
                  <a:pt x="412" y="865"/>
                </a:lnTo>
                <a:lnTo>
                  <a:pt x="412" y="866"/>
                </a:lnTo>
                <a:lnTo>
                  <a:pt x="413" y="869"/>
                </a:lnTo>
                <a:lnTo>
                  <a:pt x="415" y="870"/>
                </a:lnTo>
                <a:lnTo>
                  <a:pt x="422" y="882"/>
                </a:lnTo>
                <a:lnTo>
                  <a:pt x="428" y="890"/>
                </a:lnTo>
                <a:lnTo>
                  <a:pt x="428" y="891"/>
                </a:lnTo>
                <a:lnTo>
                  <a:pt x="431" y="897"/>
                </a:lnTo>
                <a:lnTo>
                  <a:pt x="435" y="902"/>
                </a:lnTo>
                <a:lnTo>
                  <a:pt x="436" y="904"/>
                </a:lnTo>
                <a:lnTo>
                  <a:pt x="437" y="905"/>
                </a:lnTo>
                <a:lnTo>
                  <a:pt x="439" y="908"/>
                </a:lnTo>
                <a:lnTo>
                  <a:pt x="441" y="908"/>
                </a:lnTo>
                <a:lnTo>
                  <a:pt x="441" y="910"/>
                </a:lnTo>
                <a:lnTo>
                  <a:pt x="442" y="911"/>
                </a:lnTo>
                <a:lnTo>
                  <a:pt x="443" y="912"/>
                </a:lnTo>
                <a:lnTo>
                  <a:pt x="444" y="912"/>
                </a:lnTo>
                <a:lnTo>
                  <a:pt x="445" y="912"/>
                </a:lnTo>
                <a:lnTo>
                  <a:pt x="445" y="910"/>
                </a:lnTo>
                <a:lnTo>
                  <a:pt x="446" y="910"/>
                </a:lnTo>
                <a:lnTo>
                  <a:pt x="448" y="910"/>
                </a:lnTo>
                <a:lnTo>
                  <a:pt x="450" y="905"/>
                </a:lnTo>
                <a:lnTo>
                  <a:pt x="451" y="905"/>
                </a:lnTo>
                <a:lnTo>
                  <a:pt x="452" y="905"/>
                </a:lnTo>
                <a:lnTo>
                  <a:pt x="453" y="905"/>
                </a:lnTo>
                <a:lnTo>
                  <a:pt x="464" y="905"/>
                </a:lnTo>
                <a:lnTo>
                  <a:pt x="465" y="905"/>
                </a:lnTo>
                <a:lnTo>
                  <a:pt x="468" y="905"/>
                </a:lnTo>
                <a:lnTo>
                  <a:pt x="471" y="905"/>
                </a:lnTo>
                <a:lnTo>
                  <a:pt x="472" y="905"/>
                </a:lnTo>
                <a:lnTo>
                  <a:pt x="474" y="906"/>
                </a:lnTo>
                <a:lnTo>
                  <a:pt x="479" y="906"/>
                </a:lnTo>
                <a:lnTo>
                  <a:pt x="479" y="905"/>
                </a:lnTo>
                <a:lnTo>
                  <a:pt x="479" y="904"/>
                </a:lnTo>
                <a:lnTo>
                  <a:pt x="474" y="904"/>
                </a:lnTo>
                <a:lnTo>
                  <a:pt x="474" y="902"/>
                </a:lnTo>
                <a:lnTo>
                  <a:pt x="476" y="902"/>
                </a:lnTo>
                <a:lnTo>
                  <a:pt x="479" y="902"/>
                </a:lnTo>
                <a:lnTo>
                  <a:pt x="479" y="900"/>
                </a:lnTo>
                <a:lnTo>
                  <a:pt x="478" y="900"/>
                </a:lnTo>
                <a:lnTo>
                  <a:pt x="476" y="899"/>
                </a:lnTo>
                <a:lnTo>
                  <a:pt x="474" y="899"/>
                </a:lnTo>
                <a:lnTo>
                  <a:pt x="473" y="898"/>
                </a:lnTo>
                <a:lnTo>
                  <a:pt x="473" y="897"/>
                </a:lnTo>
                <a:lnTo>
                  <a:pt x="474" y="897"/>
                </a:lnTo>
                <a:lnTo>
                  <a:pt x="476" y="897"/>
                </a:lnTo>
                <a:lnTo>
                  <a:pt x="477" y="897"/>
                </a:lnTo>
                <a:lnTo>
                  <a:pt x="478" y="897"/>
                </a:lnTo>
                <a:lnTo>
                  <a:pt x="478" y="896"/>
                </a:lnTo>
                <a:lnTo>
                  <a:pt x="472" y="895"/>
                </a:lnTo>
                <a:lnTo>
                  <a:pt x="472" y="891"/>
                </a:lnTo>
                <a:lnTo>
                  <a:pt x="478" y="891"/>
                </a:lnTo>
                <a:lnTo>
                  <a:pt x="478" y="890"/>
                </a:lnTo>
                <a:lnTo>
                  <a:pt x="478" y="889"/>
                </a:lnTo>
                <a:lnTo>
                  <a:pt x="478" y="886"/>
                </a:lnTo>
                <a:lnTo>
                  <a:pt x="478" y="883"/>
                </a:lnTo>
                <a:lnTo>
                  <a:pt x="480" y="883"/>
                </a:lnTo>
                <a:lnTo>
                  <a:pt x="481" y="885"/>
                </a:lnTo>
                <a:lnTo>
                  <a:pt x="485" y="885"/>
                </a:lnTo>
                <a:lnTo>
                  <a:pt x="488" y="886"/>
                </a:lnTo>
                <a:lnTo>
                  <a:pt x="489" y="886"/>
                </a:lnTo>
                <a:lnTo>
                  <a:pt x="488" y="882"/>
                </a:lnTo>
                <a:lnTo>
                  <a:pt x="488" y="881"/>
                </a:lnTo>
                <a:lnTo>
                  <a:pt x="488" y="880"/>
                </a:lnTo>
                <a:lnTo>
                  <a:pt x="488" y="879"/>
                </a:lnTo>
                <a:lnTo>
                  <a:pt x="488" y="878"/>
                </a:lnTo>
                <a:lnTo>
                  <a:pt x="487" y="877"/>
                </a:lnTo>
                <a:lnTo>
                  <a:pt x="487" y="875"/>
                </a:lnTo>
                <a:lnTo>
                  <a:pt x="487" y="874"/>
                </a:lnTo>
                <a:lnTo>
                  <a:pt x="486" y="872"/>
                </a:lnTo>
                <a:lnTo>
                  <a:pt x="485" y="870"/>
                </a:lnTo>
                <a:lnTo>
                  <a:pt x="485" y="869"/>
                </a:lnTo>
                <a:lnTo>
                  <a:pt x="484" y="867"/>
                </a:lnTo>
                <a:lnTo>
                  <a:pt x="484" y="866"/>
                </a:lnTo>
                <a:lnTo>
                  <a:pt x="491" y="866"/>
                </a:lnTo>
                <a:lnTo>
                  <a:pt x="493" y="865"/>
                </a:lnTo>
                <a:lnTo>
                  <a:pt x="494" y="864"/>
                </a:lnTo>
                <a:lnTo>
                  <a:pt x="495" y="863"/>
                </a:lnTo>
                <a:lnTo>
                  <a:pt x="496" y="861"/>
                </a:lnTo>
                <a:lnTo>
                  <a:pt x="496" y="860"/>
                </a:lnTo>
                <a:lnTo>
                  <a:pt x="498" y="860"/>
                </a:lnTo>
                <a:lnTo>
                  <a:pt x="501" y="858"/>
                </a:lnTo>
                <a:lnTo>
                  <a:pt x="503" y="856"/>
                </a:lnTo>
                <a:lnTo>
                  <a:pt x="504" y="855"/>
                </a:lnTo>
                <a:lnTo>
                  <a:pt x="505" y="854"/>
                </a:lnTo>
                <a:lnTo>
                  <a:pt x="505" y="853"/>
                </a:lnTo>
                <a:lnTo>
                  <a:pt x="506" y="853"/>
                </a:lnTo>
                <a:lnTo>
                  <a:pt x="507" y="852"/>
                </a:lnTo>
                <a:lnTo>
                  <a:pt x="508" y="852"/>
                </a:lnTo>
                <a:lnTo>
                  <a:pt x="508" y="850"/>
                </a:lnTo>
                <a:lnTo>
                  <a:pt x="508" y="847"/>
                </a:lnTo>
                <a:lnTo>
                  <a:pt x="508" y="844"/>
                </a:lnTo>
                <a:lnTo>
                  <a:pt x="508" y="841"/>
                </a:lnTo>
                <a:lnTo>
                  <a:pt x="508" y="839"/>
                </a:lnTo>
                <a:lnTo>
                  <a:pt x="508" y="836"/>
                </a:lnTo>
                <a:lnTo>
                  <a:pt x="508" y="835"/>
                </a:lnTo>
                <a:lnTo>
                  <a:pt x="507" y="836"/>
                </a:lnTo>
                <a:lnTo>
                  <a:pt x="507" y="835"/>
                </a:lnTo>
                <a:lnTo>
                  <a:pt x="506" y="835"/>
                </a:lnTo>
                <a:lnTo>
                  <a:pt x="505" y="835"/>
                </a:lnTo>
                <a:lnTo>
                  <a:pt x="505" y="833"/>
                </a:lnTo>
                <a:lnTo>
                  <a:pt x="504" y="833"/>
                </a:lnTo>
                <a:lnTo>
                  <a:pt x="503" y="833"/>
                </a:lnTo>
                <a:lnTo>
                  <a:pt x="503" y="832"/>
                </a:lnTo>
                <a:lnTo>
                  <a:pt x="502" y="832"/>
                </a:lnTo>
                <a:lnTo>
                  <a:pt x="499" y="832"/>
                </a:lnTo>
                <a:lnTo>
                  <a:pt x="496" y="832"/>
                </a:lnTo>
                <a:lnTo>
                  <a:pt x="494" y="833"/>
                </a:lnTo>
                <a:lnTo>
                  <a:pt x="490" y="833"/>
                </a:lnTo>
                <a:lnTo>
                  <a:pt x="479" y="833"/>
                </a:lnTo>
                <a:lnTo>
                  <a:pt x="478" y="833"/>
                </a:lnTo>
                <a:lnTo>
                  <a:pt x="478" y="832"/>
                </a:lnTo>
                <a:lnTo>
                  <a:pt x="477" y="833"/>
                </a:lnTo>
                <a:lnTo>
                  <a:pt x="472" y="835"/>
                </a:lnTo>
                <a:lnTo>
                  <a:pt x="471" y="835"/>
                </a:lnTo>
                <a:lnTo>
                  <a:pt x="471" y="836"/>
                </a:lnTo>
                <a:lnTo>
                  <a:pt x="470" y="836"/>
                </a:lnTo>
                <a:lnTo>
                  <a:pt x="470" y="837"/>
                </a:lnTo>
                <a:lnTo>
                  <a:pt x="469" y="838"/>
                </a:lnTo>
                <a:lnTo>
                  <a:pt x="469" y="839"/>
                </a:lnTo>
                <a:lnTo>
                  <a:pt x="469" y="840"/>
                </a:lnTo>
                <a:lnTo>
                  <a:pt x="469" y="839"/>
                </a:lnTo>
                <a:lnTo>
                  <a:pt x="468" y="838"/>
                </a:lnTo>
                <a:lnTo>
                  <a:pt x="468" y="837"/>
                </a:lnTo>
                <a:lnTo>
                  <a:pt x="468" y="836"/>
                </a:lnTo>
                <a:lnTo>
                  <a:pt x="468" y="835"/>
                </a:lnTo>
                <a:lnTo>
                  <a:pt x="467" y="835"/>
                </a:lnTo>
                <a:lnTo>
                  <a:pt x="467" y="833"/>
                </a:lnTo>
                <a:lnTo>
                  <a:pt x="467" y="832"/>
                </a:lnTo>
                <a:lnTo>
                  <a:pt x="467" y="831"/>
                </a:lnTo>
                <a:lnTo>
                  <a:pt x="467" y="830"/>
                </a:lnTo>
                <a:lnTo>
                  <a:pt x="465" y="830"/>
                </a:lnTo>
                <a:lnTo>
                  <a:pt x="461" y="832"/>
                </a:lnTo>
                <a:lnTo>
                  <a:pt x="460" y="832"/>
                </a:lnTo>
                <a:lnTo>
                  <a:pt x="460" y="833"/>
                </a:lnTo>
                <a:lnTo>
                  <a:pt x="454" y="836"/>
                </a:lnTo>
                <a:lnTo>
                  <a:pt x="453" y="836"/>
                </a:lnTo>
                <a:lnTo>
                  <a:pt x="452" y="836"/>
                </a:lnTo>
                <a:lnTo>
                  <a:pt x="451" y="835"/>
                </a:lnTo>
                <a:lnTo>
                  <a:pt x="451" y="824"/>
                </a:lnTo>
                <a:lnTo>
                  <a:pt x="451" y="816"/>
                </a:lnTo>
                <a:lnTo>
                  <a:pt x="451" y="813"/>
                </a:lnTo>
                <a:lnTo>
                  <a:pt x="453" y="813"/>
                </a:lnTo>
                <a:lnTo>
                  <a:pt x="460" y="813"/>
                </a:lnTo>
                <a:lnTo>
                  <a:pt x="461" y="813"/>
                </a:lnTo>
                <a:lnTo>
                  <a:pt x="461" y="812"/>
                </a:lnTo>
                <a:lnTo>
                  <a:pt x="461" y="811"/>
                </a:lnTo>
                <a:lnTo>
                  <a:pt x="461" y="810"/>
                </a:lnTo>
                <a:lnTo>
                  <a:pt x="461" y="808"/>
                </a:lnTo>
                <a:lnTo>
                  <a:pt x="462" y="810"/>
                </a:lnTo>
                <a:lnTo>
                  <a:pt x="462" y="808"/>
                </a:lnTo>
                <a:lnTo>
                  <a:pt x="463" y="808"/>
                </a:lnTo>
                <a:lnTo>
                  <a:pt x="467" y="808"/>
                </a:lnTo>
                <a:lnTo>
                  <a:pt x="467" y="810"/>
                </a:lnTo>
                <a:lnTo>
                  <a:pt x="467" y="811"/>
                </a:lnTo>
                <a:lnTo>
                  <a:pt x="463" y="812"/>
                </a:lnTo>
                <a:lnTo>
                  <a:pt x="463" y="813"/>
                </a:lnTo>
                <a:lnTo>
                  <a:pt x="464" y="820"/>
                </a:lnTo>
                <a:lnTo>
                  <a:pt x="465" y="820"/>
                </a:lnTo>
                <a:lnTo>
                  <a:pt x="467" y="820"/>
                </a:lnTo>
                <a:lnTo>
                  <a:pt x="471" y="820"/>
                </a:lnTo>
                <a:lnTo>
                  <a:pt x="471" y="822"/>
                </a:lnTo>
                <a:lnTo>
                  <a:pt x="471" y="823"/>
                </a:lnTo>
                <a:lnTo>
                  <a:pt x="467" y="823"/>
                </a:lnTo>
                <a:lnTo>
                  <a:pt x="465" y="823"/>
                </a:lnTo>
                <a:lnTo>
                  <a:pt x="465" y="824"/>
                </a:lnTo>
                <a:lnTo>
                  <a:pt x="465" y="825"/>
                </a:lnTo>
                <a:lnTo>
                  <a:pt x="464" y="825"/>
                </a:lnTo>
                <a:lnTo>
                  <a:pt x="465" y="828"/>
                </a:lnTo>
                <a:lnTo>
                  <a:pt x="465" y="829"/>
                </a:lnTo>
                <a:lnTo>
                  <a:pt x="467" y="829"/>
                </a:lnTo>
                <a:lnTo>
                  <a:pt x="468" y="829"/>
                </a:lnTo>
                <a:lnTo>
                  <a:pt x="474" y="825"/>
                </a:lnTo>
                <a:lnTo>
                  <a:pt x="478" y="823"/>
                </a:lnTo>
                <a:lnTo>
                  <a:pt x="481" y="822"/>
                </a:lnTo>
                <a:lnTo>
                  <a:pt x="484" y="821"/>
                </a:lnTo>
                <a:lnTo>
                  <a:pt x="487" y="819"/>
                </a:lnTo>
                <a:lnTo>
                  <a:pt x="488" y="818"/>
                </a:lnTo>
                <a:lnTo>
                  <a:pt x="495" y="814"/>
                </a:lnTo>
                <a:lnTo>
                  <a:pt x="497" y="813"/>
                </a:lnTo>
                <a:lnTo>
                  <a:pt x="499" y="811"/>
                </a:lnTo>
                <a:lnTo>
                  <a:pt x="501" y="811"/>
                </a:lnTo>
                <a:lnTo>
                  <a:pt x="504" y="807"/>
                </a:lnTo>
                <a:lnTo>
                  <a:pt x="505" y="807"/>
                </a:lnTo>
                <a:lnTo>
                  <a:pt x="507" y="805"/>
                </a:lnTo>
                <a:lnTo>
                  <a:pt x="507" y="806"/>
                </a:lnTo>
                <a:lnTo>
                  <a:pt x="508" y="806"/>
                </a:lnTo>
                <a:lnTo>
                  <a:pt x="508" y="811"/>
                </a:lnTo>
                <a:lnTo>
                  <a:pt x="508" y="812"/>
                </a:lnTo>
                <a:lnTo>
                  <a:pt x="510" y="812"/>
                </a:lnTo>
                <a:lnTo>
                  <a:pt x="515" y="811"/>
                </a:lnTo>
                <a:lnTo>
                  <a:pt x="520" y="811"/>
                </a:lnTo>
                <a:lnTo>
                  <a:pt x="521" y="811"/>
                </a:lnTo>
                <a:lnTo>
                  <a:pt x="521" y="812"/>
                </a:lnTo>
                <a:lnTo>
                  <a:pt x="520" y="812"/>
                </a:lnTo>
                <a:lnTo>
                  <a:pt x="520" y="813"/>
                </a:lnTo>
                <a:lnTo>
                  <a:pt x="520" y="814"/>
                </a:lnTo>
                <a:lnTo>
                  <a:pt x="521" y="814"/>
                </a:lnTo>
                <a:lnTo>
                  <a:pt x="522" y="814"/>
                </a:lnTo>
                <a:lnTo>
                  <a:pt x="523" y="799"/>
                </a:lnTo>
                <a:lnTo>
                  <a:pt x="523" y="797"/>
                </a:lnTo>
                <a:lnTo>
                  <a:pt x="524" y="797"/>
                </a:lnTo>
                <a:lnTo>
                  <a:pt x="525" y="796"/>
                </a:lnTo>
                <a:lnTo>
                  <a:pt x="525" y="797"/>
                </a:lnTo>
                <a:lnTo>
                  <a:pt x="525" y="806"/>
                </a:lnTo>
                <a:lnTo>
                  <a:pt x="525" y="808"/>
                </a:lnTo>
                <a:lnTo>
                  <a:pt x="527" y="808"/>
                </a:lnTo>
                <a:lnTo>
                  <a:pt x="528" y="808"/>
                </a:lnTo>
                <a:lnTo>
                  <a:pt x="528" y="807"/>
                </a:lnTo>
                <a:lnTo>
                  <a:pt x="530" y="807"/>
                </a:lnTo>
                <a:lnTo>
                  <a:pt x="531" y="807"/>
                </a:lnTo>
                <a:lnTo>
                  <a:pt x="532" y="808"/>
                </a:lnTo>
                <a:lnTo>
                  <a:pt x="533" y="810"/>
                </a:lnTo>
                <a:lnTo>
                  <a:pt x="534" y="810"/>
                </a:lnTo>
                <a:lnTo>
                  <a:pt x="537" y="806"/>
                </a:lnTo>
                <a:lnTo>
                  <a:pt x="538" y="806"/>
                </a:lnTo>
                <a:lnTo>
                  <a:pt x="538" y="805"/>
                </a:lnTo>
                <a:lnTo>
                  <a:pt x="538" y="806"/>
                </a:lnTo>
                <a:lnTo>
                  <a:pt x="543" y="811"/>
                </a:lnTo>
                <a:lnTo>
                  <a:pt x="543" y="812"/>
                </a:lnTo>
                <a:lnTo>
                  <a:pt x="545" y="812"/>
                </a:lnTo>
                <a:lnTo>
                  <a:pt x="546" y="812"/>
                </a:lnTo>
                <a:lnTo>
                  <a:pt x="548" y="812"/>
                </a:lnTo>
                <a:lnTo>
                  <a:pt x="550" y="812"/>
                </a:lnTo>
                <a:lnTo>
                  <a:pt x="551" y="812"/>
                </a:lnTo>
                <a:lnTo>
                  <a:pt x="553" y="812"/>
                </a:lnTo>
                <a:lnTo>
                  <a:pt x="551" y="815"/>
                </a:lnTo>
                <a:lnTo>
                  <a:pt x="551" y="816"/>
                </a:lnTo>
                <a:lnTo>
                  <a:pt x="551" y="818"/>
                </a:lnTo>
                <a:lnTo>
                  <a:pt x="550" y="819"/>
                </a:lnTo>
                <a:lnTo>
                  <a:pt x="550" y="820"/>
                </a:lnTo>
                <a:lnTo>
                  <a:pt x="549" y="821"/>
                </a:lnTo>
                <a:lnTo>
                  <a:pt x="549" y="822"/>
                </a:lnTo>
                <a:lnTo>
                  <a:pt x="548" y="822"/>
                </a:lnTo>
                <a:lnTo>
                  <a:pt x="548" y="823"/>
                </a:lnTo>
                <a:lnTo>
                  <a:pt x="547" y="824"/>
                </a:lnTo>
                <a:lnTo>
                  <a:pt x="547" y="825"/>
                </a:lnTo>
                <a:lnTo>
                  <a:pt x="547" y="827"/>
                </a:lnTo>
                <a:lnTo>
                  <a:pt x="546" y="827"/>
                </a:lnTo>
                <a:lnTo>
                  <a:pt x="537" y="827"/>
                </a:lnTo>
                <a:lnTo>
                  <a:pt x="537" y="842"/>
                </a:lnTo>
                <a:lnTo>
                  <a:pt x="537" y="844"/>
                </a:lnTo>
                <a:lnTo>
                  <a:pt x="537" y="845"/>
                </a:lnTo>
                <a:lnTo>
                  <a:pt x="536" y="850"/>
                </a:lnTo>
                <a:lnTo>
                  <a:pt x="536" y="852"/>
                </a:lnTo>
                <a:lnTo>
                  <a:pt x="536" y="855"/>
                </a:lnTo>
                <a:lnTo>
                  <a:pt x="536" y="866"/>
                </a:lnTo>
                <a:lnTo>
                  <a:pt x="536" y="871"/>
                </a:lnTo>
                <a:lnTo>
                  <a:pt x="521" y="871"/>
                </a:lnTo>
                <a:lnTo>
                  <a:pt x="520" y="871"/>
                </a:lnTo>
                <a:lnTo>
                  <a:pt x="520" y="873"/>
                </a:lnTo>
                <a:lnTo>
                  <a:pt x="520" y="875"/>
                </a:lnTo>
                <a:lnTo>
                  <a:pt x="520" y="883"/>
                </a:lnTo>
                <a:lnTo>
                  <a:pt x="520" y="886"/>
                </a:lnTo>
                <a:lnTo>
                  <a:pt x="519" y="886"/>
                </a:lnTo>
                <a:lnTo>
                  <a:pt x="516" y="886"/>
                </a:lnTo>
                <a:lnTo>
                  <a:pt x="516" y="888"/>
                </a:lnTo>
                <a:lnTo>
                  <a:pt x="516" y="894"/>
                </a:lnTo>
                <a:lnTo>
                  <a:pt x="516" y="896"/>
                </a:lnTo>
                <a:lnTo>
                  <a:pt x="517" y="896"/>
                </a:lnTo>
                <a:lnTo>
                  <a:pt x="527" y="896"/>
                </a:lnTo>
                <a:lnTo>
                  <a:pt x="527" y="899"/>
                </a:lnTo>
                <a:lnTo>
                  <a:pt x="527" y="900"/>
                </a:lnTo>
                <a:lnTo>
                  <a:pt x="527" y="902"/>
                </a:lnTo>
                <a:lnTo>
                  <a:pt x="533" y="902"/>
                </a:lnTo>
                <a:lnTo>
                  <a:pt x="534" y="902"/>
                </a:lnTo>
                <a:lnTo>
                  <a:pt x="537" y="902"/>
                </a:lnTo>
                <a:lnTo>
                  <a:pt x="537" y="898"/>
                </a:lnTo>
                <a:lnTo>
                  <a:pt x="537" y="897"/>
                </a:lnTo>
                <a:lnTo>
                  <a:pt x="538" y="897"/>
                </a:lnTo>
                <a:lnTo>
                  <a:pt x="538" y="902"/>
                </a:lnTo>
                <a:lnTo>
                  <a:pt x="542" y="902"/>
                </a:lnTo>
                <a:lnTo>
                  <a:pt x="542" y="899"/>
                </a:lnTo>
                <a:lnTo>
                  <a:pt x="542" y="898"/>
                </a:lnTo>
                <a:lnTo>
                  <a:pt x="542" y="897"/>
                </a:lnTo>
                <a:lnTo>
                  <a:pt x="542" y="894"/>
                </a:lnTo>
                <a:lnTo>
                  <a:pt x="542" y="892"/>
                </a:lnTo>
                <a:lnTo>
                  <a:pt x="542" y="889"/>
                </a:lnTo>
                <a:lnTo>
                  <a:pt x="542" y="888"/>
                </a:lnTo>
                <a:lnTo>
                  <a:pt x="541" y="888"/>
                </a:lnTo>
                <a:lnTo>
                  <a:pt x="539" y="888"/>
                </a:lnTo>
                <a:lnTo>
                  <a:pt x="539" y="886"/>
                </a:lnTo>
                <a:lnTo>
                  <a:pt x="542" y="886"/>
                </a:lnTo>
                <a:lnTo>
                  <a:pt x="549" y="886"/>
                </a:lnTo>
                <a:lnTo>
                  <a:pt x="556" y="886"/>
                </a:lnTo>
                <a:lnTo>
                  <a:pt x="563" y="886"/>
                </a:lnTo>
                <a:lnTo>
                  <a:pt x="564" y="886"/>
                </a:lnTo>
                <a:lnTo>
                  <a:pt x="564" y="881"/>
                </a:lnTo>
                <a:lnTo>
                  <a:pt x="564" y="880"/>
                </a:lnTo>
                <a:lnTo>
                  <a:pt x="571" y="880"/>
                </a:lnTo>
                <a:lnTo>
                  <a:pt x="573" y="880"/>
                </a:lnTo>
                <a:lnTo>
                  <a:pt x="574" y="880"/>
                </a:lnTo>
                <a:lnTo>
                  <a:pt x="579" y="880"/>
                </a:lnTo>
                <a:lnTo>
                  <a:pt x="580" y="880"/>
                </a:lnTo>
                <a:lnTo>
                  <a:pt x="580" y="879"/>
                </a:lnTo>
                <a:lnTo>
                  <a:pt x="580" y="878"/>
                </a:lnTo>
                <a:lnTo>
                  <a:pt x="579" y="878"/>
                </a:lnTo>
                <a:lnTo>
                  <a:pt x="579" y="877"/>
                </a:lnTo>
                <a:lnTo>
                  <a:pt x="579" y="875"/>
                </a:lnTo>
                <a:lnTo>
                  <a:pt x="577" y="874"/>
                </a:lnTo>
                <a:lnTo>
                  <a:pt x="572" y="869"/>
                </a:lnTo>
                <a:lnTo>
                  <a:pt x="572" y="867"/>
                </a:lnTo>
                <a:lnTo>
                  <a:pt x="571" y="867"/>
                </a:lnTo>
                <a:lnTo>
                  <a:pt x="571" y="866"/>
                </a:lnTo>
                <a:lnTo>
                  <a:pt x="568" y="862"/>
                </a:lnTo>
                <a:lnTo>
                  <a:pt x="568" y="861"/>
                </a:lnTo>
                <a:lnTo>
                  <a:pt x="568" y="860"/>
                </a:lnTo>
                <a:lnTo>
                  <a:pt x="568" y="858"/>
                </a:lnTo>
                <a:lnTo>
                  <a:pt x="570" y="858"/>
                </a:lnTo>
                <a:lnTo>
                  <a:pt x="570" y="857"/>
                </a:lnTo>
                <a:lnTo>
                  <a:pt x="571" y="857"/>
                </a:lnTo>
                <a:lnTo>
                  <a:pt x="573" y="857"/>
                </a:lnTo>
                <a:lnTo>
                  <a:pt x="573" y="856"/>
                </a:lnTo>
                <a:lnTo>
                  <a:pt x="574" y="856"/>
                </a:lnTo>
                <a:lnTo>
                  <a:pt x="575" y="856"/>
                </a:lnTo>
                <a:lnTo>
                  <a:pt x="576" y="856"/>
                </a:lnTo>
                <a:lnTo>
                  <a:pt x="576" y="855"/>
                </a:lnTo>
                <a:lnTo>
                  <a:pt x="577" y="855"/>
                </a:lnTo>
                <a:lnTo>
                  <a:pt x="579" y="855"/>
                </a:lnTo>
                <a:lnTo>
                  <a:pt x="579" y="849"/>
                </a:lnTo>
                <a:lnTo>
                  <a:pt x="577" y="849"/>
                </a:lnTo>
                <a:lnTo>
                  <a:pt x="577" y="846"/>
                </a:lnTo>
                <a:lnTo>
                  <a:pt x="577" y="845"/>
                </a:lnTo>
                <a:lnTo>
                  <a:pt x="577" y="844"/>
                </a:lnTo>
                <a:lnTo>
                  <a:pt x="576" y="840"/>
                </a:lnTo>
                <a:lnTo>
                  <a:pt x="576" y="839"/>
                </a:lnTo>
                <a:lnTo>
                  <a:pt x="575" y="835"/>
                </a:lnTo>
                <a:lnTo>
                  <a:pt x="581" y="835"/>
                </a:lnTo>
                <a:lnTo>
                  <a:pt x="581" y="833"/>
                </a:lnTo>
                <a:lnTo>
                  <a:pt x="581" y="831"/>
                </a:lnTo>
                <a:lnTo>
                  <a:pt x="579" y="831"/>
                </a:lnTo>
                <a:lnTo>
                  <a:pt x="579" y="830"/>
                </a:lnTo>
                <a:lnTo>
                  <a:pt x="579" y="829"/>
                </a:lnTo>
                <a:lnTo>
                  <a:pt x="576" y="829"/>
                </a:lnTo>
                <a:lnTo>
                  <a:pt x="574" y="829"/>
                </a:lnTo>
                <a:lnTo>
                  <a:pt x="573" y="825"/>
                </a:lnTo>
                <a:lnTo>
                  <a:pt x="572" y="825"/>
                </a:lnTo>
                <a:lnTo>
                  <a:pt x="571" y="824"/>
                </a:lnTo>
                <a:lnTo>
                  <a:pt x="570" y="824"/>
                </a:lnTo>
                <a:lnTo>
                  <a:pt x="568" y="823"/>
                </a:lnTo>
                <a:lnTo>
                  <a:pt x="567" y="823"/>
                </a:lnTo>
                <a:lnTo>
                  <a:pt x="567" y="822"/>
                </a:lnTo>
                <a:lnTo>
                  <a:pt x="566" y="822"/>
                </a:lnTo>
                <a:lnTo>
                  <a:pt x="566" y="821"/>
                </a:lnTo>
                <a:lnTo>
                  <a:pt x="565" y="821"/>
                </a:lnTo>
                <a:lnTo>
                  <a:pt x="565" y="820"/>
                </a:lnTo>
                <a:lnTo>
                  <a:pt x="566" y="820"/>
                </a:lnTo>
                <a:lnTo>
                  <a:pt x="566" y="819"/>
                </a:lnTo>
                <a:lnTo>
                  <a:pt x="567" y="819"/>
                </a:lnTo>
                <a:lnTo>
                  <a:pt x="580" y="819"/>
                </a:lnTo>
                <a:lnTo>
                  <a:pt x="585" y="819"/>
                </a:lnTo>
                <a:lnTo>
                  <a:pt x="585" y="807"/>
                </a:lnTo>
                <a:lnTo>
                  <a:pt x="585" y="805"/>
                </a:lnTo>
                <a:lnTo>
                  <a:pt x="566" y="805"/>
                </a:lnTo>
                <a:lnTo>
                  <a:pt x="566" y="804"/>
                </a:lnTo>
                <a:lnTo>
                  <a:pt x="566" y="803"/>
                </a:lnTo>
                <a:lnTo>
                  <a:pt x="566" y="800"/>
                </a:lnTo>
                <a:lnTo>
                  <a:pt x="567" y="799"/>
                </a:lnTo>
                <a:lnTo>
                  <a:pt x="567" y="798"/>
                </a:lnTo>
                <a:lnTo>
                  <a:pt x="567" y="797"/>
                </a:lnTo>
                <a:lnTo>
                  <a:pt x="568" y="797"/>
                </a:lnTo>
                <a:lnTo>
                  <a:pt x="570" y="797"/>
                </a:lnTo>
                <a:lnTo>
                  <a:pt x="581" y="797"/>
                </a:lnTo>
                <a:lnTo>
                  <a:pt x="581" y="795"/>
                </a:lnTo>
                <a:lnTo>
                  <a:pt x="581" y="794"/>
                </a:lnTo>
                <a:lnTo>
                  <a:pt x="581" y="793"/>
                </a:lnTo>
                <a:lnTo>
                  <a:pt x="582" y="793"/>
                </a:lnTo>
                <a:lnTo>
                  <a:pt x="583" y="793"/>
                </a:lnTo>
                <a:lnTo>
                  <a:pt x="585" y="793"/>
                </a:lnTo>
                <a:lnTo>
                  <a:pt x="591" y="793"/>
                </a:lnTo>
                <a:lnTo>
                  <a:pt x="591" y="785"/>
                </a:lnTo>
                <a:lnTo>
                  <a:pt x="593" y="785"/>
                </a:lnTo>
                <a:lnTo>
                  <a:pt x="598" y="783"/>
                </a:lnTo>
                <a:lnTo>
                  <a:pt x="599" y="782"/>
                </a:lnTo>
                <a:lnTo>
                  <a:pt x="599" y="775"/>
                </a:lnTo>
                <a:lnTo>
                  <a:pt x="599" y="774"/>
                </a:lnTo>
                <a:lnTo>
                  <a:pt x="599" y="769"/>
                </a:lnTo>
                <a:lnTo>
                  <a:pt x="600" y="769"/>
                </a:lnTo>
                <a:lnTo>
                  <a:pt x="600" y="768"/>
                </a:lnTo>
                <a:lnTo>
                  <a:pt x="600" y="766"/>
                </a:lnTo>
                <a:lnTo>
                  <a:pt x="591" y="766"/>
                </a:lnTo>
                <a:lnTo>
                  <a:pt x="591" y="764"/>
                </a:lnTo>
                <a:lnTo>
                  <a:pt x="591" y="762"/>
                </a:lnTo>
                <a:lnTo>
                  <a:pt x="594" y="762"/>
                </a:lnTo>
                <a:lnTo>
                  <a:pt x="599" y="762"/>
                </a:lnTo>
                <a:lnTo>
                  <a:pt x="599" y="760"/>
                </a:lnTo>
                <a:lnTo>
                  <a:pt x="599" y="755"/>
                </a:lnTo>
                <a:lnTo>
                  <a:pt x="599" y="754"/>
                </a:lnTo>
                <a:lnTo>
                  <a:pt x="599" y="753"/>
                </a:lnTo>
                <a:lnTo>
                  <a:pt x="599" y="745"/>
                </a:lnTo>
                <a:lnTo>
                  <a:pt x="599" y="744"/>
                </a:lnTo>
                <a:lnTo>
                  <a:pt x="597" y="744"/>
                </a:lnTo>
                <a:lnTo>
                  <a:pt x="594" y="741"/>
                </a:lnTo>
                <a:lnTo>
                  <a:pt x="592" y="740"/>
                </a:lnTo>
                <a:lnTo>
                  <a:pt x="590" y="740"/>
                </a:lnTo>
                <a:lnTo>
                  <a:pt x="591" y="740"/>
                </a:lnTo>
                <a:lnTo>
                  <a:pt x="591" y="737"/>
                </a:lnTo>
                <a:lnTo>
                  <a:pt x="592" y="737"/>
                </a:lnTo>
                <a:lnTo>
                  <a:pt x="592" y="732"/>
                </a:lnTo>
                <a:lnTo>
                  <a:pt x="592" y="731"/>
                </a:lnTo>
                <a:lnTo>
                  <a:pt x="589" y="731"/>
                </a:lnTo>
                <a:lnTo>
                  <a:pt x="588" y="731"/>
                </a:lnTo>
                <a:lnTo>
                  <a:pt x="588" y="730"/>
                </a:lnTo>
                <a:lnTo>
                  <a:pt x="588" y="729"/>
                </a:lnTo>
                <a:lnTo>
                  <a:pt x="588" y="730"/>
                </a:lnTo>
                <a:lnTo>
                  <a:pt x="586" y="730"/>
                </a:lnTo>
                <a:lnTo>
                  <a:pt x="586" y="731"/>
                </a:lnTo>
                <a:lnTo>
                  <a:pt x="585" y="732"/>
                </a:lnTo>
                <a:lnTo>
                  <a:pt x="583" y="737"/>
                </a:lnTo>
                <a:lnTo>
                  <a:pt x="581" y="737"/>
                </a:lnTo>
                <a:lnTo>
                  <a:pt x="580" y="736"/>
                </a:lnTo>
                <a:lnTo>
                  <a:pt x="580" y="737"/>
                </a:lnTo>
                <a:lnTo>
                  <a:pt x="580" y="739"/>
                </a:lnTo>
                <a:lnTo>
                  <a:pt x="576" y="739"/>
                </a:lnTo>
                <a:lnTo>
                  <a:pt x="575" y="738"/>
                </a:lnTo>
                <a:lnTo>
                  <a:pt x="572" y="736"/>
                </a:lnTo>
                <a:lnTo>
                  <a:pt x="570" y="733"/>
                </a:lnTo>
                <a:lnTo>
                  <a:pt x="568" y="733"/>
                </a:lnTo>
                <a:lnTo>
                  <a:pt x="568" y="732"/>
                </a:lnTo>
                <a:lnTo>
                  <a:pt x="568" y="731"/>
                </a:lnTo>
                <a:lnTo>
                  <a:pt x="570" y="731"/>
                </a:lnTo>
                <a:lnTo>
                  <a:pt x="568" y="730"/>
                </a:lnTo>
                <a:lnTo>
                  <a:pt x="568" y="731"/>
                </a:lnTo>
                <a:lnTo>
                  <a:pt x="567" y="732"/>
                </a:lnTo>
                <a:lnTo>
                  <a:pt x="565" y="731"/>
                </a:lnTo>
                <a:lnTo>
                  <a:pt x="566" y="729"/>
                </a:lnTo>
                <a:lnTo>
                  <a:pt x="566" y="728"/>
                </a:lnTo>
                <a:lnTo>
                  <a:pt x="566" y="727"/>
                </a:lnTo>
                <a:lnTo>
                  <a:pt x="567" y="727"/>
                </a:lnTo>
                <a:lnTo>
                  <a:pt x="571" y="727"/>
                </a:lnTo>
                <a:lnTo>
                  <a:pt x="571" y="728"/>
                </a:lnTo>
                <a:lnTo>
                  <a:pt x="571" y="730"/>
                </a:lnTo>
                <a:lnTo>
                  <a:pt x="571" y="731"/>
                </a:lnTo>
                <a:lnTo>
                  <a:pt x="575" y="732"/>
                </a:lnTo>
                <a:lnTo>
                  <a:pt x="577" y="730"/>
                </a:lnTo>
                <a:lnTo>
                  <a:pt x="579" y="730"/>
                </a:lnTo>
                <a:lnTo>
                  <a:pt x="575" y="729"/>
                </a:lnTo>
                <a:lnTo>
                  <a:pt x="574" y="729"/>
                </a:lnTo>
                <a:lnTo>
                  <a:pt x="574" y="728"/>
                </a:lnTo>
                <a:lnTo>
                  <a:pt x="574" y="727"/>
                </a:lnTo>
                <a:lnTo>
                  <a:pt x="574" y="726"/>
                </a:lnTo>
                <a:lnTo>
                  <a:pt x="574" y="723"/>
                </a:lnTo>
                <a:lnTo>
                  <a:pt x="572" y="723"/>
                </a:lnTo>
                <a:lnTo>
                  <a:pt x="566" y="723"/>
                </a:lnTo>
                <a:lnTo>
                  <a:pt x="566" y="719"/>
                </a:lnTo>
                <a:lnTo>
                  <a:pt x="566" y="716"/>
                </a:lnTo>
                <a:lnTo>
                  <a:pt x="564" y="716"/>
                </a:lnTo>
                <a:lnTo>
                  <a:pt x="560" y="716"/>
                </a:lnTo>
                <a:lnTo>
                  <a:pt x="560" y="714"/>
                </a:lnTo>
                <a:lnTo>
                  <a:pt x="564" y="714"/>
                </a:lnTo>
                <a:lnTo>
                  <a:pt x="566" y="714"/>
                </a:lnTo>
                <a:lnTo>
                  <a:pt x="566" y="712"/>
                </a:lnTo>
                <a:lnTo>
                  <a:pt x="566" y="711"/>
                </a:lnTo>
                <a:lnTo>
                  <a:pt x="566" y="710"/>
                </a:lnTo>
                <a:lnTo>
                  <a:pt x="574" y="710"/>
                </a:lnTo>
                <a:lnTo>
                  <a:pt x="574" y="711"/>
                </a:lnTo>
                <a:lnTo>
                  <a:pt x="574" y="712"/>
                </a:lnTo>
                <a:lnTo>
                  <a:pt x="574" y="716"/>
                </a:lnTo>
                <a:lnTo>
                  <a:pt x="575" y="716"/>
                </a:lnTo>
                <a:lnTo>
                  <a:pt x="579" y="716"/>
                </a:lnTo>
                <a:lnTo>
                  <a:pt x="579" y="718"/>
                </a:lnTo>
                <a:lnTo>
                  <a:pt x="581" y="721"/>
                </a:lnTo>
                <a:lnTo>
                  <a:pt x="581" y="722"/>
                </a:lnTo>
                <a:lnTo>
                  <a:pt x="580" y="722"/>
                </a:lnTo>
                <a:lnTo>
                  <a:pt x="580" y="723"/>
                </a:lnTo>
                <a:lnTo>
                  <a:pt x="580" y="724"/>
                </a:lnTo>
                <a:lnTo>
                  <a:pt x="580" y="726"/>
                </a:lnTo>
                <a:lnTo>
                  <a:pt x="580" y="727"/>
                </a:lnTo>
                <a:lnTo>
                  <a:pt x="581" y="727"/>
                </a:lnTo>
                <a:lnTo>
                  <a:pt x="581" y="728"/>
                </a:lnTo>
                <a:lnTo>
                  <a:pt x="586" y="723"/>
                </a:lnTo>
                <a:lnTo>
                  <a:pt x="590" y="721"/>
                </a:lnTo>
                <a:lnTo>
                  <a:pt x="591" y="720"/>
                </a:lnTo>
                <a:lnTo>
                  <a:pt x="592" y="720"/>
                </a:lnTo>
                <a:lnTo>
                  <a:pt x="592" y="721"/>
                </a:lnTo>
                <a:lnTo>
                  <a:pt x="593" y="721"/>
                </a:lnTo>
                <a:lnTo>
                  <a:pt x="594" y="722"/>
                </a:lnTo>
                <a:lnTo>
                  <a:pt x="594" y="723"/>
                </a:lnTo>
                <a:lnTo>
                  <a:pt x="594" y="722"/>
                </a:lnTo>
                <a:lnTo>
                  <a:pt x="598" y="720"/>
                </a:lnTo>
                <a:lnTo>
                  <a:pt x="598" y="719"/>
                </a:lnTo>
                <a:lnTo>
                  <a:pt x="599" y="718"/>
                </a:lnTo>
                <a:lnTo>
                  <a:pt x="600" y="718"/>
                </a:lnTo>
                <a:lnTo>
                  <a:pt x="601" y="716"/>
                </a:lnTo>
                <a:lnTo>
                  <a:pt x="602" y="715"/>
                </a:lnTo>
                <a:lnTo>
                  <a:pt x="603" y="715"/>
                </a:lnTo>
                <a:lnTo>
                  <a:pt x="606" y="714"/>
                </a:lnTo>
                <a:lnTo>
                  <a:pt x="608" y="714"/>
                </a:lnTo>
                <a:lnTo>
                  <a:pt x="614" y="712"/>
                </a:lnTo>
                <a:lnTo>
                  <a:pt x="615" y="712"/>
                </a:lnTo>
                <a:lnTo>
                  <a:pt x="616" y="712"/>
                </a:lnTo>
                <a:lnTo>
                  <a:pt x="617" y="711"/>
                </a:lnTo>
                <a:lnTo>
                  <a:pt x="618" y="710"/>
                </a:lnTo>
                <a:lnTo>
                  <a:pt x="620" y="708"/>
                </a:lnTo>
                <a:lnTo>
                  <a:pt x="620" y="707"/>
                </a:lnTo>
                <a:lnTo>
                  <a:pt x="622" y="707"/>
                </a:lnTo>
                <a:lnTo>
                  <a:pt x="622" y="706"/>
                </a:lnTo>
                <a:lnTo>
                  <a:pt x="622" y="705"/>
                </a:lnTo>
                <a:lnTo>
                  <a:pt x="622" y="704"/>
                </a:lnTo>
                <a:lnTo>
                  <a:pt x="617" y="704"/>
                </a:lnTo>
                <a:lnTo>
                  <a:pt x="616" y="704"/>
                </a:lnTo>
                <a:lnTo>
                  <a:pt x="616" y="703"/>
                </a:lnTo>
                <a:lnTo>
                  <a:pt x="617" y="703"/>
                </a:lnTo>
                <a:lnTo>
                  <a:pt x="617" y="702"/>
                </a:lnTo>
                <a:lnTo>
                  <a:pt x="616" y="701"/>
                </a:lnTo>
                <a:lnTo>
                  <a:pt x="615" y="697"/>
                </a:lnTo>
                <a:lnTo>
                  <a:pt x="615" y="695"/>
                </a:lnTo>
                <a:lnTo>
                  <a:pt x="615" y="694"/>
                </a:lnTo>
                <a:lnTo>
                  <a:pt x="616" y="694"/>
                </a:lnTo>
                <a:lnTo>
                  <a:pt x="617" y="694"/>
                </a:lnTo>
                <a:lnTo>
                  <a:pt x="618" y="699"/>
                </a:lnTo>
                <a:lnTo>
                  <a:pt x="619" y="701"/>
                </a:lnTo>
                <a:lnTo>
                  <a:pt x="619" y="699"/>
                </a:lnTo>
                <a:lnTo>
                  <a:pt x="622" y="698"/>
                </a:lnTo>
                <a:lnTo>
                  <a:pt x="622" y="697"/>
                </a:lnTo>
                <a:lnTo>
                  <a:pt x="622" y="696"/>
                </a:lnTo>
                <a:lnTo>
                  <a:pt x="620" y="693"/>
                </a:lnTo>
                <a:lnTo>
                  <a:pt x="620" y="691"/>
                </a:lnTo>
                <a:lnTo>
                  <a:pt x="622" y="691"/>
                </a:lnTo>
                <a:lnTo>
                  <a:pt x="622" y="694"/>
                </a:lnTo>
                <a:lnTo>
                  <a:pt x="625" y="694"/>
                </a:lnTo>
                <a:lnTo>
                  <a:pt x="625" y="695"/>
                </a:lnTo>
                <a:lnTo>
                  <a:pt x="626" y="695"/>
                </a:lnTo>
                <a:lnTo>
                  <a:pt x="627" y="695"/>
                </a:lnTo>
                <a:lnTo>
                  <a:pt x="629" y="691"/>
                </a:lnTo>
                <a:lnTo>
                  <a:pt x="633" y="688"/>
                </a:lnTo>
                <a:lnTo>
                  <a:pt x="635" y="686"/>
                </a:lnTo>
                <a:lnTo>
                  <a:pt x="639" y="682"/>
                </a:lnTo>
                <a:lnTo>
                  <a:pt x="651" y="671"/>
                </a:lnTo>
                <a:lnTo>
                  <a:pt x="652" y="670"/>
                </a:lnTo>
                <a:lnTo>
                  <a:pt x="652" y="669"/>
                </a:lnTo>
                <a:lnTo>
                  <a:pt x="653" y="669"/>
                </a:lnTo>
                <a:lnTo>
                  <a:pt x="653" y="668"/>
                </a:lnTo>
                <a:lnTo>
                  <a:pt x="654" y="668"/>
                </a:lnTo>
                <a:lnTo>
                  <a:pt x="653" y="668"/>
                </a:lnTo>
                <a:lnTo>
                  <a:pt x="652" y="668"/>
                </a:lnTo>
                <a:lnTo>
                  <a:pt x="651" y="668"/>
                </a:lnTo>
                <a:lnTo>
                  <a:pt x="651" y="663"/>
                </a:lnTo>
                <a:lnTo>
                  <a:pt x="651" y="660"/>
                </a:lnTo>
                <a:lnTo>
                  <a:pt x="651" y="649"/>
                </a:lnTo>
                <a:lnTo>
                  <a:pt x="651" y="646"/>
                </a:lnTo>
                <a:lnTo>
                  <a:pt x="651" y="638"/>
                </a:lnTo>
                <a:lnTo>
                  <a:pt x="651" y="635"/>
                </a:lnTo>
                <a:lnTo>
                  <a:pt x="650" y="632"/>
                </a:lnTo>
                <a:lnTo>
                  <a:pt x="650" y="631"/>
                </a:lnTo>
                <a:lnTo>
                  <a:pt x="651" y="631"/>
                </a:lnTo>
                <a:lnTo>
                  <a:pt x="652" y="631"/>
                </a:lnTo>
                <a:lnTo>
                  <a:pt x="653" y="631"/>
                </a:lnTo>
                <a:lnTo>
                  <a:pt x="654" y="631"/>
                </a:lnTo>
                <a:lnTo>
                  <a:pt x="656" y="631"/>
                </a:lnTo>
                <a:lnTo>
                  <a:pt x="657" y="631"/>
                </a:lnTo>
                <a:lnTo>
                  <a:pt x="658" y="631"/>
                </a:lnTo>
                <a:lnTo>
                  <a:pt x="659" y="631"/>
                </a:lnTo>
                <a:lnTo>
                  <a:pt x="660" y="631"/>
                </a:lnTo>
                <a:lnTo>
                  <a:pt x="661" y="631"/>
                </a:lnTo>
                <a:lnTo>
                  <a:pt x="667" y="631"/>
                </a:lnTo>
                <a:lnTo>
                  <a:pt x="669" y="626"/>
                </a:lnTo>
                <a:lnTo>
                  <a:pt x="670" y="622"/>
                </a:lnTo>
                <a:lnTo>
                  <a:pt x="671" y="620"/>
                </a:lnTo>
                <a:lnTo>
                  <a:pt x="672" y="620"/>
                </a:lnTo>
                <a:lnTo>
                  <a:pt x="674" y="620"/>
                </a:lnTo>
                <a:lnTo>
                  <a:pt x="674" y="616"/>
                </a:lnTo>
                <a:lnTo>
                  <a:pt x="674" y="614"/>
                </a:lnTo>
                <a:lnTo>
                  <a:pt x="674" y="613"/>
                </a:lnTo>
                <a:lnTo>
                  <a:pt x="674" y="612"/>
                </a:lnTo>
                <a:lnTo>
                  <a:pt x="676" y="612"/>
                </a:lnTo>
                <a:lnTo>
                  <a:pt x="676" y="613"/>
                </a:lnTo>
                <a:lnTo>
                  <a:pt x="677" y="613"/>
                </a:lnTo>
                <a:lnTo>
                  <a:pt x="677" y="612"/>
                </a:lnTo>
                <a:lnTo>
                  <a:pt x="678" y="612"/>
                </a:lnTo>
                <a:close/>
                <a:moveTo>
                  <a:pt x="548" y="86"/>
                </a:moveTo>
                <a:lnTo>
                  <a:pt x="550" y="87"/>
                </a:lnTo>
                <a:lnTo>
                  <a:pt x="551" y="87"/>
                </a:lnTo>
                <a:lnTo>
                  <a:pt x="554" y="87"/>
                </a:lnTo>
                <a:lnTo>
                  <a:pt x="556" y="87"/>
                </a:lnTo>
                <a:lnTo>
                  <a:pt x="560" y="87"/>
                </a:lnTo>
                <a:lnTo>
                  <a:pt x="562" y="87"/>
                </a:lnTo>
                <a:lnTo>
                  <a:pt x="564" y="87"/>
                </a:lnTo>
                <a:lnTo>
                  <a:pt x="566" y="87"/>
                </a:lnTo>
                <a:lnTo>
                  <a:pt x="568" y="87"/>
                </a:lnTo>
                <a:lnTo>
                  <a:pt x="568" y="86"/>
                </a:lnTo>
                <a:lnTo>
                  <a:pt x="568" y="87"/>
                </a:lnTo>
                <a:lnTo>
                  <a:pt x="568" y="96"/>
                </a:lnTo>
                <a:lnTo>
                  <a:pt x="562" y="96"/>
                </a:lnTo>
                <a:lnTo>
                  <a:pt x="540" y="96"/>
                </a:lnTo>
                <a:lnTo>
                  <a:pt x="540" y="113"/>
                </a:lnTo>
                <a:lnTo>
                  <a:pt x="510" y="113"/>
                </a:lnTo>
                <a:lnTo>
                  <a:pt x="510" y="116"/>
                </a:lnTo>
                <a:lnTo>
                  <a:pt x="510" y="125"/>
                </a:lnTo>
                <a:lnTo>
                  <a:pt x="510" y="130"/>
                </a:lnTo>
                <a:lnTo>
                  <a:pt x="510" y="134"/>
                </a:lnTo>
                <a:lnTo>
                  <a:pt x="510" y="136"/>
                </a:lnTo>
                <a:lnTo>
                  <a:pt x="508" y="136"/>
                </a:lnTo>
                <a:lnTo>
                  <a:pt x="507" y="136"/>
                </a:lnTo>
                <a:lnTo>
                  <a:pt x="507" y="137"/>
                </a:lnTo>
                <a:lnTo>
                  <a:pt x="506" y="137"/>
                </a:lnTo>
                <a:lnTo>
                  <a:pt x="503" y="141"/>
                </a:lnTo>
                <a:lnTo>
                  <a:pt x="503" y="142"/>
                </a:lnTo>
                <a:lnTo>
                  <a:pt x="502" y="143"/>
                </a:lnTo>
                <a:lnTo>
                  <a:pt x="501" y="144"/>
                </a:lnTo>
                <a:lnTo>
                  <a:pt x="498" y="144"/>
                </a:lnTo>
                <a:lnTo>
                  <a:pt x="496" y="144"/>
                </a:lnTo>
                <a:lnTo>
                  <a:pt x="496" y="145"/>
                </a:lnTo>
                <a:lnTo>
                  <a:pt x="494" y="147"/>
                </a:lnTo>
                <a:lnTo>
                  <a:pt x="494" y="149"/>
                </a:lnTo>
                <a:lnTo>
                  <a:pt x="495" y="150"/>
                </a:lnTo>
                <a:lnTo>
                  <a:pt x="496" y="150"/>
                </a:lnTo>
                <a:lnTo>
                  <a:pt x="497" y="151"/>
                </a:lnTo>
                <a:lnTo>
                  <a:pt x="498" y="152"/>
                </a:lnTo>
                <a:lnTo>
                  <a:pt x="499" y="153"/>
                </a:lnTo>
                <a:lnTo>
                  <a:pt x="499" y="154"/>
                </a:lnTo>
                <a:lnTo>
                  <a:pt x="501" y="154"/>
                </a:lnTo>
                <a:lnTo>
                  <a:pt x="502" y="154"/>
                </a:lnTo>
                <a:lnTo>
                  <a:pt x="503" y="154"/>
                </a:lnTo>
                <a:lnTo>
                  <a:pt x="502" y="161"/>
                </a:lnTo>
                <a:lnTo>
                  <a:pt x="503" y="161"/>
                </a:lnTo>
                <a:lnTo>
                  <a:pt x="506" y="161"/>
                </a:lnTo>
                <a:lnTo>
                  <a:pt x="508" y="161"/>
                </a:lnTo>
                <a:lnTo>
                  <a:pt x="508" y="169"/>
                </a:lnTo>
                <a:lnTo>
                  <a:pt x="508" y="180"/>
                </a:lnTo>
                <a:lnTo>
                  <a:pt x="508" y="183"/>
                </a:lnTo>
                <a:lnTo>
                  <a:pt x="512" y="183"/>
                </a:lnTo>
                <a:lnTo>
                  <a:pt x="513" y="183"/>
                </a:lnTo>
                <a:lnTo>
                  <a:pt x="515" y="183"/>
                </a:lnTo>
                <a:lnTo>
                  <a:pt x="517" y="183"/>
                </a:lnTo>
                <a:lnTo>
                  <a:pt x="525" y="183"/>
                </a:lnTo>
                <a:lnTo>
                  <a:pt x="531" y="183"/>
                </a:lnTo>
                <a:lnTo>
                  <a:pt x="533" y="183"/>
                </a:lnTo>
                <a:lnTo>
                  <a:pt x="536" y="184"/>
                </a:lnTo>
                <a:lnTo>
                  <a:pt x="538" y="185"/>
                </a:lnTo>
                <a:lnTo>
                  <a:pt x="537" y="201"/>
                </a:lnTo>
                <a:lnTo>
                  <a:pt x="541" y="204"/>
                </a:lnTo>
                <a:lnTo>
                  <a:pt x="541" y="211"/>
                </a:lnTo>
                <a:lnTo>
                  <a:pt x="542" y="212"/>
                </a:lnTo>
                <a:lnTo>
                  <a:pt x="542" y="208"/>
                </a:lnTo>
                <a:lnTo>
                  <a:pt x="543" y="209"/>
                </a:lnTo>
                <a:lnTo>
                  <a:pt x="543" y="213"/>
                </a:lnTo>
                <a:lnTo>
                  <a:pt x="548" y="212"/>
                </a:lnTo>
                <a:lnTo>
                  <a:pt x="548" y="213"/>
                </a:lnTo>
                <a:lnTo>
                  <a:pt x="550" y="213"/>
                </a:lnTo>
                <a:lnTo>
                  <a:pt x="550" y="217"/>
                </a:lnTo>
                <a:lnTo>
                  <a:pt x="551" y="208"/>
                </a:lnTo>
                <a:lnTo>
                  <a:pt x="560" y="208"/>
                </a:lnTo>
                <a:lnTo>
                  <a:pt x="562" y="208"/>
                </a:lnTo>
                <a:lnTo>
                  <a:pt x="562" y="209"/>
                </a:lnTo>
                <a:lnTo>
                  <a:pt x="562" y="211"/>
                </a:lnTo>
                <a:lnTo>
                  <a:pt x="562" y="212"/>
                </a:lnTo>
                <a:lnTo>
                  <a:pt x="562" y="213"/>
                </a:lnTo>
                <a:lnTo>
                  <a:pt x="563" y="214"/>
                </a:lnTo>
                <a:lnTo>
                  <a:pt x="564" y="217"/>
                </a:lnTo>
                <a:lnTo>
                  <a:pt x="565" y="218"/>
                </a:lnTo>
                <a:lnTo>
                  <a:pt x="566" y="219"/>
                </a:lnTo>
                <a:lnTo>
                  <a:pt x="567" y="220"/>
                </a:lnTo>
                <a:lnTo>
                  <a:pt x="568" y="221"/>
                </a:lnTo>
                <a:lnTo>
                  <a:pt x="568" y="222"/>
                </a:lnTo>
                <a:lnTo>
                  <a:pt x="570" y="224"/>
                </a:lnTo>
                <a:lnTo>
                  <a:pt x="571" y="225"/>
                </a:lnTo>
                <a:lnTo>
                  <a:pt x="571" y="226"/>
                </a:lnTo>
                <a:lnTo>
                  <a:pt x="571" y="224"/>
                </a:lnTo>
                <a:lnTo>
                  <a:pt x="571" y="222"/>
                </a:lnTo>
                <a:lnTo>
                  <a:pt x="572" y="221"/>
                </a:lnTo>
                <a:lnTo>
                  <a:pt x="572" y="220"/>
                </a:lnTo>
                <a:lnTo>
                  <a:pt x="572" y="219"/>
                </a:lnTo>
                <a:lnTo>
                  <a:pt x="573" y="218"/>
                </a:lnTo>
                <a:lnTo>
                  <a:pt x="573" y="217"/>
                </a:lnTo>
                <a:lnTo>
                  <a:pt x="574" y="216"/>
                </a:lnTo>
                <a:lnTo>
                  <a:pt x="575" y="214"/>
                </a:lnTo>
                <a:lnTo>
                  <a:pt x="576" y="213"/>
                </a:lnTo>
                <a:lnTo>
                  <a:pt x="577" y="212"/>
                </a:lnTo>
                <a:lnTo>
                  <a:pt x="580" y="211"/>
                </a:lnTo>
                <a:lnTo>
                  <a:pt x="582" y="211"/>
                </a:lnTo>
                <a:lnTo>
                  <a:pt x="583" y="210"/>
                </a:lnTo>
                <a:lnTo>
                  <a:pt x="584" y="209"/>
                </a:lnTo>
                <a:lnTo>
                  <a:pt x="585" y="209"/>
                </a:lnTo>
                <a:lnTo>
                  <a:pt x="586" y="208"/>
                </a:lnTo>
                <a:lnTo>
                  <a:pt x="586" y="206"/>
                </a:lnTo>
                <a:lnTo>
                  <a:pt x="588" y="205"/>
                </a:lnTo>
                <a:lnTo>
                  <a:pt x="588" y="204"/>
                </a:lnTo>
                <a:lnTo>
                  <a:pt x="588" y="203"/>
                </a:lnTo>
                <a:lnTo>
                  <a:pt x="588" y="202"/>
                </a:lnTo>
                <a:lnTo>
                  <a:pt x="588" y="201"/>
                </a:lnTo>
                <a:lnTo>
                  <a:pt x="588" y="200"/>
                </a:lnTo>
                <a:lnTo>
                  <a:pt x="588" y="194"/>
                </a:lnTo>
                <a:lnTo>
                  <a:pt x="588" y="193"/>
                </a:lnTo>
                <a:lnTo>
                  <a:pt x="586" y="191"/>
                </a:lnTo>
                <a:lnTo>
                  <a:pt x="586" y="188"/>
                </a:lnTo>
                <a:lnTo>
                  <a:pt x="586" y="187"/>
                </a:lnTo>
                <a:lnTo>
                  <a:pt x="586" y="185"/>
                </a:lnTo>
                <a:lnTo>
                  <a:pt x="586" y="184"/>
                </a:lnTo>
                <a:lnTo>
                  <a:pt x="588" y="181"/>
                </a:lnTo>
                <a:lnTo>
                  <a:pt x="589" y="179"/>
                </a:lnTo>
                <a:lnTo>
                  <a:pt x="589" y="178"/>
                </a:lnTo>
                <a:lnTo>
                  <a:pt x="590" y="179"/>
                </a:lnTo>
                <a:lnTo>
                  <a:pt x="591" y="179"/>
                </a:lnTo>
                <a:lnTo>
                  <a:pt x="592" y="179"/>
                </a:lnTo>
                <a:lnTo>
                  <a:pt x="593" y="179"/>
                </a:lnTo>
                <a:lnTo>
                  <a:pt x="597" y="179"/>
                </a:lnTo>
                <a:lnTo>
                  <a:pt x="597" y="188"/>
                </a:lnTo>
                <a:lnTo>
                  <a:pt x="597" y="208"/>
                </a:lnTo>
                <a:lnTo>
                  <a:pt x="606" y="208"/>
                </a:lnTo>
                <a:lnTo>
                  <a:pt x="607" y="208"/>
                </a:lnTo>
                <a:lnTo>
                  <a:pt x="607" y="209"/>
                </a:lnTo>
                <a:lnTo>
                  <a:pt x="607" y="213"/>
                </a:lnTo>
                <a:lnTo>
                  <a:pt x="607" y="219"/>
                </a:lnTo>
                <a:lnTo>
                  <a:pt x="606" y="227"/>
                </a:lnTo>
                <a:lnTo>
                  <a:pt x="607" y="231"/>
                </a:lnTo>
                <a:lnTo>
                  <a:pt x="607" y="235"/>
                </a:lnTo>
                <a:lnTo>
                  <a:pt x="608" y="235"/>
                </a:lnTo>
                <a:lnTo>
                  <a:pt x="609" y="235"/>
                </a:lnTo>
                <a:lnTo>
                  <a:pt x="610" y="234"/>
                </a:lnTo>
                <a:lnTo>
                  <a:pt x="611" y="235"/>
                </a:lnTo>
                <a:lnTo>
                  <a:pt x="610" y="235"/>
                </a:lnTo>
                <a:lnTo>
                  <a:pt x="611" y="235"/>
                </a:lnTo>
                <a:lnTo>
                  <a:pt x="611" y="234"/>
                </a:lnTo>
                <a:lnTo>
                  <a:pt x="611" y="233"/>
                </a:lnTo>
                <a:lnTo>
                  <a:pt x="611" y="231"/>
                </a:lnTo>
                <a:lnTo>
                  <a:pt x="613" y="231"/>
                </a:lnTo>
                <a:lnTo>
                  <a:pt x="615" y="231"/>
                </a:lnTo>
                <a:lnTo>
                  <a:pt x="618" y="231"/>
                </a:lnTo>
                <a:lnTo>
                  <a:pt x="619" y="230"/>
                </a:lnTo>
                <a:lnTo>
                  <a:pt x="619" y="231"/>
                </a:lnTo>
                <a:lnTo>
                  <a:pt x="620" y="231"/>
                </a:lnTo>
                <a:lnTo>
                  <a:pt x="622" y="231"/>
                </a:lnTo>
                <a:lnTo>
                  <a:pt x="623" y="231"/>
                </a:lnTo>
                <a:lnTo>
                  <a:pt x="624" y="231"/>
                </a:lnTo>
                <a:lnTo>
                  <a:pt x="625" y="231"/>
                </a:lnTo>
                <a:lnTo>
                  <a:pt x="625" y="230"/>
                </a:lnTo>
                <a:lnTo>
                  <a:pt x="625" y="231"/>
                </a:lnTo>
                <a:lnTo>
                  <a:pt x="625" y="236"/>
                </a:lnTo>
                <a:lnTo>
                  <a:pt x="625" y="243"/>
                </a:lnTo>
                <a:lnTo>
                  <a:pt x="620" y="242"/>
                </a:lnTo>
                <a:lnTo>
                  <a:pt x="616" y="239"/>
                </a:lnTo>
                <a:lnTo>
                  <a:pt x="614" y="238"/>
                </a:lnTo>
                <a:lnTo>
                  <a:pt x="613" y="238"/>
                </a:lnTo>
                <a:lnTo>
                  <a:pt x="611" y="238"/>
                </a:lnTo>
                <a:lnTo>
                  <a:pt x="608" y="238"/>
                </a:lnTo>
                <a:lnTo>
                  <a:pt x="606" y="238"/>
                </a:lnTo>
                <a:lnTo>
                  <a:pt x="605" y="238"/>
                </a:lnTo>
                <a:lnTo>
                  <a:pt x="603" y="238"/>
                </a:lnTo>
                <a:lnTo>
                  <a:pt x="600" y="238"/>
                </a:lnTo>
                <a:lnTo>
                  <a:pt x="598" y="238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6" y="243"/>
                </a:lnTo>
                <a:lnTo>
                  <a:pt x="597" y="243"/>
                </a:lnTo>
                <a:lnTo>
                  <a:pt x="597" y="246"/>
                </a:lnTo>
                <a:lnTo>
                  <a:pt x="597" y="247"/>
                </a:lnTo>
                <a:lnTo>
                  <a:pt x="597" y="249"/>
                </a:lnTo>
                <a:lnTo>
                  <a:pt x="597" y="250"/>
                </a:lnTo>
                <a:lnTo>
                  <a:pt x="597" y="252"/>
                </a:lnTo>
                <a:lnTo>
                  <a:pt x="597" y="253"/>
                </a:lnTo>
                <a:lnTo>
                  <a:pt x="597" y="254"/>
                </a:lnTo>
                <a:lnTo>
                  <a:pt x="597" y="256"/>
                </a:lnTo>
                <a:lnTo>
                  <a:pt x="597" y="258"/>
                </a:lnTo>
                <a:lnTo>
                  <a:pt x="596" y="259"/>
                </a:lnTo>
                <a:lnTo>
                  <a:pt x="596" y="260"/>
                </a:lnTo>
                <a:lnTo>
                  <a:pt x="598" y="260"/>
                </a:lnTo>
                <a:lnTo>
                  <a:pt x="599" y="258"/>
                </a:lnTo>
                <a:lnTo>
                  <a:pt x="603" y="260"/>
                </a:lnTo>
                <a:lnTo>
                  <a:pt x="602" y="262"/>
                </a:lnTo>
                <a:lnTo>
                  <a:pt x="599" y="262"/>
                </a:lnTo>
                <a:lnTo>
                  <a:pt x="598" y="261"/>
                </a:lnTo>
                <a:lnTo>
                  <a:pt x="597" y="262"/>
                </a:lnTo>
                <a:lnTo>
                  <a:pt x="597" y="264"/>
                </a:lnTo>
                <a:lnTo>
                  <a:pt x="597" y="266"/>
                </a:lnTo>
                <a:lnTo>
                  <a:pt x="596" y="267"/>
                </a:lnTo>
                <a:lnTo>
                  <a:pt x="596" y="273"/>
                </a:lnTo>
                <a:lnTo>
                  <a:pt x="584" y="273"/>
                </a:lnTo>
                <a:lnTo>
                  <a:pt x="583" y="273"/>
                </a:lnTo>
                <a:lnTo>
                  <a:pt x="582" y="273"/>
                </a:lnTo>
                <a:lnTo>
                  <a:pt x="579" y="273"/>
                </a:lnTo>
                <a:lnTo>
                  <a:pt x="577" y="273"/>
                </a:lnTo>
                <a:lnTo>
                  <a:pt x="577" y="271"/>
                </a:lnTo>
                <a:lnTo>
                  <a:pt x="575" y="271"/>
                </a:lnTo>
                <a:lnTo>
                  <a:pt x="574" y="271"/>
                </a:lnTo>
                <a:lnTo>
                  <a:pt x="568" y="271"/>
                </a:lnTo>
                <a:lnTo>
                  <a:pt x="565" y="271"/>
                </a:lnTo>
                <a:lnTo>
                  <a:pt x="567" y="269"/>
                </a:lnTo>
                <a:lnTo>
                  <a:pt x="567" y="268"/>
                </a:lnTo>
                <a:lnTo>
                  <a:pt x="567" y="267"/>
                </a:lnTo>
                <a:lnTo>
                  <a:pt x="568" y="266"/>
                </a:lnTo>
                <a:lnTo>
                  <a:pt x="568" y="263"/>
                </a:lnTo>
                <a:lnTo>
                  <a:pt x="570" y="260"/>
                </a:lnTo>
                <a:lnTo>
                  <a:pt x="570" y="259"/>
                </a:lnTo>
                <a:lnTo>
                  <a:pt x="576" y="259"/>
                </a:lnTo>
                <a:lnTo>
                  <a:pt x="589" y="260"/>
                </a:lnTo>
                <a:lnTo>
                  <a:pt x="590" y="260"/>
                </a:lnTo>
                <a:lnTo>
                  <a:pt x="590" y="256"/>
                </a:lnTo>
                <a:lnTo>
                  <a:pt x="590" y="253"/>
                </a:lnTo>
                <a:lnTo>
                  <a:pt x="590" y="251"/>
                </a:lnTo>
                <a:lnTo>
                  <a:pt x="584" y="251"/>
                </a:lnTo>
                <a:lnTo>
                  <a:pt x="582" y="251"/>
                </a:lnTo>
                <a:lnTo>
                  <a:pt x="579" y="250"/>
                </a:lnTo>
                <a:lnTo>
                  <a:pt x="576" y="250"/>
                </a:lnTo>
                <a:lnTo>
                  <a:pt x="575" y="250"/>
                </a:lnTo>
                <a:lnTo>
                  <a:pt x="573" y="250"/>
                </a:lnTo>
                <a:lnTo>
                  <a:pt x="572" y="250"/>
                </a:lnTo>
                <a:lnTo>
                  <a:pt x="572" y="249"/>
                </a:lnTo>
                <a:lnTo>
                  <a:pt x="573" y="246"/>
                </a:lnTo>
                <a:lnTo>
                  <a:pt x="573" y="244"/>
                </a:lnTo>
                <a:lnTo>
                  <a:pt x="573" y="243"/>
                </a:lnTo>
                <a:lnTo>
                  <a:pt x="573" y="242"/>
                </a:lnTo>
                <a:lnTo>
                  <a:pt x="572" y="242"/>
                </a:lnTo>
                <a:lnTo>
                  <a:pt x="567" y="242"/>
                </a:lnTo>
                <a:lnTo>
                  <a:pt x="563" y="242"/>
                </a:lnTo>
                <a:lnTo>
                  <a:pt x="562" y="242"/>
                </a:lnTo>
                <a:lnTo>
                  <a:pt x="560" y="242"/>
                </a:lnTo>
                <a:lnTo>
                  <a:pt x="560" y="243"/>
                </a:lnTo>
                <a:lnTo>
                  <a:pt x="559" y="243"/>
                </a:lnTo>
                <a:lnTo>
                  <a:pt x="559" y="244"/>
                </a:lnTo>
                <a:lnTo>
                  <a:pt x="560" y="245"/>
                </a:lnTo>
                <a:lnTo>
                  <a:pt x="558" y="246"/>
                </a:lnTo>
                <a:lnTo>
                  <a:pt x="557" y="245"/>
                </a:lnTo>
                <a:lnTo>
                  <a:pt x="557" y="244"/>
                </a:lnTo>
                <a:lnTo>
                  <a:pt x="558" y="244"/>
                </a:lnTo>
                <a:lnTo>
                  <a:pt x="557" y="242"/>
                </a:lnTo>
                <a:lnTo>
                  <a:pt x="548" y="242"/>
                </a:lnTo>
                <a:lnTo>
                  <a:pt x="546" y="242"/>
                </a:lnTo>
                <a:lnTo>
                  <a:pt x="546" y="234"/>
                </a:lnTo>
                <a:lnTo>
                  <a:pt x="546" y="228"/>
                </a:lnTo>
                <a:lnTo>
                  <a:pt x="546" y="233"/>
                </a:lnTo>
                <a:lnTo>
                  <a:pt x="546" y="234"/>
                </a:lnTo>
                <a:lnTo>
                  <a:pt x="543" y="234"/>
                </a:lnTo>
                <a:lnTo>
                  <a:pt x="542" y="234"/>
                </a:lnTo>
                <a:lnTo>
                  <a:pt x="542" y="228"/>
                </a:lnTo>
                <a:lnTo>
                  <a:pt x="539" y="228"/>
                </a:lnTo>
                <a:lnTo>
                  <a:pt x="538" y="228"/>
                </a:lnTo>
                <a:lnTo>
                  <a:pt x="537" y="227"/>
                </a:lnTo>
                <a:lnTo>
                  <a:pt x="536" y="227"/>
                </a:lnTo>
                <a:lnTo>
                  <a:pt x="534" y="227"/>
                </a:lnTo>
                <a:lnTo>
                  <a:pt x="533" y="227"/>
                </a:lnTo>
                <a:lnTo>
                  <a:pt x="532" y="227"/>
                </a:lnTo>
                <a:lnTo>
                  <a:pt x="532" y="225"/>
                </a:lnTo>
                <a:lnTo>
                  <a:pt x="532" y="224"/>
                </a:lnTo>
                <a:lnTo>
                  <a:pt x="532" y="221"/>
                </a:lnTo>
                <a:lnTo>
                  <a:pt x="532" y="220"/>
                </a:lnTo>
                <a:lnTo>
                  <a:pt x="532" y="219"/>
                </a:lnTo>
                <a:lnTo>
                  <a:pt x="532" y="217"/>
                </a:lnTo>
                <a:lnTo>
                  <a:pt x="532" y="216"/>
                </a:lnTo>
                <a:lnTo>
                  <a:pt x="532" y="214"/>
                </a:lnTo>
                <a:lnTo>
                  <a:pt x="532" y="213"/>
                </a:lnTo>
                <a:lnTo>
                  <a:pt x="532" y="212"/>
                </a:lnTo>
                <a:lnTo>
                  <a:pt x="533" y="212"/>
                </a:lnTo>
                <a:lnTo>
                  <a:pt x="534" y="205"/>
                </a:lnTo>
                <a:lnTo>
                  <a:pt x="533" y="204"/>
                </a:lnTo>
                <a:lnTo>
                  <a:pt x="531" y="204"/>
                </a:lnTo>
                <a:lnTo>
                  <a:pt x="532" y="197"/>
                </a:lnTo>
                <a:lnTo>
                  <a:pt x="531" y="197"/>
                </a:lnTo>
                <a:lnTo>
                  <a:pt x="531" y="203"/>
                </a:lnTo>
                <a:lnTo>
                  <a:pt x="525" y="201"/>
                </a:lnTo>
                <a:lnTo>
                  <a:pt x="524" y="201"/>
                </a:lnTo>
                <a:lnTo>
                  <a:pt x="523" y="200"/>
                </a:lnTo>
                <a:lnTo>
                  <a:pt x="520" y="199"/>
                </a:lnTo>
                <a:lnTo>
                  <a:pt x="519" y="199"/>
                </a:lnTo>
                <a:lnTo>
                  <a:pt x="517" y="199"/>
                </a:lnTo>
                <a:lnTo>
                  <a:pt x="516" y="199"/>
                </a:lnTo>
                <a:lnTo>
                  <a:pt x="515" y="199"/>
                </a:lnTo>
                <a:lnTo>
                  <a:pt x="513" y="197"/>
                </a:lnTo>
                <a:lnTo>
                  <a:pt x="508" y="196"/>
                </a:lnTo>
                <a:lnTo>
                  <a:pt x="507" y="196"/>
                </a:lnTo>
                <a:lnTo>
                  <a:pt x="506" y="196"/>
                </a:lnTo>
                <a:lnTo>
                  <a:pt x="504" y="197"/>
                </a:lnTo>
                <a:lnTo>
                  <a:pt x="503" y="197"/>
                </a:lnTo>
                <a:lnTo>
                  <a:pt x="502" y="199"/>
                </a:lnTo>
                <a:lnTo>
                  <a:pt x="499" y="199"/>
                </a:lnTo>
                <a:lnTo>
                  <a:pt x="498" y="200"/>
                </a:lnTo>
                <a:lnTo>
                  <a:pt x="496" y="200"/>
                </a:lnTo>
                <a:lnTo>
                  <a:pt x="495" y="201"/>
                </a:lnTo>
                <a:lnTo>
                  <a:pt x="494" y="201"/>
                </a:lnTo>
                <a:lnTo>
                  <a:pt x="491" y="201"/>
                </a:lnTo>
                <a:lnTo>
                  <a:pt x="491" y="202"/>
                </a:lnTo>
                <a:lnTo>
                  <a:pt x="491" y="203"/>
                </a:lnTo>
                <a:lnTo>
                  <a:pt x="491" y="204"/>
                </a:lnTo>
                <a:lnTo>
                  <a:pt x="493" y="208"/>
                </a:lnTo>
                <a:lnTo>
                  <a:pt x="494" y="214"/>
                </a:lnTo>
                <a:lnTo>
                  <a:pt x="494" y="216"/>
                </a:lnTo>
                <a:lnTo>
                  <a:pt x="495" y="217"/>
                </a:lnTo>
                <a:lnTo>
                  <a:pt x="495" y="219"/>
                </a:lnTo>
                <a:lnTo>
                  <a:pt x="489" y="219"/>
                </a:lnTo>
                <a:lnTo>
                  <a:pt x="486" y="219"/>
                </a:lnTo>
                <a:lnTo>
                  <a:pt x="485" y="219"/>
                </a:lnTo>
                <a:lnTo>
                  <a:pt x="482" y="219"/>
                </a:lnTo>
                <a:lnTo>
                  <a:pt x="481" y="219"/>
                </a:lnTo>
                <a:lnTo>
                  <a:pt x="480" y="219"/>
                </a:lnTo>
                <a:lnTo>
                  <a:pt x="479" y="219"/>
                </a:lnTo>
                <a:lnTo>
                  <a:pt x="478" y="219"/>
                </a:lnTo>
                <a:lnTo>
                  <a:pt x="477" y="219"/>
                </a:lnTo>
                <a:lnTo>
                  <a:pt x="476" y="219"/>
                </a:lnTo>
                <a:lnTo>
                  <a:pt x="473" y="219"/>
                </a:lnTo>
                <a:lnTo>
                  <a:pt x="472" y="219"/>
                </a:lnTo>
                <a:lnTo>
                  <a:pt x="470" y="219"/>
                </a:lnTo>
                <a:lnTo>
                  <a:pt x="469" y="219"/>
                </a:lnTo>
                <a:lnTo>
                  <a:pt x="468" y="219"/>
                </a:lnTo>
                <a:lnTo>
                  <a:pt x="464" y="219"/>
                </a:lnTo>
                <a:lnTo>
                  <a:pt x="462" y="219"/>
                </a:lnTo>
                <a:lnTo>
                  <a:pt x="462" y="220"/>
                </a:lnTo>
                <a:lnTo>
                  <a:pt x="462" y="225"/>
                </a:lnTo>
                <a:lnTo>
                  <a:pt x="462" y="226"/>
                </a:lnTo>
                <a:lnTo>
                  <a:pt x="462" y="227"/>
                </a:lnTo>
                <a:lnTo>
                  <a:pt x="462" y="228"/>
                </a:lnTo>
                <a:lnTo>
                  <a:pt x="462" y="229"/>
                </a:lnTo>
                <a:lnTo>
                  <a:pt x="462" y="230"/>
                </a:lnTo>
                <a:lnTo>
                  <a:pt x="462" y="231"/>
                </a:lnTo>
                <a:lnTo>
                  <a:pt x="462" y="233"/>
                </a:lnTo>
                <a:lnTo>
                  <a:pt x="462" y="234"/>
                </a:lnTo>
                <a:lnTo>
                  <a:pt x="462" y="235"/>
                </a:lnTo>
                <a:lnTo>
                  <a:pt x="462" y="236"/>
                </a:lnTo>
                <a:lnTo>
                  <a:pt x="462" y="237"/>
                </a:lnTo>
                <a:lnTo>
                  <a:pt x="462" y="238"/>
                </a:lnTo>
                <a:lnTo>
                  <a:pt x="462" y="239"/>
                </a:lnTo>
                <a:lnTo>
                  <a:pt x="462" y="241"/>
                </a:lnTo>
                <a:lnTo>
                  <a:pt x="463" y="242"/>
                </a:lnTo>
                <a:lnTo>
                  <a:pt x="463" y="243"/>
                </a:lnTo>
                <a:lnTo>
                  <a:pt x="463" y="244"/>
                </a:lnTo>
                <a:lnTo>
                  <a:pt x="463" y="245"/>
                </a:lnTo>
                <a:lnTo>
                  <a:pt x="463" y="246"/>
                </a:lnTo>
                <a:lnTo>
                  <a:pt x="463" y="247"/>
                </a:lnTo>
                <a:lnTo>
                  <a:pt x="463" y="249"/>
                </a:lnTo>
                <a:lnTo>
                  <a:pt x="464" y="249"/>
                </a:lnTo>
                <a:lnTo>
                  <a:pt x="465" y="249"/>
                </a:lnTo>
                <a:lnTo>
                  <a:pt x="467" y="249"/>
                </a:lnTo>
                <a:lnTo>
                  <a:pt x="468" y="249"/>
                </a:lnTo>
                <a:lnTo>
                  <a:pt x="469" y="249"/>
                </a:lnTo>
                <a:lnTo>
                  <a:pt x="470" y="249"/>
                </a:lnTo>
                <a:lnTo>
                  <a:pt x="471" y="249"/>
                </a:lnTo>
                <a:lnTo>
                  <a:pt x="473" y="249"/>
                </a:lnTo>
                <a:lnTo>
                  <a:pt x="474" y="249"/>
                </a:lnTo>
                <a:lnTo>
                  <a:pt x="477" y="249"/>
                </a:lnTo>
                <a:lnTo>
                  <a:pt x="478" y="249"/>
                </a:lnTo>
                <a:lnTo>
                  <a:pt x="479" y="249"/>
                </a:lnTo>
                <a:lnTo>
                  <a:pt x="480" y="249"/>
                </a:lnTo>
                <a:lnTo>
                  <a:pt x="481" y="249"/>
                </a:lnTo>
                <a:lnTo>
                  <a:pt x="482" y="249"/>
                </a:lnTo>
                <a:lnTo>
                  <a:pt x="485" y="249"/>
                </a:lnTo>
                <a:lnTo>
                  <a:pt x="485" y="246"/>
                </a:lnTo>
                <a:lnTo>
                  <a:pt x="485" y="244"/>
                </a:lnTo>
                <a:lnTo>
                  <a:pt x="485" y="241"/>
                </a:lnTo>
                <a:lnTo>
                  <a:pt x="496" y="241"/>
                </a:lnTo>
                <a:lnTo>
                  <a:pt x="497" y="241"/>
                </a:lnTo>
                <a:lnTo>
                  <a:pt x="497" y="238"/>
                </a:lnTo>
                <a:lnTo>
                  <a:pt x="498" y="234"/>
                </a:lnTo>
                <a:lnTo>
                  <a:pt x="498" y="231"/>
                </a:lnTo>
                <a:lnTo>
                  <a:pt x="498" y="230"/>
                </a:lnTo>
                <a:lnTo>
                  <a:pt x="498" y="229"/>
                </a:lnTo>
                <a:lnTo>
                  <a:pt x="498" y="228"/>
                </a:lnTo>
                <a:lnTo>
                  <a:pt x="498" y="227"/>
                </a:lnTo>
                <a:lnTo>
                  <a:pt x="498" y="226"/>
                </a:lnTo>
                <a:lnTo>
                  <a:pt x="498" y="225"/>
                </a:lnTo>
                <a:lnTo>
                  <a:pt x="497" y="224"/>
                </a:lnTo>
                <a:lnTo>
                  <a:pt x="497" y="222"/>
                </a:lnTo>
                <a:lnTo>
                  <a:pt x="502" y="222"/>
                </a:lnTo>
                <a:lnTo>
                  <a:pt x="503" y="224"/>
                </a:lnTo>
                <a:lnTo>
                  <a:pt x="504" y="224"/>
                </a:lnTo>
                <a:lnTo>
                  <a:pt x="504" y="225"/>
                </a:lnTo>
                <a:lnTo>
                  <a:pt x="503" y="226"/>
                </a:lnTo>
                <a:lnTo>
                  <a:pt x="504" y="227"/>
                </a:lnTo>
                <a:lnTo>
                  <a:pt x="505" y="227"/>
                </a:lnTo>
                <a:lnTo>
                  <a:pt x="505" y="229"/>
                </a:lnTo>
                <a:lnTo>
                  <a:pt x="506" y="231"/>
                </a:lnTo>
                <a:lnTo>
                  <a:pt x="506" y="233"/>
                </a:lnTo>
                <a:lnTo>
                  <a:pt x="506" y="236"/>
                </a:lnTo>
                <a:lnTo>
                  <a:pt x="506" y="239"/>
                </a:lnTo>
                <a:lnTo>
                  <a:pt x="506" y="241"/>
                </a:lnTo>
                <a:lnTo>
                  <a:pt x="506" y="244"/>
                </a:lnTo>
                <a:lnTo>
                  <a:pt x="507" y="252"/>
                </a:lnTo>
                <a:lnTo>
                  <a:pt x="507" y="256"/>
                </a:lnTo>
                <a:lnTo>
                  <a:pt x="507" y="258"/>
                </a:lnTo>
                <a:lnTo>
                  <a:pt x="508" y="258"/>
                </a:lnTo>
                <a:lnTo>
                  <a:pt x="508" y="259"/>
                </a:lnTo>
                <a:lnTo>
                  <a:pt x="507" y="260"/>
                </a:lnTo>
                <a:lnTo>
                  <a:pt x="507" y="261"/>
                </a:lnTo>
                <a:lnTo>
                  <a:pt x="507" y="262"/>
                </a:lnTo>
                <a:lnTo>
                  <a:pt x="508" y="264"/>
                </a:lnTo>
                <a:lnTo>
                  <a:pt x="507" y="264"/>
                </a:lnTo>
                <a:lnTo>
                  <a:pt x="505" y="264"/>
                </a:lnTo>
                <a:lnTo>
                  <a:pt x="505" y="266"/>
                </a:lnTo>
                <a:lnTo>
                  <a:pt x="506" y="268"/>
                </a:lnTo>
                <a:lnTo>
                  <a:pt x="506" y="269"/>
                </a:lnTo>
                <a:lnTo>
                  <a:pt x="506" y="271"/>
                </a:lnTo>
                <a:lnTo>
                  <a:pt x="507" y="272"/>
                </a:lnTo>
                <a:lnTo>
                  <a:pt x="508" y="272"/>
                </a:lnTo>
                <a:lnTo>
                  <a:pt x="508" y="275"/>
                </a:lnTo>
                <a:lnTo>
                  <a:pt x="510" y="277"/>
                </a:lnTo>
                <a:lnTo>
                  <a:pt x="510" y="283"/>
                </a:lnTo>
                <a:lnTo>
                  <a:pt x="510" y="284"/>
                </a:lnTo>
                <a:lnTo>
                  <a:pt x="510" y="286"/>
                </a:lnTo>
                <a:lnTo>
                  <a:pt x="510" y="287"/>
                </a:lnTo>
                <a:lnTo>
                  <a:pt x="508" y="300"/>
                </a:lnTo>
                <a:lnTo>
                  <a:pt x="505" y="300"/>
                </a:lnTo>
                <a:lnTo>
                  <a:pt x="505" y="298"/>
                </a:lnTo>
                <a:lnTo>
                  <a:pt x="505" y="296"/>
                </a:lnTo>
                <a:lnTo>
                  <a:pt x="506" y="294"/>
                </a:lnTo>
                <a:lnTo>
                  <a:pt x="506" y="293"/>
                </a:lnTo>
                <a:lnTo>
                  <a:pt x="506" y="289"/>
                </a:lnTo>
                <a:lnTo>
                  <a:pt x="506" y="288"/>
                </a:lnTo>
                <a:lnTo>
                  <a:pt x="505" y="288"/>
                </a:lnTo>
                <a:lnTo>
                  <a:pt x="504" y="288"/>
                </a:lnTo>
                <a:lnTo>
                  <a:pt x="499" y="288"/>
                </a:lnTo>
                <a:lnTo>
                  <a:pt x="498" y="288"/>
                </a:lnTo>
                <a:lnTo>
                  <a:pt x="496" y="288"/>
                </a:lnTo>
                <a:lnTo>
                  <a:pt x="494" y="288"/>
                </a:lnTo>
                <a:lnTo>
                  <a:pt x="491" y="288"/>
                </a:lnTo>
                <a:lnTo>
                  <a:pt x="491" y="287"/>
                </a:lnTo>
                <a:lnTo>
                  <a:pt x="490" y="287"/>
                </a:lnTo>
                <a:lnTo>
                  <a:pt x="489" y="287"/>
                </a:lnTo>
                <a:lnTo>
                  <a:pt x="488" y="287"/>
                </a:lnTo>
                <a:lnTo>
                  <a:pt x="487" y="287"/>
                </a:lnTo>
                <a:lnTo>
                  <a:pt x="486" y="287"/>
                </a:lnTo>
                <a:lnTo>
                  <a:pt x="484" y="287"/>
                </a:lnTo>
                <a:lnTo>
                  <a:pt x="482" y="287"/>
                </a:lnTo>
                <a:lnTo>
                  <a:pt x="481" y="287"/>
                </a:lnTo>
                <a:lnTo>
                  <a:pt x="480" y="287"/>
                </a:lnTo>
                <a:lnTo>
                  <a:pt x="479" y="287"/>
                </a:lnTo>
                <a:lnTo>
                  <a:pt x="481" y="298"/>
                </a:lnTo>
                <a:lnTo>
                  <a:pt x="480" y="298"/>
                </a:lnTo>
                <a:lnTo>
                  <a:pt x="480" y="301"/>
                </a:lnTo>
                <a:lnTo>
                  <a:pt x="480" y="311"/>
                </a:lnTo>
                <a:lnTo>
                  <a:pt x="478" y="314"/>
                </a:lnTo>
                <a:lnTo>
                  <a:pt x="476" y="317"/>
                </a:lnTo>
                <a:lnTo>
                  <a:pt x="477" y="318"/>
                </a:lnTo>
                <a:lnTo>
                  <a:pt x="478" y="317"/>
                </a:lnTo>
                <a:lnTo>
                  <a:pt x="479" y="316"/>
                </a:lnTo>
                <a:lnTo>
                  <a:pt x="480" y="314"/>
                </a:lnTo>
                <a:lnTo>
                  <a:pt x="480" y="316"/>
                </a:lnTo>
                <a:lnTo>
                  <a:pt x="479" y="320"/>
                </a:lnTo>
                <a:lnTo>
                  <a:pt x="479" y="325"/>
                </a:lnTo>
                <a:lnTo>
                  <a:pt x="479" y="326"/>
                </a:lnTo>
                <a:lnTo>
                  <a:pt x="479" y="328"/>
                </a:lnTo>
                <a:lnTo>
                  <a:pt x="479" y="329"/>
                </a:lnTo>
                <a:lnTo>
                  <a:pt x="476" y="329"/>
                </a:lnTo>
                <a:lnTo>
                  <a:pt x="473" y="329"/>
                </a:lnTo>
                <a:lnTo>
                  <a:pt x="472" y="343"/>
                </a:lnTo>
                <a:lnTo>
                  <a:pt x="479" y="344"/>
                </a:lnTo>
                <a:lnTo>
                  <a:pt x="479" y="358"/>
                </a:lnTo>
                <a:lnTo>
                  <a:pt x="479" y="360"/>
                </a:lnTo>
                <a:lnTo>
                  <a:pt x="479" y="362"/>
                </a:lnTo>
                <a:lnTo>
                  <a:pt x="479" y="369"/>
                </a:lnTo>
                <a:lnTo>
                  <a:pt x="479" y="371"/>
                </a:lnTo>
                <a:lnTo>
                  <a:pt x="479" y="372"/>
                </a:lnTo>
                <a:lnTo>
                  <a:pt x="479" y="378"/>
                </a:lnTo>
                <a:lnTo>
                  <a:pt x="478" y="384"/>
                </a:lnTo>
                <a:lnTo>
                  <a:pt x="478" y="388"/>
                </a:lnTo>
                <a:lnTo>
                  <a:pt x="478" y="389"/>
                </a:lnTo>
                <a:lnTo>
                  <a:pt x="481" y="389"/>
                </a:lnTo>
                <a:lnTo>
                  <a:pt x="485" y="389"/>
                </a:lnTo>
                <a:lnTo>
                  <a:pt x="488" y="390"/>
                </a:lnTo>
                <a:lnTo>
                  <a:pt x="489" y="390"/>
                </a:lnTo>
                <a:lnTo>
                  <a:pt x="490" y="390"/>
                </a:lnTo>
                <a:lnTo>
                  <a:pt x="493" y="389"/>
                </a:lnTo>
                <a:lnTo>
                  <a:pt x="496" y="390"/>
                </a:lnTo>
                <a:lnTo>
                  <a:pt x="499" y="390"/>
                </a:lnTo>
                <a:lnTo>
                  <a:pt x="501" y="390"/>
                </a:lnTo>
                <a:lnTo>
                  <a:pt x="502" y="389"/>
                </a:lnTo>
                <a:lnTo>
                  <a:pt x="502" y="390"/>
                </a:lnTo>
                <a:lnTo>
                  <a:pt x="503" y="390"/>
                </a:lnTo>
                <a:lnTo>
                  <a:pt x="507" y="390"/>
                </a:lnTo>
                <a:lnTo>
                  <a:pt x="507" y="398"/>
                </a:lnTo>
                <a:lnTo>
                  <a:pt x="507" y="400"/>
                </a:lnTo>
                <a:lnTo>
                  <a:pt x="507" y="401"/>
                </a:lnTo>
                <a:lnTo>
                  <a:pt x="507" y="402"/>
                </a:lnTo>
                <a:lnTo>
                  <a:pt x="508" y="402"/>
                </a:lnTo>
                <a:lnTo>
                  <a:pt x="508" y="403"/>
                </a:lnTo>
                <a:lnTo>
                  <a:pt x="508" y="408"/>
                </a:lnTo>
                <a:lnTo>
                  <a:pt x="507" y="415"/>
                </a:lnTo>
                <a:lnTo>
                  <a:pt x="507" y="417"/>
                </a:lnTo>
                <a:lnTo>
                  <a:pt x="508" y="417"/>
                </a:lnTo>
                <a:lnTo>
                  <a:pt x="519" y="417"/>
                </a:lnTo>
                <a:lnTo>
                  <a:pt x="522" y="417"/>
                </a:lnTo>
                <a:lnTo>
                  <a:pt x="525" y="417"/>
                </a:lnTo>
                <a:lnTo>
                  <a:pt x="537" y="418"/>
                </a:lnTo>
                <a:lnTo>
                  <a:pt x="537" y="420"/>
                </a:lnTo>
                <a:lnTo>
                  <a:pt x="537" y="450"/>
                </a:lnTo>
                <a:lnTo>
                  <a:pt x="536" y="450"/>
                </a:lnTo>
                <a:lnTo>
                  <a:pt x="534" y="451"/>
                </a:lnTo>
                <a:lnTo>
                  <a:pt x="533" y="452"/>
                </a:lnTo>
                <a:lnTo>
                  <a:pt x="532" y="452"/>
                </a:lnTo>
                <a:lnTo>
                  <a:pt x="531" y="453"/>
                </a:lnTo>
                <a:lnTo>
                  <a:pt x="530" y="453"/>
                </a:lnTo>
                <a:lnTo>
                  <a:pt x="529" y="455"/>
                </a:lnTo>
                <a:lnTo>
                  <a:pt x="528" y="457"/>
                </a:lnTo>
                <a:lnTo>
                  <a:pt x="528" y="459"/>
                </a:lnTo>
                <a:lnTo>
                  <a:pt x="527" y="462"/>
                </a:lnTo>
                <a:lnTo>
                  <a:pt x="527" y="463"/>
                </a:lnTo>
                <a:lnTo>
                  <a:pt x="529" y="463"/>
                </a:lnTo>
                <a:lnTo>
                  <a:pt x="529" y="465"/>
                </a:lnTo>
                <a:lnTo>
                  <a:pt x="529" y="468"/>
                </a:lnTo>
                <a:lnTo>
                  <a:pt x="530" y="468"/>
                </a:lnTo>
                <a:lnTo>
                  <a:pt x="533" y="468"/>
                </a:lnTo>
                <a:lnTo>
                  <a:pt x="534" y="468"/>
                </a:lnTo>
                <a:lnTo>
                  <a:pt x="536" y="468"/>
                </a:lnTo>
                <a:lnTo>
                  <a:pt x="537" y="468"/>
                </a:lnTo>
                <a:lnTo>
                  <a:pt x="537" y="470"/>
                </a:lnTo>
                <a:lnTo>
                  <a:pt x="537" y="476"/>
                </a:lnTo>
                <a:lnTo>
                  <a:pt x="525" y="476"/>
                </a:lnTo>
                <a:lnTo>
                  <a:pt x="527" y="473"/>
                </a:lnTo>
                <a:lnTo>
                  <a:pt x="523" y="473"/>
                </a:lnTo>
                <a:lnTo>
                  <a:pt x="522" y="475"/>
                </a:lnTo>
                <a:lnTo>
                  <a:pt x="522" y="476"/>
                </a:lnTo>
                <a:lnTo>
                  <a:pt x="522" y="477"/>
                </a:lnTo>
                <a:lnTo>
                  <a:pt x="521" y="478"/>
                </a:lnTo>
                <a:lnTo>
                  <a:pt x="517" y="484"/>
                </a:lnTo>
                <a:lnTo>
                  <a:pt x="516" y="485"/>
                </a:lnTo>
                <a:lnTo>
                  <a:pt x="515" y="486"/>
                </a:lnTo>
                <a:lnTo>
                  <a:pt x="513" y="488"/>
                </a:lnTo>
                <a:lnTo>
                  <a:pt x="512" y="489"/>
                </a:lnTo>
                <a:lnTo>
                  <a:pt x="511" y="490"/>
                </a:lnTo>
                <a:lnTo>
                  <a:pt x="510" y="492"/>
                </a:lnTo>
                <a:lnTo>
                  <a:pt x="508" y="493"/>
                </a:lnTo>
                <a:lnTo>
                  <a:pt x="507" y="495"/>
                </a:lnTo>
                <a:lnTo>
                  <a:pt x="508" y="495"/>
                </a:lnTo>
                <a:lnTo>
                  <a:pt x="508" y="496"/>
                </a:lnTo>
                <a:lnTo>
                  <a:pt x="507" y="503"/>
                </a:lnTo>
                <a:lnTo>
                  <a:pt x="507" y="504"/>
                </a:lnTo>
                <a:lnTo>
                  <a:pt x="507" y="505"/>
                </a:lnTo>
                <a:lnTo>
                  <a:pt x="507" y="506"/>
                </a:lnTo>
                <a:lnTo>
                  <a:pt x="507" y="509"/>
                </a:lnTo>
                <a:lnTo>
                  <a:pt x="511" y="514"/>
                </a:lnTo>
                <a:lnTo>
                  <a:pt x="512" y="514"/>
                </a:lnTo>
                <a:lnTo>
                  <a:pt x="513" y="513"/>
                </a:lnTo>
                <a:lnTo>
                  <a:pt x="516" y="510"/>
                </a:lnTo>
                <a:lnTo>
                  <a:pt x="517" y="510"/>
                </a:lnTo>
                <a:lnTo>
                  <a:pt x="516" y="509"/>
                </a:lnTo>
                <a:lnTo>
                  <a:pt x="516" y="506"/>
                </a:lnTo>
                <a:lnTo>
                  <a:pt x="515" y="505"/>
                </a:lnTo>
                <a:lnTo>
                  <a:pt x="515" y="504"/>
                </a:lnTo>
                <a:lnTo>
                  <a:pt x="516" y="504"/>
                </a:lnTo>
                <a:lnTo>
                  <a:pt x="517" y="504"/>
                </a:lnTo>
                <a:lnTo>
                  <a:pt x="519" y="509"/>
                </a:lnTo>
                <a:lnTo>
                  <a:pt x="520" y="509"/>
                </a:lnTo>
                <a:lnTo>
                  <a:pt x="521" y="510"/>
                </a:lnTo>
                <a:lnTo>
                  <a:pt x="523" y="512"/>
                </a:lnTo>
                <a:lnTo>
                  <a:pt x="524" y="513"/>
                </a:lnTo>
                <a:lnTo>
                  <a:pt x="524" y="512"/>
                </a:lnTo>
                <a:lnTo>
                  <a:pt x="524" y="511"/>
                </a:lnTo>
                <a:lnTo>
                  <a:pt x="525" y="511"/>
                </a:lnTo>
                <a:lnTo>
                  <a:pt x="528" y="512"/>
                </a:lnTo>
                <a:lnTo>
                  <a:pt x="528" y="513"/>
                </a:lnTo>
                <a:lnTo>
                  <a:pt x="530" y="513"/>
                </a:lnTo>
                <a:lnTo>
                  <a:pt x="530" y="517"/>
                </a:lnTo>
                <a:lnTo>
                  <a:pt x="529" y="517"/>
                </a:lnTo>
                <a:lnTo>
                  <a:pt x="529" y="518"/>
                </a:lnTo>
                <a:lnTo>
                  <a:pt x="529" y="519"/>
                </a:lnTo>
                <a:lnTo>
                  <a:pt x="528" y="519"/>
                </a:lnTo>
                <a:lnTo>
                  <a:pt x="527" y="519"/>
                </a:lnTo>
                <a:lnTo>
                  <a:pt x="524" y="519"/>
                </a:lnTo>
                <a:lnTo>
                  <a:pt x="522" y="519"/>
                </a:lnTo>
                <a:lnTo>
                  <a:pt x="523" y="521"/>
                </a:lnTo>
                <a:lnTo>
                  <a:pt x="523" y="522"/>
                </a:lnTo>
                <a:lnTo>
                  <a:pt x="523" y="523"/>
                </a:lnTo>
                <a:lnTo>
                  <a:pt x="523" y="524"/>
                </a:lnTo>
                <a:lnTo>
                  <a:pt x="523" y="526"/>
                </a:lnTo>
                <a:lnTo>
                  <a:pt x="523" y="527"/>
                </a:lnTo>
                <a:lnTo>
                  <a:pt x="525" y="527"/>
                </a:lnTo>
                <a:lnTo>
                  <a:pt x="527" y="527"/>
                </a:lnTo>
                <a:lnTo>
                  <a:pt x="527" y="524"/>
                </a:lnTo>
                <a:lnTo>
                  <a:pt x="529" y="524"/>
                </a:lnTo>
                <a:lnTo>
                  <a:pt x="527" y="524"/>
                </a:lnTo>
                <a:lnTo>
                  <a:pt x="525" y="521"/>
                </a:lnTo>
                <a:lnTo>
                  <a:pt x="525" y="520"/>
                </a:lnTo>
                <a:lnTo>
                  <a:pt x="527" y="521"/>
                </a:lnTo>
                <a:lnTo>
                  <a:pt x="528" y="520"/>
                </a:lnTo>
                <a:lnTo>
                  <a:pt x="537" y="520"/>
                </a:lnTo>
                <a:lnTo>
                  <a:pt x="537" y="522"/>
                </a:lnTo>
                <a:lnTo>
                  <a:pt x="546" y="527"/>
                </a:lnTo>
                <a:lnTo>
                  <a:pt x="547" y="527"/>
                </a:lnTo>
                <a:lnTo>
                  <a:pt x="546" y="528"/>
                </a:lnTo>
                <a:lnTo>
                  <a:pt x="546" y="529"/>
                </a:lnTo>
                <a:lnTo>
                  <a:pt x="545" y="530"/>
                </a:lnTo>
                <a:lnTo>
                  <a:pt x="541" y="536"/>
                </a:lnTo>
                <a:lnTo>
                  <a:pt x="537" y="543"/>
                </a:lnTo>
                <a:lnTo>
                  <a:pt x="537" y="544"/>
                </a:lnTo>
                <a:lnTo>
                  <a:pt x="537" y="545"/>
                </a:lnTo>
                <a:lnTo>
                  <a:pt x="537" y="551"/>
                </a:lnTo>
                <a:lnTo>
                  <a:pt x="537" y="553"/>
                </a:lnTo>
                <a:lnTo>
                  <a:pt x="551" y="553"/>
                </a:lnTo>
                <a:lnTo>
                  <a:pt x="556" y="553"/>
                </a:lnTo>
                <a:lnTo>
                  <a:pt x="566" y="553"/>
                </a:lnTo>
                <a:lnTo>
                  <a:pt x="566" y="554"/>
                </a:lnTo>
                <a:lnTo>
                  <a:pt x="566" y="556"/>
                </a:lnTo>
                <a:lnTo>
                  <a:pt x="566" y="557"/>
                </a:lnTo>
                <a:lnTo>
                  <a:pt x="566" y="559"/>
                </a:lnTo>
                <a:lnTo>
                  <a:pt x="567" y="562"/>
                </a:lnTo>
                <a:lnTo>
                  <a:pt x="567" y="564"/>
                </a:lnTo>
                <a:lnTo>
                  <a:pt x="567" y="568"/>
                </a:lnTo>
                <a:lnTo>
                  <a:pt x="566" y="568"/>
                </a:lnTo>
                <a:lnTo>
                  <a:pt x="567" y="568"/>
                </a:lnTo>
                <a:lnTo>
                  <a:pt x="570" y="569"/>
                </a:lnTo>
                <a:lnTo>
                  <a:pt x="571" y="569"/>
                </a:lnTo>
                <a:lnTo>
                  <a:pt x="571" y="570"/>
                </a:lnTo>
                <a:lnTo>
                  <a:pt x="572" y="570"/>
                </a:lnTo>
                <a:lnTo>
                  <a:pt x="572" y="568"/>
                </a:lnTo>
                <a:lnTo>
                  <a:pt x="573" y="568"/>
                </a:lnTo>
                <a:lnTo>
                  <a:pt x="574" y="568"/>
                </a:lnTo>
                <a:lnTo>
                  <a:pt x="575" y="568"/>
                </a:lnTo>
                <a:lnTo>
                  <a:pt x="576" y="568"/>
                </a:lnTo>
                <a:lnTo>
                  <a:pt x="576" y="570"/>
                </a:lnTo>
                <a:lnTo>
                  <a:pt x="577" y="570"/>
                </a:lnTo>
                <a:lnTo>
                  <a:pt x="577" y="568"/>
                </a:lnTo>
                <a:lnTo>
                  <a:pt x="579" y="568"/>
                </a:lnTo>
                <a:lnTo>
                  <a:pt x="581" y="567"/>
                </a:lnTo>
                <a:lnTo>
                  <a:pt x="581" y="564"/>
                </a:lnTo>
                <a:lnTo>
                  <a:pt x="583" y="564"/>
                </a:lnTo>
                <a:lnTo>
                  <a:pt x="583" y="563"/>
                </a:lnTo>
                <a:lnTo>
                  <a:pt x="583" y="562"/>
                </a:lnTo>
                <a:lnTo>
                  <a:pt x="582" y="561"/>
                </a:lnTo>
                <a:lnTo>
                  <a:pt x="582" y="560"/>
                </a:lnTo>
                <a:lnTo>
                  <a:pt x="581" y="559"/>
                </a:lnTo>
                <a:lnTo>
                  <a:pt x="581" y="557"/>
                </a:lnTo>
                <a:lnTo>
                  <a:pt x="586" y="557"/>
                </a:lnTo>
                <a:lnTo>
                  <a:pt x="586" y="559"/>
                </a:lnTo>
                <a:lnTo>
                  <a:pt x="586" y="560"/>
                </a:lnTo>
                <a:lnTo>
                  <a:pt x="586" y="561"/>
                </a:lnTo>
                <a:lnTo>
                  <a:pt x="586" y="562"/>
                </a:lnTo>
                <a:lnTo>
                  <a:pt x="586" y="563"/>
                </a:lnTo>
                <a:lnTo>
                  <a:pt x="588" y="564"/>
                </a:lnTo>
                <a:lnTo>
                  <a:pt x="588" y="565"/>
                </a:lnTo>
                <a:lnTo>
                  <a:pt x="589" y="567"/>
                </a:lnTo>
                <a:lnTo>
                  <a:pt x="585" y="567"/>
                </a:lnTo>
                <a:lnTo>
                  <a:pt x="585" y="568"/>
                </a:lnTo>
                <a:lnTo>
                  <a:pt x="585" y="569"/>
                </a:lnTo>
                <a:lnTo>
                  <a:pt x="586" y="570"/>
                </a:lnTo>
                <a:lnTo>
                  <a:pt x="588" y="570"/>
                </a:lnTo>
                <a:lnTo>
                  <a:pt x="589" y="567"/>
                </a:lnTo>
                <a:lnTo>
                  <a:pt x="590" y="568"/>
                </a:lnTo>
                <a:lnTo>
                  <a:pt x="592" y="571"/>
                </a:lnTo>
                <a:lnTo>
                  <a:pt x="592" y="572"/>
                </a:lnTo>
                <a:lnTo>
                  <a:pt x="593" y="573"/>
                </a:lnTo>
                <a:lnTo>
                  <a:pt x="593" y="571"/>
                </a:lnTo>
                <a:lnTo>
                  <a:pt x="593" y="570"/>
                </a:lnTo>
                <a:lnTo>
                  <a:pt x="593" y="569"/>
                </a:lnTo>
                <a:lnTo>
                  <a:pt x="593" y="568"/>
                </a:lnTo>
                <a:lnTo>
                  <a:pt x="593" y="567"/>
                </a:lnTo>
                <a:lnTo>
                  <a:pt x="593" y="565"/>
                </a:lnTo>
                <a:lnTo>
                  <a:pt x="593" y="564"/>
                </a:lnTo>
                <a:lnTo>
                  <a:pt x="593" y="563"/>
                </a:lnTo>
                <a:lnTo>
                  <a:pt x="593" y="562"/>
                </a:lnTo>
                <a:lnTo>
                  <a:pt x="593" y="561"/>
                </a:lnTo>
                <a:lnTo>
                  <a:pt x="593" y="560"/>
                </a:lnTo>
                <a:lnTo>
                  <a:pt x="594" y="560"/>
                </a:lnTo>
                <a:lnTo>
                  <a:pt x="598" y="556"/>
                </a:lnTo>
                <a:lnTo>
                  <a:pt x="599" y="557"/>
                </a:lnTo>
                <a:lnTo>
                  <a:pt x="600" y="559"/>
                </a:lnTo>
                <a:lnTo>
                  <a:pt x="601" y="559"/>
                </a:lnTo>
                <a:lnTo>
                  <a:pt x="601" y="560"/>
                </a:lnTo>
                <a:lnTo>
                  <a:pt x="609" y="560"/>
                </a:lnTo>
                <a:lnTo>
                  <a:pt x="611" y="560"/>
                </a:lnTo>
                <a:lnTo>
                  <a:pt x="611" y="571"/>
                </a:lnTo>
                <a:lnTo>
                  <a:pt x="611" y="573"/>
                </a:lnTo>
                <a:lnTo>
                  <a:pt x="611" y="574"/>
                </a:lnTo>
                <a:lnTo>
                  <a:pt x="611" y="576"/>
                </a:lnTo>
                <a:lnTo>
                  <a:pt x="611" y="578"/>
                </a:lnTo>
                <a:lnTo>
                  <a:pt x="616" y="578"/>
                </a:lnTo>
                <a:lnTo>
                  <a:pt x="616" y="580"/>
                </a:lnTo>
                <a:lnTo>
                  <a:pt x="616" y="588"/>
                </a:lnTo>
                <a:lnTo>
                  <a:pt x="616" y="589"/>
                </a:lnTo>
                <a:lnTo>
                  <a:pt x="617" y="589"/>
                </a:lnTo>
                <a:lnTo>
                  <a:pt x="618" y="589"/>
                </a:lnTo>
                <a:lnTo>
                  <a:pt x="618" y="587"/>
                </a:lnTo>
                <a:lnTo>
                  <a:pt x="618" y="586"/>
                </a:lnTo>
                <a:lnTo>
                  <a:pt x="622" y="586"/>
                </a:lnTo>
                <a:lnTo>
                  <a:pt x="624" y="586"/>
                </a:lnTo>
                <a:lnTo>
                  <a:pt x="624" y="582"/>
                </a:lnTo>
                <a:lnTo>
                  <a:pt x="619" y="582"/>
                </a:lnTo>
                <a:lnTo>
                  <a:pt x="618" y="582"/>
                </a:lnTo>
                <a:lnTo>
                  <a:pt x="618" y="579"/>
                </a:lnTo>
                <a:lnTo>
                  <a:pt x="619" y="579"/>
                </a:lnTo>
                <a:lnTo>
                  <a:pt x="624" y="579"/>
                </a:lnTo>
                <a:lnTo>
                  <a:pt x="624" y="578"/>
                </a:lnTo>
                <a:lnTo>
                  <a:pt x="624" y="577"/>
                </a:lnTo>
                <a:lnTo>
                  <a:pt x="624" y="563"/>
                </a:lnTo>
                <a:lnTo>
                  <a:pt x="636" y="563"/>
                </a:lnTo>
                <a:lnTo>
                  <a:pt x="637" y="563"/>
                </a:lnTo>
                <a:lnTo>
                  <a:pt x="637" y="564"/>
                </a:lnTo>
                <a:lnTo>
                  <a:pt x="642" y="564"/>
                </a:lnTo>
                <a:lnTo>
                  <a:pt x="643" y="564"/>
                </a:lnTo>
                <a:lnTo>
                  <a:pt x="643" y="563"/>
                </a:lnTo>
                <a:lnTo>
                  <a:pt x="642" y="563"/>
                </a:lnTo>
                <a:lnTo>
                  <a:pt x="642" y="562"/>
                </a:lnTo>
                <a:lnTo>
                  <a:pt x="642" y="561"/>
                </a:lnTo>
                <a:lnTo>
                  <a:pt x="642" y="560"/>
                </a:lnTo>
                <a:lnTo>
                  <a:pt x="641" y="560"/>
                </a:lnTo>
                <a:lnTo>
                  <a:pt x="643" y="560"/>
                </a:lnTo>
                <a:lnTo>
                  <a:pt x="644" y="560"/>
                </a:lnTo>
                <a:lnTo>
                  <a:pt x="644" y="561"/>
                </a:lnTo>
                <a:lnTo>
                  <a:pt x="645" y="561"/>
                </a:lnTo>
                <a:lnTo>
                  <a:pt x="645" y="562"/>
                </a:lnTo>
                <a:lnTo>
                  <a:pt x="645" y="563"/>
                </a:lnTo>
                <a:lnTo>
                  <a:pt x="645" y="564"/>
                </a:lnTo>
                <a:lnTo>
                  <a:pt x="646" y="564"/>
                </a:lnTo>
                <a:lnTo>
                  <a:pt x="646" y="565"/>
                </a:lnTo>
                <a:lnTo>
                  <a:pt x="651" y="565"/>
                </a:lnTo>
                <a:lnTo>
                  <a:pt x="651" y="564"/>
                </a:lnTo>
                <a:lnTo>
                  <a:pt x="651" y="563"/>
                </a:lnTo>
                <a:lnTo>
                  <a:pt x="652" y="563"/>
                </a:lnTo>
                <a:lnTo>
                  <a:pt x="652" y="562"/>
                </a:lnTo>
                <a:lnTo>
                  <a:pt x="653" y="561"/>
                </a:lnTo>
                <a:lnTo>
                  <a:pt x="654" y="560"/>
                </a:lnTo>
                <a:lnTo>
                  <a:pt x="661" y="560"/>
                </a:lnTo>
                <a:lnTo>
                  <a:pt x="670" y="560"/>
                </a:lnTo>
                <a:lnTo>
                  <a:pt x="670" y="561"/>
                </a:lnTo>
                <a:lnTo>
                  <a:pt x="671" y="561"/>
                </a:lnTo>
                <a:lnTo>
                  <a:pt x="672" y="562"/>
                </a:lnTo>
                <a:lnTo>
                  <a:pt x="674" y="562"/>
                </a:lnTo>
                <a:lnTo>
                  <a:pt x="672" y="560"/>
                </a:lnTo>
                <a:lnTo>
                  <a:pt x="682" y="560"/>
                </a:lnTo>
                <a:lnTo>
                  <a:pt x="682" y="569"/>
                </a:lnTo>
                <a:lnTo>
                  <a:pt x="679" y="569"/>
                </a:lnTo>
                <a:lnTo>
                  <a:pt x="677" y="569"/>
                </a:lnTo>
                <a:lnTo>
                  <a:pt x="677" y="572"/>
                </a:lnTo>
                <a:lnTo>
                  <a:pt x="677" y="576"/>
                </a:lnTo>
                <a:lnTo>
                  <a:pt x="677" y="578"/>
                </a:lnTo>
                <a:lnTo>
                  <a:pt x="676" y="593"/>
                </a:lnTo>
                <a:lnTo>
                  <a:pt x="677" y="593"/>
                </a:lnTo>
                <a:lnTo>
                  <a:pt x="677" y="594"/>
                </a:lnTo>
                <a:lnTo>
                  <a:pt x="677" y="595"/>
                </a:lnTo>
                <a:lnTo>
                  <a:pt x="676" y="595"/>
                </a:lnTo>
                <a:lnTo>
                  <a:pt x="675" y="595"/>
                </a:lnTo>
                <a:lnTo>
                  <a:pt x="672" y="596"/>
                </a:lnTo>
                <a:lnTo>
                  <a:pt x="671" y="596"/>
                </a:lnTo>
                <a:lnTo>
                  <a:pt x="669" y="596"/>
                </a:lnTo>
                <a:lnTo>
                  <a:pt x="668" y="596"/>
                </a:lnTo>
                <a:lnTo>
                  <a:pt x="667" y="596"/>
                </a:lnTo>
                <a:lnTo>
                  <a:pt x="665" y="596"/>
                </a:lnTo>
                <a:lnTo>
                  <a:pt x="663" y="597"/>
                </a:lnTo>
                <a:lnTo>
                  <a:pt x="663" y="598"/>
                </a:lnTo>
                <a:lnTo>
                  <a:pt x="663" y="603"/>
                </a:lnTo>
                <a:lnTo>
                  <a:pt x="662" y="603"/>
                </a:lnTo>
                <a:lnTo>
                  <a:pt x="662" y="598"/>
                </a:lnTo>
                <a:lnTo>
                  <a:pt x="662" y="597"/>
                </a:lnTo>
                <a:lnTo>
                  <a:pt x="661" y="597"/>
                </a:lnTo>
                <a:lnTo>
                  <a:pt x="661" y="596"/>
                </a:lnTo>
                <a:lnTo>
                  <a:pt x="661" y="595"/>
                </a:lnTo>
                <a:lnTo>
                  <a:pt x="661" y="582"/>
                </a:lnTo>
                <a:lnTo>
                  <a:pt x="661" y="581"/>
                </a:lnTo>
                <a:lnTo>
                  <a:pt x="661" y="579"/>
                </a:lnTo>
                <a:lnTo>
                  <a:pt x="661" y="576"/>
                </a:lnTo>
                <a:lnTo>
                  <a:pt x="658" y="576"/>
                </a:lnTo>
                <a:lnTo>
                  <a:pt x="657" y="576"/>
                </a:lnTo>
                <a:lnTo>
                  <a:pt x="657" y="581"/>
                </a:lnTo>
                <a:lnTo>
                  <a:pt x="657" y="582"/>
                </a:lnTo>
                <a:lnTo>
                  <a:pt x="656" y="582"/>
                </a:lnTo>
                <a:lnTo>
                  <a:pt x="656" y="579"/>
                </a:lnTo>
                <a:lnTo>
                  <a:pt x="654" y="579"/>
                </a:lnTo>
                <a:lnTo>
                  <a:pt x="653" y="579"/>
                </a:lnTo>
                <a:lnTo>
                  <a:pt x="653" y="581"/>
                </a:lnTo>
                <a:lnTo>
                  <a:pt x="653" y="582"/>
                </a:lnTo>
                <a:lnTo>
                  <a:pt x="653" y="591"/>
                </a:lnTo>
                <a:lnTo>
                  <a:pt x="654" y="596"/>
                </a:lnTo>
                <a:lnTo>
                  <a:pt x="654" y="597"/>
                </a:lnTo>
                <a:lnTo>
                  <a:pt x="654" y="599"/>
                </a:lnTo>
                <a:lnTo>
                  <a:pt x="658" y="599"/>
                </a:lnTo>
                <a:lnTo>
                  <a:pt x="659" y="602"/>
                </a:lnTo>
                <a:lnTo>
                  <a:pt x="657" y="602"/>
                </a:lnTo>
                <a:lnTo>
                  <a:pt x="657" y="603"/>
                </a:lnTo>
                <a:lnTo>
                  <a:pt x="656" y="603"/>
                </a:lnTo>
                <a:lnTo>
                  <a:pt x="656" y="604"/>
                </a:lnTo>
                <a:lnTo>
                  <a:pt x="656" y="605"/>
                </a:lnTo>
                <a:lnTo>
                  <a:pt x="654" y="605"/>
                </a:lnTo>
                <a:lnTo>
                  <a:pt x="652" y="605"/>
                </a:lnTo>
                <a:lnTo>
                  <a:pt x="651" y="605"/>
                </a:lnTo>
                <a:lnTo>
                  <a:pt x="649" y="605"/>
                </a:lnTo>
                <a:lnTo>
                  <a:pt x="646" y="605"/>
                </a:lnTo>
                <a:lnTo>
                  <a:pt x="645" y="605"/>
                </a:lnTo>
                <a:lnTo>
                  <a:pt x="642" y="605"/>
                </a:lnTo>
                <a:lnTo>
                  <a:pt x="641" y="605"/>
                </a:lnTo>
                <a:lnTo>
                  <a:pt x="642" y="604"/>
                </a:lnTo>
                <a:lnTo>
                  <a:pt x="640" y="604"/>
                </a:lnTo>
                <a:lnTo>
                  <a:pt x="640" y="599"/>
                </a:lnTo>
                <a:lnTo>
                  <a:pt x="635" y="599"/>
                </a:lnTo>
                <a:lnTo>
                  <a:pt x="635" y="598"/>
                </a:lnTo>
                <a:lnTo>
                  <a:pt x="635" y="594"/>
                </a:lnTo>
                <a:lnTo>
                  <a:pt x="635" y="593"/>
                </a:lnTo>
                <a:lnTo>
                  <a:pt x="634" y="593"/>
                </a:lnTo>
                <a:lnTo>
                  <a:pt x="633" y="593"/>
                </a:lnTo>
                <a:lnTo>
                  <a:pt x="632" y="593"/>
                </a:lnTo>
                <a:lnTo>
                  <a:pt x="631" y="593"/>
                </a:lnTo>
                <a:lnTo>
                  <a:pt x="629" y="593"/>
                </a:lnTo>
                <a:lnTo>
                  <a:pt x="629" y="596"/>
                </a:lnTo>
                <a:lnTo>
                  <a:pt x="629" y="598"/>
                </a:lnTo>
                <a:lnTo>
                  <a:pt x="629" y="599"/>
                </a:lnTo>
                <a:lnTo>
                  <a:pt x="629" y="601"/>
                </a:lnTo>
                <a:lnTo>
                  <a:pt x="623" y="602"/>
                </a:lnTo>
                <a:lnTo>
                  <a:pt x="616" y="602"/>
                </a:lnTo>
                <a:lnTo>
                  <a:pt x="615" y="602"/>
                </a:lnTo>
                <a:lnTo>
                  <a:pt x="614" y="603"/>
                </a:lnTo>
                <a:lnTo>
                  <a:pt x="614" y="604"/>
                </a:lnTo>
                <a:lnTo>
                  <a:pt x="613" y="604"/>
                </a:lnTo>
                <a:lnTo>
                  <a:pt x="613" y="606"/>
                </a:lnTo>
                <a:lnTo>
                  <a:pt x="611" y="607"/>
                </a:lnTo>
                <a:lnTo>
                  <a:pt x="610" y="607"/>
                </a:lnTo>
                <a:lnTo>
                  <a:pt x="608" y="607"/>
                </a:lnTo>
                <a:lnTo>
                  <a:pt x="608" y="618"/>
                </a:lnTo>
                <a:lnTo>
                  <a:pt x="613" y="618"/>
                </a:lnTo>
                <a:lnTo>
                  <a:pt x="613" y="620"/>
                </a:lnTo>
                <a:lnTo>
                  <a:pt x="613" y="623"/>
                </a:lnTo>
                <a:lnTo>
                  <a:pt x="613" y="626"/>
                </a:lnTo>
                <a:lnTo>
                  <a:pt x="613" y="627"/>
                </a:lnTo>
                <a:lnTo>
                  <a:pt x="608" y="626"/>
                </a:lnTo>
                <a:lnTo>
                  <a:pt x="603" y="624"/>
                </a:lnTo>
                <a:lnTo>
                  <a:pt x="599" y="623"/>
                </a:lnTo>
                <a:lnTo>
                  <a:pt x="594" y="622"/>
                </a:lnTo>
                <a:lnTo>
                  <a:pt x="593" y="622"/>
                </a:lnTo>
                <a:lnTo>
                  <a:pt x="593" y="621"/>
                </a:lnTo>
                <a:lnTo>
                  <a:pt x="592" y="621"/>
                </a:lnTo>
                <a:lnTo>
                  <a:pt x="592" y="619"/>
                </a:lnTo>
                <a:lnTo>
                  <a:pt x="592" y="618"/>
                </a:lnTo>
                <a:lnTo>
                  <a:pt x="597" y="613"/>
                </a:lnTo>
                <a:lnTo>
                  <a:pt x="597" y="612"/>
                </a:lnTo>
                <a:lnTo>
                  <a:pt x="597" y="611"/>
                </a:lnTo>
                <a:lnTo>
                  <a:pt x="596" y="611"/>
                </a:lnTo>
                <a:lnTo>
                  <a:pt x="593" y="612"/>
                </a:lnTo>
                <a:lnTo>
                  <a:pt x="593" y="610"/>
                </a:lnTo>
                <a:lnTo>
                  <a:pt x="593" y="609"/>
                </a:lnTo>
                <a:lnTo>
                  <a:pt x="593" y="607"/>
                </a:lnTo>
                <a:lnTo>
                  <a:pt x="593" y="606"/>
                </a:lnTo>
                <a:lnTo>
                  <a:pt x="592" y="606"/>
                </a:lnTo>
                <a:lnTo>
                  <a:pt x="591" y="607"/>
                </a:lnTo>
                <a:lnTo>
                  <a:pt x="590" y="607"/>
                </a:lnTo>
                <a:lnTo>
                  <a:pt x="590" y="609"/>
                </a:lnTo>
                <a:lnTo>
                  <a:pt x="589" y="609"/>
                </a:lnTo>
                <a:lnTo>
                  <a:pt x="589" y="610"/>
                </a:lnTo>
                <a:lnTo>
                  <a:pt x="588" y="610"/>
                </a:lnTo>
                <a:lnTo>
                  <a:pt x="583" y="614"/>
                </a:lnTo>
                <a:lnTo>
                  <a:pt x="582" y="615"/>
                </a:lnTo>
                <a:lnTo>
                  <a:pt x="582" y="614"/>
                </a:lnTo>
                <a:lnTo>
                  <a:pt x="581" y="614"/>
                </a:lnTo>
                <a:lnTo>
                  <a:pt x="581" y="613"/>
                </a:lnTo>
                <a:lnTo>
                  <a:pt x="580" y="613"/>
                </a:lnTo>
                <a:lnTo>
                  <a:pt x="580" y="612"/>
                </a:lnTo>
                <a:lnTo>
                  <a:pt x="579" y="612"/>
                </a:lnTo>
                <a:lnTo>
                  <a:pt x="575" y="612"/>
                </a:lnTo>
                <a:lnTo>
                  <a:pt x="574" y="612"/>
                </a:lnTo>
                <a:lnTo>
                  <a:pt x="572" y="612"/>
                </a:lnTo>
                <a:lnTo>
                  <a:pt x="574" y="611"/>
                </a:lnTo>
                <a:lnTo>
                  <a:pt x="574" y="610"/>
                </a:lnTo>
                <a:lnTo>
                  <a:pt x="573" y="610"/>
                </a:lnTo>
                <a:lnTo>
                  <a:pt x="573" y="609"/>
                </a:lnTo>
                <a:lnTo>
                  <a:pt x="572" y="606"/>
                </a:lnTo>
                <a:lnTo>
                  <a:pt x="571" y="604"/>
                </a:lnTo>
                <a:lnTo>
                  <a:pt x="571" y="603"/>
                </a:lnTo>
                <a:lnTo>
                  <a:pt x="570" y="602"/>
                </a:lnTo>
                <a:lnTo>
                  <a:pt x="570" y="601"/>
                </a:lnTo>
                <a:lnTo>
                  <a:pt x="567" y="601"/>
                </a:lnTo>
                <a:lnTo>
                  <a:pt x="567" y="602"/>
                </a:lnTo>
                <a:lnTo>
                  <a:pt x="567" y="603"/>
                </a:lnTo>
                <a:lnTo>
                  <a:pt x="567" y="604"/>
                </a:lnTo>
                <a:lnTo>
                  <a:pt x="567" y="605"/>
                </a:lnTo>
                <a:lnTo>
                  <a:pt x="567" y="606"/>
                </a:lnTo>
                <a:lnTo>
                  <a:pt x="565" y="606"/>
                </a:lnTo>
                <a:lnTo>
                  <a:pt x="565" y="605"/>
                </a:lnTo>
                <a:lnTo>
                  <a:pt x="564" y="605"/>
                </a:lnTo>
                <a:lnTo>
                  <a:pt x="556" y="605"/>
                </a:lnTo>
                <a:lnTo>
                  <a:pt x="554" y="605"/>
                </a:lnTo>
                <a:lnTo>
                  <a:pt x="553" y="605"/>
                </a:lnTo>
                <a:lnTo>
                  <a:pt x="553" y="606"/>
                </a:lnTo>
                <a:lnTo>
                  <a:pt x="553" y="609"/>
                </a:lnTo>
                <a:lnTo>
                  <a:pt x="553" y="611"/>
                </a:lnTo>
                <a:lnTo>
                  <a:pt x="551" y="611"/>
                </a:lnTo>
                <a:lnTo>
                  <a:pt x="548" y="611"/>
                </a:lnTo>
                <a:lnTo>
                  <a:pt x="542" y="611"/>
                </a:lnTo>
                <a:lnTo>
                  <a:pt x="540" y="611"/>
                </a:lnTo>
                <a:lnTo>
                  <a:pt x="540" y="612"/>
                </a:lnTo>
                <a:lnTo>
                  <a:pt x="540" y="613"/>
                </a:lnTo>
                <a:lnTo>
                  <a:pt x="540" y="615"/>
                </a:lnTo>
                <a:lnTo>
                  <a:pt x="540" y="616"/>
                </a:lnTo>
                <a:lnTo>
                  <a:pt x="539" y="621"/>
                </a:lnTo>
                <a:lnTo>
                  <a:pt x="542" y="621"/>
                </a:lnTo>
                <a:lnTo>
                  <a:pt x="547" y="621"/>
                </a:lnTo>
                <a:lnTo>
                  <a:pt x="553" y="621"/>
                </a:lnTo>
                <a:lnTo>
                  <a:pt x="553" y="622"/>
                </a:lnTo>
                <a:lnTo>
                  <a:pt x="554" y="622"/>
                </a:lnTo>
                <a:lnTo>
                  <a:pt x="554" y="621"/>
                </a:lnTo>
                <a:lnTo>
                  <a:pt x="558" y="621"/>
                </a:lnTo>
                <a:lnTo>
                  <a:pt x="559" y="621"/>
                </a:lnTo>
                <a:lnTo>
                  <a:pt x="562" y="626"/>
                </a:lnTo>
                <a:lnTo>
                  <a:pt x="560" y="626"/>
                </a:lnTo>
                <a:lnTo>
                  <a:pt x="562" y="627"/>
                </a:lnTo>
                <a:lnTo>
                  <a:pt x="563" y="629"/>
                </a:lnTo>
                <a:lnTo>
                  <a:pt x="563" y="630"/>
                </a:lnTo>
                <a:lnTo>
                  <a:pt x="564" y="630"/>
                </a:lnTo>
                <a:lnTo>
                  <a:pt x="563" y="630"/>
                </a:lnTo>
                <a:lnTo>
                  <a:pt x="560" y="631"/>
                </a:lnTo>
                <a:lnTo>
                  <a:pt x="555" y="635"/>
                </a:lnTo>
                <a:lnTo>
                  <a:pt x="555" y="636"/>
                </a:lnTo>
                <a:lnTo>
                  <a:pt x="556" y="637"/>
                </a:lnTo>
                <a:lnTo>
                  <a:pt x="557" y="638"/>
                </a:lnTo>
                <a:lnTo>
                  <a:pt x="558" y="638"/>
                </a:lnTo>
                <a:lnTo>
                  <a:pt x="559" y="637"/>
                </a:lnTo>
                <a:lnTo>
                  <a:pt x="560" y="638"/>
                </a:lnTo>
                <a:lnTo>
                  <a:pt x="560" y="639"/>
                </a:lnTo>
                <a:lnTo>
                  <a:pt x="559" y="640"/>
                </a:lnTo>
                <a:lnTo>
                  <a:pt x="562" y="639"/>
                </a:lnTo>
                <a:lnTo>
                  <a:pt x="562" y="640"/>
                </a:lnTo>
                <a:lnTo>
                  <a:pt x="563" y="640"/>
                </a:lnTo>
                <a:lnTo>
                  <a:pt x="564" y="641"/>
                </a:lnTo>
                <a:lnTo>
                  <a:pt x="564" y="643"/>
                </a:lnTo>
                <a:lnTo>
                  <a:pt x="566" y="640"/>
                </a:lnTo>
                <a:lnTo>
                  <a:pt x="567" y="640"/>
                </a:lnTo>
                <a:lnTo>
                  <a:pt x="568" y="640"/>
                </a:lnTo>
                <a:lnTo>
                  <a:pt x="568" y="639"/>
                </a:lnTo>
                <a:lnTo>
                  <a:pt x="568" y="637"/>
                </a:lnTo>
                <a:lnTo>
                  <a:pt x="571" y="636"/>
                </a:lnTo>
                <a:lnTo>
                  <a:pt x="572" y="636"/>
                </a:lnTo>
                <a:lnTo>
                  <a:pt x="572" y="637"/>
                </a:lnTo>
                <a:lnTo>
                  <a:pt x="572" y="638"/>
                </a:lnTo>
                <a:lnTo>
                  <a:pt x="572" y="640"/>
                </a:lnTo>
                <a:lnTo>
                  <a:pt x="575" y="640"/>
                </a:lnTo>
                <a:lnTo>
                  <a:pt x="575" y="647"/>
                </a:lnTo>
                <a:lnTo>
                  <a:pt x="576" y="647"/>
                </a:lnTo>
                <a:lnTo>
                  <a:pt x="576" y="651"/>
                </a:lnTo>
                <a:lnTo>
                  <a:pt x="577" y="651"/>
                </a:lnTo>
                <a:lnTo>
                  <a:pt x="577" y="648"/>
                </a:lnTo>
                <a:lnTo>
                  <a:pt x="577" y="645"/>
                </a:lnTo>
                <a:lnTo>
                  <a:pt x="580" y="645"/>
                </a:lnTo>
                <a:lnTo>
                  <a:pt x="581" y="645"/>
                </a:lnTo>
                <a:lnTo>
                  <a:pt x="581" y="647"/>
                </a:lnTo>
                <a:lnTo>
                  <a:pt x="583" y="647"/>
                </a:lnTo>
                <a:lnTo>
                  <a:pt x="583" y="651"/>
                </a:lnTo>
                <a:lnTo>
                  <a:pt x="583" y="652"/>
                </a:lnTo>
                <a:lnTo>
                  <a:pt x="583" y="653"/>
                </a:lnTo>
                <a:lnTo>
                  <a:pt x="584" y="657"/>
                </a:lnTo>
                <a:lnTo>
                  <a:pt x="584" y="663"/>
                </a:lnTo>
                <a:lnTo>
                  <a:pt x="585" y="663"/>
                </a:lnTo>
                <a:lnTo>
                  <a:pt x="586" y="663"/>
                </a:lnTo>
                <a:lnTo>
                  <a:pt x="588" y="663"/>
                </a:lnTo>
                <a:lnTo>
                  <a:pt x="589" y="663"/>
                </a:lnTo>
                <a:lnTo>
                  <a:pt x="593" y="664"/>
                </a:lnTo>
                <a:lnTo>
                  <a:pt x="593" y="662"/>
                </a:lnTo>
                <a:lnTo>
                  <a:pt x="593" y="661"/>
                </a:lnTo>
                <a:lnTo>
                  <a:pt x="592" y="660"/>
                </a:lnTo>
                <a:lnTo>
                  <a:pt x="592" y="657"/>
                </a:lnTo>
                <a:lnTo>
                  <a:pt x="591" y="657"/>
                </a:lnTo>
                <a:lnTo>
                  <a:pt x="592" y="657"/>
                </a:lnTo>
                <a:lnTo>
                  <a:pt x="592" y="656"/>
                </a:lnTo>
                <a:lnTo>
                  <a:pt x="591" y="656"/>
                </a:lnTo>
                <a:lnTo>
                  <a:pt x="592" y="655"/>
                </a:lnTo>
                <a:lnTo>
                  <a:pt x="593" y="636"/>
                </a:lnTo>
                <a:lnTo>
                  <a:pt x="596" y="635"/>
                </a:lnTo>
                <a:lnTo>
                  <a:pt x="599" y="635"/>
                </a:lnTo>
                <a:lnTo>
                  <a:pt x="600" y="635"/>
                </a:lnTo>
                <a:lnTo>
                  <a:pt x="601" y="635"/>
                </a:lnTo>
                <a:lnTo>
                  <a:pt x="602" y="635"/>
                </a:lnTo>
                <a:lnTo>
                  <a:pt x="602" y="641"/>
                </a:lnTo>
                <a:lnTo>
                  <a:pt x="608" y="641"/>
                </a:lnTo>
                <a:lnTo>
                  <a:pt x="613" y="641"/>
                </a:lnTo>
                <a:lnTo>
                  <a:pt x="614" y="640"/>
                </a:lnTo>
                <a:lnTo>
                  <a:pt x="614" y="641"/>
                </a:lnTo>
                <a:lnTo>
                  <a:pt x="615" y="643"/>
                </a:lnTo>
                <a:lnTo>
                  <a:pt x="615" y="644"/>
                </a:lnTo>
                <a:lnTo>
                  <a:pt x="615" y="652"/>
                </a:lnTo>
                <a:lnTo>
                  <a:pt x="616" y="653"/>
                </a:lnTo>
                <a:lnTo>
                  <a:pt x="615" y="655"/>
                </a:lnTo>
                <a:lnTo>
                  <a:pt x="615" y="657"/>
                </a:lnTo>
                <a:lnTo>
                  <a:pt x="615" y="659"/>
                </a:lnTo>
                <a:lnTo>
                  <a:pt x="615" y="661"/>
                </a:lnTo>
                <a:lnTo>
                  <a:pt x="614" y="662"/>
                </a:lnTo>
                <a:lnTo>
                  <a:pt x="614" y="663"/>
                </a:lnTo>
                <a:lnTo>
                  <a:pt x="635" y="663"/>
                </a:lnTo>
                <a:lnTo>
                  <a:pt x="636" y="663"/>
                </a:lnTo>
                <a:lnTo>
                  <a:pt x="636" y="669"/>
                </a:lnTo>
                <a:lnTo>
                  <a:pt x="635" y="669"/>
                </a:lnTo>
                <a:lnTo>
                  <a:pt x="635" y="677"/>
                </a:lnTo>
                <a:lnTo>
                  <a:pt x="634" y="677"/>
                </a:lnTo>
                <a:lnTo>
                  <a:pt x="633" y="677"/>
                </a:lnTo>
                <a:lnTo>
                  <a:pt x="633" y="678"/>
                </a:lnTo>
                <a:lnTo>
                  <a:pt x="632" y="678"/>
                </a:lnTo>
                <a:lnTo>
                  <a:pt x="631" y="678"/>
                </a:lnTo>
                <a:lnTo>
                  <a:pt x="629" y="678"/>
                </a:lnTo>
                <a:lnTo>
                  <a:pt x="628" y="678"/>
                </a:lnTo>
                <a:lnTo>
                  <a:pt x="623" y="678"/>
                </a:lnTo>
                <a:lnTo>
                  <a:pt x="622" y="678"/>
                </a:lnTo>
                <a:lnTo>
                  <a:pt x="622" y="681"/>
                </a:lnTo>
                <a:lnTo>
                  <a:pt x="618" y="681"/>
                </a:lnTo>
                <a:lnTo>
                  <a:pt x="617" y="681"/>
                </a:lnTo>
                <a:lnTo>
                  <a:pt x="617" y="682"/>
                </a:lnTo>
                <a:lnTo>
                  <a:pt x="618" y="685"/>
                </a:lnTo>
                <a:lnTo>
                  <a:pt x="619" y="689"/>
                </a:lnTo>
                <a:lnTo>
                  <a:pt x="618" y="689"/>
                </a:lnTo>
                <a:lnTo>
                  <a:pt x="616" y="689"/>
                </a:lnTo>
                <a:lnTo>
                  <a:pt x="614" y="689"/>
                </a:lnTo>
                <a:lnTo>
                  <a:pt x="614" y="688"/>
                </a:lnTo>
                <a:lnTo>
                  <a:pt x="614" y="687"/>
                </a:lnTo>
                <a:lnTo>
                  <a:pt x="614" y="686"/>
                </a:lnTo>
                <a:lnTo>
                  <a:pt x="613" y="686"/>
                </a:lnTo>
                <a:lnTo>
                  <a:pt x="608" y="686"/>
                </a:lnTo>
                <a:lnTo>
                  <a:pt x="608" y="690"/>
                </a:lnTo>
                <a:lnTo>
                  <a:pt x="608" y="691"/>
                </a:lnTo>
                <a:lnTo>
                  <a:pt x="596" y="691"/>
                </a:lnTo>
                <a:lnTo>
                  <a:pt x="592" y="691"/>
                </a:lnTo>
                <a:lnTo>
                  <a:pt x="592" y="696"/>
                </a:lnTo>
                <a:lnTo>
                  <a:pt x="592" y="698"/>
                </a:lnTo>
                <a:lnTo>
                  <a:pt x="592" y="699"/>
                </a:lnTo>
                <a:lnTo>
                  <a:pt x="592" y="701"/>
                </a:lnTo>
                <a:lnTo>
                  <a:pt x="592" y="702"/>
                </a:lnTo>
                <a:lnTo>
                  <a:pt x="592" y="703"/>
                </a:lnTo>
                <a:lnTo>
                  <a:pt x="592" y="704"/>
                </a:lnTo>
                <a:lnTo>
                  <a:pt x="592" y="705"/>
                </a:lnTo>
                <a:lnTo>
                  <a:pt x="592" y="707"/>
                </a:lnTo>
                <a:lnTo>
                  <a:pt x="592" y="710"/>
                </a:lnTo>
                <a:lnTo>
                  <a:pt x="590" y="710"/>
                </a:lnTo>
                <a:lnTo>
                  <a:pt x="586" y="710"/>
                </a:lnTo>
                <a:lnTo>
                  <a:pt x="584" y="710"/>
                </a:lnTo>
                <a:lnTo>
                  <a:pt x="566" y="710"/>
                </a:lnTo>
                <a:lnTo>
                  <a:pt x="566" y="708"/>
                </a:lnTo>
                <a:lnTo>
                  <a:pt x="566" y="705"/>
                </a:lnTo>
                <a:lnTo>
                  <a:pt x="566" y="702"/>
                </a:lnTo>
                <a:lnTo>
                  <a:pt x="563" y="702"/>
                </a:lnTo>
                <a:lnTo>
                  <a:pt x="563" y="699"/>
                </a:lnTo>
                <a:lnTo>
                  <a:pt x="562" y="699"/>
                </a:lnTo>
                <a:lnTo>
                  <a:pt x="562" y="697"/>
                </a:lnTo>
                <a:lnTo>
                  <a:pt x="562" y="695"/>
                </a:lnTo>
                <a:lnTo>
                  <a:pt x="558" y="695"/>
                </a:lnTo>
                <a:lnTo>
                  <a:pt x="557" y="695"/>
                </a:lnTo>
                <a:lnTo>
                  <a:pt x="557" y="699"/>
                </a:lnTo>
                <a:lnTo>
                  <a:pt x="555" y="699"/>
                </a:lnTo>
                <a:lnTo>
                  <a:pt x="555" y="703"/>
                </a:lnTo>
                <a:lnTo>
                  <a:pt x="553" y="703"/>
                </a:lnTo>
                <a:lnTo>
                  <a:pt x="553" y="708"/>
                </a:lnTo>
                <a:lnTo>
                  <a:pt x="553" y="712"/>
                </a:lnTo>
                <a:lnTo>
                  <a:pt x="553" y="718"/>
                </a:lnTo>
                <a:lnTo>
                  <a:pt x="553" y="720"/>
                </a:lnTo>
                <a:lnTo>
                  <a:pt x="554" y="720"/>
                </a:lnTo>
                <a:lnTo>
                  <a:pt x="554" y="726"/>
                </a:lnTo>
                <a:lnTo>
                  <a:pt x="555" y="726"/>
                </a:lnTo>
                <a:lnTo>
                  <a:pt x="555" y="724"/>
                </a:lnTo>
                <a:lnTo>
                  <a:pt x="555" y="723"/>
                </a:lnTo>
                <a:lnTo>
                  <a:pt x="554" y="723"/>
                </a:lnTo>
                <a:lnTo>
                  <a:pt x="554" y="722"/>
                </a:lnTo>
                <a:lnTo>
                  <a:pt x="554" y="721"/>
                </a:lnTo>
                <a:lnTo>
                  <a:pt x="555" y="721"/>
                </a:lnTo>
                <a:lnTo>
                  <a:pt x="555" y="720"/>
                </a:lnTo>
                <a:lnTo>
                  <a:pt x="556" y="720"/>
                </a:lnTo>
                <a:lnTo>
                  <a:pt x="557" y="720"/>
                </a:lnTo>
                <a:lnTo>
                  <a:pt x="557" y="722"/>
                </a:lnTo>
                <a:lnTo>
                  <a:pt x="557" y="723"/>
                </a:lnTo>
                <a:lnTo>
                  <a:pt x="557" y="726"/>
                </a:lnTo>
                <a:lnTo>
                  <a:pt x="558" y="726"/>
                </a:lnTo>
                <a:lnTo>
                  <a:pt x="559" y="726"/>
                </a:lnTo>
                <a:lnTo>
                  <a:pt x="559" y="739"/>
                </a:lnTo>
                <a:lnTo>
                  <a:pt x="553" y="738"/>
                </a:lnTo>
                <a:lnTo>
                  <a:pt x="553" y="751"/>
                </a:lnTo>
                <a:lnTo>
                  <a:pt x="553" y="752"/>
                </a:lnTo>
                <a:lnTo>
                  <a:pt x="553" y="753"/>
                </a:lnTo>
                <a:lnTo>
                  <a:pt x="550" y="754"/>
                </a:lnTo>
                <a:lnTo>
                  <a:pt x="550" y="755"/>
                </a:lnTo>
                <a:lnTo>
                  <a:pt x="550" y="757"/>
                </a:lnTo>
                <a:lnTo>
                  <a:pt x="546" y="762"/>
                </a:lnTo>
                <a:lnTo>
                  <a:pt x="540" y="768"/>
                </a:lnTo>
                <a:lnTo>
                  <a:pt x="539" y="768"/>
                </a:lnTo>
                <a:lnTo>
                  <a:pt x="537" y="768"/>
                </a:lnTo>
                <a:lnTo>
                  <a:pt x="537" y="757"/>
                </a:lnTo>
                <a:lnTo>
                  <a:pt x="537" y="753"/>
                </a:lnTo>
                <a:lnTo>
                  <a:pt x="537" y="731"/>
                </a:lnTo>
                <a:lnTo>
                  <a:pt x="537" y="729"/>
                </a:lnTo>
                <a:lnTo>
                  <a:pt x="537" y="728"/>
                </a:lnTo>
                <a:lnTo>
                  <a:pt x="536" y="728"/>
                </a:lnTo>
                <a:lnTo>
                  <a:pt x="532" y="727"/>
                </a:lnTo>
                <a:lnTo>
                  <a:pt x="530" y="727"/>
                </a:lnTo>
                <a:lnTo>
                  <a:pt x="529" y="727"/>
                </a:lnTo>
                <a:lnTo>
                  <a:pt x="523" y="728"/>
                </a:lnTo>
                <a:lnTo>
                  <a:pt x="522" y="728"/>
                </a:lnTo>
                <a:lnTo>
                  <a:pt x="519" y="728"/>
                </a:lnTo>
                <a:lnTo>
                  <a:pt x="519" y="727"/>
                </a:lnTo>
                <a:lnTo>
                  <a:pt x="519" y="726"/>
                </a:lnTo>
                <a:lnTo>
                  <a:pt x="517" y="726"/>
                </a:lnTo>
                <a:lnTo>
                  <a:pt x="516" y="726"/>
                </a:lnTo>
                <a:lnTo>
                  <a:pt x="516" y="723"/>
                </a:lnTo>
                <a:lnTo>
                  <a:pt x="517" y="722"/>
                </a:lnTo>
                <a:lnTo>
                  <a:pt x="517" y="718"/>
                </a:lnTo>
                <a:lnTo>
                  <a:pt x="517" y="715"/>
                </a:lnTo>
                <a:lnTo>
                  <a:pt x="519" y="712"/>
                </a:lnTo>
                <a:lnTo>
                  <a:pt x="519" y="708"/>
                </a:lnTo>
                <a:lnTo>
                  <a:pt x="521" y="708"/>
                </a:lnTo>
                <a:lnTo>
                  <a:pt x="520" y="707"/>
                </a:lnTo>
                <a:lnTo>
                  <a:pt x="515" y="698"/>
                </a:lnTo>
                <a:lnTo>
                  <a:pt x="513" y="694"/>
                </a:lnTo>
                <a:lnTo>
                  <a:pt x="510" y="694"/>
                </a:lnTo>
                <a:lnTo>
                  <a:pt x="510" y="679"/>
                </a:lnTo>
                <a:lnTo>
                  <a:pt x="508" y="679"/>
                </a:lnTo>
                <a:lnTo>
                  <a:pt x="499" y="679"/>
                </a:lnTo>
                <a:lnTo>
                  <a:pt x="494" y="679"/>
                </a:lnTo>
                <a:lnTo>
                  <a:pt x="493" y="680"/>
                </a:lnTo>
                <a:lnTo>
                  <a:pt x="489" y="681"/>
                </a:lnTo>
                <a:lnTo>
                  <a:pt x="488" y="682"/>
                </a:lnTo>
                <a:lnTo>
                  <a:pt x="485" y="685"/>
                </a:lnTo>
                <a:lnTo>
                  <a:pt x="484" y="685"/>
                </a:lnTo>
                <a:lnTo>
                  <a:pt x="482" y="685"/>
                </a:lnTo>
                <a:lnTo>
                  <a:pt x="482" y="686"/>
                </a:lnTo>
                <a:lnTo>
                  <a:pt x="481" y="686"/>
                </a:lnTo>
                <a:lnTo>
                  <a:pt x="480" y="687"/>
                </a:lnTo>
                <a:lnTo>
                  <a:pt x="479" y="688"/>
                </a:lnTo>
                <a:lnTo>
                  <a:pt x="478" y="689"/>
                </a:lnTo>
                <a:lnTo>
                  <a:pt x="477" y="690"/>
                </a:lnTo>
                <a:lnTo>
                  <a:pt x="476" y="691"/>
                </a:lnTo>
                <a:lnTo>
                  <a:pt x="476" y="693"/>
                </a:lnTo>
                <a:lnTo>
                  <a:pt x="474" y="694"/>
                </a:lnTo>
                <a:lnTo>
                  <a:pt x="474" y="695"/>
                </a:lnTo>
                <a:lnTo>
                  <a:pt x="473" y="695"/>
                </a:lnTo>
                <a:lnTo>
                  <a:pt x="470" y="695"/>
                </a:lnTo>
                <a:lnTo>
                  <a:pt x="469" y="695"/>
                </a:lnTo>
                <a:lnTo>
                  <a:pt x="467" y="694"/>
                </a:lnTo>
                <a:lnTo>
                  <a:pt x="467" y="693"/>
                </a:lnTo>
                <a:lnTo>
                  <a:pt x="468" y="691"/>
                </a:lnTo>
                <a:lnTo>
                  <a:pt x="468" y="690"/>
                </a:lnTo>
                <a:lnTo>
                  <a:pt x="469" y="690"/>
                </a:lnTo>
                <a:lnTo>
                  <a:pt x="469" y="689"/>
                </a:lnTo>
                <a:lnTo>
                  <a:pt x="470" y="688"/>
                </a:lnTo>
                <a:lnTo>
                  <a:pt x="470" y="687"/>
                </a:lnTo>
                <a:lnTo>
                  <a:pt x="469" y="685"/>
                </a:lnTo>
                <a:lnTo>
                  <a:pt x="468" y="683"/>
                </a:lnTo>
                <a:lnTo>
                  <a:pt x="467" y="685"/>
                </a:lnTo>
                <a:lnTo>
                  <a:pt x="465" y="685"/>
                </a:lnTo>
                <a:lnTo>
                  <a:pt x="463" y="685"/>
                </a:lnTo>
                <a:lnTo>
                  <a:pt x="460" y="683"/>
                </a:lnTo>
                <a:lnTo>
                  <a:pt x="458" y="682"/>
                </a:lnTo>
                <a:lnTo>
                  <a:pt x="456" y="681"/>
                </a:lnTo>
                <a:lnTo>
                  <a:pt x="452" y="683"/>
                </a:lnTo>
                <a:lnTo>
                  <a:pt x="451" y="683"/>
                </a:lnTo>
                <a:lnTo>
                  <a:pt x="451" y="681"/>
                </a:lnTo>
                <a:lnTo>
                  <a:pt x="451" y="680"/>
                </a:lnTo>
                <a:lnTo>
                  <a:pt x="451" y="679"/>
                </a:lnTo>
                <a:lnTo>
                  <a:pt x="447" y="679"/>
                </a:lnTo>
                <a:lnTo>
                  <a:pt x="447" y="676"/>
                </a:lnTo>
                <a:lnTo>
                  <a:pt x="445" y="676"/>
                </a:lnTo>
                <a:lnTo>
                  <a:pt x="446" y="668"/>
                </a:lnTo>
                <a:lnTo>
                  <a:pt x="453" y="669"/>
                </a:lnTo>
                <a:lnTo>
                  <a:pt x="453" y="664"/>
                </a:lnTo>
                <a:lnTo>
                  <a:pt x="456" y="664"/>
                </a:lnTo>
                <a:lnTo>
                  <a:pt x="456" y="663"/>
                </a:lnTo>
                <a:lnTo>
                  <a:pt x="459" y="662"/>
                </a:lnTo>
                <a:lnTo>
                  <a:pt x="458" y="661"/>
                </a:lnTo>
                <a:lnTo>
                  <a:pt x="456" y="660"/>
                </a:lnTo>
                <a:lnTo>
                  <a:pt x="455" y="657"/>
                </a:lnTo>
                <a:lnTo>
                  <a:pt x="456" y="656"/>
                </a:lnTo>
                <a:lnTo>
                  <a:pt x="458" y="656"/>
                </a:lnTo>
                <a:lnTo>
                  <a:pt x="458" y="655"/>
                </a:lnTo>
                <a:lnTo>
                  <a:pt x="458" y="654"/>
                </a:lnTo>
                <a:lnTo>
                  <a:pt x="458" y="653"/>
                </a:lnTo>
                <a:lnTo>
                  <a:pt x="459" y="649"/>
                </a:lnTo>
                <a:lnTo>
                  <a:pt x="458" y="649"/>
                </a:lnTo>
                <a:lnTo>
                  <a:pt x="456" y="649"/>
                </a:lnTo>
                <a:lnTo>
                  <a:pt x="455" y="649"/>
                </a:lnTo>
                <a:lnTo>
                  <a:pt x="455" y="651"/>
                </a:lnTo>
                <a:lnTo>
                  <a:pt x="456" y="652"/>
                </a:lnTo>
                <a:lnTo>
                  <a:pt x="453" y="654"/>
                </a:lnTo>
                <a:lnTo>
                  <a:pt x="451" y="648"/>
                </a:lnTo>
                <a:lnTo>
                  <a:pt x="450" y="647"/>
                </a:lnTo>
                <a:lnTo>
                  <a:pt x="451" y="647"/>
                </a:lnTo>
                <a:lnTo>
                  <a:pt x="451" y="646"/>
                </a:lnTo>
                <a:lnTo>
                  <a:pt x="451" y="645"/>
                </a:lnTo>
                <a:lnTo>
                  <a:pt x="451" y="644"/>
                </a:lnTo>
                <a:lnTo>
                  <a:pt x="450" y="644"/>
                </a:lnTo>
                <a:lnTo>
                  <a:pt x="447" y="644"/>
                </a:lnTo>
                <a:lnTo>
                  <a:pt x="447" y="643"/>
                </a:lnTo>
                <a:lnTo>
                  <a:pt x="446" y="640"/>
                </a:lnTo>
                <a:lnTo>
                  <a:pt x="444" y="641"/>
                </a:lnTo>
                <a:lnTo>
                  <a:pt x="443" y="641"/>
                </a:lnTo>
                <a:lnTo>
                  <a:pt x="443" y="646"/>
                </a:lnTo>
                <a:lnTo>
                  <a:pt x="444" y="646"/>
                </a:lnTo>
                <a:lnTo>
                  <a:pt x="444" y="653"/>
                </a:lnTo>
                <a:lnTo>
                  <a:pt x="445" y="654"/>
                </a:lnTo>
                <a:lnTo>
                  <a:pt x="446" y="655"/>
                </a:lnTo>
                <a:lnTo>
                  <a:pt x="446" y="653"/>
                </a:lnTo>
                <a:lnTo>
                  <a:pt x="451" y="653"/>
                </a:lnTo>
                <a:lnTo>
                  <a:pt x="451" y="656"/>
                </a:lnTo>
                <a:lnTo>
                  <a:pt x="445" y="656"/>
                </a:lnTo>
                <a:lnTo>
                  <a:pt x="444" y="657"/>
                </a:lnTo>
                <a:lnTo>
                  <a:pt x="444" y="659"/>
                </a:lnTo>
                <a:lnTo>
                  <a:pt x="442" y="660"/>
                </a:lnTo>
                <a:lnTo>
                  <a:pt x="441" y="661"/>
                </a:lnTo>
                <a:lnTo>
                  <a:pt x="439" y="663"/>
                </a:lnTo>
                <a:lnTo>
                  <a:pt x="437" y="663"/>
                </a:lnTo>
                <a:lnTo>
                  <a:pt x="437" y="664"/>
                </a:lnTo>
                <a:lnTo>
                  <a:pt x="437" y="665"/>
                </a:lnTo>
                <a:lnTo>
                  <a:pt x="436" y="665"/>
                </a:lnTo>
                <a:lnTo>
                  <a:pt x="436" y="652"/>
                </a:lnTo>
                <a:lnTo>
                  <a:pt x="434" y="652"/>
                </a:lnTo>
                <a:lnTo>
                  <a:pt x="434" y="649"/>
                </a:lnTo>
                <a:lnTo>
                  <a:pt x="435" y="647"/>
                </a:lnTo>
                <a:lnTo>
                  <a:pt x="433" y="651"/>
                </a:lnTo>
                <a:lnTo>
                  <a:pt x="431" y="651"/>
                </a:lnTo>
                <a:lnTo>
                  <a:pt x="428" y="651"/>
                </a:lnTo>
                <a:lnTo>
                  <a:pt x="427" y="649"/>
                </a:lnTo>
                <a:lnTo>
                  <a:pt x="426" y="649"/>
                </a:lnTo>
                <a:lnTo>
                  <a:pt x="424" y="649"/>
                </a:lnTo>
                <a:lnTo>
                  <a:pt x="422" y="649"/>
                </a:lnTo>
                <a:lnTo>
                  <a:pt x="421" y="649"/>
                </a:lnTo>
                <a:lnTo>
                  <a:pt x="421" y="652"/>
                </a:lnTo>
                <a:lnTo>
                  <a:pt x="421" y="666"/>
                </a:lnTo>
                <a:lnTo>
                  <a:pt x="421" y="668"/>
                </a:lnTo>
                <a:lnTo>
                  <a:pt x="421" y="670"/>
                </a:lnTo>
                <a:lnTo>
                  <a:pt x="417" y="668"/>
                </a:lnTo>
                <a:lnTo>
                  <a:pt x="416" y="666"/>
                </a:lnTo>
                <a:lnTo>
                  <a:pt x="415" y="665"/>
                </a:lnTo>
                <a:lnTo>
                  <a:pt x="412" y="663"/>
                </a:lnTo>
                <a:lnTo>
                  <a:pt x="408" y="662"/>
                </a:lnTo>
                <a:lnTo>
                  <a:pt x="404" y="662"/>
                </a:lnTo>
                <a:lnTo>
                  <a:pt x="402" y="660"/>
                </a:lnTo>
                <a:lnTo>
                  <a:pt x="401" y="660"/>
                </a:lnTo>
                <a:lnTo>
                  <a:pt x="401" y="661"/>
                </a:lnTo>
                <a:lnTo>
                  <a:pt x="401" y="662"/>
                </a:lnTo>
                <a:lnTo>
                  <a:pt x="402" y="662"/>
                </a:lnTo>
                <a:lnTo>
                  <a:pt x="404" y="670"/>
                </a:lnTo>
                <a:lnTo>
                  <a:pt x="403" y="670"/>
                </a:lnTo>
                <a:lnTo>
                  <a:pt x="398" y="662"/>
                </a:lnTo>
                <a:lnTo>
                  <a:pt x="393" y="656"/>
                </a:lnTo>
                <a:lnTo>
                  <a:pt x="392" y="655"/>
                </a:lnTo>
                <a:lnTo>
                  <a:pt x="391" y="655"/>
                </a:lnTo>
                <a:lnTo>
                  <a:pt x="393" y="653"/>
                </a:lnTo>
                <a:lnTo>
                  <a:pt x="395" y="654"/>
                </a:lnTo>
                <a:lnTo>
                  <a:pt x="396" y="652"/>
                </a:lnTo>
                <a:lnTo>
                  <a:pt x="398" y="651"/>
                </a:lnTo>
                <a:lnTo>
                  <a:pt x="399" y="649"/>
                </a:lnTo>
                <a:lnTo>
                  <a:pt x="399" y="651"/>
                </a:lnTo>
                <a:lnTo>
                  <a:pt x="400" y="652"/>
                </a:lnTo>
                <a:lnTo>
                  <a:pt x="401" y="652"/>
                </a:lnTo>
                <a:lnTo>
                  <a:pt x="402" y="652"/>
                </a:lnTo>
                <a:lnTo>
                  <a:pt x="402" y="653"/>
                </a:lnTo>
                <a:lnTo>
                  <a:pt x="403" y="653"/>
                </a:lnTo>
                <a:lnTo>
                  <a:pt x="404" y="653"/>
                </a:lnTo>
                <a:lnTo>
                  <a:pt x="405" y="652"/>
                </a:lnTo>
                <a:lnTo>
                  <a:pt x="410" y="649"/>
                </a:lnTo>
                <a:lnTo>
                  <a:pt x="409" y="647"/>
                </a:lnTo>
                <a:lnTo>
                  <a:pt x="411" y="646"/>
                </a:lnTo>
                <a:lnTo>
                  <a:pt x="409" y="639"/>
                </a:lnTo>
                <a:lnTo>
                  <a:pt x="407" y="632"/>
                </a:lnTo>
                <a:lnTo>
                  <a:pt x="411" y="639"/>
                </a:lnTo>
                <a:lnTo>
                  <a:pt x="416" y="644"/>
                </a:lnTo>
                <a:lnTo>
                  <a:pt x="416" y="645"/>
                </a:lnTo>
                <a:lnTo>
                  <a:pt x="418" y="644"/>
                </a:lnTo>
                <a:lnTo>
                  <a:pt x="418" y="646"/>
                </a:lnTo>
                <a:lnTo>
                  <a:pt x="419" y="646"/>
                </a:lnTo>
                <a:lnTo>
                  <a:pt x="420" y="646"/>
                </a:lnTo>
                <a:lnTo>
                  <a:pt x="421" y="645"/>
                </a:lnTo>
                <a:lnTo>
                  <a:pt x="421" y="641"/>
                </a:lnTo>
                <a:lnTo>
                  <a:pt x="421" y="639"/>
                </a:lnTo>
                <a:lnTo>
                  <a:pt x="421" y="636"/>
                </a:lnTo>
                <a:lnTo>
                  <a:pt x="424" y="636"/>
                </a:lnTo>
                <a:lnTo>
                  <a:pt x="428" y="636"/>
                </a:lnTo>
                <a:lnTo>
                  <a:pt x="430" y="636"/>
                </a:lnTo>
                <a:lnTo>
                  <a:pt x="434" y="636"/>
                </a:lnTo>
                <a:lnTo>
                  <a:pt x="436" y="636"/>
                </a:lnTo>
                <a:lnTo>
                  <a:pt x="438" y="636"/>
                </a:lnTo>
                <a:lnTo>
                  <a:pt x="443" y="636"/>
                </a:lnTo>
                <a:lnTo>
                  <a:pt x="445" y="636"/>
                </a:lnTo>
                <a:lnTo>
                  <a:pt x="444" y="635"/>
                </a:lnTo>
                <a:lnTo>
                  <a:pt x="444" y="632"/>
                </a:lnTo>
                <a:lnTo>
                  <a:pt x="441" y="627"/>
                </a:lnTo>
                <a:lnTo>
                  <a:pt x="442" y="627"/>
                </a:lnTo>
                <a:lnTo>
                  <a:pt x="451" y="626"/>
                </a:lnTo>
                <a:lnTo>
                  <a:pt x="451" y="624"/>
                </a:lnTo>
                <a:lnTo>
                  <a:pt x="450" y="624"/>
                </a:lnTo>
                <a:lnTo>
                  <a:pt x="448" y="623"/>
                </a:lnTo>
                <a:lnTo>
                  <a:pt x="448" y="620"/>
                </a:lnTo>
                <a:lnTo>
                  <a:pt x="451" y="620"/>
                </a:lnTo>
                <a:lnTo>
                  <a:pt x="468" y="620"/>
                </a:lnTo>
                <a:lnTo>
                  <a:pt x="471" y="620"/>
                </a:lnTo>
                <a:lnTo>
                  <a:pt x="473" y="620"/>
                </a:lnTo>
                <a:lnTo>
                  <a:pt x="473" y="619"/>
                </a:lnTo>
                <a:lnTo>
                  <a:pt x="474" y="618"/>
                </a:lnTo>
                <a:lnTo>
                  <a:pt x="485" y="618"/>
                </a:lnTo>
                <a:lnTo>
                  <a:pt x="486" y="620"/>
                </a:lnTo>
                <a:lnTo>
                  <a:pt x="486" y="621"/>
                </a:lnTo>
                <a:lnTo>
                  <a:pt x="488" y="623"/>
                </a:lnTo>
                <a:lnTo>
                  <a:pt x="489" y="628"/>
                </a:lnTo>
                <a:lnTo>
                  <a:pt x="494" y="637"/>
                </a:lnTo>
                <a:lnTo>
                  <a:pt x="495" y="638"/>
                </a:lnTo>
                <a:lnTo>
                  <a:pt x="495" y="639"/>
                </a:lnTo>
                <a:lnTo>
                  <a:pt x="496" y="641"/>
                </a:lnTo>
                <a:lnTo>
                  <a:pt x="496" y="644"/>
                </a:lnTo>
                <a:lnTo>
                  <a:pt x="496" y="646"/>
                </a:lnTo>
                <a:lnTo>
                  <a:pt x="497" y="649"/>
                </a:lnTo>
                <a:lnTo>
                  <a:pt x="497" y="651"/>
                </a:lnTo>
                <a:lnTo>
                  <a:pt x="486" y="651"/>
                </a:lnTo>
                <a:lnTo>
                  <a:pt x="485" y="651"/>
                </a:lnTo>
                <a:lnTo>
                  <a:pt x="486" y="653"/>
                </a:lnTo>
                <a:lnTo>
                  <a:pt x="484" y="653"/>
                </a:lnTo>
                <a:lnTo>
                  <a:pt x="484" y="654"/>
                </a:lnTo>
                <a:lnTo>
                  <a:pt x="484" y="655"/>
                </a:lnTo>
                <a:lnTo>
                  <a:pt x="484" y="659"/>
                </a:lnTo>
                <a:lnTo>
                  <a:pt x="484" y="660"/>
                </a:lnTo>
                <a:lnTo>
                  <a:pt x="484" y="661"/>
                </a:lnTo>
                <a:lnTo>
                  <a:pt x="484" y="662"/>
                </a:lnTo>
                <a:lnTo>
                  <a:pt x="484" y="663"/>
                </a:lnTo>
                <a:lnTo>
                  <a:pt x="484" y="664"/>
                </a:lnTo>
                <a:lnTo>
                  <a:pt x="485" y="664"/>
                </a:lnTo>
                <a:lnTo>
                  <a:pt x="485" y="665"/>
                </a:lnTo>
                <a:lnTo>
                  <a:pt x="487" y="665"/>
                </a:lnTo>
                <a:lnTo>
                  <a:pt x="487" y="674"/>
                </a:lnTo>
                <a:lnTo>
                  <a:pt x="488" y="673"/>
                </a:lnTo>
                <a:lnTo>
                  <a:pt x="489" y="674"/>
                </a:lnTo>
                <a:lnTo>
                  <a:pt x="490" y="673"/>
                </a:lnTo>
                <a:lnTo>
                  <a:pt x="494" y="671"/>
                </a:lnTo>
                <a:lnTo>
                  <a:pt x="494" y="670"/>
                </a:lnTo>
                <a:lnTo>
                  <a:pt x="494" y="666"/>
                </a:lnTo>
                <a:lnTo>
                  <a:pt x="494" y="665"/>
                </a:lnTo>
                <a:lnTo>
                  <a:pt x="494" y="662"/>
                </a:lnTo>
                <a:lnTo>
                  <a:pt x="494" y="661"/>
                </a:lnTo>
                <a:lnTo>
                  <a:pt x="494" y="660"/>
                </a:lnTo>
                <a:lnTo>
                  <a:pt x="499" y="660"/>
                </a:lnTo>
                <a:lnTo>
                  <a:pt x="499" y="662"/>
                </a:lnTo>
                <a:lnTo>
                  <a:pt x="501" y="663"/>
                </a:lnTo>
                <a:lnTo>
                  <a:pt x="501" y="664"/>
                </a:lnTo>
                <a:lnTo>
                  <a:pt x="501" y="665"/>
                </a:lnTo>
                <a:lnTo>
                  <a:pt x="502" y="665"/>
                </a:lnTo>
                <a:lnTo>
                  <a:pt x="502" y="666"/>
                </a:lnTo>
                <a:lnTo>
                  <a:pt x="503" y="665"/>
                </a:lnTo>
                <a:lnTo>
                  <a:pt x="506" y="663"/>
                </a:lnTo>
                <a:lnTo>
                  <a:pt x="507" y="663"/>
                </a:lnTo>
                <a:lnTo>
                  <a:pt x="508" y="662"/>
                </a:lnTo>
                <a:lnTo>
                  <a:pt x="508" y="661"/>
                </a:lnTo>
                <a:lnTo>
                  <a:pt x="508" y="657"/>
                </a:lnTo>
                <a:lnTo>
                  <a:pt x="510" y="660"/>
                </a:lnTo>
                <a:lnTo>
                  <a:pt x="510" y="661"/>
                </a:lnTo>
                <a:lnTo>
                  <a:pt x="511" y="661"/>
                </a:lnTo>
                <a:lnTo>
                  <a:pt x="512" y="661"/>
                </a:lnTo>
                <a:lnTo>
                  <a:pt x="511" y="660"/>
                </a:lnTo>
                <a:lnTo>
                  <a:pt x="511" y="659"/>
                </a:lnTo>
                <a:lnTo>
                  <a:pt x="511" y="655"/>
                </a:lnTo>
                <a:lnTo>
                  <a:pt x="512" y="655"/>
                </a:lnTo>
                <a:lnTo>
                  <a:pt x="512" y="653"/>
                </a:lnTo>
                <a:lnTo>
                  <a:pt x="513" y="653"/>
                </a:lnTo>
                <a:lnTo>
                  <a:pt x="512" y="651"/>
                </a:lnTo>
                <a:lnTo>
                  <a:pt x="513" y="651"/>
                </a:lnTo>
                <a:lnTo>
                  <a:pt x="513" y="649"/>
                </a:lnTo>
                <a:lnTo>
                  <a:pt x="513" y="647"/>
                </a:lnTo>
                <a:lnTo>
                  <a:pt x="515" y="647"/>
                </a:lnTo>
                <a:lnTo>
                  <a:pt x="516" y="647"/>
                </a:lnTo>
                <a:lnTo>
                  <a:pt x="516" y="646"/>
                </a:lnTo>
                <a:lnTo>
                  <a:pt x="517" y="645"/>
                </a:lnTo>
                <a:lnTo>
                  <a:pt x="517" y="644"/>
                </a:lnTo>
                <a:lnTo>
                  <a:pt x="515" y="644"/>
                </a:lnTo>
                <a:lnTo>
                  <a:pt x="515" y="643"/>
                </a:lnTo>
                <a:lnTo>
                  <a:pt x="515" y="641"/>
                </a:lnTo>
                <a:lnTo>
                  <a:pt x="516" y="641"/>
                </a:lnTo>
                <a:lnTo>
                  <a:pt x="517" y="641"/>
                </a:lnTo>
                <a:lnTo>
                  <a:pt x="517" y="640"/>
                </a:lnTo>
                <a:lnTo>
                  <a:pt x="515" y="640"/>
                </a:lnTo>
                <a:lnTo>
                  <a:pt x="514" y="639"/>
                </a:lnTo>
                <a:lnTo>
                  <a:pt x="514" y="638"/>
                </a:lnTo>
                <a:lnTo>
                  <a:pt x="514" y="637"/>
                </a:lnTo>
                <a:lnTo>
                  <a:pt x="515" y="637"/>
                </a:lnTo>
                <a:lnTo>
                  <a:pt x="515" y="635"/>
                </a:lnTo>
                <a:lnTo>
                  <a:pt x="515" y="632"/>
                </a:lnTo>
                <a:lnTo>
                  <a:pt x="515" y="629"/>
                </a:lnTo>
                <a:lnTo>
                  <a:pt x="516" y="629"/>
                </a:lnTo>
                <a:lnTo>
                  <a:pt x="522" y="629"/>
                </a:lnTo>
                <a:lnTo>
                  <a:pt x="523" y="629"/>
                </a:lnTo>
                <a:lnTo>
                  <a:pt x="523" y="630"/>
                </a:lnTo>
                <a:lnTo>
                  <a:pt x="525" y="630"/>
                </a:lnTo>
                <a:lnTo>
                  <a:pt x="527" y="630"/>
                </a:lnTo>
                <a:lnTo>
                  <a:pt x="527" y="634"/>
                </a:lnTo>
                <a:lnTo>
                  <a:pt x="528" y="635"/>
                </a:lnTo>
                <a:lnTo>
                  <a:pt x="528" y="638"/>
                </a:lnTo>
                <a:lnTo>
                  <a:pt x="528" y="639"/>
                </a:lnTo>
                <a:lnTo>
                  <a:pt x="528" y="645"/>
                </a:lnTo>
                <a:lnTo>
                  <a:pt x="530" y="644"/>
                </a:lnTo>
                <a:lnTo>
                  <a:pt x="532" y="647"/>
                </a:lnTo>
                <a:lnTo>
                  <a:pt x="532" y="648"/>
                </a:lnTo>
                <a:lnTo>
                  <a:pt x="534" y="647"/>
                </a:lnTo>
                <a:lnTo>
                  <a:pt x="536" y="646"/>
                </a:lnTo>
                <a:lnTo>
                  <a:pt x="536" y="645"/>
                </a:lnTo>
                <a:lnTo>
                  <a:pt x="534" y="645"/>
                </a:lnTo>
                <a:lnTo>
                  <a:pt x="534" y="644"/>
                </a:lnTo>
                <a:lnTo>
                  <a:pt x="534" y="643"/>
                </a:lnTo>
                <a:lnTo>
                  <a:pt x="533" y="643"/>
                </a:lnTo>
                <a:lnTo>
                  <a:pt x="533" y="641"/>
                </a:lnTo>
                <a:lnTo>
                  <a:pt x="533" y="640"/>
                </a:lnTo>
                <a:lnTo>
                  <a:pt x="532" y="640"/>
                </a:lnTo>
                <a:lnTo>
                  <a:pt x="532" y="639"/>
                </a:lnTo>
                <a:lnTo>
                  <a:pt x="532" y="638"/>
                </a:lnTo>
                <a:lnTo>
                  <a:pt x="532" y="637"/>
                </a:lnTo>
                <a:lnTo>
                  <a:pt x="532" y="636"/>
                </a:lnTo>
                <a:lnTo>
                  <a:pt x="531" y="635"/>
                </a:lnTo>
                <a:lnTo>
                  <a:pt x="531" y="632"/>
                </a:lnTo>
                <a:lnTo>
                  <a:pt x="531" y="631"/>
                </a:lnTo>
                <a:lnTo>
                  <a:pt x="531" y="630"/>
                </a:lnTo>
                <a:lnTo>
                  <a:pt x="531" y="628"/>
                </a:lnTo>
                <a:lnTo>
                  <a:pt x="530" y="621"/>
                </a:lnTo>
                <a:lnTo>
                  <a:pt x="531" y="621"/>
                </a:lnTo>
                <a:lnTo>
                  <a:pt x="530" y="618"/>
                </a:lnTo>
                <a:lnTo>
                  <a:pt x="530" y="614"/>
                </a:lnTo>
                <a:lnTo>
                  <a:pt x="530" y="613"/>
                </a:lnTo>
                <a:lnTo>
                  <a:pt x="530" y="612"/>
                </a:lnTo>
                <a:lnTo>
                  <a:pt x="530" y="611"/>
                </a:lnTo>
                <a:lnTo>
                  <a:pt x="531" y="612"/>
                </a:lnTo>
                <a:lnTo>
                  <a:pt x="533" y="612"/>
                </a:lnTo>
                <a:lnTo>
                  <a:pt x="533" y="609"/>
                </a:lnTo>
                <a:lnTo>
                  <a:pt x="529" y="609"/>
                </a:lnTo>
                <a:lnTo>
                  <a:pt x="529" y="607"/>
                </a:lnTo>
                <a:lnTo>
                  <a:pt x="533" y="609"/>
                </a:lnTo>
                <a:lnTo>
                  <a:pt x="533" y="607"/>
                </a:lnTo>
                <a:lnTo>
                  <a:pt x="533" y="604"/>
                </a:lnTo>
                <a:lnTo>
                  <a:pt x="529" y="604"/>
                </a:lnTo>
                <a:lnTo>
                  <a:pt x="528" y="603"/>
                </a:lnTo>
                <a:lnTo>
                  <a:pt x="529" y="603"/>
                </a:lnTo>
                <a:lnTo>
                  <a:pt x="529" y="599"/>
                </a:lnTo>
                <a:lnTo>
                  <a:pt x="528" y="598"/>
                </a:lnTo>
                <a:lnTo>
                  <a:pt x="528" y="596"/>
                </a:lnTo>
                <a:lnTo>
                  <a:pt x="527" y="596"/>
                </a:lnTo>
                <a:lnTo>
                  <a:pt x="527" y="595"/>
                </a:lnTo>
                <a:lnTo>
                  <a:pt x="525" y="591"/>
                </a:lnTo>
                <a:lnTo>
                  <a:pt x="525" y="589"/>
                </a:lnTo>
                <a:lnTo>
                  <a:pt x="524" y="588"/>
                </a:lnTo>
                <a:lnTo>
                  <a:pt x="524" y="586"/>
                </a:lnTo>
                <a:lnTo>
                  <a:pt x="524" y="585"/>
                </a:lnTo>
                <a:lnTo>
                  <a:pt x="523" y="584"/>
                </a:lnTo>
                <a:lnTo>
                  <a:pt x="523" y="582"/>
                </a:lnTo>
                <a:lnTo>
                  <a:pt x="523" y="581"/>
                </a:lnTo>
                <a:lnTo>
                  <a:pt x="523" y="580"/>
                </a:lnTo>
                <a:lnTo>
                  <a:pt x="523" y="579"/>
                </a:lnTo>
                <a:lnTo>
                  <a:pt x="523" y="578"/>
                </a:lnTo>
                <a:lnTo>
                  <a:pt x="523" y="577"/>
                </a:lnTo>
                <a:lnTo>
                  <a:pt x="523" y="576"/>
                </a:lnTo>
                <a:lnTo>
                  <a:pt x="523" y="574"/>
                </a:lnTo>
                <a:lnTo>
                  <a:pt x="523" y="573"/>
                </a:lnTo>
                <a:lnTo>
                  <a:pt x="524" y="573"/>
                </a:lnTo>
                <a:lnTo>
                  <a:pt x="524" y="572"/>
                </a:lnTo>
                <a:lnTo>
                  <a:pt x="524" y="571"/>
                </a:lnTo>
                <a:lnTo>
                  <a:pt x="525" y="570"/>
                </a:lnTo>
                <a:lnTo>
                  <a:pt x="525" y="569"/>
                </a:lnTo>
                <a:lnTo>
                  <a:pt x="525" y="568"/>
                </a:lnTo>
                <a:lnTo>
                  <a:pt x="522" y="564"/>
                </a:lnTo>
                <a:lnTo>
                  <a:pt x="521" y="563"/>
                </a:lnTo>
                <a:lnTo>
                  <a:pt x="520" y="562"/>
                </a:lnTo>
                <a:lnTo>
                  <a:pt x="517" y="561"/>
                </a:lnTo>
                <a:lnTo>
                  <a:pt x="516" y="562"/>
                </a:lnTo>
                <a:lnTo>
                  <a:pt x="515" y="564"/>
                </a:lnTo>
                <a:lnTo>
                  <a:pt x="513" y="568"/>
                </a:lnTo>
                <a:lnTo>
                  <a:pt x="513" y="569"/>
                </a:lnTo>
                <a:lnTo>
                  <a:pt x="512" y="569"/>
                </a:lnTo>
                <a:lnTo>
                  <a:pt x="512" y="570"/>
                </a:lnTo>
                <a:lnTo>
                  <a:pt x="511" y="570"/>
                </a:lnTo>
                <a:lnTo>
                  <a:pt x="510" y="571"/>
                </a:lnTo>
                <a:lnTo>
                  <a:pt x="510" y="574"/>
                </a:lnTo>
                <a:lnTo>
                  <a:pt x="510" y="577"/>
                </a:lnTo>
                <a:lnTo>
                  <a:pt x="510" y="578"/>
                </a:lnTo>
                <a:lnTo>
                  <a:pt x="510" y="579"/>
                </a:lnTo>
                <a:lnTo>
                  <a:pt x="508" y="579"/>
                </a:lnTo>
                <a:lnTo>
                  <a:pt x="507" y="579"/>
                </a:lnTo>
                <a:lnTo>
                  <a:pt x="506" y="582"/>
                </a:lnTo>
                <a:lnTo>
                  <a:pt x="505" y="582"/>
                </a:lnTo>
                <a:lnTo>
                  <a:pt x="503" y="582"/>
                </a:lnTo>
                <a:lnTo>
                  <a:pt x="504" y="584"/>
                </a:lnTo>
                <a:lnTo>
                  <a:pt x="499" y="586"/>
                </a:lnTo>
                <a:lnTo>
                  <a:pt x="497" y="587"/>
                </a:lnTo>
                <a:lnTo>
                  <a:pt x="496" y="587"/>
                </a:lnTo>
                <a:lnTo>
                  <a:pt x="494" y="582"/>
                </a:lnTo>
                <a:lnTo>
                  <a:pt x="491" y="579"/>
                </a:lnTo>
                <a:lnTo>
                  <a:pt x="490" y="579"/>
                </a:lnTo>
                <a:lnTo>
                  <a:pt x="489" y="580"/>
                </a:lnTo>
                <a:lnTo>
                  <a:pt x="488" y="580"/>
                </a:lnTo>
                <a:lnTo>
                  <a:pt x="487" y="581"/>
                </a:lnTo>
                <a:lnTo>
                  <a:pt x="488" y="586"/>
                </a:lnTo>
                <a:lnTo>
                  <a:pt x="480" y="586"/>
                </a:lnTo>
                <a:lnTo>
                  <a:pt x="479" y="586"/>
                </a:lnTo>
                <a:lnTo>
                  <a:pt x="479" y="587"/>
                </a:lnTo>
                <a:lnTo>
                  <a:pt x="479" y="588"/>
                </a:lnTo>
                <a:lnTo>
                  <a:pt x="479" y="591"/>
                </a:lnTo>
                <a:lnTo>
                  <a:pt x="465" y="591"/>
                </a:lnTo>
                <a:lnTo>
                  <a:pt x="463" y="591"/>
                </a:lnTo>
                <a:lnTo>
                  <a:pt x="462" y="591"/>
                </a:lnTo>
                <a:lnTo>
                  <a:pt x="461" y="591"/>
                </a:lnTo>
                <a:lnTo>
                  <a:pt x="459" y="591"/>
                </a:lnTo>
                <a:lnTo>
                  <a:pt x="458" y="591"/>
                </a:lnTo>
                <a:lnTo>
                  <a:pt x="456" y="591"/>
                </a:lnTo>
                <a:lnTo>
                  <a:pt x="455" y="591"/>
                </a:lnTo>
                <a:lnTo>
                  <a:pt x="454" y="593"/>
                </a:lnTo>
                <a:lnTo>
                  <a:pt x="454" y="594"/>
                </a:lnTo>
                <a:lnTo>
                  <a:pt x="453" y="596"/>
                </a:lnTo>
                <a:lnTo>
                  <a:pt x="452" y="599"/>
                </a:lnTo>
                <a:lnTo>
                  <a:pt x="451" y="601"/>
                </a:lnTo>
                <a:lnTo>
                  <a:pt x="451" y="599"/>
                </a:lnTo>
                <a:lnTo>
                  <a:pt x="451" y="594"/>
                </a:lnTo>
                <a:lnTo>
                  <a:pt x="451" y="591"/>
                </a:lnTo>
                <a:lnTo>
                  <a:pt x="450" y="591"/>
                </a:lnTo>
                <a:lnTo>
                  <a:pt x="448" y="591"/>
                </a:lnTo>
                <a:lnTo>
                  <a:pt x="448" y="578"/>
                </a:lnTo>
                <a:lnTo>
                  <a:pt x="448" y="569"/>
                </a:lnTo>
                <a:lnTo>
                  <a:pt x="445" y="569"/>
                </a:lnTo>
                <a:lnTo>
                  <a:pt x="428" y="569"/>
                </a:lnTo>
                <a:lnTo>
                  <a:pt x="428" y="570"/>
                </a:lnTo>
                <a:lnTo>
                  <a:pt x="428" y="571"/>
                </a:lnTo>
                <a:lnTo>
                  <a:pt x="428" y="572"/>
                </a:lnTo>
                <a:lnTo>
                  <a:pt x="428" y="573"/>
                </a:lnTo>
                <a:lnTo>
                  <a:pt x="431" y="572"/>
                </a:lnTo>
                <a:lnTo>
                  <a:pt x="431" y="574"/>
                </a:lnTo>
                <a:lnTo>
                  <a:pt x="430" y="574"/>
                </a:lnTo>
                <a:lnTo>
                  <a:pt x="428" y="574"/>
                </a:lnTo>
                <a:lnTo>
                  <a:pt x="428" y="577"/>
                </a:lnTo>
                <a:lnTo>
                  <a:pt x="427" y="578"/>
                </a:lnTo>
                <a:lnTo>
                  <a:pt x="428" y="578"/>
                </a:lnTo>
                <a:lnTo>
                  <a:pt x="441" y="578"/>
                </a:lnTo>
                <a:lnTo>
                  <a:pt x="441" y="579"/>
                </a:lnTo>
                <a:lnTo>
                  <a:pt x="428" y="579"/>
                </a:lnTo>
                <a:lnTo>
                  <a:pt x="427" y="579"/>
                </a:lnTo>
                <a:lnTo>
                  <a:pt x="427" y="581"/>
                </a:lnTo>
                <a:lnTo>
                  <a:pt x="426" y="582"/>
                </a:lnTo>
                <a:lnTo>
                  <a:pt x="427" y="582"/>
                </a:lnTo>
                <a:lnTo>
                  <a:pt x="430" y="582"/>
                </a:lnTo>
                <a:lnTo>
                  <a:pt x="431" y="581"/>
                </a:lnTo>
                <a:lnTo>
                  <a:pt x="431" y="580"/>
                </a:lnTo>
                <a:lnTo>
                  <a:pt x="433" y="580"/>
                </a:lnTo>
                <a:lnTo>
                  <a:pt x="433" y="584"/>
                </a:lnTo>
                <a:lnTo>
                  <a:pt x="430" y="584"/>
                </a:lnTo>
                <a:lnTo>
                  <a:pt x="426" y="585"/>
                </a:lnTo>
                <a:lnTo>
                  <a:pt x="430" y="585"/>
                </a:lnTo>
                <a:lnTo>
                  <a:pt x="430" y="586"/>
                </a:lnTo>
                <a:lnTo>
                  <a:pt x="430" y="587"/>
                </a:lnTo>
                <a:lnTo>
                  <a:pt x="426" y="588"/>
                </a:lnTo>
                <a:lnTo>
                  <a:pt x="427" y="589"/>
                </a:lnTo>
                <a:lnTo>
                  <a:pt x="428" y="590"/>
                </a:lnTo>
                <a:lnTo>
                  <a:pt x="429" y="591"/>
                </a:lnTo>
                <a:lnTo>
                  <a:pt x="430" y="593"/>
                </a:lnTo>
                <a:lnTo>
                  <a:pt x="430" y="594"/>
                </a:lnTo>
                <a:lnTo>
                  <a:pt x="431" y="595"/>
                </a:lnTo>
                <a:lnTo>
                  <a:pt x="433" y="596"/>
                </a:lnTo>
                <a:lnTo>
                  <a:pt x="436" y="594"/>
                </a:lnTo>
                <a:lnTo>
                  <a:pt x="437" y="599"/>
                </a:lnTo>
                <a:lnTo>
                  <a:pt x="435" y="599"/>
                </a:lnTo>
                <a:lnTo>
                  <a:pt x="421" y="599"/>
                </a:lnTo>
                <a:lnTo>
                  <a:pt x="421" y="595"/>
                </a:lnTo>
                <a:lnTo>
                  <a:pt x="420" y="595"/>
                </a:lnTo>
                <a:lnTo>
                  <a:pt x="420" y="591"/>
                </a:lnTo>
                <a:lnTo>
                  <a:pt x="421" y="591"/>
                </a:lnTo>
                <a:lnTo>
                  <a:pt x="425" y="591"/>
                </a:lnTo>
                <a:lnTo>
                  <a:pt x="425" y="590"/>
                </a:lnTo>
                <a:lnTo>
                  <a:pt x="424" y="589"/>
                </a:lnTo>
                <a:lnTo>
                  <a:pt x="424" y="588"/>
                </a:lnTo>
                <a:lnTo>
                  <a:pt x="424" y="587"/>
                </a:lnTo>
                <a:lnTo>
                  <a:pt x="424" y="586"/>
                </a:lnTo>
                <a:lnTo>
                  <a:pt x="424" y="584"/>
                </a:lnTo>
                <a:lnTo>
                  <a:pt x="424" y="582"/>
                </a:lnTo>
                <a:lnTo>
                  <a:pt x="425" y="581"/>
                </a:lnTo>
                <a:lnTo>
                  <a:pt x="425" y="580"/>
                </a:lnTo>
                <a:lnTo>
                  <a:pt x="420" y="580"/>
                </a:lnTo>
                <a:lnTo>
                  <a:pt x="417" y="580"/>
                </a:lnTo>
                <a:lnTo>
                  <a:pt x="413" y="580"/>
                </a:lnTo>
                <a:lnTo>
                  <a:pt x="413" y="581"/>
                </a:lnTo>
                <a:lnTo>
                  <a:pt x="413" y="591"/>
                </a:lnTo>
                <a:lnTo>
                  <a:pt x="415" y="593"/>
                </a:lnTo>
                <a:lnTo>
                  <a:pt x="416" y="594"/>
                </a:lnTo>
                <a:lnTo>
                  <a:pt x="417" y="594"/>
                </a:lnTo>
                <a:lnTo>
                  <a:pt x="417" y="593"/>
                </a:lnTo>
                <a:lnTo>
                  <a:pt x="417" y="596"/>
                </a:lnTo>
                <a:lnTo>
                  <a:pt x="416" y="597"/>
                </a:lnTo>
                <a:lnTo>
                  <a:pt x="415" y="597"/>
                </a:lnTo>
                <a:lnTo>
                  <a:pt x="415" y="598"/>
                </a:lnTo>
                <a:lnTo>
                  <a:pt x="413" y="597"/>
                </a:lnTo>
                <a:lnTo>
                  <a:pt x="413" y="602"/>
                </a:lnTo>
                <a:lnTo>
                  <a:pt x="413" y="604"/>
                </a:lnTo>
                <a:lnTo>
                  <a:pt x="410" y="604"/>
                </a:lnTo>
                <a:lnTo>
                  <a:pt x="411" y="602"/>
                </a:lnTo>
                <a:lnTo>
                  <a:pt x="411" y="599"/>
                </a:lnTo>
                <a:lnTo>
                  <a:pt x="412" y="597"/>
                </a:lnTo>
                <a:lnTo>
                  <a:pt x="412" y="596"/>
                </a:lnTo>
                <a:lnTo>
                  <a:pt x="412" y="595"/>
                </a:lnTo>
                <a:lnTo>
                  <a:pt x="413" y="595"/>
                </a:lnTo>
                <a:lnTo>
                  <a:pt x="412" y="593"/>
                </a:lnTo>
                <a:lnTo>
                  <a:pt x="411" y="591"/>
                </a:lnTo>
                <a:lnTo>
                  <a:pt x="410" y="591"/>
                </a:lnTo>
                <a:lnTo>
                  <a:pt x="409" y="591"/>
                </a:lnTo>
                <a:lnTo>
                  <a:pt x="409" y="596"/>
                </a:lnTo>
                <a:lnTo>
                  <a:pt x="407" y="596"/>
                </a:lnTo>
                <a:lnTo>
                  <a:pt x="407" y="598"/>
                </a:lnTo>
                <a:lnTo>
                  <a:pt x="403" y="598"/>
                </a:lnTo>
                <a:lnTo>
                  <a:pt x="401" y="598"/>
                </a:lnTo>
                <a:lnTo>
                  <a:pt x="401" y="593"/>
                </a:lnTo>
                <a:lnTo>
                  <a:pt x="400" y="591"/>
                </a:lnTo>
                <a:lnTo>
                  <a:pt x="398" y="591"/>
                </a:lnTo>
                <a:lnTo>
                  <a:pt x="399" y="590"/>
                </a:lnTo>
                <a:lnTo>
                  <a:pt x="401" y="588"/>
                </a:lnTo>
                <a:lnTo>
                  <a:pt x="402" y="581"/>
                </a:lnTo>
                <a:lnTo>
                  <a:pt x="398" y="579"/>
                </a:lnTo>
                <a:lnTo>
                  <a:pt x="398" y="578"/>
                </a:lnTo>
                <a:lnTo>
                  <a:pt x="396" y="578"/>
                </a:lnTo>
                <a:lnTo>
                  <a:pt x="399" y="576"/>
                </a:lnTo>
                <a:lnTo>
                  <a:pt x="407" y="580"/>
                </a:lnTo>
                <a:lnTo>
                  <a:pt x="407" y="573"/>
                </a:lnTo>
                <a:lnTo>
                  <a:pt x="411" y="573"/>
                </a:lnTo>
                <a:lnTo>
                  <a:pt x="411" y="570"/>
                </a:lnTo>
                <a:lnTo>
                  <a:pt x="410" y="570"/>
                </a:lnTo>
                <a:lnTo>
                  <a:pt x="409" y="565"/>
                </a:lnTo>
                <a:lnTo>
                  <a:pt x="402" y="561"/>
                </a:lnTo>
                <a:lnTo>
                  <a:pt x="399" y="560"/>
                </a:lnTo>
                <a:lnTo>
                  <a:pt x="396" y="559"/>
                </a:lnTo>
                <a:lnTo>
                  <a:pt x="395" y="557"/>
                </a:lnTo>
                <a:lnTo>
                  <a:pt x="394" y="557"/>
                </a:lnTo>
                <a:lnTo>
                  <a:pt x="391" y="556"/>
                </a:lnTo>
                <a:lnTo>
                  <a:pt x="388" y="555"/>
                </a:lnTo>
                <a:lnTo>
                  <a:pt x="387" y="561"/>
                </a:lnTo>
                <a:lnTo>
                  <a:pt x="378" y="561"/>
                </a:lnTo>
                <a:lnTo>
                  <a:pt x="378" y="568"/>
                </a:lnTo>
                <a:lnTo>
                  <a:pt x="373" y="568"/>
                </a:lnTo>
                <a:lnTo>
                  <a:pt x="372" y="568"/>
                </a:lnTo>
                <a:lnTo>
                  <a:pt x="372" y="563"/>
                </a:lnTo>
                <a:lnTo>
                  <a:pt x="372" y="561"/>
                </a:lnTo>
                <a:lnTo>
                  <a:pt x="368" y="561"/>
                </a:lnTo>
                <a:lnTo>
                  <a:pt x="362" y="561"/>
                </a:lnTo>
                <a:lnTo>
                  <a:pt x="362" y="563"/>
                </a:lnTo>
                <a:lnTo>
                  <a:pt x="362" y="565"/>
                </a:lnTo>
                <a:lnTo>
                  <a:pt x="362" y="570"/>
                </a:lnTo>
                <a:lnTo>
                  <a:pt x="362" y="573"/>
                </a:lnTo>
                <a:lnTo>
                  <a:pt x="361" y="573"/>
                </a:lnTo>
                <a:lnTo>
                  <a:pt x="360" y="573"/>
                </a:lnTo>
                <a:lnTo>
                  <a:pt x="360" y="572"/>
                </a:lnTo>
                <a:lnTo>
                  <a:pt x="359" y="572"/>
                </a:lnTo>
                <a:lnTo>
                  <a:pt x="358" y="572"/>
                </a:lnTo>
                <a:lnTo>
                  <a:pt x="357" y="572"/>
                </a:lnTo>
                <a:lnTo>
                  <a:pt x="356" y="572"/>
                </a:lnTo>
                <a:lnTo>
                  <a:pt x="356" y="571"/>
                </a:lnTo>
                <a:lnTo>
                  <a:pt x="355" y="571"/>
                </a:lnTo>
                <a:lnTo>
                  <a:pt x="355" y="572"/>
                </a:lnTo>
                <a:lnTo>
                  <a:pt x="355" y="571"/>
                </a:lnTo>
                <a:lnTo>
                  <a:pt x="353" y="571"/>
                </a:lnTo>
                <a:lnTo>
                  <a:pt x="353" y="570"/>
                </a:lnTo>
                <a:lnTo>
                  <a:pt x="352" y="570"/>
                </a:lnTo>
                <a:lnTo>
                  <a:pt x="351" y="570"/>
                </a:lnTo>
                <a:lnTo>
                  <a:pt x="350" y="572"/>
                </a:lnTo>
                <a:lnTo>
                  <a:pt x="349" y="574"/>
                </a:lnTo>
                <a:lnTo>
                  <a:pt x="348" y="576"/>
                </a:lnTo>
                <a:lnTo>
                  <a:pt x="348" y="574"/>
                </a:lnTo>
                <a:lnTo>
                  <a:pt x="347" y="576"/>
                </a:lnTo>
                <a:lnTo>
                  <a:pt x="347" y="577"/>
                </a:lnTo>
                <a:lnTo>
                  <a:pt x="346" y="577"/>
                </a:lnTo>
                <a:lnTo>
                  <a:pt x="346" y="578"/>
                </a:lnTo>
                <a:lnTo>
                  <a:pt x="344" y="578"/>
                </a:lnTo>
                <a:lnTo>
                  <a:pt x="344" y="579"/>
                </a:lnTo>
                <a:lnTo>
                  <a:pt x="343" y="580"/>
                </a:lnTo>
                <a:lnTo>
                  <a:pt x="342" y="580"/>
                </a:lnTo>
                <a:lnTo>
                  <a:pt x="341" y="580"/>
                </a:lnTo>
                <a:lnTo>
                  <a:pt x="341" y="581"/>
                </a:lnTo>
                <a:lnTo>
                  <a:pt x="340" y="581"/>
                </a:lnTo>
                <a:lnTo>
                  <a:pt x="339" y="581"/>
                </a:lnTo>
                <a:lnTo>
                  <a:pt x="339" y="580"/>
                </a:lnTo>
                <a:lnTo>
                  <a:pt x="338" y="580"/>
                </a:lnTo>
                <a:lnTo>
                  <a:pt x="338" y="581"/>
                </a:lnTo>
                <a:lnTo>
                  <a:pt x="338" y="582"/>
                </a:lnTo>
                <a:lnTo>
                  <a:pt x="338" y="584"/>
                </a:lnTo>
                <a:lnTo>
                  <a:pt x="338" y="585"/>
                </a:lnTo>
                <a:lnTo>
                  <a:pt x="336" y="585"/>
                </a:lnTo>
                <a:lnTo>
                  <a:pt x="336" y="586"/>
                </a:lnTo>
                <a:lnTo>
                  <a:pt x="335" y="586"/>
                </a:lnTo>
                <a:lnTo>
                  <a:pt x="335" y="587"/>
                </a:lnTo>
                <a:lnTo>
                  <a:pt x="334" y="587"/>
                </a:lnTo>
                <a:lnTo>
                  <a:pt x="334" y="586"/>
                </a:lnTo>
                <a:lnTo>
                  <a:pt x="335" y="586"/>
                </a:lnTo>
                <a:lnTo>
                  <a:pt x="335" y="580"/>
                </a:lnTo>
                <a:lnTo>
                  <a:pt x="335" y="576"/>
                </a:lnTo>
                <a:lnTo>
                  <a:pt x="334" y="576"/>
                </a:lnTo>
                <a:lnTo>
                  <a:pt x="333" y="576"/>
                </a:lnTo>
                <a:lnTo>
                  <a:pt x="332" y="577"/>
                </a:lnTo>
                <a:lnTo>
                  <a:pt x="331" y="577"/>
                </a:lnTo>
                <a:lnTo>
                  <a:pt x="330" y="577"/>
                </a:lnTo>
                <a:lnTo>
                  <a:pt x="329" y="577"/>
                </a:lnTo>
                <a:lnTo>
                  <a:pt x="327" y="577"/>
                </a:lnTo>
                <a:lnTo>
                  <a:pt x="327" y="578"/>
                </a:lnTo>
                <a:lnTo>
                  <a:pt x="326" y="579"/>
                </a:lnTo>
                <a:lnTo>
                  <a:pt x="324" y="577"/>
                </a:lnTo>
                <a:lnTo>
                  <a:pt x="323" y="577"/>
                </a:lnTo>
                <a:lnTo>
                  <a:pt x="321" y="573"/>
                </a:lnTo>
                <a:lnTo>
                  <a:pt x="321" y="579"/>
                </a:lnTo>
                <a:lnTo>
                  <a:pt x="321" y="580"/>
                </a:lnTo>
                <a:lnTo>
                  <a:pt x="319" y="580"/>
                </a:lnTo>
                <a:lnTo>
                  <a:pt x="319" y="579"/>
                </a:lnTo>
                <a:lnTo>
                  <a:pt x="318" y="578"/>
                </a:lnTo>
                <a:lnTo>
                  <a:pt x="318" y="577"/>
                </a:lnTo>
                <a:lnTo>
                  <a:pt x="317" y="576"/>
                </a:lnTo>
                <a:lnTo>
                  <a:pt x="316" y="574"/>
                </a:lnTo>
                <a:lnTo>
                  <a:pt x="315" y="574"/>
                </a:lnTo>
                <a:lnTo>
                  <a:pt x="315" y="573"/>
                </a:lnTo>
                <a:lnTo>
                  <a:pt x="314" y="573"/>
                </a:lnTo>
                <a:lnTo>
                  <a:pt x="313" y="573"/>
                </a:lnTo>
                <a:lnTo>
                  <a:pt x="312" y="572"/>
                </a:lnTo>
                <a:lnTo>
                  <a:pt x="310" y="572"/>
                </a:lnTo>
                <a:lnTo>
                  <a:pt x="309" y="572"/>
                </a:lnTo>
                <a:lnTo>
                  <a:pt x="308" y="572"/>
                </a:lnTo>
                <a:lnTo>
                  <a:pt x="306" y="571"/>
                </a:lnTo>
                <a:lnTo>
                  <a:pt x="305" y="571"/>
                </a:lnTo>
                <a:lnTo>
                  <a:pt x="304" y="570"/>
                </a:lnTo>
                <a:lnTo>
                  <a:pt x="303" y="570"/>
                </a:lnTo>
                <a:lnTo>
                  <a:pt x="301" y="570"/>
                </a:lnTo>
                <a:lnTo>
                  <a:pt x="301" y="579"/>
                </a:lnTo>
                <a:lnTo>
                  <a:pt x="301" y="587"/>
                </a:lnTo>
                <a:lnTo>
                  <a:pt x="301" y="588"/>
                </a:lnTo>
                <a:lnTo>
                  <a:pt x="296" y="588"/>
                </a:lnTo>
                <a:lnTo>
                  <a:pt x="296" y="601"/>
                </a:lnTo>
                <a:lnTo>
                  <a:pt x="287" y="601"/>
                </a:lnTo>
                <a:lnTo>
                  <a:pt x="287" y="602"/>
                </a:lnTo>
                <a:lnTo>
                  <a:pt x="287" y="603"/>
                </a:lnTo>
                <a:lnTo>
                  <a:pt x="287" y="604"/>
                </a:lnTo>
                <a:lnTo>
                  <a:pt x="287" y="605"/>
                </a:lnTo>
                <a:lnTo>
                  <a:pt x="287" y="606"/>
                </a:lnTo>
                <a:lnTo>
                  <a:pt x="286" y="607"/>
                </a:lnTo>
                <a:lnTo>
                  <a:pt x="286" y="609"/>
                </a:lnTo>
                <a:lnTo>
                  <a:pt x="286" y="610"/>
                </a:lnTo>
                <a:lnTo>
                  <a:pt x="286" y="611"/>
                </a:lnTo>
                <a:lnTo>
                  <a:pt x="286" y="612"/>
                </a:lnTo>
                <a:lnTo>
                  <a:pt x="286" y="613"/>
                </a:lnTo>
                <a:lnTo>
                  <a:pt x="287" y="616"/>
                </a:lnTo>
                <a:lnTo>
                  <a:pt x="287" y="618"/>
                </a:lnTo>
                <a:lnTo>
                  <a:pt x="286" y="618"/>
                </a:lnTo>
                <a:lnTo>
                  <a:pt x="279" y="618"/>
                </a:lnTo>
                <a:lnTo>
                  <a:pt x="278" y="613"/>
                </a:lnTo>
                <a:lnTo>
                  <a:pt x="278" y="612"/>
                </a:lnTo>
                <a:lnTo>
                  <a:pt x="278" y="611"/>
                </a:lnTo>
                <a:lnTo>
                  <a:pt x="278" y="609"/>
                </a:lnTo>
                <a:lnTo>
                  <a:pt x="278" y="603"/>
                </a:lnTo>
                <a:lnTo>
                  <a:pt x="271" y="603"/>
                </a:lnTo>
                <a:lnTo>
                  <a:pt x="266" y="603"/>
                </a:lnTo>
                <a:lnTo>
                  <a:pt x="266" y="604"/>
                </a:lnTo>
                <a:lnTo>
                  <a:pt x="264" y="604"/>
                </a:lnTo>
                <a:lnTo>
                  <a:pt x="265" y="605"/>
                </a:lnTo>
                <a:lnTo>
                  <a:pt x="270" y="614"/>
                </a:lnTo>
                <a:lnTo>
                  <a:pt x="271" y="616"/>
                </a:lnTo>
                <a:lnTo>
                  <a:pt x="272" y="618"/>
                </a:lnTo>
                <a:lnTo>
                  <a:pt x="271" y="618"/>
                </a:lnTo>
                <a:lnTo>
                  <a:pt x="270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8"/>
                </a:lnTo>
                <a:lnTo>
                  <a:pt x="264" y="622"/>
                </a:lnTo>
                <a:lnTo>
                  <a:pt x="265" y="628"/>
                </a:lnTo>
                <a:lnTo>
                  <a:pt x="263" y="628"/>
                </a:lnTo>
                <a:lnTo>
                  <a:pt x="262" y="628"/>
                </a:lnTo>
                <a:lnTo>
                  <a:pt x="261" y="628"/>
                </a:lnTo>
                <a:lnTo>
                  <a:pt x="260" y="628"/>
                </a:lnTo>
                <a:lnTo>
                  <a:pt x="258" y="628"/>
                </a:lnTo>
                <a:lnTo>
                  <a:pt x="249" y="627"/>
                </a:lnTo>
                <a:lnTo>
                  <a:pt x="243" y="626"/>
                </a:lnTo>
                <a:lnTo>
                  <a:pt x="241" y="626"/>
                </a:lnTo>
                <a:lnTo>
                  <a:pt x="238" y="630"/>
                </a:lnTo>
                <a:lnTo>
                  <a:pt x="237" y="631"/>
                </a:lnTo>
                <a:lnTo>
                  <a:pt x="236" y="632"/>
                </a:lnTo>
                <a:lnTo>
                  <a:pt x="235" y="635"/>
                </a:lnTo>
                <a:lnTo>
                  <a:pt x="232" y="636"/>
                </a:lnTo>
                <a:lnTo>
                  <a:pt x="228" y="643"/>
                </a:lnTo>
                <a:lnTo>
                  <a:pt x="224" y="646"/>
                </a:lnTo>
                <a:lnTo>
                  <a:pt x="222" y="648"/>
                </a:lnTo>
                <a:lnTo>
                  <a:pt x="224" y="649"/>
                </a:lnTo>
                <a:lnTo>
                  <a:pt x="232" y="652"/>
                </a:lnTo>
                <a:lnTo>
                  <a:pt x="237" y="654"/>
                </a:lnTo>
                <a:lnTo>
                  <a:pt x="239" y="655"/>
                </a:lnTo>
                <a:lnTo>
                  <a:pt x="241" y="660"/>
                </a:lnTo>
                <a:lnTo>
                  <a:pt x="241" y="661"/>
                </a:lnTo>
                <a:lnTo>
                  <a:pt x="228" y="670"/>
                </a:lnTo>
                <a:lnTo>
                  <a:pt x="227" y="671"/>
                </a:lnTo>
                <a:lnTo>
                  <a:pt x="228" y="671"/>
                </a:lnTo>
                <a:lnTo>
                  <a:pt x="228" y="672"/>
                </a:lnTo>
                <a:lnTo>
                  <a:pt x="226" y="674"/>
                </a:lnTo>
                <a:lnTo>
                  <a:pt x="214" y="681"/>
                </a:lnTo>
                <a:lnTo>
                  <a:pt x="213" y="681"/>
                </a:lnTo>
                <a:lnTo>
                  <a:pt x="213" y="680"/>
                </a:lnTo>
                <a:lnTo>
                  <a:pt x="212" y="672"/>
                </a:lnTo>
                <a:lnTo>
                  <a:pt x="212" y="661"/>
                </a:lnTo>
                <a:lnTo>
                  <a:pt x="209" y="665"/>
                </a:lnTo>
                <a:lnTo>
                  <a:pt x="207" y="666"/>
                </a:lnTo>
                <a:lnTo>
                  <a:pt x="206" y="668"/>
                </a:lnTo>
                <a:lnTo>
                  <a:pt x="205" y="671"/>
                </a:lnTo>
                <a:lnTo>
                  <a:pt x="204" y="674"/>
                </a:lnTo>
                <a:lnTo>
                  <a:pt x="203" y="677"/>
                </a:lnTo>
                <a:lnTo>
                  <a:pt x="202" y="678"/>
                </a:lnTo>
                <a:lnTo>
                  <a:pt x="201" y="679"/>
                </a:lnTo>
                <a:lnTo>
                  <a:pt x="200" y="680"/>
                </a:lnTo>
                <a:lnTo>
                  <a:pt x="198" y="679"/>
                </a:lnTo>
                <a:lnTo>
                  <a:pt x="197" y="678"/>
                </a:lnTo>
                <a:lnTo>
                  <a:pt x="196" y="678"/>
                </a:lnTo>
                <a:lnTo>
                  <a:pt x="196" y="677"/>
                </a:lnTo>
                <a:lnTo>
                  <a:pt x="195" y="677"/>
                </a:lnTo>
                <a:lnTo>
                  <a:pt x="195" y="676"/>
                </a:lnTo>
                <a:lnTo>
                  <a:pt x="194" y="674"/>
                </a:lnTo>
                <a:lnTo>
                  <a:pt x="192" y="672"/>
                </a:lnTo>
                <a:lnTo>
                  <a:pt x="186" y="672"/>
                </a:lnTo>
                <a:lnTo>
                  <a:pt x="186" y="674"/>
                </a:lnTo>
                <a:lnTo>
                  <a:pt x="185" y="678"/>
                </a:lnTo>
                <a:lnTo>
                  <a:pt x="184" y="679"/>
                </a:lnTo>
                <a:lnTo>
                  <a:pt x="185" y="679"/>
                </a:lnTo>
                <a:lnTo>
                  <a:pt x="185" y="680"/>
                </a:lnTo>
                <a:lnTo>
                  <a:pt x="186" y="680"/>
                </a:lnTo>
                <a:lnTo>
                  <a:pt x="187" y="681"/>
                </a:lnTo>
                <a:lnTo>
                  <a:pt x="188" y="683"/>
                </a:lnTo>
                <a:lnTo>
                  <a:pt x="189" y="685"/>
                </a:lnTo>
                <a:lnTo>
                  <a:pt x="189" y="686"/>
                </a:lnTo>
                <a:lnTo>
                  <a:pt x="181" y="689"/>
                </a:lnTo>
                <a:lnTo>
                  <a:pt x="167" y="689"/>
                </a:lnTo>
                <a:lnTo>
                  <a:pt x="167" y="687"/>
                </a:lnTo>
                <a:lnTo>
                  <a:pt x="162" y="687"/>
                </a:lnTo>
                <a:lnTo>
                  <a:pt x="162" y="690"/>
                </a:lnTo>
                <a:lnTo>
                  <a:pt x="157" y="690"/>
                </a:lnTo>
                <a:lnTo>
                  <a:pt x="155" y="691"/>
                </a:lnTo>
                <a:lnTo>
                  <a:pt x="155" y="693"/>
                </a:lnTo>
                <a:lnTo>
                  <a:pt x="155" y="694"/>
                </a:lnTo>
                <a:lnTo>
                  <a:pt x="157" y="696"/>
                </a:lnTo>
                <a:lnTo>
                  <a:pt x="157" y="701"/>
                </a:lnTo>
                <a:lnTo>
                  <a:pt x="157" y="702"/>
                </a:lnTo>
                <a:lnTo>
                  <a:pt x="157" y="703"/>
                </a:lnTo>
                <a:lnTo>
                  <a:pt x="157" y="705"/>
                </a:lnTo>
                <a:lnTo>
                  <a:pt x="157" y="707"/>
                </a:lnTo>
                <a:lnTo>
                  <a:pt x="162" y="707"/>
                </a:lnTo>
                <a:lnTo>
                  <a:pt x="162" y="711"/>
                </a:lnTo>
                <a:lnTo>
                  <a:pt x="169" y="710"/>
                </a:lnTo>
                <a:lnTo>
                  <a:pt x="169" y="719"/>
                </a:lnTo>
                <a:lnTo>
                  <a:pt x="167" y="719"/>
                </a:lnTo>
                <a:lnTo>
                  <a:pt x="167" y="722"/>
                </a:lnTo>
                <a:lnTo>
                  <a:pt x="166" y="722"/>
                </a:lnTo>
                <a:lnTo>
                  <a:pt x="166" y="723"/>
                </a:lnTo>
                <a:lnTo>
                  <a:pt x="162" y="723"/>
                </a:lnTo>
                <a:lnTo>
                  <a:pt x="161" y="723"/>
                </a:lnTo>
                <a:lnTo>
                  <a:pt x="162" y="729"/>
                </a:lnTo>
                <a:lnTo>
                  <a:pt x="162" y="731"/>
                </a:lnTo>
                <a:lnTo>
                  <a:pt x="162" y="732"/>
                </a:lnTo>
                <a:lnTo>
                  <a:pt x="161" y="732"/>
                </a:lnTo>
                <a:lnTo>
                  <a:pt x="159" y="733"/>
                </a:lnTo>
                <a:lnTo>
                  <a:pt x="157" y="735"/>
                </a:lnTo>
                <a:lnTo>
                  <a:pt x="152" y="736"/>
                </a:lnTo>
                <a:lnTo>
                  <a:pt x="153" y="738"/>
                </a:lnTo>
                <a:lnTo>
                  <a:pt x="134" y="746"/>
                </a:lnTo>
                <a:lnTo>
                  <a:pt x="134" y="753"/>
                </a:lnTo>
                <a:lnTo>
                  <a:pt x="123" y="753"/>
                </a:lnTo>
                <a:lnTo>
                  <a:pt x="123" y="756"/>
                </a:lnTo>
                <a:lnTo>
                  <a:pt x="116" y="756"/>
                </a:lnTo>
                <a:lnTo>
                  <a:pt x="116" y="757"/>
                </a:lnTo>
                <a:lnTo>
                  <a:pt x="124" y="757"/>
                </a:lnTo>
                <a:lnTo>
                  <a:pt x="123" y="758"/>
                </a:lnTo>
                <a:lnTo>
                  <a:pt x="123" y="760"/>
                </a:lnTo>
                <a:lnTo>
                  <a:pt x="125" y="760"/>
                </a:lnTo>
                <a:lnTo>
                  <a:pt x="128" y="760"/>
                </a:lnTo>
                <a:lnTo>
                  <a:pt x="134" y="761"/>
                </a:lnTo>
                <a:lnTo>
                  <a:pt x="141" y="760"/>
                </a:lnTo>
                <a:lnTo>
                  <a:pt x="148" y="760"/>
                </a:lnTo>
                <a:lnTo>
                  <a:pt x="148" y="769"/>
                </a:lnTo>
                <a:lnTo>
                  <a:pt x="148" y="772"/>
                </a:lnTo>
                <a:lnTo>
                  <a:pt x="148" y="770"/>
                </a:lnTo>
                <a:lnTo>
                  <a:pt x="149" y="770"/>
                </a:lnTo>
                <a:lnTo>
                  <a:pt x="152" y="769"/>
                </a:lnTo>
                <a:lnTo>
                  <a:pt x="152" y="770"/>
                </a:lnTo>
                <a:lnTo>
                  <a:pt x="154" y="771"/>
                </a:lnTo>
                <a:lnTo>
                  <a:pt x="155" y="771"/>
                </a:lnTo>
                <a:lnTo>
                  <a:pt x="157" y="771"/>
                </a:lnTo>
                <a:lnTo>
                  <a:pt x="157" y="774"/>
                </a:lnTo>
                <a:lnTo>
                  <a:pt x="157" y="771"/>
                </a:lnTo>
                <a:lnTo>
                  <a:pt x="158" y="771"/>
                </a:lnTo>
                <a:lnTo>
                  <a:pt x="159" y="771"/>
                </a:lnTo>
                <a:lnTo>
                  <a:pt x="163" y="771"/>
                </a:lnTo>
                <a:lnTo>
                  <a:pt x="163" y="768"/>
                </a:lnTo>
                <a:lnTo>
                  <a:pt x="164" y="760"/>
                </a:lnTo>
                <a:lnTo>
                  <a:pt x="163" y="760"/>
                </a:lnTo>
                <a:lnTo>
                  <a:pt x="163" y="743"/>
                </a:lnTo>
                <a:lnTo>
                  <a:pt x="161" y="743"/>
                </a:lnTo>
                <a:lnTo>
                  <a:pt x="161" y="740"/>
                </a:lnTo>
                <a:lnTo>
                  <a:pt x="163" y="739"/>
                </a:lnTo>
                <a:lnTo>
                  <a:pt x="163" y="738"/>
                </a:lnTo>
                <a:lnTo>
                  <a:pt x="164" y="739"/>
                </a:lnTo>
                <a:lnTo>
                  <a:pt x="166" y="741"/>
                </a:lnTo>
                <a:lnTo>
                  <a:pt x="169" y="739"/>
                </a:lnTo>
                <a:lnTo>
                  <a:pt x="166" y="737"/>
                </a:lnTo>
                <a:lnTo>
                  <a:pt x="166" y="736"/>
                </a:lnTo>
                <a:lnTo>
                  <a:pt x="167" y="736"/>
                </a:lnTo>
                <a:lnTo>
                  <a:pt x="168" y="736"/>
                </a:lnTo>
                <a:lnTo>
                  <a:pt x="167" y="735"/>
                </a:lnTo>
                <a:lnTo>
                  <a:pt x="167" y="731"/>
                </a:lnTo>
                <a:lnTo>
                  <a:pt x="166" y="731"/>
                </a:lnTo>
                <a:lnTo>
                  <a:pt x="168" y="730"/>
                </a:lnTo>
                <a:lnTo>
                  <a:pt x="167" y="730"/>
                </a:lnTo>
                <a:lnTo>
                  <a:pt x="167" y="729"/>
                </a:lnTo>
                <a:lnTo>
                  <a:pt x="167" y="728"/>
                </a:lnTo>
                <a:lnTo>
                  <a:pt x="176" y="721"/>
                </a:lnTo>
                <a:lnTo>
                  <a:pt x="177" y="719"/>
                </a:lnTo>
                <a:lnTo>
                  <a:pt x="179" y="715"/>
                </a:lnTo>
                <a:lnTo>
                  <a:pt x="179" y="714"/>
                </a:lnTo>
                <a:lnTo>
                  <a:pt x="180" y="713"/>
                </a:lnTo>
                <a:lnTo>
                  <a:pt x="184" y="707"/>
                </a:lnTo>
                <a:lnTo>
                  <a:pt x="185" y="705"/>
                </a:lnTo>
                <a:lnTo>
                  <a:pt x="186" y="704"/>
                </a:lnTo>
                <a:lnTo>
                  <a:pt x="187" y="703"/>
                </a:lnTo>
                <a:lnTo>
                  <a:pt x="188" y="702"/>
                </a:lnTo>
                <a:lnTo>
                  <a:pt x="192" y="697"/>
                </a:lnTo>
                <a:lnTo>
                  <a:pt x="192" y="690"/>
                </a:lnTo>
                <a:lnTo>
                  <a:pt x="194" y="694"/>
                </a:lnTo>
                <a:lnTo>
                  <a:pt x="195" y="695"/>
                </a:lnTo>
                <a:lnTo>
                  <a:pt x="195" y="694"/>
                </a:lnTo>
                <a:lnTo>
                  <a:pt x="202" y="688"/>
                </a:lnTo>
                <a:lnTo>
                  <a:pt x="203" y="687"/>
                </a:lnTo>
                <a:lnTo>
                  <a:pt x="204" y="687"/>
                </a:lnTo>
                <a:lnTo>
                  <a:pt x="204" y="686"/>
                </a:lnTo>
                <a:lnTo>
                  <a:pt x="205" y="685"/>
                </a:lnTo>
                <a:lnTo>
                  <a:pt x="206" y="685"/>
                </a:lnTo>
                <a:lnTo>
                  <a:pt x="206" y="683"/>
                </a:lnTo>
                <a:lnTo>
                  <a:pt x="207" y="683"/>
                </a:lnTo>
                <a:lnTo>
                  <a:pt x="209" y="682"/>
                </a:lnTo>
                <a:lnTo>
                  <a:pt x="209" y="681"/>
                </a:lnTo>
                <a:lnTo>
                  <a:pt x="211" y="681"/>
                </a:lnTo>
                <a:lnTo>
                  <a:pt x="211" y="680"/>
                </a:lnTo>
                <a:lnTo>
                  <a:pt x="212" y="682"/>
                </a:lnTo>
                <a:lnTo>
                  <a:pt x="213" y="683"/>
                </a:lnTo>
                <a:lnTo>
                  <a:pt x="213" y="687"/>
                </a:lnTo>
                <a:lnTo>
                  <a:pt x="219" y="687"/>
                </a:lnTo>
                <a:lnTo>
                  <a:pt x="219" y="699"/>
                </a:lnTo>
                <a:lnTo>
                  <a:pt x="219" y="698"/>
                </a:lnTo>
                <a:lnTo>
                  <a:pt x="219" y="697"/>
                </a:lnTo>
                <a:lnTo>
                  <a:pt x="220" y="696"/>
                </a:lnTo>
                <a:lnTo>
                  <a:pt x="220" y="695"/>
                </a:lnTo>
                <a:lnTo>
                  <a:pt x="221" y="695"/>
                </a:lnTo>
                <a:lnTo>
                  <a:pt x="221" y="694"/>
                </a:lnTo>
                <a:lnTo>
                  <a:pt x="222" y="693"/>
                </a:lnTo>
                <a:lnTo>
                  <a:pt x="222" y="691"/>
                </a:lnTo>
                <a:lnTo>
                  <a:pt x="223" y="690"/>
                </a:lnTo>
                <a:lnTo>
                  <a:pt x="224" y="690"/>
                </a:lnTo>
                <a:lnTo>
                  <a:pt x="227" y="688"/>
                </a:lnTo>
                <a:lnTo>
                  <a:pt x="228" y="687"/>
                </a:lnTo>
                <a:lnTo>
                  <a:pt x="232" y="683"/>
                </a:lnTo>
                <a:lnTo>
                  <a:pt x="232" y="682"/>
                </a:lnTo>
                <a:lnTo>
                  <a:pt x="230" y="674"/>
                </a:lnTo>
                <a:lnTo>
                  <a:pt x="230" y="672"/>
                </a:lnTo>
                <a:lnTo>
                  <a:pt x="235" y="672"/>
                </a:lnTo>
                <a:lnTo>
                  <a:pt x="235" y="673"/>
                </a:lnTo>
                <a:lnTo>
                  <a:pt x="235" y="676"/>
                </a:lnTo>
                <a:lnTo>
                  <a:pt x="235" y="681"/>
                </a:lnTo>
                <a:lnTo>
                  <a:pt x="235" y="691"/>
                </a:lnTo>
                <a:lnTo>
                  <a:pt x="235" y="693"/>
                </a:lnTo>
                <a:lnTo>
                  <a:pt x="235" y="695"/>
                </a:lnTo>
                <a:lnTo>
                  <a:pt x="235" y="696"/>
                </a:lnTo>
                <a:lnTo>
                  <a:pt x="235" y="697"/>
                </a:lnTo>
                <a:lnTo>
                  <a:pt x="235" y="698"/>
                </a:lnTo>
                <a:lnTo>
                  <a:pt x="235" y="702"/>
                </a:lnTo>
                <a:lnTo>
                  <a:pt x="248" y="702"/>
                </a:lnTo>
                <a:lnTo>
                  <a:pt x="255" y="702"/>
                </a:lnTo>
                <a:lnTo>
                  <a:pt x="256" y="702"/>
                </a:lnTo>
                <a:lnTo>
                  <a:pt x="263" y="702"/>
                </a:lnTo>
                <a:lnTo>
                  <a:pt x="263" y="708"/>
                </a:lnTo>
                <a:lnTo>
                  <a:pt x="263" y="713"/>
                </a:lnTo>
                <a:lnTo>
                  <a:pt x="264" y="728"/>
                </a:lnTo>
                <a:lnTo>
                  <a:pt x="269" y="728"/>
                </a:lnTo>
                <a:lnTo>
                  <a:pt x="270" y="730"/>
                </a:lnTo>
                <a:lnTo>
                  <a:pt x="271" y="729"/>
                </a:lnTo>
                <a:lnTo>
                  <a:pt x="272" y="728"/>
                </a:lnTo>
                <a:lnTo>
                  <a:pt x="273" y="726"/>
                </a:lnTo>
                <a:lnTo>
                  <a:pt x="272" y="722"/>
                </a:lnTo>
                <a:lnTo>
                  <a:pt x="275" y="720"/>
                </a:lnTo>
                <a:lnTo>
                  <a:pt x="276" y="720"/>
                </a:lnTo>
                <a:lnTo>
                  <a:pt x="276" y="719"/>
                </a:lnTo>
                <a:lnTo>
                  <a:pt x="276" y="718"/>
                </a:lnTo>
                <a:lnTo>
                  <a:pt x="278" y="718"/>
                </a:lnTo>
                <a:lnTo>
                  <a:pt x="275" y="702"/>
                </a:lnTo>
                <a:lnTo>
                  <a:pt x="276" y="702"/>
                </a:lnTo>
                <a:lnTo>
                  <a:pt x="279" y="706"/>
                </a:lnTo>
                <a:lnTo>
                  <a:pt x="281" y="706"/>
                </a:lnTo>
                <a:lnTo>
                  <a:pt x="282" y="706"/>
                </a:lnTo>
                <a:lnTo>
                  <a:pt x="288" y="706"/>
                </a:lnTo>
                <a:lnTo>
                  <a:pt x="297" y="706"/>
                </a:lnTo>
                <a:lnTo>
                  <a:pt x="298" y="706"/>
                </a:lnTo>
                <a:lnTo>
                  <a:pt x="299" y="706"/>
                </a:lnTo>
                <a:lnTo>
                  <a:pt x="303" y="706"/>
                </a:lnTo>
                <a:lnTo>
                  <a:pt x="305" y="704"/>
                </a:lnTo>
                <a:lnTo>
                  <a:pt x="300" y="699"/>
                </a:lnTo>
                <a:lnTo>
                  <a:pt x="297" y="703"/>
                </a:lnTo>
                <a:lnTo>
                  <a:pt x="297" y="702"/>
                </a:lnTo>
                <a:lnTo>
                  <a:pt x="296" y="698"/>
                </a:lnTo>
                <a:lnTo>
                  <a:pt x="291" y="697"/>
                </a:lnTo>
                <a:lnTo>
                  <a:pt x="290" y="697"/>
                </a:lnTo>
                <a:lnTo>
                  <a:pt x="289" y="694"/>
                </a:lnTo>
                <a:lnTo>
                  <a:pt x="288" y="693"/>
                </a:lnTo>
                <a:lnTo>
                  <a:pt x="287" y="690"/>
                </a:lnTo>
                <a:lnTo>
                  <a:pt x="287" y="688"/>
                </a:lnTo>
                <a:lnTo>
                  <a:pt x="287" y="682"/>
                </a:lnTo>
                <a:lnTo>
                  <a:pt x="287" y="681"/>
                </a:lnTo>
                <a:lnTo>
                  <a:pt x="287" y="679"/>
                </a:lnTo>
                <a:lnTo>
                  <a:pt x="287" y="678"/>
                </a:lnTo>
                <a:lnTo>
                  <a:pt x="291" y="678"/>
                </a:lnTo>
                <a:lnTo>
                  <a:pt x="293" y="678"/>
                </a:lnTo>
                <a:lnTo>
                  <a:pt x="295" y="678"/>
                </a:lnTo>
                <a:lnTo>
                  <a:pt x="295" y="680"/>
                </a:lnTo>
                <a:lnTo>
                  <a:pt x="299" y="680"/>
                </a:lnTo>
                <a:lnTo>
                  <a:pt x="300" y="682"/>
                </a:lnTo>
                <a:lnTo>
                  <a:pt x="300" y="686"/>
                </a:lnTo>
                <a:lnTo>
                  <a:pt x="301" y="688"/>
                </a:lnTo>
                <a:lnTo>
                  <a:pt x="303" y="690"/>
                </a:lnTo>
                <a:lnTo>
                  <a:pt x="303" y="691"/>
                </a:lnTo>
                <a:lnTo>
                  <a:pt x="304" y="691"/>
                </a:lnTo>
                <a:lnTo>
                  <a:pt x="305" y="690"/>
                </a:lnTo>
                <a:lnTo>
                  <a:pt x="308" y="691"/>
                </a:lnTo>
                <a:lnTo>
                  <a:pt x="305" y="695"/>
                </a:lnTo>
                <a:lnTo>
                  <a:pt x="309" y="699"/>
                </a:lnTo>
                <a:lnTo>
                  <a:pt x="312" y="696"/>
                </a:lnTo>
                <a:lnTo>
                  <a:pt x="314" y="695"/>
                </a:lnTo>
                <a:lnTo>
                  <a:pt x="315" y="696"/>
                </a:lnTo>
                <a:lnTo>
                  <a:pt x="315" y="697"/>
                </a:lnTo>
                <a:lnTo>
                  <a:pt x="316" y="697"/>
                </a:lnTo>
                <a:lnTo>
                  <a:pt x="319" y="695"/>
                </a:lnTo>
                <a:lnTo>
                  <a:pt x="322" y="694"/>
                </a:lnTo>
                <a:lnTo>
                  <a:pt x="323" y="694"/>
                </a:lnTo>
                <a:lnTo>
                  <a:pt x="323" y="695"/>
                </a:lnTo>
                <a:lnTo>
                  <a:pt x="323" y="696"/>
                </a:lnTo>
                <a:lnTo>
                  <a:pt x="324" y="696"/>
                </a:lnTo>
                <a:lnTo>
                  <a:pt x="324" y="699"/>
                </a:lnTo>
                <a:lnTo>
                  <a:pt x="324" y="701"/>
                </a:lnTo>
                <a:lnTo>
                  <a:pt x="334" y="701"/>
                </a:lnTo>
                <a:lnTo>
                  <a:pt x="334" y="702"/>
                </a:lnTo>
                <a:lnTo>
                  <a:pt x="334" y="703"/>
                </a:lnTo>
                <a:lnTo>
                  <a:pt x="327" y="703"/>
                </a:lnTo>
                <a:lnTo>
                  <a:pt x="324" y="703"/>
                </a:lnTo>
                <a:lnTo>
                  <a:pt x="323" y="703"/>
                </a:lnTo>
                <a:lnTo>
                  <a:pt x="324" y="704"/>
                </a:lnTo>
                <a:lnTo>
                  <a:pt x="324" y="705"/>
                </a:lnTo>
                <a:lnTo>
                  <a:pt x="324" y="706"/>
                </a:lnTo>
                <a:lnTo>
                  <a:pt x="327" y="706"/>
                </a:lnTo>
                <a:lnTo>
                  <a:pt x="334" y="706"/>
                </a:lnTo>
                <a:lnTo>
                  <a:pt x="334" y="708"/>
                </a:lnTo>
                <a:lnTo>
                  <a:pt x="334" y="711"/>
                </a:lnTo>
                <a:lnTo>
                  <a:pt x="334" y="713"/>
                </a:lnTo>
                <a:lnTo>
                  <a:pt x="334" y="714"/>
                </a:lnTo>
                <a:lnTo>
                  <a:pt x="334" y="715"/>
                </a:lnTo>
                <a:lnTo>
                  <a:pt x="334" y="718"/>
                </a:lnTo>
                <a:lnTo>
                  <a:pt x="334" y="724"/>
                </a:lnTo>
                <a:lnTo>
                  <a:pt x="333" y="723"/>
                </a:lnTo>
                <a:lnTo>
                  <a:pt x="332" y="723"/>
                </a:lnTo>
                <a:lnTo>
                  <a:pt x="332" y="722"/>
                </a:lnTo>
                <a:lnTo>
                  <a:pt x="331" y="722"/>
                </a:lnTo>
                <a:lnTo>
                  <a:pt x="329" y="724"/>
                </a:lnTo>
                <a:lnTo>
                  <a:pt x="327" y="723"/>
                </a:lnTo>
                <a:lnTo>
                  <a:pt x="330" y="720"/>
                </a:lnTo>
                <a:lnTo>
                  <a:pt x="329" y="719"/>
                </a:lnTo>
                <a:lnTo>
                  <a:pt x="327" y="721"/>
                </a:lnTo>
                <a:lnTo>
                  <a:pt x="325" y="720"/>
                </a:lnTo>
                <a:lnTo>
                  <a:pt x="327" y="718"/>
                </a:lnTo>
                <a:lnTo>
                  <a:pt x="326" y="716"/>
                </a:lnTo>
                <a:lnTo>
                  <a:pt x="326" y="715"/>
                </a:lnTo>
                <a:lnTo>
                  <a:pt x="325" y="715"/>
                </a:lnTo>
                <a:lnTo>
                  <a:pt x="324" y="714"/>
                </a:lnTo>
                <a:lnTo>
                  <a:pt x="322" y="712"/>
                </a:lnTo>
                <a:lnTo>
                  <a:pt x="321" y="711"/>
                </a:lnTo>
                <a:lnTo>
                  <a:pt x="317" y="712"/>
                </a:lnTo>
                <a:lnTo>
                  <a:pt x="317" y="713"/>
                </a:lnTo>
                <a:lnTo>
                  <a:pt x="315" y="712"/>
                </a:lnTo>
                <a:lnTo>
                  <a:pt x="316" y="711"/>
                </a:lnTo>
                <a:lnTo>
                  <a:pt x="315" y="710"/>
                </a:lnTo>
                <a:lnTo>
                  <a:pt x="314" y="710"/>
                </a:lnTo>
                <a:lnTo>
                  <a:pt x="314" y="711"/>
                </a:lnTo>
                <a:lnTo>
                  <a:pt x="313" y="708"/>
                </a:lnTo>
                <a:lnTo>
                  <a:pt x="312" y="710"/>
                </a:lnTo>
                <a:lnTo>
                  <a:pt x="310" y="712"/>
                </a:lnTo>
                <a:lnTo>
                  <a:pt x="313" y="713"/>
                </a:lnTo>
                <a:lnTo>
                  <a:pt x="313" y="714"/>
                </a:lnTo>
                <a:lnTo>
                  <a:pt x="317" y="718"/>
                </a:lnTo>
                <a:lnTo>
                  <a:pt x="314" y="720"/>
                </a:lnTo>
                <a:lnTo>
                  <a:pt x="306" y="727"/>
                </a:lnTo>
                <a:lnTo>
                  <a:pt x="306" y="726"/>
                </a:lnTo>
                <a:lnTo>
                  <a:pt x="305" y="726"/>
                </a:lnTo>
                <a:lnTo>
                  <a:pt x="306" y="724"/>
                </a:lnTo>
                <a:lnTo>
                  <a:pt x="306" y="723"/>
                </a:lnTo>
                <a:lnTo>
                  <a:pt x="306" y="722"/>
                </a:lnTo>
                <a:lnTo>
                  <a:pt x="307" y="722"/>
                </a:lnTo>
                <a:lnTo>
                  <a:pt x="308" y="722"/>
                </a:lnTo>
                <a:lnTo>
                  <a:pt x="308" y="721"/>
                </a:lnTo>
                <a:lnTo>
                  <a:pt x="306" y="716"/>
                </a:lnTo>
                <a:lnTo>
                  <a:pt x="305" y="718"/>
                </a:lnTo>
                <a:lnTo>
                  <a:pt x="304" y="718"/>
                </a:lnTo>
                <a:lnTo>
                  <a:pt x="303" y="719"/>
                </a:lnTo>
                <a:lnTo>
                  <a:pt x="303" y="724"/>
                </a:lnTo>
                <a:lnTo>
                  <a:pt x="303" y="726"/>
                </a:lnTo>
                <a:lnTo>
                  <a:pt x="304" y="726"/>
                </a:lnTo>
                <a:lnTo>
                  <a:pt x="305" y="727"/>
                </a:lnTo>
                <a:lnTo>
                  <a:pt x="305" y="729"/>
                </a:lnTo>
                <a:lnTo>
                  <a:pt x="305" y="735"/>
                </a:lnTo>
                <a:lnTo>
                  <a:pt x="305" y="733"/>
                </a:lnTo>
                <a:lnTo>
                  <a:pt x="300" y="731"/>
                </a:lnTo>
                <a:lnTo>
                  <a:pt x="299" y="728"/>
                </a:lnTo>
                <a:lnTo>
                  <a:pt x="299" y="727"/>
                </a:lnTo>
                <a:lnTo>
                  <a:pt x="300" y="726"/>
                </a:lnTo>
                <a:lnTo>
                  <a:pt x="298" y="723"/>
                </a:lnTo>
                <a:lnTo>
                  <a:pt x="298" y="722"/>
                </a:lnTo>
                <a:lnTo>
                  <a:pt x="297" y="722"/>
                </a:lnTo>
                <a:lnTo>
                  <a:pt x="298" y="723"/>
                </a:lnTo>
                <a:lnTo>
                  <a:pt x="299" y="726"/>
                </a:lnTo>
                <a:lnTo>
                  <a:pt x="299" y="727"/>
                </a:lnTo>
                <a:lnTo>
                  <a:pt x="298" y="728"/>
                </a:lnTo>
                <a:lnTo>
                  <a:pt x="298" y="729"/>
                </a:lnTo>
                <a:lnTo>
                  <a:pt x="297" y="729"/>
                </a:lnTo>
                <a:lnTo>
                  <a:pt x="297" y="730"/>
                </a:lnTo>
                <a:lnTo>
                  <a:pt x="296" y="730"/>
                </a:lnTo>
                <a:lnTo>
                  <a:pt x="296" y="731"/>
                </a:lnTo>
                <a:lnTo>
                  <a:pt x="295" y="731"/>
                </a:lnTo>
                <a:lnTo>
                  <a:pt x="295" y="732"/>
                </a:lnTo>
                <a:lnTo>
                  <a:pt x="295" y="733"/>
                </a:lnTo>
                <a:lnTo>
                  <a:pt x="292" y="733"/>
                </a:lnTo>
                <a:lnTo>
                  <a:pt x="288" y="733"/>
                </a:lnTo>
                <a:lnTo>
                  <a:pt x="289" y="731"/>
                </a:lnTo>
                <a:lnTo>
                  <a:pt x="287" y="730"/>
                </a:lnTo>
                <a:lnTo>
                  <a:pt x="286" y="730"/>
                </a:lnTo>
                <a:lnTo>
                  <a:pt x="283" y="730"/>
                </a:lnTo>
                <a:lnTo>
                  <a:pt x="283" y="729"/>
                </a:lnTo>
                <a:lnTo>
                  <a:pt x="279" y="729"/>
                </a:lnTo>
                <a:lnTo>
                  <a:pt x="279" y="731"/>
                </a:lnTo>
                <a:lnTo>
                  <a:pt x="278" y="731"/>
                </a:lnTo>
                <a:lnTo>
                  <a:pt x="274" y="731"/>
                </a:lnTo>
                <a:lnTo>
                  <a:pt x="269" y="731"/>
                </a:lnTo>
                <a:lnTo>
                  <a:pt x="269" y="730"/>
                </a:lnTo>
                <a:lnTo>
                  <a:pt x="266" y="732"/>
                </a:lnTo>
                <a:lnTo>
                  <a:pt x="271" y="736"/>
                </a:lnTo>
                <a:lnTo>
                  <a:pt x="272" y="737"/>
                </a:lnTo>
                <a:lnTo>
                  <a:pt x="275" y="736"/>
                </a:lnTo>
                <a:lnTo>
                  <a:pt x="276" y="740"/>
                </a:lnTo>
                <a:lnTo>
                  <a:pt x="276" y="741"/>
                </a:lnTo>
                <a:lnTo>
                  <a:pt x="274" y="743"/>
                </a:lnTo>
                <a:lnTo>
                  <a:pt x="272" y="744"/>
                </a:lnTo>
                <a:lnTo>
                  <a:pt x="271" y="745"/>
                </a:lnTo>
                <a:lnTo>
                  <a:pt x="270" y="746"/>
                </a:lnTo>
                <a:lnTo>
                  <a:pt x="267" y="746"/>
                </a:lnTo>
                <a:lnTo>
                  <a:pt x="267" y="751"/>
                </a:lnTo>
                <a:lnTo>
                  <a:pt x="269" y="751"/>
                </a:lnTo>
                <a:lnTo>
                  <a:pt x="271" y="751"/>
                </a:lnTo>
                <a:lnTo>
                  <a:pt x="272" y="751"/>
                </a:lnTo>
                <a:lnTo>
                  <a:pt x="272" y="753"/>
                </a:lnTo>
                <a:lnTo>
                  <a:pt x="271" y="753"/>
                </a:lnTo>
                <a:lnTo>
                  <a:pt x="269" y="754"/>
                </a:lnTo>
                <a:lnTo>
                  <a:pt x="267" y="754"/>
                </a:lnTo>
                <a:lnTo>
                  <a:pt x="267" y="755"/>
                </a:lnTo>
                <a:lnTo>
                  <a:pt x="264" y="756"/>
                </a:lnTo>
                <a:lnTo>
                  <a:pt x="264" y="757"/>
                </a:lnTo>
                <a:lnTo>
                  <a:pt x="263" y="757"/>
                </a:lnTo>
                <a:lnTo>
                  <a:pt x="264" y="760"/>
                </a:lnTo>
                <a:lnTo>
                  <a:pt x="271" y="760"/>
                </a:lnTo>
                <a:lnTo>
                  <a:pt x="273" y="760"/>
                </a:lnTo>
                <a:lnTo>
                  <a:pt x="276" y="760"/>
                </a:lnTo>
                <a:lnTo>
                  <a:pt x="280" y="760"/>
                </a:lnTo>
                <a:lnTo>
                  <a:pt x="280" y="768"/>
                </a:lnTo>
                <a:lnTo>
                  <a:pt x="286" y="766"/>
                </a:lnTo>
                <a:lnTo>
                  <a:pt x="286" y="769"/>
                </a:lnTo>
                <a:lnTo>
                  <a:pt x="284" y="769"/>
                </a:lnTo>
                <a:lnTo>
                  <a:pt x="283" y="770"/>
                </a:lnTo>
                <a:lnTo>
                  <a:pt x="282" y="770"/>
                </a:lnTo>
                <a:lnTo>
                  <a:pt x="281" y="770"/>
                </a:lnTo>
                <a:lnTo>
                  <a:pt x="280" y="770"/>
                </a:lnTo>
                <a:lnTo>
                  <a:pt x="280" y="773"/>
                </a:lnTo>
                <a:lnTo>
                  <a:pt x="279" y="774"/>
                </a:lnTo>
                <a:lnTo>
                  <a:pt x="279" y="773"/>
                </a:lnTo>
                <a:lnTo>
                  <a:pt x="278" y="771"/>
                </a:lnTo>
                <a:lnTo>
                  <a:pt x="276" y="771"/>
                </a:lnTo>
                <a:lnTo>
                  <a:pt x="276" y="773"/>
                </a:lnTo>
                <a:lnTo>
                  <a:pt x="276" y="774"/>
                </a:lnTo>
                <a:lnTo>
                  <a:pt x="273" y="774"/>
                </a:lnTo>
                <a:lnTo>
                  <a:pt x="273" y="771"/>
                </a:lnTo>
                <a:lnTo>
                  <a:pt x="271" y="771"/>
                </a:lnTo>
                <a:lnTo>
                  <a:pt x="269" y="771"/>
                </a:lnTo>
                <a:lnTo>
                  <a:pt x="267" y="771"/>
                </a:lnTo>
                <a:lnTo>
                  <a:pt x="267" y="774"/>
                </a:lnTo>
                <a:lnTo>
                  <a:pt x="267" y="777"/>
                </a:lnTo>
                <a:lnTo>
                  <a:pt x="267" y="778"/>
                </a:lnTo>
                <a:lnTo>
                  <a:pt x="267" y="780"/>
                </a:lnTo>
                <a:lnTo>
                  <a:pt x="267" y="781"/>
                </a:lnTo>
                <a:lnTo>
                  <a:pt x="267" y="782"/>
                </a:lnTo>
                <a:lnTo>
                  <a:pt x="265" y="782"/>
                </a:lnTo>
                <a:lnTo>
                  <a:pt x="265" y="781"/>
                </a:lnTo>
                <a:lnTo>
                  <a:pt x="264" y="782"/>
                </a:lnTo>
                <a:lnTo>
                  <a:pt x="261" y="782"/>
                </a:lnTo>
                <a:lnTo>
                  <a:pt x="261" y="783"/>
                </a:lnTo>
                <a:lnTo>
                  <a:pt x="262" y="783"/>
                </a:lnTo>
                <a:lnTo>
                  <a:pt x="263" y="787"/>
                </a:lnTo>
                <a:lnTo>
                  <a:pt x="264" y="788"/>
                </a:lnTo>
                <a:lnTo>
                  <a:pt x="264" y="789"/>
                </a:lnTo>
                <a:lnTo>
                  <a:pt x="271" y="788"/>
                </a:lnTo>
                <a:lnTo>
                  <a:pt x="273" y="788"/>
                </a:lnTo>
                <a:lnTo>
                  <a:pt x="273" y="789"/>
                </a:lnTo>
                <a:lnTo>
                  <a:pt x="276" y="789"/>
                </a:lnTo>
                <a:lnTo>
                  <a:pt x="276" y="800"/>
                </a:lnTo>
                <a:lnTo>
                  <a:pt x="272" y="800"/>
                </a:lnTo>
                <a:lnTo>
                  <a:pt x="270" y="800"/>
                </a:lnTo>
                <a:lnTo>
                  <a:pt x="269" y="800"/>
                </a:lnTo>
                <a:lnTo>
                  <a:pt x="269" y="799"/>
                </a:lnTo>
                <a:lnTo>
                  <a:pt x="266" y="799"/>
                </a:lnTo>
                <a:lnTo>
                  <a:pt x="265" y="799"/>
                </a:lnTo>
                <a:lnTo>
                  <a:pt x="265" y="798"/>
                </a:lnTo>
                <a:lnTo>
                  <a:pt x="265" y="796"/>
                </a:lnTo>
                <a:lnTo>
                  <a:pt x="265" y="795"/>
                </a:lnTo>
                <a:lnTo>
                  <a:pt x="257" y="795"/>
                </a:lnTo>
                <a:lnTo>
                  <a:pt x="256" y="795"/>
                </a:lnTo>
                <a:lnTo>
                  <a:pt x="256" y="793"/>
                </a:lnTo>
                <a:lnTo>
                  <a:pt x="256" y="790"/>
                </a:lnTo>
                <a:lnTo>
                  <a:pt x="256" y="789"/>
                </a:lnTo>
                <a:lnTo>
                  <a:pt x="254" y="789"/>
                </a:lnTo>
                <a:lnTo>
                  <a:pt x="250" y="789"/>
                </a:lnTo>
                <a:lnTo>
                  <a:pt x="250" y="788"/>
                </a:lnTo>
                <a:lnTo>
                  <a:pt x="250" y="787"/>
                </a:lnTo>
                <a:lnTo>
                  <a:pt x="250" y="786"/>
                </a:lnTo>
                <a:lnTo>
                  <a:pt x="250" y="783"/>
                </a:lnTo>
                <a:lnTo>
                  <a:pt x="250" y="782"/>
                </a:lnTo>
                <a:lnTo>
                  <a:pt x="250" y="781"/>
                </a:lnTo>
                <a:lnTo>
                  <a:pt x="250" y="779"/>
                </a:lnTo>
                <a:lnTo>
                  <a:pt x="250" y="778"/>
                </a:lnTo>
                <a:lnTo>
                  <a:pt x="250" y="777"/>
                </a:lnTo>
                <a:lnTo>
                  <a:pt x="250" y="774"/>
                </a:lnTo>
                <a:lnTo>
                  <a:pt x="249" y="773"/>
                </a:lnTo>
                <a:lnTo>
                  <a:pt x="247" y="773"/>
                </a:lnTo>
                <a:lnTo>
                  <a:pt x="246" y="772"/>
                </a:lnTo>
                <a:lnTo>
                  <a:pt x="244" y="771"/>
                </a:lnTo>
                <a:lnTo>
                  <a:pt x="243" y="770"/>
                </a:lnTo>
                <a:lnTo>
                  <a:pt x="241" y="770"/>
                </a:lnTo>
                <a:lnTo>
                  <a:pt x="239" y="769"/>
                </a:lnTo>
                <a:lnTo>
                  <a:pt x="239" y="768"/>
                </a:lnTo>
                <a:lnTo>
                  <a:pt x="239" y="773"/>
                </a:lnTo>
                <a:lnTo>
                  <a:pt x="239" y="778"/>
                </a:lnTo>
                <a:lnTo>
                  <a:pt x="237" y="778"/>
                </a:lnTo>
                <a:lnTo>
                  <a:pt x="237" y="787"/>
                </a:lnTo>
                <a:lnTo>
                  <a:pt x="237" y="794"/>
                </a:lnTo>
                <a:lnTo>
                  <a:pt x="237" y="806"/>
                </a:lnTo>
                <a:lnTo>
                  <a:pt x="237" y="810"/>
                </a:lnTo>
                <a:lnTo>
                  <a:pt x="237" y="811"/>
                </a:lnTo>
                <a:lnTo>
                  <a:pt x="239" y="808"/>
                </a:lnTo>
                <a:lnTo>
                  <a:pt x="240" y="808"/>
                </a:lnTo>
                <a:lnTo>
                  <a:pt x="241" y="807"/>
                </a:lnTo>
                <a:lnTo>
                  <a:pt x="243" y="806"/>
                </a:lnTo>
                <a:lnTo>
                  <a:pt x="244" y="806"/>
                </a:lnTo>
                <a:lnTo>
                  <a:pt x="245" y="805"/>
                </a:lnTo>
                <a:lnTo>
                  <a:pt x="246" y="804"/>
                </a:lnTo>
                <a:lnTo>
                  <a:pt x="247" y="803"/>
                </a:lnTo>
                <a:lnTo>
                  <a:pt x="248" y="803"/>
                </a:lnTo>
                <a:lnTo>
                  <a:pt x="248" y="802"/>
                </a:lnTo>
                <a:lnTo>
                  <a:pt x="250" y="800"/>
                </a:lnTo>
                <a:lnTo>
                  <a:pt x="250" y="803"/>
                </a:lnTo>
                <a:lnTo>
                  <a:pt x="250" y="819"/>
                </a:lnTo>
                <a:lnTo>
                  <a:pt x="254" y="819"/>
                </a:lnTo>
                <a:lnTo>
                  <a:pt x="254" y="822"/>
                </a:lnTo>
                <a:lnTo>
                  <a:pt x="254" y="823"/>
                </a:lnTo>
                <a:lnTo>
                  <a:pt x="253" y="823"/>
                </a:lnTo>
                <a:lnTo>
                  <a:pt x="252" y="824"/>
                </a:lnTo>
                <a:lnTo>
                  <a:pt x="252" y="825"/>
                </a:lnTo>
                <a:lnTo>
                  <a:pt x="250" y="825"/>
                </a:lnTo>
                <a:lnTo>
                  <a:pt x="249" y="827"/>
                </a:lnTo>
                <a:lnTo>
                  <a:pt x="249" y="830"/>
                </a:lnTo>
                <a:lnTo>
                  <a:pt x="248" y="831"/>
                </a:lnTo>
                <a:lnTo>
                  <a:pt x="248" y="829"/>
                </a:lnTo>
                <a:lnTo>
                  <a:pt x="248" y="830"/>
                </a:lnTo>
                <a:lnTo>
                  <a:pt x="248" y="831"/>
                </a:lnTo>
                <a:lnTo>
                  <a:pt x="247" y="832"/>
                </a:lnTo>
                <a:lnTo>
                  <a:pt x="247" y="833"/>
                </a:lnTo>
                <a:lnTo>
                  <a:pt x="246" y="835"/>
                </a:lnTo>
                <a:lnTo>
                  <a:pt x="246" y="837"/>
                </a:lnTo>
                <a:lnTo>
                  <a:pt x="246" y="840"/>
                </a:lnTo>
                <a:lnTo>
                  <a:pt x="245" y="840"/>
                </a:lnTo>
                <a:lnTo>
                  <a:pt x="244" y="840"/>
                </a:lnTo>
                <a:lnTo>
                  <a:pt x="244" y="841"/>
                </a:lnTo>
                <a:lnTo>
                  <a:pt x="243" y="841"/>
                </a:lnTo>
                <a:lnTo>
                  <a:pt x="241" y="841"/>
                </a:lnTo>
                <a:lnTo>
                  <a:pt x="240" y="842"/>
                </a:lnTo>
                <a:lnTo>
                  <a:pt x="237" y="846"/>
                </a:lnTo>
                <a:lnTo>
                  <a:pt x="236" y="848"/>
                </a:lnTo>
                <a:lnTo>
                  <a:pt x="233" y="848"/>
                </a:lnTo>
                <a:lnTo>
                  <a:pt x="233" y="855"/>
                </a:lnTo>
                <a:lnTo>
                  <a:pt x="241" y="856"/>
                </a:lnTo>
                <a:lnTo>
                  <a:pt x="243" y="856"/>
                </a:lnTo>
                <a:lnTo>
                  <a:pt x="245" y="860"/>
                </a:lnTo>
                <a:lnTo>
                  <a:pt x="246" y="861"/>
                </a:lnTo>
                <a:lnTo>
                  <a:pt x="248" y="863"/>
                </a:lnTo>
                <a:lnTo>
                  <a:pt x="249" y="863"/>
                </a:lnTo>
                <a:lnTo>
                  <a:pt x="250" y="864"/>
                </a:lnTo>
                <a:lnTo>
                  <a:pt x="253" y="865"/>
                </a:lnTo>
                <a:lnTo>
                  <a:pt x="254" y="865"/>
                </a:lnTo>
                <a:lnTo>
                  <a:pt x="255" y="866"/>
                </a:lnTo>
                <a:lnTo>
                  <a:pt x="256" y="866"/>
                </a:lnTo>
                <a:lnTo>
                  <a:pt x="256" y="867"/>
                </a:lnTo>
                <a:lnTo>
                  <a:pt x="252" y="871"/>
                </a:lnTo>
                <a:lnTo>
                  <a:pt x="231" y="871"/>
                </a:lnTo>
                <a:lnTo>
                  <a:pt x="229" y="871"/>
                </a:lnTo>
                <a:lnTo>
                  <a:pt x="223" y="871"/>
                </a:lnTo>
                <a:lnTo>
                  <a:pt x="223" y="874"/>
                </a:lnTo>
                <a:lnTo>
                  <a:pt x="223" y="875"/>
                </a:lnTo>
                <a:lnTo>
                  <a:pt x="223" y="878"/>
                </a:lnTo>
                <a:lnTo>
                  <a:pt x="221" y="878"/>
                </a:lnTo>
                <a:lnTo>
                  <a:pt x="217" y="878"/>
                </a:lnTo>
                <a:lnTo>
                  <a:pt x="217" y="879"/>
                </a:lnTo>
                <a:lnTo>
                  <a:pt x="217" y="887"/>
                </a:lnTo>
                <a:lnTo>
                  <a:pt x="215" y="887"/>
                </a:lnTo>
                <a:lnTo>
                  <a:pt x="213" y="887"/>
                </a:lnTo>
                <a:lnTo>
                  <a:pt x="213" y="881"/>
                </a:lnTo>
                <a:lnTo>
                  <a:pt x="204" y="881"/>
                </a:lnTo>
                <a:lnTo>
                  <a:pt x="204" y="882"/>
                </a:lnTo>
                <a:lnTo>
                  <a:pt x="192" y="882"/>
                </a:lnTo>
                <a:lnTo>
                  <a:pt x="192" y="878"/>
                </a:lnTo>
                <a:lnTo>
                  <a:pt x="209" y="878"/>
                </a:lnTo>
                <a:lnTo>
                  <a:pt x="209" y="875"/>
                </a:lnTo>
                <a:lnTo>
                  <a:pt x="209" y="874"/>
                </a:lnTo>
                <a:lnTo>
                  <a:pt x="209" y="872"/>
                </a:lnTo>
                <a:lnTo>
                  <a:pt x="215" y="872"/>
                </a:lnTo>
                <a:lnTo>
                  <a:pt x="215" y="871"/>
                </a:lnTo>
                <a:lnTo>
                  <a:pt x="209" y="871"/>
                </a:lnTo>
                <a:lnTo>
                  <a:pt x="207" y="869"/>
                </a:lnTo>
                <a:lnTo>
                  <a:pt x="192" y="869"/>
                </a:lnTo>
                <a:lnTo>
                  <a:pt x="192" y="863"/>
                </a:lnTo>
                <a:lnTo>
                  <a:pt x="198" y="863"/>
                </a:lnTo>
                <a:lnTo>
                  <a:pt x="198" y="862"/>
                </a:lnTo>
                <a:lnTo>
                  <a:pt x="198" y="861"/>
                </a:lnTo>
                <a:lnTo>
                  <a:pt x="198" y="860"/>
                </a:lnTo>
                <a:lnTo>
                  <a:pt x="197" y="860"/>
                </a:lnTo>
                <a:lnTo>
                  <a:pt x="197" y="858"/>
                </a:lnTo>
                <a:lnTo>
                  <a:pt x="197" y="857"/>
                </a:lnTo>
                <a:lnTo>
                  <a:pt x="196" y="857"/>
                </a:lnTo>
                <a:lnTo>
                  <a:pt x="195" y="857"/>
                </a:lnTo>
                <a:lnTo>
                  <a:pt x="195" y="856"/>
                </a:lnTo>
                <a:lnTo>
                  <a:pt x="195" y="855"/>
                </a:lnTo>
                <a:lnTo>
                  <a:pt x="194" y="855"/>
                </a:lnTo>
                <a:lnTo>
                  <a:pt x="194" y="854"/>
                </a:lnTo>
                <a:lnTo>
                  <a:pt x="193" y="854"/>
                </a:lnTo>
                <a:lnTo>
                  <a:pt x="193" y="853"/>
                </a:lnTo>
                <a:lnTo>
                  <a:pt x="192" y="853"/>
                </a:lnTo>
                <a:lnTo>
                  <a:pt x="192" y="852"/>
                </a:lnTo>
                <a:lnTo>
                  <a:pt x="203" y="847"/>
                </a:lnTo>
                <a:lnTo>
                  <a:pt x="203" y="845"/>
                </a:lnTo>
                <a:lnTo>
                  <a:pt x="203" y="842"/>
                </a:lnTo>
                <a:lnTo>
                  <a:pt x="202" y="842"/>
                </a:lnTo>
                <a:lnTo>
                  <a:pt x="202" y="841"/>
                </a:lnTo>
                <a:lnTo>
                  <a:pt x="200" y="839"/>
                </a:lnTo>
                <a:lnTo>
                  <a:pt x="201" y="839"/>
                </a:lnTo>
                <a:lnTo>
                  <a:pt x="205" y="833"/>
                </a:lnTo>
                <a:lnTo>
                  <a:pt x="201" y="839"/>
                </a:lnTo>
                <a:lnTo>
                  <a:pt x="200" y="839"/>
                </a:lnTo>
                <a:lnTo>
                  <a:pt x="198" y="837"/>
                </a:lnTo>
                <a:lnTo>
                  <a:pt x="197" y="835"/>
                </a:lnTo>
                <a:lnTo>
                  <a:pt x="195" y="832"/>
                </a:lnTo>
                <a:lnTo>
                  <a:pt x="194" y="831"/>
                </a:lnTo>
                <a:lnTo>
                  <a:pt x="194" y="829"/>
                </a:lnTo>
                <a:lnTo>
                  <a:pt x="192" y="825"/>
                </a:lnTo>
                <a:lnTo>
                  <a:pt x="192" y="824"/>
                </a:lnTo>
                <a:lnTo>
                  <a:pt x="190" y="825"/>
                </a:lnTo>
                <a:lnTo>
                  <a:pt x="188" y="827"/>
                </a:lnTo>
                <a:lnTo>
                  <a:pt x="180" y="835"/>
                </a:lnTo>
                <a:lnTo>
                  <a:pt x="178" y="835"/>
                </a:lnTo>
                <a:lnTo>
                  <a:pt x="177" y="836"/>
                </a:lnTo>
                <a:lnTo>
                  <a:pt x="176" y="836"/>
                </a:lnTo>
                <a:lnTo>
                  <a:pt x="172" y="837"/>
                </a:lnTo>
                <a:lnTo>
                  <a:pt x="171" y="837"/>
                </a:lnTo>
                <a:lnTo>
                  <a:pt x="171" y="836"/>
                </a:lnTo>
                <a:lnTo>
                  <a:pt x="172" y="830"/>
                </a:lnTo>
                <a:lnTo>
                  <a:pt x="172" y="829"/>
                </a:lnTo>
                <a:lnTo>
                  <a:pt x="171" y="828"/>
                </a:lnTo>
                <a:lnTo>
                  <a:pt x="172" y="828"/>
                </a:lnTo>
                <a:lnTo>
                  <a:pt x="172" y="827"/>
                </a:lnTo>
                <a:lnTo>
                  <a:pt x="172" y="825"/>
                </a:lnTo>
                <a:lnTo>
                  <a:pt x="172" y="818"/>
                </a:lnTo>
                <a:lnTo>
                  <a:pt x="172" y="805"/>
                </a:lnTo>
                <a:lnTo>
                  <a:pt x="171" y="797"/>
                </a:lnTo>
                <a:lnTo>
                  <a:pt x="171" y="798"/>
                </a:lnTo>
                <a:lnTo>
                  <a:pt x="170" y="798"/>
                </a:lnTo>
                <a:lnTo>
                  <a:pt x="170" y="799"/>
                </a:lnTo>
                <a:lnTo>
                  <a:pt x="169" y="799"/>
                </a:lnTo>
                <a:lnTo>
                  <a:pt x="161" y="802"/>
                </a:lnTo>
                <a:lnTo>
                  <a:pt x="160" y="802"/>
                </a:lnTo>
                <a:lnTo>
                  <a:pt x="159" y="803"/>
                </a:lnTo>
                <a:lnTo>
                  <a:pt x="159" y="804"/>
                </a:lnTo>
                <a:lnTo>
                  <a:pt x="158" y="819"/>
                </a:lnTo>
                <a:lnTo>
                  <a:pt x="164" y="819"/>
                </a:lnTo>
                <a:lnTo>
                  <a:pt x="164" y="836"/>
                </a:lnTo>
                <a:lnTo>
                  <a:pt x="164" y="838"/>
                </a:lnTo>
                <a:lnTo>
                  <a:pt x="167" y="839"/>
                </a:lnTo>
                <a:lnTo>
                  <a:pt x="159" y="854"/>
                </a:lnTo>
                <a:lnTo>
                  <a:pt x="164" y="853"/>
                </a:lnTo>
                <a:lnTo>
                  <a:pt x="164" y="848"/>
                </a:lnTo>
                <a:lnTo>
                  <a:pt x="174" y="848"/>
                </a:lnTo>
                <a:lnTo>
                  <a:pt x="177" y="848"/>
                </a:lnTo>
                <a:lnTo>
                  <a:pt x="178" y="848"/>
                </a:lnTo>
                <a:lnTo>
                  <a:pt x="178" y="875"/>
                </a:lnTo>
                <a:lnTo>
                  <a:pt x="178" y="877"/>
                </a:lnTo>
                <a:lnTo>
                  <a:pt x="180" y="878"/>
                </a:lnTo>
                <a:lnTo>
                  <a:pt x="180" y="899"/>
                </a:lnTo>
                <a:lnTo>
                  <a:pt x="180" y="905"/>
                </a:lnTo>
                <a:lnTo>
                  <a:pt x="180" y="906"/>
                </a:lnTo>
                <a:lnTo>
                  <a:pt x="175" y="910"/>
                </a:lnTo>
                <a:lnTo>
                  <a:pt x="169" y="912"/>
                </a:lnTo>
                <a:lnTo>
                  <a:pt x="166" y="914"/>
                </a:lnTo>
                <a:lnTo>
                  <a:pt x="166" y="907"/>
                </a:lnTo>
                <a:lnTo>
                  <a:pt x="166" y="898"/>
                </a:lnTo>
                <a:lnTo>
                  <a:pt x="166" y="897"/>
                </a:lnTo>
                <a:lnTo>
                  <a:pt x="166" y="878"/>
                </a:lnTo>
                <a:lnTo>
                  <a:pt x="164" y="878"/>
                </a:lnTo>
                <a:lnTo>
                  <a:pt x="144" y="878"/>
                </a:lnTo>
                <a:lnTo>
                  <a:pt x="140" y="878"/>
                </a:lnTo>
                <a:lnTo>
                  <a:pt x="138" y="880"/>
                </a:lnTo>
                <a:lnTo>
                  <a:pt x="137" y="880"/>
                </a:lnTo>
                <a:lnTo>
                  <a:pt x="136" y="882"/>
                </a:lnTo>
                <a:lnTo>
                  <a:pt x="135" y="882"/>
                </a:lnTo>
                <a:lnTo>
                  <a:pt x="134" y="883"/>
                </a:lnTo>
                <a:lnTo>
                  <a:pt x="131" y="878"/>
                </a:lnTo>
                <a:lnTo>
                  <a:pt x="129" y="879"/>
                </a:lnTo>
                <a:lnTo>
                  <a:pt x="129" y="880"/>
                </a:lnTo>
                <a:lnTo>
                  <a:pt x="127" y="882"/>
                </a:lnTo>
                <a:lnTo>
                  <a:pt x="127" y="885"/>
                </a:lnTo>
                <a:lnTo>
                  <a:pt x="127" y="887"/>
                </a:lnTo>
                <a:lnTo>
                  <a:pt x="128" y="891"/>
                </a:lnTo>
                <a:lnTo>
                  <a:pt x="131" y="891"/>
                </a:lnTo>
                <a:lnTo>
                  <a:pt x="131" y="899"/>
                </a:lnTo>
                <a:lnTo>
                  <a:pt x="132" y="899"/>
                </a:lnTo>
                <a:lnTo>
                  <a:pt x="132" y="900"/>
                </a:lnTo>
                <a:lnTo>
                  <a:pt x="129" y="902"/>
                </a:lnTo>
                <a:lnTo>
                  <a:pt x="129" y="903"/>
                </a:lnTo>
                <a:lnTo>
                  <a:pt x="131" y="907"/>
                </a:lnTo>
                <a:lnTo>
                  <a:pt x="131" y="908"/>
                </a:lnTo>
                <a:lnTo>
                  <a:pt x="129" y="908"/>
                </a:lnTo>
                <a:lnTo>
                  <a:pt x="128" y="910"/>
                </a:lnTo>
                <a:lnTo>
                  <a:pt x="126" y="911"/>
                </a:lnTo>
                <a:lnTo>
                  <a:pt x="126" y="910"/>
                </a:lnTo>
                <a:lnTo>
                  <a:pt x="125" y="900"/>
                </a:lnTo>
                <a:lnTo>
                  <a:pt x="125" y="898"/>
                </a:lnTo>
                <a:lnTo>
                  <a:pt x="125" y="892"/>
                </a:lnTo>
                <a:lnTo>
                  <a:pt x="124" y="889"/>
                </a:lnTo>
                <a:lnTo>
                  <a:pt x="123" y="870"/>
                </a:lnTo>
                <a:lnTo>
                  <a:pt x="123" y="869"/>
                </a:lnTo>
                <a:lnTo>
                  <a:pt x="123" y="867"/>
                </a:lnTo>
                <a:lnTo>
                  <a:pt x="123" y="861"/>
                </a:lnTo>
                <a:lnTo>
                  <a:pt x="121" y="857"/>
                </a:lnTo>
                <a:lnTo>
                  <a:pt x="119" y="816"/>
                </a:lnTo>
                <a:lnTo>
                  <a:pt x="119" y="815"/>
                </a:lnTo>
                <a:lnTo>
                  <a:pt x="118" y="814"/>
                </a:lnTo>
                <a:lnTo>
                  <a:pt x="118" y="805"/>
                </a:lnTo>
                <a:lnTo>
                  <a:pt x="117" y="790"/>
                </a:lnTo>
                <a:lnTo>
                  <a:pt x="116" y="775"/>
                </a:lnTo>
                <a:lnTo>
                  <a:pt x="115" y="774"/>
                </a:lnTo>
                <a:lnTo>
                  <a:pt x="110" y="772"/>
                </a:lnTo>
                <a:lnTo>
                  <a:pt x="108" y="770"/>
                </a:lnTo>
                <a:lnTo>
                  <a:pt x="107" y="769"/>
                </a:lnTo>
                <a:lnTo>
                  <a:pt x="102" y="766"/>
                </a:lnTo>
                <a:lnTo>
                  <a:pt x="100" y="765"/>
                </a:lnTo>
                <a:lnTo>
                  <a:pt x="98" y="765"/>
                </a:lnTo>
                <a:lnTo>
                  <a:pt x="98" y="764"/>
                </a:lnTo>
                <a:lnTo>
                  <a:pt x="97" y="764"/>
                </a:lnTo>
                <a:lnTo>
                  <a:pt x="95" y="764"/>
                </a:lnTo>
                <a:lnTo>
                  <a:pt x="94" y="763"/>
                </a:lnTo>
                <a:lnTo>
                  <a:pt x="93" y="763"/>
                </a:lnTo>
                <a:lnTo>
                  <a:pt x="91" y="762"/>
                </a:lnTo>
                <a:lnTo>
                  <a:pt x="86" y="761"/>
                </a:lnTo>
                <a:lnTo>
                  <a:pt x="85" y="761"/>
                </a:lnTo>
                <a:lnTo>
                  <a:pt x="84" y="761"/>
                </a:lnTo>
                <a:lnTo>
                  <a:pt x="84" y="760"/>
                </a:lnTo>
                <a:lnTo>
                  <a:pt x="81" y="757"/>
                </a:lnTo>
                <a:lnTo>
                  <a:pt x="78" y="756"/>
                </a:lnTo>
                <a:lnTo>
                  <a:pt x="76" y="754"/>
                </a:lnTo>
                <a:lnTo>
                  <a:pt x="74" y="752"/>
                </a:lnTo>
                <a:lnTo>
                  <a:pt x="73" y="749"/>
                </a:lnTo>
                <a:lnTo>
                  <a:pt x="72" y="748"/>
                </a:lnTo>
                <a:lnTo>
                  <a:pt x="65" y="745"/>
                </a:lnTo>
                <a:lnTo>
                  <a:pt x="63" y="741"/>
                </a:lnTo>
                <a:lnTo>
                  <a:pt x="58" y="738"/>
                </a:lnTo>
                <a:lnTo>
                  <a:pt x="54" y="735"/>
                </a:lnTo>
                <a:lnTo>
                  <a:pt x="43" y="728"/>
                </a:lnTo>
                <a:lnTo>
                  <a:pt x="40" y="724"/>
                </a:lnTo>
                <a:lnTo>
                  <a:pt x="38" y="722"/>
                </a:lnTo>
                <a:lnTo>
                  <a:pt x="34" y="715"/>
                </a:lnTo>
                <a:lnTo>
                  <a:pt x="30" y="711"/>
                </a:lnTo>
                <a:lnTo>
                  <a:pt x="28" y="711"/>
                </a:lnTo>
                <a:lnTo>
                  <a:pt x="24" y="712"/>
                </a:lnTo>
                <a:lnTo>
                  <a:pt x="22" y="711"/>
                </a:lnTo>
                <a:lnTo>
                  <a:pt x="19" y="711"/>
                </a:lnTo>
                <a:lnTo>
                  <a:pt x="17" y="710"/>
                </a:lnTo>
                <a:lnTo>
                  <a:pt x="16" y="708"/>
                </a:lnTo>
                <a:lnTo>
                  <a:pt x="15" y="706"/>
                </a:lnTo>
                <a:lnTo>
                  <a:pt x="15" y="704"/>
                </a:lnTo>
                <a:lnTo>
                  <a:pt x="15" y="702"/>
                </a:lnTo>
                <a:lnTo>
                  <a:pt x="13" y="701"/>
                </a:lnTo>
                <a:lnTo>
                  <a:pt x="8" y="697"/>
                </a:lnTo>
                <a:lnTo>
                  <a:pt x="6" y="696"/>
                </a:lnTo>
                <a:lnTo>
                  <a:pt x="5" y="694"/>
                </a:lnTo>
                <a:lnTo>
                  <a:pt x="5" y="691"/>
                </a:lnTo>
                <a:lnTo>
                  <a:pt x="5" y="688"/>
                </a:lnTo>
                <a:lnTo>
                  <a:pt x="4" y="687"/>
                </a:lnTo>
                <a:lnTo>
                  <a:pt x="4" y="685"/>
                </a:lnTo>
                <a:lnTo>
                  <a:pt x="4" y="683"/>
                </a:lnTo>
                <a:lnTo>
                  <a:pt x="3" y="678"/>
                </a:lnTo>
                <a:lnTo>
                  <a:pt x="0" y="673"/>
                </a:lnTo>
                <a:lnTo>
                  <a:pt x="0" y="672"/>
                </a:lnTo>
                <a:lnTo>
                  <a:pt x="0" y="666"/>
                </a:lnTo>
                <a:lnTo>
                  <a:pt x="0" y="664"/>
                </a:lnTo>
                <a:lnTo>
                  <a:pt x="2" y="662"/>
                </a:lnTo>
                <a:lnTo>
                  <a:pt x="2" y="657"/>
                </a:lnTo>
                <a:lnTo>
                  <a:pt x="2" y="654"/>
                </a:lnTo>
                <a:lnTo>
                  <a:pt x="2" y="653"/>
                </a:lnTo>
                <a:lnTo>
                  <a:pt x="3" y="652"/>
                </a:lnTo>
                <a:lnTo>
                  <a:pt x="3" y="651"/>
                </a:lnTo>
                <a:lnTo>
                  <a:pt x="4" y="649"/>
                </a:lnTo>
                <a:lnTo>
                  <a:pt x="5" y="648"/>
                </a:lnTo>
                <a:lnTo>
                  <a:pt x="6" y="647"/>
                </a:lnTo>
                <a:lnTo>
                  <a:pt x="7" y="646"/>
                </a:lnTo>
                <a:lnTo>
                  <a:pt x="11" y="644"/>
                </a:lnTo>
                <a:lnTo>
                  <a:pt x="11" y="643"/>
                </a:lnTo>
                <a:lnTo>
                  <a:pt x="11" y="641"/>
                </a:lnTo>
                <a:lnTo>
                  <a:pt x="11" y="639"/>
                </a:lnTo>
                <a:lnTo>
                  <a:pt x="12" y="639"/>
                </a:lnTo>
                <a:lnTo>
                  <a:pt x="13" y="640"/>
                </a:lnTo>
                <a:lnTo>
                  <a:pt x="14" y="640"/>
                </a:lnTo>
                <a:lnTo>
                  <a:pt x="17" y="638"/>
                </a:lnTo>
                <a:lnTo>
                  <a:pt x="23" y="648"/>
                </a:lnTo>
                <a:lnTo>
                  <a:pt x="29" y="660"/>
                </a:lnTo>
                <a:lnTo>
                  <a:pt x="30" y="660"/>
                </a:lnTo>
                <a:lnTo>
                  <a:pt x="32" y="660"/>
                </a:lnTo>
                <a:lnTo>
                  <a:pt x="32" y="661"/>
                </a:lnTo>
                <a:lnTo>
                  <a:pt x="32" y="662"/>
                </a:lnTo>
                <a:lnTo>
                  <a:pt x="32" y="663"/>
                </a:lnTo>
                <a:lnTo>
                  <a:pt x="33" y="664"/>
                </a:lnTo>
                <a:lnTo>
                  <a:pt x="35" y="665"/>
                </a:lnTo>
                <a:lnTo>
                  <a:pt x="35" y="666"/>
                </a:lnTo>
                <a:lnTo>
                  <a:pt x="39" y="668"/>
                </a:lnTo>
                <a:lnTo>
                  <a:pt x="42" y="669"/>
                </a:lnTo>
                <a:lnTo>
                  <a:pt x="47" y="669"/>
                </a:lnTo>
                <a:lnTo>
                  <a:pt x="57" y="672"/>
                </a:lnTo>
                <a:lnTo>
                  <a:pt x="59" y="673"/>
                </a:lnTo>
                <a:lnTo>
                  <a:pt x="62" y="673"/>
                </a:lnTo>
                <a:lnTo>
                  <a:pt x="60" y="645"/>
                </a:lnTo>
                <a:lnTo>
                  <a:pt x="63" y="644"/>
                </a:lnTo>
                <a:lnTo>
                  <a:pt x="63" y="643"/>
                </a:lnTo>
                <a:lnTo>
                  <a:pt x="63" y="641"/>
                </a:lnTo>
                <a:lnTo>
                  <a:pt x="62" y="641"/>
                </a:lnTo>
                <a:lnTo>
                  <a:pt x="62" y="640"/>
                </a:lnTo>
                <a:lnTo>
                  <a:pt x="62" y="639"/>
                </a:lnTo>
                <a:lnTo>
                  <a:pt x="60" y="638"/>
                </a:lnTo>
                <a:lnTo>
                  <a:pt x="60" y="637"/>
                </a:lnTo>
                <a:lnTo>
                  <a:pt x="60" y="636"/>
                </a:lnTo>
                <a:lnTo>
                  <a:pt x="60" y="635"/>
                </a:lnTo>
                <a:lnTo>
                  <a:pt x="62" y="634"/>
                </a:lnTo>
                <a:lnTo>
                  <a:pt x="62" y="632"/>
                </a:lnTo>
                <a:lnTo>
                  <a:pt x="62" y="631"/>
                </a:lnTo>
                <a:lnTo>
                  <a:pt x="63" y="630"/>
                </a:lnTo>
                <a:lnTo>
                  <a:pt x="64" y="629"/>
                </a:lnTo>
                <a:lnTo>
                  <a:pt x="65" y="627"/>
                </a:lnTo>
                <a:lnTo>
                  <a:pt x="66" y="624"/>
                </a:lnTo>
                <a:lnTo>
                  <a:pt x="67" y="623"/>
                </a:lnTo>
                <a:lnTo>
                  <a:pt x="47" y="623"/>
                </a:lnTo>
                <a:lnTo>
                  <a:pt x="47" y="630"/>
                </a:lnTo>
                <a:lnTo>
                  <a:pt x="26" y="630"/>
                </a:lnTo>
                <a:lnTo>
                  <a:pt x="31" y="624"/>
                </a:lnTo>
                <a:lnTo>
                  <a:pt x="38" y="616"/>
                </a:lnTo>
                <a:lnTo>
                  <a:pt x="39" y="615"/>
                </a:lnTo>
                <a:lnTo>
                  <a:pt x="39" y="614"/>
                </a:lnTo>
                <a:lnTo>
                  <a:pt x="42" y="607"/>
                </a:lnTo>
                <a:lnTo>
                  <a:pt x="32" y="609"/>
                </a:lnTo>
                <a:lnTo>
                  <a:pt x="32" y="598"/>
                </a:lnTo>
                <a:lnTo>
                  <a:pt x="43" y="603"/>
                </a:lnTo>
                <a:lnTo>
                  <a:pt x="45" y="601"/>
                </a:lnTo>
                <a:lnTo>
                  <a:pt x="46" y="599"/>
                </a:lnTo>
                <a:lnTo>
                  <a:pt x="47" y="598"/>
                </a:lnTo>
                <a:lnTo>
                  <a:pt x="47" y="596"/>
                </a:lnTo>
                <a:lnTo>
                  <a:pt x="48" y="595"/>
                </a:lnTo>
                <a:lnTo>
                  <a:pt x="49" y="595"/>
                </a:lnTo>
                <a:lnTo>
                  <a:pt x="51" y="597"/>
                </a:lnTo>
                <a:lnTo>
                  <a:pt x="55" y="601"/>
                </a:lnTo>
                <a:lnTo>
                  <a:pt x="59" y="601"/>
                </a:lnTo>
                <a:lnTo>
                  <a:pt x="60" y="589"/>
                </a:lnTo>
                <a:lnTo>
                  <a:pt x="65" y="589"/>
                </a:lnTo>
                <a:lnTo>
                  <a:pt x="66" y="591"/>
                </a:lnTo>
                <a:lnTo>
                  <a:pt x="66" y="593"/>
                </a:lnTo>
                <a:lnTo>
                  <a:pt x="66" y="594"/>
                </a:lnTo>
                <a:lnTo>
                  <a:pt x="68" y="598"/>
                </a:lnTo>
                <a:lnTo>
                  <a:pt x="71" y="602"/>
                </a:lnTo>
                <a:lnTo>
                  <a:pt x="71" y="603"/>
                </a:lnTo>
                <a:lnTo>
                  <a:pt x="72" y="604"/>
                </a:lnTo>
                <a:lnTo>
                  <a:pt x="74" y="606"/>
                </a:lnTo>
                <a:lnTo>
                  <a:pt x="75" y="609"/>
                </a:lnTo>
                <a:lnTo>
                  <a:pt x="76" y="610"/>
                </a:lnTo>
                <a:lnTo>
                  <a:pt x="77" y="611"/>
                </a:lnTo>
                <a:lnTo>
                  <a:pt x="78" y="611"/>
                </a:lnTo>
                <a:lnTo>
                  <a:pt x="80" y="612"/>
                </a:lnTo>
                <a:lnTo>
                  <a:pt x="81" y="612"/>
                </a:lnTo>
                <a:lnTo>
                  <a:pt x="82" y="612"/>
                </a:lnTo>
                <a:lnTo>
                  <a:pt x="83" y="612"/>
                </a:lnTo>
                <a:lnTo>
                  <a:pt x="84" y="612"/>
                </a:lnTo>
                <a:lnTo>
                  <a:pt x="85" y="611"/>
                </a:lnTo>
                <a:lnTo>
                  <a:pt x="86" y="611"/>
                </a:lnTo>
                <a:lnTo>
                  <a:pt x="88" y="610"/>
                </a:lnTo>
                <a:lnTo>
                  <a:pt x="89" y="610"/>
                </a:lnTo>
                <a:lnTo>
                  <a:pt x="90" y="610"/>
                </a:lnTo>
                <a:lnTo>
                  <a:pt x="95" y="611"/>
                </a:lnTo>
                <a:lnTo>
                  <a:pt x="95" y="605"/>
                </a:lnTo>
                <a:lnTo>
                  <a:pt x="98" y="605"/>
                </a:lnTo>
                <a:lnTo>
                  <a:pt x="98" y="599"/>
                </a:lnTo>
                <a:lnTo>
                  <a:pt x="103" y="599"/>
                </a:lnTo>
                <a:lnTo>
                  <a:pt x="102" y="586"/>
                </a:lnTo>
                <a:lnTo>
                  <a:pt x="105" y="586"/>
                </a:lnTo>
                <a:lnTo>
                  <a:pt x="105" y="585"/>
                </a:lnTo>
                <a:lnTo>
                  <a:pt x="102" y="585"/>
                </a:lnTo>
                <a:lnTo>
                  <a:pt x="100" y="561"/>
                </a:lnTo>
                <a:lnTo>
                  <a:pt x="100" y="560"/>
                </a:lnTo>
                <a:lnTo>
                  <a:pt x="100" y="557"/>
                </a:lnTo>
                <a:lnTo>
                  <a:pt x="100" y="555"/>
                </a:lnTo>
                <a:lnTo>
                  <a:pt x="99" y="548"/>
                </a:lnTo>
                <a:lnTo>
                  <a:pt x="99" y="547"/>
                </a:lnTo>
                <a:lnTo>
                  <a:pt x="99" y="544"/>
                </a:lnTo>
                <a:lnTo>
                  <a:pt x="99" y="540"/>
                </a:lnTo>
                <a:lnTo>
                  <a:pt x="101" y="515"/>
                </a:lnTo>
                <a:lnTo>
                  <a:pt x="102" y="510"/>
                </a:lnTo>
                <a:lnTo>
                  <a:pt x="102" y="509"/>
                </a:lnTo>
                <a:lnTo>
                  <a:pt x="102" y="506"/>
                </a:lnTo>
                <a:lnTo>
                  <a:pt x="102" y="505"/>
                </a:lnTo>
                <a:lnTo>
                  <a:pt x="103" y="504"/>
                </a:lnTo>
                <a:lnTo>
                  <a:pt x="103" y="503"/>
                </a:lnTo>
                <a:lnTo>
                  <a:pt x="105" y="502"/>
                </a:lnTo>
                <a:lnTo>
                  <a:pt x="106" y="501"/>
                </a:lnTo>
                <a:lnTo>
                  <a:pt x="107" y="501"/>
                </a:lnTo>
                <a:lnTo>
                  <a:pt x="107" y="500"/>
                </a:lnTo>
                <a:lnTo>
                  <a:pt x="109" y="500"/>
                </a:lnTo>
                <a:lnTo>
                  <a:pt x="110" y="498"/>
                </a:lnTo>
                <a:lnTo>
                  <a:pt x="111" y="497"/>
                </a:lnTo>
                <a:lnTo>
                  <a:pt x="129" y="490"/>
                </a:lnTo>
                <a:lnTo>
                  <a:pt x="129" y="488"/>
                </a:lnTo>
                <a:lnTo>
                  <a:pt x="129" y="487"/>
                </a:lnTo>
                <a:lnTo>
                  <a:pt x="128" y="480"/>
                </a:lnTo>
                <a:lnTo>
                  <a:pt x="128" y="477"/>
                </a:lnTo>
                <a:lnTo>
                  <a:pt x="128" y="476"/>
                </a:lnTo>
                <a:lnTo>
                  <a:pt x="133" y="475"/>
                </a:lnTo>
                <a:lnTo>
                  <a:pt x="134" y="475"/>
                </a:lnTo>
                <a:lnTo>
                  <a:pt x="149" y="467"/>
                </a:lnTo>
                <a:lnTo>
                  <a:pt x="154" y="454"/>
                </a:lnTo>
                <a:lnTo>
                  <a:pt x="162" y="436"/>
                </a:lnTo>
                <a:lnTo>
                  <a:pt x="162" y="426"/>
                </a:lnTo>
                <a:lnTo>
                  <a:pt x="157" y="410"/>
                </a:lnTo>
                <a:lnTo>
                  <a:pt x="159" y="379"/>
                </a:lnTo>
                <a:lnTo>
                  <a:pt x="170" y="371"/>
                </a:lnTo>
                <a:lnTo>
                  <a:pt x="195" y="379"/>
                </a:lnTo>
                <a:lnTo>
                  <a:pt x="212" y="365"/>
                </a:lnTo>
                <a:lnTo>
                  <a:pt x="213" y="365"/>
                </a:lnTo>
                <a:lnTo>
                  <a:pt x="226" y="355"/>
                </a:lnTo>
                <a:lnTo>
                  <a:pt x="227" y="346"/>
                </a:lnTo>
                <a:lnTo>
                  <a:pt x="227" y="345"/>
                </a:lnTo>
                <a:lnTo>
                  <a:pt x="221" y="327"/>
                </a:lnTo>
                <a:lnTo>
                  <a:pt x="220" y="327"/>
                </a:lnTo>
                <a:lnTo>
                  <a:pt x="220" y="326"/>
                </a:lnTo>
                <a:lnTo>
                  <a:pt x="219" y="323"/>
                </a:lnTo>
                <a:lnTo>
                  <a:pt x="221" y="320"/>
                </a:lnTo>
                <a:lnTo>
                  <a:pt x="235" y="313"/>
                </a:lnTo>
                <a:lnTo>
                  <a:pt x="236" y="312"/>
                </a:lnTo>
                <a:lnTo>
                  <a:pt x="238" y="312"/>
                </a:lnTo>
                <a:lnTo>
                  <a:pt x="240" y="310"/>
                </a:lnTo>
                <a:lnTo>
                  <a:pt x="241" y="310"/>
                </a:lnTo>
                <a:lnTo>
                  <a:pt x="243" y="310"/>
                </a:lnTo>
                <a:lnTo>
                  <a:pt x="244" y="309"/>
                </a:lnTo>
                <a:lnTo>
                  <a:pt x="253" y="304"/>
                </a:lnTo>
                <a:lnTo>
                  <a:pt x="270" y="286"/>
                </a:lnTo>
                <a:lnTo>
                  <a:pt x="292" y="275"/>
                </a:lnTo>
                <a:lnTo>
                  <a:pt x="298" y="263"/>
                </a:lnTo>
                <a:lnTo>
                  <a:pt x="300" y="260"/>
                </a:lnTo>
                <a:lnTo>
                  <a:pt x="301" y="260"/>
                </a:lnTo>
                <a:lnTo>
                  <a:pt x="301" y="258"/>
                </a:lnTo>
                <a:lnTo>
                  <a:pt x="303" y="256"/>
                </a:lnTo>
                <a:lnTo>
                  <a:pt x="309" y="250"/>
                </a:lnTo>
                <a:lnTo>
                  <a:pt x="312" y="233"/>
                </a:lnTo>
                <a:lnTo>
                  <a:pt x="314" y="230"/>
                </a:lnTo>
                <a:lnTo>
                  <a:pt x="322" y="225"/>
                </a:lnTo>
                <a:lnTo>
                  <a:pt x="333" y="217"/>
                </a:lnTo>
                <a:lnTo>
                  <a:pt x="338" y="216"/>
                </a:lnTo>
                <a:lnTo>
                  <a:pt x="344" y="217"/>
                </a:lnTo>
                <a:lnTo>
                  <a:pt x="346" y="217"/>
                </a:lnTo>
                <a:lnTo>
                  <a:pt x="347" y="217"/>
                </a:lnTo>
                <a:lnTo>
                  <a:pt x="348" y="217"/>
                </a:lnTo>
                <a:lnTo>
                  <a:pt x="356" y="216"/>
                </a:lnTo>
                <a:lnTo>
                  <a:pt x="358" y="213"/>
                </a:lnTo>
                <a:lnTo>
                  <a:pt x="359" y="211"/>
                </a:lnTo>
                <a:lnTo>
                  <a:pt x="366" y="192"/>
                </a:lnTo>
                <a:lnTo>
                  <a:pt x="368" y="187"/>
                </a:lnTo>
                <a:lnTo>
                  <a:pt x="368" y="186"/>
                </a:lnTo>
                <a:lnTo>
                  <a:pt x="370" y="183"/>
                </a:lnTo>
                <a:lnTo>
                  <a:pt x="374" y="178"/>
                </a:lnTo>
                <a:lnTo>
                  <a:pt x="374" y="176"/>
                </a:lnTo>
                <a:lnTo>
                  <a:pt x="375" y="176"/>
                </a:lnTo>
                <a:lnTo>
                  <a:pt x="375" y="175"/>
                </a:lnTo>
                <a:lnTo>
                  <a:pt x="377" y="169"/>
                </a:lnTo>
                <a:lnTo>
                  <a:pt x="378" y="168"/>
                </a:lnTo>
                <a:lnTo>
                  <a:pt x="382" y="164"/>
                </a:lnTo>
                <a:lnTo>
                  <a:pt x="382" y="163"/>
                </a:lnTo>
                <a:lnTo>
                  <a:pt x="383" y="163"/>
                </a:lnTo>
                <a:lnTo>
                  <a:pt x="384" y="162"/>
                </a:lnTo>
                <a:lnTo>
                  <a:pt x="385" y="162"/>
                </a:lnTo>
                <a:lnTo>
                  <a:pt x="386" y="162"/>
                </a:lnTo>
                <a:lnTo>
                  <a:pt x="387" y="162"/>
                </a:lnTo>
                <a:lnTo>
                  <a:pt x="388" y="162"/>
                </a:lnTo>
                <a:lnTo>
                  <a:pt x="390" y="161"/>
                </a:lnTo>
                <a:lnTo>
                  <a:pt x="392" y="160"/>
                </a:lnTo>
                <a:lnTo>
                  <a:pt x="392" y="159"/>
                </a:lnTo>
                <a:lnTo>
                  <a:pt x="393" y="159"/>
                </a:lnTo>
                <a:lnTo>
                  <a:pt x="393" y="158"/>
                </a:lnTo>
                <a:lnTo>
                  <a:pt x="394" y="158"/>
                </a:lnTo>
                <a:lnTo>
                  <a:pt x="395" y="158"/>
                </a:lnTo>
                <a:lnTo>
                  <a:pt x="395" y="157"/>
                </a:lnTo>
                <a:lnTo>
                  <a:pt x="396" y="157"/>
                </a:lnTo>
                <a:lnTo>
                  <a:pt x="396" y="155"/>
                </a:lnTo>
                <a:lnTo>
                  <a:pt x="398" y="155"/>
                </a:lnTo>
                <a:lnTo>
                  <a:pt x="398" y="154"/>
                </a:lnTo>
                <a:lnTo>
                  <a:pt x="399" y="154"/>
                </a:lnTo>
                <a:lnTo>
                  <a:pt x="399" y="153"/>
                </a:lnTo>
                <a:lnTo>
                  <a:pt x="400" y="153"/>
                </a:lnTo>
                <a:lnTo>
                  <a:pt x="400" y="152"/>
                </a:lnTo>
                <a:lnTo>
                  <a:pt x="401" y="152"/>
                </a:lnTo>
                <a:lnTo>
                  <a:pt x="401" y="151"/>
                </a:lnTo>
                <a:lnTo>
                  <a:pt x="402" y="151"/>
                </a:lnTo>
                <a:lnTo>
                  <a:pt x="402" y="150"/>
                </a:lnTo>
                <a:lnTo>
                  <a:pt x="403" y="150"/>
                </a:lnTo>
                <a:lnTo>
                  <a:pt x="403" y="149"/>
                </a:lnTo>
                <a:lnTo>
                  <a:pt x="404" y="149"/>
                </a:lnTo>
                <a:lnTo>
                  <a:pt x="404" y="147"/>
                </a:lnTo>
                <a:lnTo>
                  <a:pt x="405" y="147"/>
                </a:lnTo>
                <a:lnTo>
                  <a:pt x="405" y="146"/>
                </a:lnTo>
                <a:lnTo>
                  <a:pt x="407" y="146"/>
                </a:lnTo>
                <a:lnTo>
                  <a:pt x="407" y="145"/>
                </a:lnTo>
                <a:lnTo>
                  <a:pt x="408" y="145"/>
                </a:lnTo>
                <a:lnTo>
                  <a:pt x="408" y="144"/>
                </a:lnTo>
                <a:lnTo>
                  <a:pt x="409" y="144"/>
                </a:lnTo>
                <a:lnTo>
                  <a:pt x="409" y="143"/>
                </a:lnTo>
                <a:lnTo>
                  <a:pt x="410" y="143"/>
                </a:lnTo>
                <a:lnTo>
                  <a:pt x="410" y="142"/>
                </a:lnTo>
                <a:lnTo>
                  <a:pt x="411" y="142"/>
                </a:lnTo>
                <a:lnTo>
                  <a:pt x="411" y="141"/>
                </a:lnTo>
                <a:lnTo>
                  <a:pt x="412" y="141"/>
                </a:lnTo>
                <a:lnTo>
                  <a:pt x="412" y="139"/>
                </a:lnTo>
                <a:lnTo>
                  <a:pt x="413" y="139"/>
                </a:lnTo>
                <a:lnTo>
                  <a:pt x="413" y="138"/>
                </a:lnTo>
                <a:lnTo>
                  <a:pt x="413" y="137"/>
                </a:lnTo>
                <a:lnTo>
                  <a:pt x="415" y="137"/>
                </a:lnTo>
                <a:lnTo>
                  <a:pt x="415" y="136"/>
                </a:lnTo>
                <a:lnTo>
                  <a:pt x="416" y="136"/>
                </a:lnTo>
                <a:lnTo>
                  <a:pt x="416" y="135"/>
                </a:lnTo>
                <a:lnTo>
                  <a:pt x="417" y="135"/>
                </a:lnTo>
                <a:lnTo>
                  <a:pt x="417" y="134"/>
                </a:lnTo>
                <a:lnTo>
                  <a:pt x="418" y="134"/>
                </a:lnTo>
                <a:lnTo>
                  <a:pt x="418" y="133"/>
                </a:lnTo>
                <a:lnTo>
                  <a:pt x="419" y="133"/>
                </a:lnTo>
                <a:lnTo>
                  <a:pt x="419" y="132"/>
                </a:lnTo>
                <a:lnTo>
                  <a:pt x="420" y="132"/>
                </a:lnTo>
                <a:lnTo>
                  <a:pt x="420" y="130"/>
                </a:lnTo>
                <a:lnTo>
                  <a:pt x="421" y="130"/>
                </a:lnTo>
                <a:lnTo>
                  <a:pt x="421" y="129"/>
                </a:lnTo>
                <a:lnTo>
                  <a:pt x="422" y="129"/>
                </a:lnTo>
                <a:lnTo>
                  <a:pt x="422" y="128"/>
                </a:lnTo>
                <a:lnTo>
                  <a:pt x="424" y="127"/>
                </a:lnTo>
                <a:lnTo>
                  <a:pt x="425" y="127"/>
                </a:lnTo>
                <a:lnTo>
                  <a:pt x="425" y="126"/>
                </a:lnTo>
                <a:lnTo>
                  <a:pt x="426" y="126"/>
                </a:lnTo>
                <a:lnTo>
                  <a:pt x="426" y="125"/>
                </a:lnTo>
                <a:lnTo>
                  <a:pt x="427" y="125"/>
                </a:lnTo>
                <a:lnTo>
                  <a:pt x="427" y="124"/>
                </a:lnTo>
                <a:lnTo>
                  <a:pt x="428" y="124"/>
                </a:lnTo>
                <a:lnTo>
                  <a:pt x="428" y="122"/>
                </a:lnTo>
                <a:lnTo>
                  <a:pt x="429" y="121"/>
                </a:lnTo>
                <a:lnTo>
                  <a:pt x="430" y="120"/>
                </a:lnTo>
                <a:lnTo>
                  <a:pt x="430" y="119"/>
                </a:lnTo>
                <a:lnTo>
                  <a:pt x="431" y="119"/>
                </a:lnTo>
                <a:lnTo>
                  <a:pt x="433" y="118"/>
                </a:lnTo>
                <a:lnTo>
                  <a:pt x="434" y="117"/>
                </a:lnTo>
                <a:lnTo>
                  <a:pt x="435" y="116"/>
                </a:lnTo>
                <a:lnTo>
                  <a:pt x="436" y="114"/>
                </a:lnTo>
                <a:lnTo>
                  <a:pt x="437" y="114"/>
                </a:lnTo>
                <a:lnTo>
                  <a:pt x="437" y="113"/>
                </a:lnTo>
                <a:lnTo>
                  <a:pt x="438" y="113"/>
                </a:lnTo>
                <a:lnTo>
                  <a:pt x="438" y="112"/>
                </a:lnTo>
                <a:lnTo>
                  <a:pt x="439" y="112"/>
                </a:lnTo>
                <a:lnTo>
                  <a:pt x="439" y="111"/>
                </a:lnTo>
                <a:lnTo>
                  <a:pt x="441" y="111"/>
                </a:lnTo>
                <a:lnTo>
                  <a:pt x="441" y="110"/>
                </a:lnTo>
                <a:lnTo>
                  <a:pt x="442" y="110"/>
                </a:lnTo>
                <a:lnTo>
                  <a:pt x="443" y="109"/>
                </a:lnTo>
                <a:lnTo>
                  <a:pt x="443" y="108"/>
                </a:lnTo>
                <a:lnTo>
                  <a:pt x="444" y="108"/>
                </a:lnTo>
                <a:lnTo>
                  <a:pt x="444" y="107"/>
                </a:lnTo>
                <a:lnTo>
                  <a:pt x="445" y="107"/>
                </a:lnTo>
                <a:lnTo>
                  <a:pt x="445" y="105"/>
                </a:lnTo>
                <a:lnTo>
                  <a:pt x="446" y="105"/>
                </a:lnTo>
                <a:lnTo>
                  <a:pt x="447" y="104"/>
                </a:lnTo>
                <a:lnTo>
                  <a:pt x="447" y="103"/>
                </a:lnTo>
                <a:lnTo>
                  <a:pt x="448" y="103"/>
                </a:lnTo>
                <a:lnTo>
                  <a:pt x="450" y="102"/>
                </a:lnTo>
                <a:lnTo>
                  <a:pt x="451" y="102"/>
                </a:lnTo>
                <a:lnTo>
                  <a:pt x="451" y="101"/>
                </a:lnTo>
                <a:lnTo>
                  <a:pt x="452" y="101"/>
                </a:lnTo>
                <a:lnTo>
                  <a:pt x="452" y="100"/>
                </a:lnTo>
                <a:lnTo>
                  <a:pt x="453" y="100"/>
                </a:lnTo>
                <a:lnTo>
                  <a:pt x="453" y="99"/>
                </a:lnTo>
                <a:lnTo>
                  <a:pt x="454" y="99"/>
                </a:lnTo>
                <a:lnTo>
                  <a:pt x="455" y="97"/>
                </a:lnTo>
                <a:lnTo>
                  <a:pt x="456" y="97"/>
                </a:lnTo>
                <a:lnTo>
                  <a:pt x="458" y="96"/>
                </a:lnTo>
                <a:lnTo>
                  <a:pt x="459" y="95"/>
                </a:lnTo>
                <a:lnTo>
                  <a:pt x="460" y="95"/>
                </a:lnTo>
                <a:lnTo>
                  <a:pt x="460" y="94"/>
                </a:lnTo>
                <a:lnTo>
                  <a:pt x="461" y="94"/>
                </a:lnTo>
                <a:lnTo>
                  <a:pt x="461" y="93"/>
                </a:lnTo>
                <a:lnTo>
                  <a:pt x="462" y="93"/>
                </a:lnTo>
                <a:lnTo>
                  <a:pt x="463" y="93"/>
                </a:lnTo>
                <a:lnTo>
                  <a:pt x="463" y="92"/>
                </a:lnTo>
                <a:lnTo>
                  <a:pt x="464" y="92"/>
                </a:lnTo>
                <a:lnTo>
                  <a:pt x="464" y="91"/>
                </a:lnTo>
                <a:lnTo>
                  <a:pt x="465" y="91"/>
                </a:lnTo>
                <a:lnTo>
                  <a:pt x="465" y="90"/>
                </a:lnTo>
                <a:lnTo>
                  <a:pt x="467" y="90"/>
                </a:lnTo>
                <a:lnTo>
                  <a:pt x="467" y="88"/>
                </a:lnTo>
                <a:lnTo>
                  <a:pt x="468" y="88"/>
                </a:lnTo>
                <a:lnTo>
                  <a:pt x="469" y="87"/>
                </a:lnTo>
                <a:lnTo>
                  <a:pt x="470" y="86"/>
                </a:lnTo>
                <a:lnTo>
                  <a:pt x="471" y="86"/>
                </a:lnTo>
                <a:lnTo>
                  <a:pt x="471" y="85"/>
                </a:lnTo>
                <a:lnTo>
                  <a:pt x="472" y="85"/>
                </a:lnTo>
                <a:lnTo>
                  <a:pt x="472" y="84"/>
                </a:lnTo>
                <a:lnTo>
                  <a:pt x="473" y="84"/>
                </a:lnTo>
                <a:lnTo>
                  <a:pt x="474" y="83"/>
                </a:lnTo>
                <a:lnTo>
                  <a:pt x="476" y="82"/>
                </a:lnTo>
                <a:lnTo>
                  <a:pt x="477" y="82"/>
                </a:lnTo>
                <a:lnTo>
                  <a:pt x="478" y="80"/>
                </a:lnTo>
                <a:lnTo>
                  <a:pt x="479" y="79"/>
                </a:lnTo>
                <a:lnTo>
                  <a:pt x="480" y="79"/>
                </a:lnTo>
                <a:lnTo>
                  <a:pt x="480" y="78"/>
                </a:lnTo>
                <a:lnTo>
                  <a:pt x="482" y="78"/>
                </a:lnTo>
                <a:lnTo>
                  <a:pt x="485" y="77"/>
                </a:lnTo>
                <a:lnTo>
                  <a:pt x="486" y="76"/>
                </a:lnTo>
                <a:lnTo>
                  <a:pt x="487" y="76"/>
                </a:lnTo>
                <a:lnTo>
                  <a:pt x="488" y="75"/>
                </a:lnTo>
                <a:lnTo>
                  <a:pt x="489" y="75"/>
                </a:lnTo>
                <a:lnTo>
                  <a:pt x="490" y="74"/>
                </a:lnTo>
                <a:lnTo>
                  <a:pt x="493" y="71"/>
                </a:lnTo>
                <a:lnTo>
                  <a:pt x="495" y="70"/>
                </a:lnTo>
                <a:lnTo>
                  <a:pt x="496" y="70"/>
                </a:lnTo>
                <a:lnTo>
                  <a:pt x="496" y="69"/>
                </a:lnTo>
                <a:lnTo>
                  <a:pt x="497" y="69"/>
                </a:lnTo>
                <a:lnTo>
                  <a:pt x="497" y="70"/>
                </a:lnTo>
                <a:lnTo>
                  <a:pt x="498" y="70"/>
                </a:lnTo>
                <a:lnTo>
                  <a:pt x="499" y="70"/>
                </a:lnTo>
                <a:lnTo>
                  <a:pt x="502" y="71"/>
                </a:lnTo>
                <a:lnTo>
                  <a:pt x="507" y="72"/>
                </a:lnTo>
                <a:lnTo>
                  <a:pt x="514" y="76"/>
                </a:lnTo>
                <a:lnTo>
                  <a:pt x="519" y="77"/>
                </a:lnTo>
                <a:lnTo>
                  <a:pt x="520" y="77"/>
                </a:lnTo>
                <a:lnTo>
                  <a:pt x="522" y="78"/>
                </a:lnTo>
                <a:lnTo>
                  <a:pt x="532" y="82"/>
                </a:lnTo>
                <a:lnTo>
                  <a:pt x="533" y="82"/>
                </a:lnTo>
                <a:lnTo>
                  <a:pt x="539" y="84"/>
                </a:lnTo>
                <a:lnTo>
                  <a:pt x="542" y="85"/>
                </a:lnTo>
                <a:lnTo>
                  <a:pt x="546" y="86"/>
                </a:lnTo>
                <a:lnTo>
                  <a:pt x="548" y="86"/>
                </a:lnTo>
                <a:close/>
                <a:moveTo>
                  <a:pt x="119" y="731"/>
                </a:moveTo>
                <a:lnTo>
                  <a:pt x="117" y="744"/>
                </a:lnTo>
                <a:lnTo>
                  <a:pt x="133" y="744"/>
                </a:lnTo>
                <a:lnTo>
                  <a:pt x="133" y="745"/>
                </a:lnTo>
                <a:lnTo>
                  <a:pt x="133" y="746"/>
                </a:lnTo>
                <a:lnTo>
                  <a:pt x="135" y="745"/>
                </a:lnTo>
                <a:lnTo>
                  <a:pt x="135" y="744"/>
                </a:lnTo>
                <a:lnTo>
                  <a:pt x="134" y="743"/>
                </a:lnTo>
                <a:lnTo>
                  <a:pt x="134" y="731"/>
                </a:lnTo>
                <a:lnTo>
                  <a:pt x="125" y="731"/>
                </a:lnTo>
                <a:lnTo>
                  <a:pt x="119" y="731"/>
                </a:lnTo>
                <a:close/>
                <a:moveTo>
                  <a:pt x="563" y="1"/>
                </a:moveTo>
                <a:lnTo>
                  <a:pt x="566" y="11"/>
                </a:lnTo>
                <a:lnTo>
                  <a:pt x="556" y="11"/>
                </a:lnTo>
                <a:lnTo>
                  <a:pt x="555" y="11"/>
                </a:lnTo>
                <a:lnTo>
                  <a:pt x="555" y="10"/>
                </a:lnTo>
                <a:lnTo>
                  <a:pt x="555" y="9"/>
                </a:lnTo>
                <a:lnTo>
                  <a:pt x="554" y="9"/>
                </a:lnTo>
                <a:lnTo>
                  <a:pt x="553" y="9"/>
                </a:lnTo>
                <a:lnTo>
                  <a:pt x="553" y="10"/>
                </a:lnTo>
                <a:lnTo>
                  <a:pt x="551" y="10"/>
                </a:lnTo>
                <a:lnTo>
                  <a:pt x="550" y="10"/>
                </a:lnTo>
                <a:lnTo>
                  <a:pt x="550" y="9"/>
                </a:lnTo>
                <a:lnTo>
                  <a:pt x="549" y="9"/>
                </a:lnTo>
                <a:lnTo>
                  <a:pt x="549" y="8"/>
                </a:lnTo>
                <a:lnTo>
                  <a:pt x="549" y="7"/>
                </a:lnTo>
                <a:lnTo>
                  <a:pt x="550" y="7"/>
                </a:lnTo>
                <a:lnTo>
                  <a:pt x="551" y="5"/>
                </a:lnTo>
                <a:lnTo>
                  <a:pt x="553" y="5"/>
                </a:lnTo>
                <a:lnTo>
                  <a:pt x="554" y="4"/>
                </a:lnTo>
                <a:lnTo>
                  <a:pt x="558" y="2"/>
                </a:lnTo>
                <a:lnTo>
                  <a:pt x="560" y="1"/>
                </a:lnTo>
                <a:lnTo>
                  <a:pt x="562" y="0"/>
                </a:lnTo>
                <a:lnTo>
                  <a:pt x="563" y="1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12" name="Freeform 805">
            <a:extLst>
              <a:ext uri="{FF2B5EF4-FFF2-40B4-BE49-F238E27FC236}">
                <a16:creationId xmlns:a16="http://schemas.microsoft.com/office/drawing/2014/main" id="{37876B28-7475-B07D-1E54-078AB2099A05}"/>
              </a:ext>
            </a:extLst>
          </p:cNvPr>
          <p:cNvSpPr>
            <a:spLocks/>
          </p:cNvSpPr>
          <p:nvPr/>
        </p:nvSpPr>
        <p:spPr bwMode="auto">
          <a:xfrm>
            <a:off x="2917824" y="1995637"/>
            <a:ext cx="895350" cy="762000"/>
          </a:xfrm>
          <a:custGeom>
            <a:avLst/>
            <a:gdLst>
              <a:gd name="T0" fmla="*/ 553 w 564"/>
              <a:gd name="T1" fmla="*/ 158 h 480"/>
              <a:gd name="T2" fmla="*/ 527 w 564"/>
              <a:gd name="T3" fmla="*/ 180 h 480"/>
              <a:gd name="T4" fmla="*/ 493 w 564"/>
              <a:gd name="T5" fmla="*/ 194 h 480"/>
              <a:gd name="T6" fmla="*/ 461 w 564"/>
              <a:gd name="T7" fmla="*/ 183 h 480"/>
              <a:gd name="T8" fmla="*/ 430 w 564"/>
              <a:gd name="T9" fmla="*/ 179 h 480"/>
              <a:gd name="T10" fmla="*/ 400 w 564"/>
              <a:gd name="T11" fmla="*/ 161 h 480"/>
              <a:gd name="T12" fmla="*/ 374 w 564"/>
              <a:gd name="T13" fmla="*/ 154 h 480"/>
              <a:gd name="T14" fmla="*/ 342 w 564"/>
              <a:gd name="T15" fmla="*/ 146 h 480"/>
              <a:gd name="T16" fmla="*/ 323 w 564"/>
              <a:gd name="T17" fmla="*/ 145 h 480"/>
              <a:gd name="T18" fmla="*/ 301 w 564"/>
              <a:gd name="T19" fmla="*/ 155 h 480"/>
              <a:gd name="T20" fmla="*/ 297 w 564"/>
              <a:gd name="T21" fmla="*/ 217 h 480"/>
              <a:gd name="T22" fmla="*/ 297 w 564"/>
              <a:gd name="T23" fmla="*/ 289 h 480"/>
              <a:gd name="T24" fmla="*/ 297 w 564"/>
              <a:gd name="T25" fmla="*/ 359 h 480"/>
              <a:gd name="T26" fmla="*/ 296 w 564"/>
              <a:gd name="T27" fmla="*/ 427 h 480"/>
              <a:gd name="T28" fmla="*/ 273 w 564"/>
              <a:gd name="T29" fmla="*/ 472 h 480"/>
              <a:gd name="T30" fmla="*/ 249 w 564"/>
              <a:gd name="T31" fmla="*/ 469 h 480"/>
              <a:gd name="T32" fmla="*/ 221 w 564"/>
              <a:gd name="T33" fmla="*/ 476 h 480"/>
              <a:gd name="T34" fmla="*/ 180 w 564"/>
              <a:gd name="T35" fmla="*/ 475 h 480"/>
              <a:gd name="T36" fmla="*/ 167 w 564"/>
              <a:gd name="T37" fmla="*/ 452 h 480"/>
              <a:gd name="T38" fmla="*/ 166 w 564"/>
              <a:gd name="T39" fmla="*/ 457 h 480"/>
              <a:gd name="T40" fmla="*/ 160 w 564"/>
              <a:gd name="T41" fmla="*/ 476 h 480"/>
              <a:gd name="T42" fmla="*/ 133 w 564"/>
              <a:gd name="T43" fmla="*/ 445 h 480"/>
              <a:gd name="T44" fmla="*/ 121 w 564"/>
              <a:gd name="T45" fmla="*/ 475 h 480"/>
              <a:gd name="T46" fmla="*/ 69 w 564"/>
              <a:gd name="T47" fmla="*/ 472 h 480"/>
              <a:gd name="T48" fmla="*/ 45 w 564"/>
              <a:gd name="T49" fmla="*/ 473 h 480"/>
              <a:gd name="T50" fmla="*/ 19 w 564"/>
              <a:gd name="T51" fmla="*/ 475 h 480"/>
              <a:gd name="T52" fmla="*/ 10 w 564"/>
              <a:gd name="T53" fmla="*/ 445 h 480"/>
              <a:gd name="T54" fmla="*/ 12 w 564"/>
              <a:gd name="T55" fmla="*/ 418 h 480"/>
              <a:gd name="T56" fmla="*/ 10 w 564"/>
              <a:gd name="T57" fmla="*/ 381 h 480"/>
              <a:gd name="T58" fmla="*/ 3 w 564"/>
              <a:gd name="T59" fmla="*/ 354 h 480"/>
              <a:gd name="T60" fmla="*/ 32 w 564"/>
              <a:gd name="T61" fmla="*/ 317 h 480"/>
              <a:gd name="T62" fmla="*/ 53 w 564"/>
              <a:gd name="T63" fmla="*/ 306 h 480"/>
              <a:gd name="T64" fmla="*/ 98 w 564"/>
              <a:gd name="T65" fmla="*/ 273 h 480"/>
              <a:gd name="T66" fmla="*/ 130 w 564"/>
              <a:gd name="T67" fmla="*/ 237 h 480"/>
              <a:gd name="T68" fmla="*/ 144 w 564"/>
              <a:gd name="T69" fmla="*/ 217 h 480"/>
              <a:gd name="T70" fmla="*/ 165 w 564"/>
              <a:gd name="T71" fmla="*/ 200 h 480"/>
              <a:gd name="T72" fmla="*/ 184 w 564"/>
              <a:gd name="T73" fmla="*/ 178 h 480"/>
              <a:gd name="T74" fmla="*/ 194 w 564"/>
              <a:gd name="T75" fmla="*/ 163 h 480"/>
              <a:gd name="T76" fmla="*/ 189 w 564"/>
              <a:gd name="T77" fmla="*/ 142 h 480"/>
              <a:gd name="T78" fmla="*/ 212 w 564"/>
              <a:gd name="T79" fmla="*/ 126 h 480"/>
              <a:gd name="T80" fmla="*/ 217 w 564"/>
              <a:gd name="T81" fmla="*/ 92 h 480"/>
              <a:gd name="T82" fmla="*/ 203 w 564"/>
              <a:gd name="T83" fmla="*/ 68 h 480"/>
              <a:gd name="T84" fmla="*/ 191 w 564"/>
              <a:gd name="T85" fmla="*/ 58 h 480"/>
              <a:gd name="T86" fmla="*/ 208 w 564"/>
              <a:gd name="T87" fmla="*/ 34 h 480"/>
              <a:gd name="T88" fmla="*/ 240 w 564"/>
              <a:gd name="T89" fmla="*/ 37 h 480"/>
              <a:gd name="T90" fmla="*/ 269 w 564"/>
              <a:gd name="T91" fmla="*/ 30 h 480"/>
              <a:gd name="T92" fmla="*/ 304 w 564"/>
              <a:gd name="T93" fmla="*/ 22 h 480"/>
              <a:gd name="T94" fmla="*/ 335 w 564"/>
              <a:gd name="T95" fmla="*/ 1 h 480"/>
              <a:gd name="T96" fmla="*/ 353 w 564"/>
              <a:gd name="T97" fmla="*/ 32 h 480"/>
              <a:gd name="T98" fmla="*/ 366 w 564"/>
              <a:gd name="T99" fmla="*/ 69 h 480"/>
              <a:gd name="T100" fmla="*/ 380 w 564"/>
              <a:gd name="T101" fmla="*/ 89 h 480"/>
              <a:gd name="T102" fmla="*/ 410 w 564"/>
              <a:gd name="T103" fmla="*/ 93 h 480"/>
              <a:gd name="T104" fmla="*/ 432 w 564"/>
              <a:gd name="T105" fmla="*/ 88 h 480"/>
              <a:gd name="T106" fmla="*/ 450 w 564"/>
              <a:gd name="T107" fmla="*/ 77 h 480"/>
              <a:gd name="T108" fmla="*/ 452 w 564"/>
              <a:gd name="T109" fmla="*/ 93 h 480"/>
              <a:gd name="T110" fmla="*/ 444 w 564"/>
              <a:gd name="T111" fmla="*/ 109 h 480"/>
              <a:gd name="T112" fmla="*/ 462 w 564"/>
              <a:gd name="T113" fmla="*/ 124 h 480"/>
              <a:gd name="T114" fmla="*/ 490 w 564"/>
              <a:gd name="T115" fmla="*/ 122 h 480"/>
              <a:gd name="T116" fmla="*/ 509 w 564"/>
              <a:gd name="T117" fmla="*/ 109 h 480"/>
              <a:gd name="T118" fmla="*/ 523 w 564"/>
              <a:gd name="T119" fmla="*/ 13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4" h="480">
                <a:moveTo>
                  <a:pt x="551" y="133"/>
                </a:moveTo>
                <a:lnTo>
                  <a:pt x="552" y="134"/>
                </a:lnTo>
                <a:lnTo>
                  <a:pt x="553" y="135"/>
                </a:lnTo>
                <a:lnTo>
                  <a:pt x="553" y="136"/>
                </a:lnTo>
                <a:lnTo>
                  <a:pt x="554" y="137"/>
                </a:lnTo>
                <a:lnTo>
                  <a:pt x="555" y="141"/>
                </a:lnTo>
                <a:lnTo>
                  <a:pt x="555" y="142"/>
                </a:lnTo>
                <a:lnTo>
                  <a:pt x="556" y="142"/>
                </a:lnTo>
                <a:lnTo>
                  <a:pt x="556" y="143"/>
                </a:lnTo>
                <a:lnTo>
                  <a:pt x="557" y="144"/>
                </a:lnTo>
                <a:lnTo>
                  <a:pt x="559" y="145"/>
                </a:lnTo>
                <a:lnTo>
                  <a:pt x="563" y="151"/>
                </a:lnTo>
                <a:lnTo>
                  <a:pt x="564" y="151"/>
                </a:lnTo>
                <a:lnTo>
                  <a:pt x="564" y="152"/>
                </a:lnTo>
                <a:lnTo>
                  <a:pt x="562" y="152"/>
                </a:lnTo>
                <a:lnTo>
                  <a:pt x="561" y="153"/>
                </a:lnTo>
                <a:lnTo>
                  <a:pt x="560" y="153"/>
                </a:lnTo>
                <a:lnTo>
                  <a:pt x="559" y="153"/>
                </a:lnTo>
                <a:lnTo>
                  <a:pt x="555" y="155"/>
                </a:lnTo>
                <a:lnTo>
                  <a:pt x="553" y="158"/>
                </a:lnTo>
                <a:lnTo>
                  <a:pt x="551" y="159"/>
                </a:lnTo>
                <a:lnTo>
                  <a:pt x="548" y="160"/>
                </a:lnTo>
                <a:lnTo>
                  <a:pt x="547" y="161"/>
                </a:lnTo>
                <a:lnTo>
                  <a:pt x="546" y="162"/>
                </a:lnTo>
                <a:lnTo>
                  <a:pt x="545" y="162"/>
                </a:lnTo>
                <a:lnTo>
                  <a:pt x="544" y="163"/>
                </a:lnTo>
                <a:lnTo>
                  <a:pt x="543" y="163"/>
                </a:lnTo>
                <a:lnTo>
                  <a:pt x="542" y="164"/>
                </a:lnTo>
                <a:lnTo>
                  <a:pt x="539" y="166"/>
                </a:lnTo>
                <a:lnTo>
                  <a:pt x="537" y="167"/>
                </a:lnTo>
                <a:lnTo>
                  <a:pt x="536" y="167"/>
                </a:lnTo>
                <a:lnTo>
                  <a:pt x="536" y="168"/>
                </a:lnTo>
                <a:lnTo>
                  <a:pt x="535" y="172"/>
                </a:lnTo>
                <a:lnTo>
                  <a:pt x="534" y="172"/>
                </a:lnTo>
                <a:lnTo>
                  <a:pt x="534" y="174"/>
                </a:lnTo>
                <a:lnTo>
                  <a:pt x="533" y="175"/>
                </a:lnTo>
                <a:lnTo>
                  <a:pt x="533" y="176"/>
                </a:lnTo>
                <a:lnTo>
                  <a:pt x="531" y="176"/>
                </a:lnTo>
                <a:lnTo>
                  <a:pt x="531" y="177"/>
                </a:lnTo>
                <a:lnTo>
                  <a:pt x="527" y="180"/>
                </a:lnTo>
                <a:lnTo>
                  <a:pt x="526" y="181"/>
                </a:lnTo>
                <a:lnTo>
                  <a:pt x="525" y="183"/>
                </a:lnTo>
                <a:lnTo>
                  <a:pt x="523" y="184"/>
                </a:lnTo>
                <a:lnTo>
                  <a:pt x="522" y="185"/>
                </a:lnTo>
                <a:lnTo>
                  <a:pt x="521" y="185"/>
                </a:lnTo>
                <a:lnTo>
                  <a:pt x="520" y="183"/>
                </a:lnTo>
                <a:lnTo>
                  <a:pt x="518" y="185"/>
                </a:lnTo>
                <a:lnTo>
                  <a:pt x="517" y="187"/>
                </a:lnTo>
                <a:lnTo>
                  <a:pt x="513" y="188"/>
                </a:lnTo>
                <a:lnTo>
                  <a:pt x="510" y="188"/>
                </a:lnTo>
                <a:lnTo>
                  <a:pt x="509" y="189"/>
                </a:lnTo>
                <a:lnTo>
                  <a:pt x="508" y="189"/>
                </a:lnTo>
                <a:lnTo>
                  <a:pt x="508" y="188"/>
                </a:lnTo>
                <a:lnTo>
                  <a:pt x="507" y="189"/>
                </a:lnTo>
                <a:lnTo>
                  <a:pt x="505" y="191"/>
                </a:lnTo>
                <a:lnTo>
                  <a:pt x="504" y="191"/>
                </a:lnTo>
                <a:lnTo>
                  <a:pt x="503" y="192"/>
                </a:lnTo>
                <a:lnTo>
                  <a:pt x="502" y="192"/>
                </a:lnTo>
                <a:lnTo>
                  <a:pt x="497" y="195"/>
                </a:lnTo>
                <a:lnTo>
                  <a:pt x="493" y="194"/>
                </a:lnTo>
                <a:lnTo>
                  <a:pt x="492" y="194"/>
                </a:lnTo>
                <a:lnTo>
                  <a:pt x="490" y="194"/>
                </a:lnTo>
                <a:lnTo>
                  <a:pt x="488" y="194"/>
                </a:lnTo>
                <a:lnTo>
                  <a:pt x="487" y="194"/>
                </a:lnTo>
                <a:lnTo>
                  <a:pt x="486" y="194"/>
                </a:lnTo>
                <a:lnTo>
                  <a:pt x="485" y="193"/>
                </a:lnTo>
                <a:lnTo>
                  <a:pt x="482" y="191"/>
                </a:lnTo>
                <a:lnTo>
                  <a:pt x="480" y="191"/>
                </a:lnTo>
                <a:lnTo>
                  <a:pt x="479" y="189"/>
                </a:lnTo>
                <a:lnTo>
                  <a:pt x="477" y="189"/>
                </a:lnTo>
                <a:lnTo>
                  <a:pt x="476" y="188"/>
                </a:lnTo>
                <a:lnTo>
                  <a:pt x="474" y="188"/>
                </a:lnTo>
                <a:lnTo>
                  <a:pt x="470" y="187"/>
                </a:lnTo>
                <a:lnTo>
                  <a:pt x="469" y="187"/>
                </a:lnTo>
                <a:lnTo>
                  <a:pt x="468" y="187"/>
                </a:lnTo>
                <a:lnTo>
                  <a:pt x="467" y="187"/>
                </a:lnTo>
                <a:lnTo>
                  <a:pt x="465" y="186"/>
                </a:lnTo>
                <a:lnTo>
                  <a:pt x="464" y="185"/>
                </a:lnTo>
                <a:lnTo>
                  <a:pt x="462" y="184"/>
                </a:lnTo>
                <a:lnTo>
                  <a:pt x="461" y="183"/>
                </a:lnTo>
                <a:lnTo>
                  <a:pt x="459" y="183"/>
                </a:lnTo>
                <a:lnTo>
                  <a:pt x="458" y="181"/>
                </a:lnTo>
                <a:lnTo>
                  <a:pt x="457" y="181"/>
                </a:lnTo>
                <a:lnTo>
                  <a:pt x="454" y="181"/>
                </a:lnTo>
                <a:lnTo>
                  <a:pt x="451" y="181"/>
                </a:lnTo>
                <a:lnTo>
                  <a:pt x="450" y="181"/>
                </a:lnTo>
                <a:lnTo>
                  <a:pt x="449" y="181"/>
                </a:lnTo>
                <a:lnTo>
                  <a:pt x="447" y="181"/>
                </a:lnTo>
                <a:lnTo>
                  <a:pt x="445" y="181"/>
                </a:lnTo>
                <a:lnTo>
                  <a:pt x="444" y="181"/>
                </a:lnTo>
                <a:lnTo>
                  <a:pt x="442" y="183"/>
                </a:lnTo>
                <a:lnTo>
                  <a:pt x="441" y="183"/>
                </a:lnTo>
                <a:lnTo>
                  <a:pt x="440" y="183"/>
                </a:lnTo>
                <a:lnTo>
                  <a:pt x="439" y="183"/>
                </a:lnTo>
                <a:lnTo>
                  <a:pt x="438" y="183"/>
                </a:lnTo>
                <a:lnTo>
                  <a:pt x="436" y="183"/>
                </a:lnTo>
                <a:lnTo>
                  <a:pt x="433" y="180"/>
                </a:lnTo>
                <a:lnTo>
                  <a:pt x="432" y="180"/>
                </a:lnTo>
                <a:lnTo>
                  <a:pt x="431" y="180"/>
                </a:lnTo>
                <a:lnTo>
                  <a:pt x="430" y="179"/>
                </a:lnTo>
                <a:lnTo>
                  <a:pt x="422" y="174"/>
                </a:lnTo>
                <a:lnTo>
                  <a:pt x="421" y="174"/>
                </a:lnTo>
                <a:lnTo>
                  <a:pt x="418" y="172"/>
                </a:lnTo>
                <a:lnTo>
                  <a:pt x="417" y="171"/>
                </a:lnTo>
                <a:lnTo>
                  <a:pt x="416" y="170"/>
                </a:lnTo>
                <a:lnTo>
                  <a:pt x="415" y="170"/>
                </a:lnTo>
                <a:lnTo>
                  <a:pt x="415" y="169"/>
                </a:lnTo>
                <a:lnTo>
                  <a:pt x="414" y="169"/>
                </a:lnTo>
                <a:lnTo>
                  <a:pt x="413" y="168"/>
                </a:lnTo>
                <a:lnTo>
                  <a:pt x="411" y="167"/>
                </a:lnTo>
                <a:lnTo>
                  <a:pt x="410" y="167"/>
                </a:lnTo>
                <a:lnTo>
                  <a:pt x="409" y="166"/>
                </a:lnTo>
                <a:lnTo>
                  <a:pt x="408" y="166"/>
                </a:lnTo>
                <a:lnTo>
                  <a:pt x="406" y="166"/>
                </a:lnTo>
                <a:lnTo>
                  <a:pt x="405" y="166"/>
                </a:lnTo>
                <a:lnTo>
                  <a:pt x="405" y="164"/>
                </a:lnTo>
                <a:lnTo>
                  <a:pt x="402" y="163"/>
                </a:lnTo>
                <a:lnTo>
                  <a:pt x="401" y="162"/>
                </a:lnTo>
                <a:lnTo>
                  <a:pt x="401" y="161"/>
                </a:lnTo>
                <a:lnTo>
                  <a:pt x="400" y="161"/>
                </a:lnTo>
                <a:lnTo>
                  <a:pt x="399" y="161"/>
                </a:lnTo>
                <a:lnTo>
                  <a:pt x="398" y="161"/>
                </a:lnTo>
                <a:lnTo>
                  <a:pt x="395" y="159"/>
                </a:lnTo>
                <a:lnTo>
                  <a:pt x="393" y="159"/>
                </a:lnTo>
                <a:lnTo>
                  <a:pt x="391" y="159"/>
                </a:lnTo>
                <a:lnTo>
                  <a:pt x="389" y="159"/>
                </a:lnTo>
                <a:lnTo>
                  <a:pt x="388" y="159"/>
                </a:lnTo>
                <a:lnTo>
                  <a:pt x="388" y="158"/>
                </a:lnTo>
                <a:lnTo>
                  <a:pt x="387" y="158"/>
                </a:lnTo>
                <a:lnTo>
                  <a:pt x="387" y="156"/>
                </a:lnTo>
                <a:lnTo>
                  <a:pt x="385" y="156"/>
                </a:lnTo>
                <a:lnTo>
                  <a:pt x="385" y="155"/>
                </a:lnTo>
                <a:lnTo>
                  <a:pt x="384" y="155"/>
                </a:lnTo>
                <a:lnTo>
                  <a:pt x="382" y="155"/>
                </a:lnTo>
                <a:lnTo>
                  <a:pt x="382" y="154"/>
                </a:lnTo>
                <a:lnTo>
                  <a:pt x="380" y="154"/>
                </a:lnTo>
                <a:lnTo>
                  <a:pt x="379" y="154"/>
                </a:lnTo>
                <a:lnTo>
                  <a:pt x="378" y="154"/>
                </a:lnTo>
                <a:lnTo>
                  <a:pt x="376" y="154"/>
                </a:lnTo>
                <a:lnTo>
                  <a:pt x="374" y="154"/>
                </a:lnTo>
                <a:lnTo>
                  <a:pt x="372" y="154"/>
                </a:lnTo>
                <a:lnTo>
                  <a:pt x="371" y="154"/>
                </a:lnTo>
                <a:lnTo>
                  <a:pt x="370" y="154"/>
                </a:lnTo>
                <a:lnTo>
                  <a:pt x="370" y="155"/>
                </a:lnTo>
                <a:lnTo>
                  <a:pt x="368" y="155"/>
                </a:lnTo>
                <a:lnTo>
                  <a:pt x="367" y="155"/>
                </a:lnTo>
                <a:lnTo>
                  <a:pt x="366" y="155"/>
                </a:lnTo>
                <a:lnTo>
                  <a:pt x="365" y="154"/>
                </a:lnTo>
                <a:lnTo>
                  <a:pt x="364" y="154"/>
                </a:lnTo>
                <a:lnTo>
                  <a:pt x="362" y="154"/>
                </a:lnTo>
                <a:lnTo>
                  <a:pt x="361" y="153"/>
                </a:lnTo>
                <a:lnTo>
                  <a:pt x="359" y="153"/>
                </a:lnTo>
                <a:lnTo>
                  <a:pt x="358" y="153"/>
                </a:lnTo>
                <a:lnTo>
                  <a:pt x="355" y="152"/>
                </a:lnTo>
                <a:lnTo>
                  <a:pt x="353" y="150"/>
                </a:lnTo>
                <a:lnTo>
                  <a:pt x="352" y="150"/>
                </a:lnTo>
                <a:lnTo>
                  <a:pt x="348" y="149"/>
                </a:lnTo>
                <a:lnTo>
                  <a:pt x="346" y="147"/>
                </a:lnTo>
                <a:lnTo>
                  <a:pt x="345" y="147"/>
                </a:lnTo>
                <a:lnTo>
                  <a:pt x="342" y="146"/>
                </a:lnTo>
                <a:lnTo>
                  <a:pt x="341" y="146"/>
                </a:lnTo>
                <a:lnTo>
                  <a:pt x="340" y="146"/>
                </a:lnTo>
                <a:lnTo>
                  <a:pt x="339" y="145"/>
                </a:lnTo>
                <a:lnTo>
                  <a:pt x="337" y="145"/>
                </a:lnTo>
                <a:lnTo>
                  <a:pt x="336" y="144"/>
                </a:lnTo>
                <a:lnTo>
                  <a:pt x="335" y="144"/>
                </a:lnTo>
                <a:lnTo>
                  <a:pt x="333" y="143"/>
                </a:lnTo>
                <a:lnTo>
                  <a:pt x="332" y="143"/>
                </a:lnTo>
                <a:lnTo>
                  <a:pt x="332" y="142"/>
                </a:lnTo>
                <a:lnTo>
                  <a:pt x="331" y="142"/>
                </a:lnTo>
                <a:lnTo>
                  <a:pt x="330" y="142"/>
                </a:lnTo>
                <a:lnTo>
                  <a:pt x="329" y="142"/>
                </a:lnTo>
                <a:lnTo>
                  <a:pt x="328" y="143"/>
                </a:lnTo>
                <a:lnTo>
                  <a:pt x="327" y="144"/>
                </a:lnTo>
                <a:lnTo>
                  <a:pt x="325" y="145"/>
                </a:lnTo>
                <a:lnTo>
                  <a:pt x="324" y="146"/>
                </a:lnTo>
                <a:lnTo>
                  <a:pt x="324" y="147"/>
                </a:lnTo>
                <a:lnTo>
                  <a:pt x="323" y="147"/>
                </a:lnTo>
                <a:lnTo>
                  <a:pt x="323" y="146"/>
                </a:lnTo>
                <a:lnTo>
                  <a:pt x="323" y="145"/>
                </a:lnTo>
                <a:lnTo>
                  <a:pt x="322" y="145"/>
                </a:lnTo>
                <a:lnTo>
                  <a:pt x="321" y="145"/>
                </a:lnTo>
                <a:lnTo>
                  <a:pt x="320" y="146"/>
                </a:lnTo>
                <a:lnTo>
                  <a:pt x="319" y="147"/>
                </a:lnTo>
                <a:lnTo>
                  <a:pt x="319" y="149"/>
                </a:lnTo>
                <a:lnTo>
                  <a:pt x="318" y="149"/>
                </a:lnTo>
                <a:lnTo>
                  <a:pt x="316" y="150"/>
                </a:lnTo>
                <a:lnTo>
                  <a:pt x="315" y="150"/>
                </a:lnTo>
                <a:lnTo>
                  <a:pt x="314" y="151"/>
                </a:lnTo>
                <a:lnTo>
                  <a:pt x="314" y="152"/>
                </a:lnTo>
                <a:lnTo>
                  <a:pt x="313" y="152"/>
                </a:lnTo>
                <a:lnTo>
                  <a:pt x="312" y="152"/>
                </a:lnTo>
                <a:lnTo>
                  <a:pt x="311" y="153"/>
                </a:lnTo>
                <a:lnTo>
                  <a:pt x="310" y="153"/>
                </a:lnTo>
                <a:lnTo>
                  <a:pt x="306" y="155"/>
                </a:lnTo>
                <a:lnTo>
                  <a:pt x="303" y="159"/>
                </a:lnTo>
                <a:lnTo>
                  <a:pt x="302" y="159"/>
                </a:lnTo>
                <a:lnTo>
                  <a:pt x="301" y="158"/>
                </a:lnTo>
                <a:lnTo>
                  <a:pt x="301" y="156"/>
                </a:lnTo>
                <a:lnTo>
                  <a:pt x="301" y="155"/>
                </a:lnTo>
                <a:lnTo>
                  <a:pt x="301" y="154"/>
                </a:lnTo>
                <a:lnTo>
                  <a:pt x="301" y="153"/>
                </a:lnTo>
                <a:lnTo>
                  <a:pt x="301" y="152"/>
                </a:lnTo>
                <a:lnTo>
                  <a:pt x="298" y="152"/>
                </a:lnTo>
                <a:lnTo>
                  <a:pt x="298" y="153"/>
                </a:lnTo>
                <a:lnTo>
                  <a:pt x="298" y="156"/>
                </a:lnTo>
                <a:lnTo>
                  <a:pt x="298" y="158"/>
                </a:lnTo>
                <a:lnTo>
                  <a:pt x="298" y="159"/>
                </a:lnTo>
                <a:lnTo>
                  <a:pt x="298" y="161"/>
                </a:lnTo>
                <a:lnTo>
                  <a:pt x="298" y="167"/>
                </a:lnTo>
                <a:lnTo>
                  <a:pt x="297" y="169"/>
                </a:lnTo>
                <a:lnTo>
                  <a:pt x="297" y="170"/>
                </a:lnTo>
                <a:lnTo>
                  <a:pt x="297" y="174"/>
                </a:lnTo>
                <a:lnTo>
                  <a:pt x="298" y="177"/>
                </a:lnTo>
                <a:lnTo>
                  <a:pt x="298" y="179"/>
                </a:lnTo>
                <a:lnTo>
                  <a:pt x="298" y="180"/>
                </a:lnTo>
                <a:lnTo>
                  <a:pt x="297" y="184"/>
                </a:lnTo>
                <a:lnTo>
                  <a:pt x="297" y="185"/>
                </a:lnTo>
                <a:lnTo>
                  <a:pt x="297" y="213"/>
                </a:lnTo>
                <a:lnTo>
                  <a:pt x="297" y="217"/>
                </a:lnTo>
                <a:lnTo>
                  <a:pt x="297" y="218"/>
                </a:lnTo>
                <a:lnTo>
                  <a:pt x="298" y="225"/>
                </a:lnTo>
                <a:lnTo>
                  <a:pt x="298" y="226"/>
                </a:lnTo>
                <a:lnTo>
                  <a:pt x="297" y="237"/>
                </a:lnTo>
                <a:lnTo>
                  <a:pt x="297" y="238"/>
                </a:lnTo>
                <a:lnTo>
                  <a:pt x="297" y="248"/>
                </a:lnTo>
                <a:lnTo>
                  <a:pt x="297" y="251"/>
                </a:lnTo>
                <a:lnTo>
                  <a:pt x="297" y="252"/>
                </a:lnTo>
                <a:lnTo>
                  <a:pt x="297" y="253"/>
                </a:lnTo>
                <a:lnTo>
                  <a:pt x="297" y="256"/>
                </a:lnTo>
                <a:lnTo>
                  <a:pt x="297" y="260"/>
                </a:lnTo>
                <a:lnTo>
                  <a:pt x="297" y="267"/>
                </a:lnTo>
                <a:lnTo>
                  <a:pt x="298" y="270"/>
                </a:lnTo>
                <a:lnTo>
                  <a:pt x="298" y="271"/>
                </a:lnTo>
                <a:lnTo>
                  <a:pt x="298" y="272"/>
                </a:lnTo>
                <a:lnTo>
                  <a:pt x="298" y="273"/>
                </a:lnTo>
                <a:lnTo>
                  <a:pt x="298" y="275"/>
                </a:lnTo>
                <a:lnTo>
                  <a:pt x="298" y="278"/>
                </a:lnTo>
                <a:lnTo>
                  <a:pt x="297" y="284"/>
                </a:lnTo>
                <a:lnTo>
                  <a:pt x="297" y="289"/>
                </a:lnTo>
                <a:lnTo>
                  <a:pt x="297" y="291"/>
                </a:lnTo>
                <a:lnTo>
                  <a:pt x="297" y="293"/>
                </a:lnTo>
                <a:lnTo>
                  <a:pt x="297" y="295"/>
                </a:lnTo>
                <a:lnTo>
                  <a:pt x="297" y="300"/>
                </a:lnTo>
                <a:lnTo>
                  <a:pt x="297" y="306"/>
                </a:lnTo>
                <a:lnTo>
                  <a:pt x="297" y="312"/>
                </a:lnTo>
                <a:lnTo>
                  <a:pt x="297" y="321"/>
                </a:lnTo>
                <a:lnTo>
                  <a:pt x="297" y="323"/>
                </a:lnTo>
                <a:lnTo>
                  <a:pt x="297" y="327"/>
                </a:lnTo>
                <a:lnTo>
                  <a:pt x="297" y="329"/>
                </a:lnTo>
                <a:lnTo>
                  <a:pt x="297" y="333"/>
                </a:lnTo>
                <a:lnTo>
                  <a:pt x="297" y="337"/>
                </a:lnTo>
                <a:lnTo>
                  <a:pt x="297" y="340"/>
                </a:lnTo>
                <a:lnTo>
                  <a:pt x="297" y="343"/>
                </a:lnTo>
                <a:lnTo>
                  <a:pt x="297" y="344"/>
                </a:lnTo>
                <a:lnTo>
                  <a:pt x="297" y="346"/>
                </a:lnTo>
                <a:lnTo>
                  <a:pt x="297" y="352"/>
                </a:lnTo>
                <a:lnTo>
                  <a:pt x="297" y="353"/>
                </a:lnTo>
                <a:lnTo>
                  <a:pt x="297" y="358"/>
                </a:lnTo>
                <a:lnTo>
                  <a:pt x="297" y="359"/>
                </a:lnTo>
                <a:lnTo>
                  <a:pt x="297" y="364"/>
                </a:lnTo>
                <a:lnTo>
                  <a:pt x="296" y="373"/>
                </a:lnTo>
                <a:lnTo>
                  <a:pt x="296" y="379"/>
                </a:lnTo>
                <a:lnTo>
                  <a:pt x="296" y="385"/>
                </a:lnTo>
                <a:lnTo>
                  <a:pt x="296" y="387"/>
                </a:lnTo>
                <a:lnTo>
                  <a:pt x="296" y="388"/>
                </a:lnTo>
                <a:lnTo>
                  <a:pt x="296" y="389"/>
                </a:lnTo>
                <a:lnTo>
                  <a:pt x="296" y="390"/>
                </a:lnTo>
                <a:lnTo>
                  <a:pt x="296" y="392"/>
                </a:lnTo>
                <a:lnTo>
                  <a:pt x="296" y="394"/>
                </a:lnTo>
                <a:lnTo>
                  <a:pt x="296" y="396"/>
                </a:lnTo>
                <a:lnTo>
                  <a:pt x="296" y="405"/>
                </a:lnTo>
                <a:lnTo>
                  <a:pt x="296" y="410"/>
                </a:lnTo>
                <a:lnTo>
                  <a:pt x="296" y="411"/>
                </a:lnTo>
                <a:lnTo>
                  <a:pt x="296" y="412"/>
                </a:lnTo>
                <a:lnTo>
                  <a:pt x="296" y="420"/>
                </a:lnTo>
                <a:lnTo>
                  <a:pt x="296" y="421"/>
                </a:lnTo>
                <a:lnTo>
                  <a:pt x="296" y="422"/>
                </a:lnTo>
                <a:lnTo>
                  <a:pt x="296" y="425"/>
                </a:lnTo>
                <a:lnTo>
                  <a:pt x="296" y="427"/>
                </a:lnTo>
                <a:lnTo>
                  <a:pt x="296" y="429"/>
                </a:lnTo>
                <a:lnTo>
                  <a:pt x="296" y="435"/>
                </a:lnTo>
                <a:lnTo>
                  <a:pt x="296" y="437"/>
                </a:lnTo>
                <a:lnTo>
                  <a:pt x="296" y="443"/>
                </a:lnTo>
                <a:lnTo>
                  <a:pt x="297" y="453"/>
                </a:lnTo>
                <a:lnTo>
                  <a:pt x="297" y="461"/>
                </a:lnTo>
                <a:lnTo>
                  <a:pt x="296" y="461"/>
                </a:lnTo>
                <a:lnTo>
                  <a:pt x="295" y="461"/>
                </a:lnTo>
                <a:lnTo>
                  <a:pt x="294" y="462"/>
                </a:lnTo>
                <a:lnTo>
                  <a:pt x="292" y="462"/>
                </a:lnTo>
                <a:lnTo>
                  <a:pt x="290" y="462"/>
                </a:lnTo>
                <a:lnTo>
                  <a:pt x="289" y="462"/>
                </a:lnTo>
                <a:lnTo>
                  <a:pt x="286" y="462"/>
                </a:lnTo>
                <a:lnTo>
                  <a:pt x="279" y="462"/>
                </a:lnTo>
                <a:lnTo>
                  <a:pt x="279" y="463"/>
                </a:lnTo>
                <a:lnTo>
                  <a:pt x="277" y="465"/>
                </a:lnTo>
                <a:lnTo>
                  <a:pt x="276" y="467"/>
                </a:lnTo>
                <a:lnTo>
                  <a:pt x="276" y="468"/>
                </a:lnTo>
                <a:lnTo>
                  <a:pt x="276" y="472"/>
                </a:lnTo>
                <a:lnTo>
                  <a:pt x="273" y="472"/>
                </a:lnTo>
                <a:lnTo>
                  <a:pt x="275" y="475"/>
                </a:lnTo>
                <a:lnTo>
                  <a:pt x="276" y="476"/>
                </a:lnTo>
                <a:lnTo>
                  <a:pt x="268" y="476"/>
                </a:lnTo>
                <a:lnTo>
                  <a:pt x="262" y="476"/>
                </a:lnTo>
                <a:lnTo>
                  <a:pt x="262" y="478"/>
                </a:lnTo>
                <a:lnTo>
                  <a:pt x="262" y="479"/>
                </a:lnTo>
                <a:lnTo>
                  <a:pt x="261" y="479"/>
                </a:lnTo>
                <a:lnTo>
                  <a:pt x="259" y="479"/>
                </a:lnTo>
                <a:lnTo>
                  <a:pt x="258" y="480"/>
                </a:lnTo>
                <a:lnTo>
                  <a:pt x="256" y="480"/>
                </a:lnTo>
                <a:lnTo>
                  <a:pt x="255" y="480"/>
                </a:lnTo>
                <a:lnTo>
                  <a:pt x="254" y="479"/>
                </a:lnTo>
                <a:lnTo>
                  <a:pt x="254" y="478"/>
                </a:lnTo>
                <a:lnTo>
                  <a:pt x="254" y="477"/>
                </a:lnTo>
                <a:lnTo>
                  <a:pt x="253" y="477"/>
                </a:lnTo>
                <a:lnTo>
                  <a:pt x="253" y="476"/>
                </a:lnTo>
                <a:lnTo>
                  <a:pt x="252" y="475"/>
                </a:lnTo>
                <a:lnTo>
                  <a:pt x="253" y="473"/>
                </a:lnTo>
                <a:lnTo>
                  <a:pt x="250" y="469"/>
                </a:lnTo>
                <a:lnTo>
                  <a:pt x="249" y="469"/>
                </a:lnTo>
                <a:lnTo>
                  <a:pt x="247" y="469"/>
                </a:lnTo>
                <a:lnTo>
                  <a:pt x="246" y="469"/>
                </a:lnTo>
                <a:lnTo>
                  <a:pt x="244" y="469"/>
                </a:lnTo>
                <a:lnTo>
                  <a:pt x="243" y="469"/>
                </a:lnTo>
                <a:lnTo>
                  <a:pt x="242" y="469"/>
                </a:lnTo>
                <a:lnTo>
                  <a:pt x="242" y="470"/>
                </a:lnTo>
                <a:lnTo>
                  <a:pt x="241" y="470"/>
                </a:lnTo>
                <a:lnTo>
                  <a:pt x="241" y="471"/>
                </a:lnTo>
                <a:lnTo>
                  <a:pt x="240" y="471"/>
                </a:lnTo>
                <a:lnTo>
                  <a:pt x="240" y="472"/>
                </a:lnTo>
                <a:lnTo>
                  <a:pt x="238" y="472"/>
                </a:lnTo>
                <a:lnTo>
                  <a:pt x="238" y="475"/>
                </a:lnTo>
                <a:lnTo>
                  <a:pt x="238" y="476"/>
                </a:lnTo>
                <a:lnTo>
                  <a:pt x="237" y="476"/>
                </a:lnTo>
                <a:lnTo>
                  <a:pt x="236" y="476"/>
                </a:lnTo>
                <a:lnTo>
                  <a:pt x="233" y="476"/>
                </a:lnTo>
                <a:lnTo>
                  <a:pt x="232" y="476"/>
                </a:lnTo>
                <a:lnTo>
                  <a:pt x="226" y="476"/>
                </a:lnTo>
                <a:lnTo>
                  <a:pt x="224" y="476"/>
                </a:lnTo>
                <a:lnTo>
                  <a:pt x="221" y="476"/>
                </a:lnTo>
                <a:lnTo>
                  <a:pt x="220" y="476"/>
                </a:lnTo>
                <a:lnTo>
                  <a:pt x="219" y="476"/>
                </a:lnTo>
                <a:lnTo>
                  <a:pt x="215" y="476"/>
                </a:lnTo>
                <a:lnTo>
                  <a:pt x="213" y="476"/>
                </a:lnTo>
                <a:lnTo>
                  <a:pt x="211" y="476"/>
                </a:lnTo>
                <a:lnTo>
                  <a:pt x="210" y="476"/>
                </a:lnTo>
                <a:lnTo>
                  <a:pt x="207" y="476"/>
                </a:lnTo>
                <a:lnTo>
                  <a:pt x="202" y="476"/>
                </a:lnTo>
                <a:lnTo>
                  <a:pt x="201" y="476"/>
                </a:lnTo>
                <a:lnTo>
                  <a:pt x="199" y="476"/>
                </a:lnTo>
                <a:lnTo>
                  <a:pt x="195" y="476"/>
                </a:lnTo>
                <a:lnTo>
                  <a:pt x="194" y="476"/>
                </a:lnTo>
                <a:lnTo>
                  <a:pt x="193" y="476"/>
                </a:lnTo>
                <a:lnTo>
                  <a:pt x="190" y="476"/>
                </a:lnTo>
                <a:lnTo>
                  <a:pt x="187" y="476"/>
                </a:lnTo>
                <a:lnTo>
                  <a:pt x="186" y="476"/>
                </a:lnTo>
                <a:lnTo>
                  <a:pt x="184" y="476"/>
                </a:lnTo>
                <a:lnTo>
                  <a:pt x="181" y="476"/>
                </a:lnTo>
                <a:lnTo>
                  <a:pt x="180" y="476"/>
                </a:lnTo>
                <a:lnTo>
                  <a:pt x="180" y="475"/>
                </a:lnTo>
                <a:lnTo>
                  <a:pt x="180" y="473"/>
                </a:lnTo>
                <a:lnTo>
                  <a:pt x="181" y="465"/>
                </a:lnTo>
                <a:lnTo>
                  <a:pt x="180" y="465"/>
                </a:lnTo>
                <a:lnTo>
                  <a:pt x="178" y="464"/>
                </a:lnTo>
                <a:lnTo>
                  <a:pt x="177" y="462"/>
                </a:lnTo>
                <a:lnTo>
                  <a:pt x="175" y="461"/>
                </a:lnTo>
                <a:lnTo>
                  <a:pt x="174" y="459"/>
                </a:lnTo>
                <a:lnTo>
                  <a:pt x="175" y="459"/>
                </a:lnTo>
                <a:lnTo>
                  <a:pt x="175" y="457"/>
                </a:lnTo>
                <a:lnTo>
                  <a:pt x="174" y="457"/>
                </a:lnTo>
                <a:lnTo>
                  <a:pt x="174" y="459"/>
                </a:lnTo>
                <a:lnTo>
                  <a:pt x="173" y="457"/>
                </a:lnTo>
                <a:lnTo>
                  <a:pt x="173" y="456"/>
                </a:lnTo>
                <a:lnTo>
                  <a:pt x="172" y="456"/>
                </a:lnTo>
                <a:lnTo>
                  <a:pt x="172" y="455"/>
                </a:lnTo>
                <a:lnTo>
                  <a:pt x="170" y="455"/>
                </a:lnTo>
                <a:lnTo>
                  <a:pt x="170" y="454"/>
                </a:lnTo>
                <a:lnTo>
                  <a:pt x="169" y="454"/>
                </a:lnTo>
                <a:lnTo>
                  <a:pt x="167" y="453"/>
                </a:lnTo>
                <a:lnTo>
                  <a:pt x="167" y="452"/>
                </a:lnTo>
                <a:lnTo>
                  <a:pt x="166" y="452"/>
                </a:lnTo>
                <a:lnTo>
                  <a:pt x="165" y="451"/>
                </a:lnTo>
                <a:lnTo>
                  <a:pt x="165" y="448"/>
                </a:lnTo>
                <a:lnTo>
                  <a:pt x="164" y="448"/>
                </a:lnTo>
                <a:lnTo>
                  <a:pt x="163" y="448"/>
                </a:lnTo>
                <a:lnTo>
                  <a:pt x="161" y="447"/>
                </a:lnTo>
                <a:lnTo>
                  <a:pt x="160" y="447"/>
                </a:lnTo>
                <a:lnTo>
                  <a:pt x="159" y="445"/>
                </a:lnTo>
                <a:lnTo>
                  <a:pt x="158" y="445"/>
                </a:lnTo>
                <a:lnTo>
                  <a:pt x="158" y="444"/>
                </a:lnTo>
                <a:lnTo>
                  <a:pt x="156" y="446"/>
                </a:lnTo>
                <a:lnTo>
                  <a:pt x="157" y="447"/>
                </a:lnTo>
                <a:lnTo>
                  <a:pt x="158" y="448"/>
                </a:lnTo>
                <a:lnTo>
                  <a:pt x="158" y="450"/>
                </a:lnTo>
                <a:lnTo>
                  <a:pt x="160" y="452"/>
                </a:lnTo>
                <a:lnTo>
                  <a:pt x="161" y="453"/>
                </a:lnTo>
                <a:lnTo>
                  <a:pt x="163" y="454"/>
                </a:lnTo>
                <a:lnTo>
                  <a:pt x="164" y="455"/>
                </a:lnTo>
                <a:lnTo>
                  <a:pt x="164" y="456"/>
                </a:lnTo>
                <a:lnTo>
                  <a:pt x="166" y="457"/>
                </a:lnTo>
                <a:lnTo>
                  <a:pt x="166" y="459"/>
                </a:lnTo>
                <a:lnTo>
                  <a:pt x="168" y="460"/>
                </a:lnTo>
                <a:lnTo>
                  <a:pt x="169" y="461"/>
                </a:lnTo>
                <a:lnTo>
                  <a:pt x="169" y="462"/>
                </a:lnTo>
                <a:lnTo>
                  <a:pt x="170" y="464"/>
                </a:lnTo>
                <a:lnTo>
                  <a:pt x="169" y="465"/>
                </a:lnTo>
                <a:lnTo>
                  <a:pt x="168" y="465"/>
                </a:lnTo>
                <a:lnTo>
                  <a:pt x="169" y="468"/>
                </a:lnTo>
                <a:lnTo>
                  <a:pt x="170" y="468"/>
                </a:lnTo>
                <a:lnTo>
                  <a:pt x="172" y="470"/>
                </a:lnTo>
                <a:lnTo>
                  <a:pt x="173" y="470"/>
                </a:lnTo>
                <a:lnTo>
                  <a:pt x="174" y="471"/>
                </a:lnTo>
                <a:lnTo>
                  <a:pt x="175" y="472"/>
                </a:lnTo>
                <a:lnTo>
                  <a:pt x="175" y="473"/>
                </a:lnTo>
                <a:lnTo>
                  <a:pt x="176" y="472"/>
                </a:lnTo>
                <a:lnTo>
                  <a:pt x="176" y="473"/>
                </a:lnTo>
                <a:lnTo>
                  <a:pt x="176" y="475"/>
                </a:lnTo>
                <a:lnTo>
                  <a:pt x="176" y="476"/>
                </a:lnTo>
                <a:lnTo>
                  <a:pt x="175" y="476"/>
                </a:lnTo>
                <a:lnTo>
                  <a:pt x="160" y="476"/>
                </a:lnTo>
                <a:lnTo>
                  <a:pt x="154" y="476"/>
                </a:lnTo>
                <a:lnTo>
                  <a:pt x="150" y="476"/>
                </a:lnTo>
                <a:lnTo>
                  <a:pt x="150" y="475"/>
                </a:lnTo>
                <a:lnTo>
                  <a:pt x="150" y="473"/>
                </a:lnTo>
                <a:lnTo>
                  <a:pt x="150" y="471"/>
                </a:lnTo>
                <a:lnTo>
                  <a:pt x="144" y="471"/>
                </a:lnTo>
                <a:lnTo>
                  <a:pt x="144" y="464"/>
                </a:lnTo>
                <a:lnTo>
                  <a:pt x="142" y="464"/>
                </a:lnTo>
                <a:lnTo>
                  <a:pt x="141" y="464"/>
                </a:lnTo>
                <a:lnTo>
                  <a:pt x="139" y="462"/>
                </a:lnTo>
                <a:lnTo>
                  <a:pt x="139" y="461"/>
                </a:lnTo>
                <a:lnTo>
                  <a:pt x="139" y="460"/>
                </a:lnTo>
                <a:lnTo>
                  <a:pt x="139" y="457"/>
                </a:lnTo>
                <a:lnTo>
                  <a:pt x="139" y="454"/>
                </a:lnTo>
                <a:lnTo>
                  <a:pt x="139" y="450"/>
                </a:lnTo>
                <a:lnTo>
                  <a:pt x="139" y="447"/>
                </a:lnTo>
                <a:lnTo>
                  <a:pt x="138" y="447"/>
                </a:lnTo>
                <a:lnTo>
                  <a:pt x="137" y="445"/>
                </a:lnTo>
                <a:lnTo>
                  <a:pt x="134" y="445"/>
                </a:lnTo>
                <a:lnTo>
                  <a:pt x="133" y="445"/>
                </a:lnTo>
                <a:lnTo>
                  <a:pt x="132" y="446"/>
                </a:lnTo>
                <a:lnTo>
                  <a:pt x="131" y="447"/>
                </a:lnTo>
                <a:lnTo>
                  <a:pt x="131" y="448"/>
                </a:lnTo>
                <a:lnTo>
                  <a:pt x="130" y="448"/>
                </a:lnTo>
                <a:lnTo>
                  <a:pt x="130" y="450"/>
                </a:lnTo>
                <a:lnTo>
                  <a:pt x="129" y="450"/>
                </a:lnTo>
                <a:lnTo>
                  <a:pt x="127" y="450"/>
                </a:lnTo>
                <a:lnTo>
                  <a:pt x="127" y="452"/>
                </a:lnTo>
                <a:lnTo>
                  <a:pt x="127" y="457"/>
                </a:lnTo>
                <a:lnTo>
                  <a:pt x="127" y="461"/>
                </a:lnTo>
                <a:lnTo>
                  <a:pt x="126" y="461"/>
                </a:lnTo>
                <a:lnTo>
                  <a:pt x="125" y="460"/>
                </a:lnTo>
                <a:lnTo>
                  <a:pt x="122" y="460"/>
                </a:lnTo>
                <a:lnTo>
                  <a:pt x="122" y="461"/>
                </a:lnTo>
                <a:lnTo>
                  <a:pt x="122" y="465"/>
                </a:lnTo>
                <a:lnTo>
                  <a:pt x="122" y="467"/>
                </a:lnTo>
                <a:lnTo>
                  <a:pt x="122" y="468"/>
                </a:lnTo>
                <a:lnTo>
                  <a:pt x="122" y="471"/>
                </a:lnTo>
                <a:lnTo>
                  <a:pt x="122" y="475"/>
                </a:lnTo>
                <a:lnTo>
                  <a:pt x="121" y="475"/>
                </a:lnTo>
                <a:lnTo>
                  <a:pt x="118" y="475"/>
                </a:lnTo>
                <a:lnTo>
                  <a:pt x="117" y="475"/>
                </a:lnTo>
                <a:lnTo>
                  <a:pt x="114" y="475"/>
                </a:lnTo>
                <a:lnTo>
                  <a:pt x="111" y="475"/>
                </a:lnTo>
                <a:lnTo>
                  <a:pt x="109" y="475"/>
                </a:lnTo>
                <a:lnTo>
                  <a:pt x="108" y="475"/>
                </a:lnTo>
                <a:lnTo>
                  <a:pt x="107" y="475"/>
                </a:lnTo>
                <a:lnTo>
                  <a:pt x="101" y="475"/>
                </a:lnTo>
                <a:lnTo>
                  <a:pt x="100" y="475"/>
                </a:lnTo>
                <a:lnTo>
                  <a:pt x="98" y="475"/>
                </a:lnTo>
                <a:lnTo>
                  <a:pt x="95" y="475"/>
                </a:lnTo>
                <a:lnTo>
                  <a:pt x="94" y="475"/>
                </a:lnTo>
                <a:lnTo>
                  <a:pt x="90" y="475"/>
                </a:lnTo>
                <a:lnTo>
                  <a:pt x="89" y="475"/>
                </a:lnTo>
                <a:lnTo>
                  <a:pt x="87" y="475"/>
                </a:lnTo>
                <a:lnTo>
                  <a:pt x="80" y="475"/>
                </a:lnTo>
                <a:lnTo>
                  <a:pt x="73" y="475"/>
                </a:lnTo>
                <a:lnTo>
                  <a:pt x="73" y="473"/>
                </a:lnTo>
                <a:lnTo>
                  <a:pt x="70" y="472"/>
                </a:lnTo>
                <a:lnTo>
                  <a:pt x="69" y="472"/>
                </a:lnTo>
                <a:lnTo>
                  <a:pt x="69" y="475"/>
                </a:lnTo>
                <a:lnTo>
                  <a:pt x="68" y="475"/>
                </a:lnTo>
                <a:lnTo>
                  <a:pt x="66" y="475"/>
                </a:lnTo>
                <a:lnTo>
                  <a:pt x="64" y="475"/>
                </a:lnTo>
                <a:lnTo>
                  <a:pt x="62" y="475"/>
                </a:lnTo>
                <a:lnTo>
                  <a:pt x="62" y="473"/>
                </a:lnTo>
                <a:lnTo>
                  <a:pt x="61" y="473"/>
                </a:lnTo>
                <a:lnTo>
                  <a:pt x="60" y="473"/>
                </a:lnTo>
                <a:lnTo>
                  <a:pt x="60" y="472"/>
                </a:lnTo>
                <a:lnTo>
                  <a:pt x="60" y="468"/>
                </a:lnTo>
                <a:lnTo>
                  <a:pt x="58" y="465"/>
                </a:lnTo>
                <a:lnTo>
                  <a:pt x="57" y="464"/>
                </a:lnTo>
                <a:lnTo>
                  <a:pt x="56" y="464"/>
                </a:lnTo>
                <a:lnTo>
                  <a:pt x="55" y="464"/>
                </a:lnTo>
                <a:lnTo>
                  <a:pt x="55" y="469"/>
                </a:lnTo>
                <a:lnTo>
                  <a:pt x="54" y="473"/>
                </a:lnTo>
                <a:lnTo>
                  <a:pt x="53" y="475"/>
                </a:lnTo>
                <a:lnTo>
                  <a:pt x="49" y="475"/>
                </a:lnTo>
                <a:lnTo>
                  <a:pt x="46" y="475"/>
                </a:lnTo>
                <a:lnTo>
                  <a:pt x="45" y="473"/>
                </a:lnTo>
                <a:lnTo>
                  <a:pt x="43" y="475"/>
                </a:lnTo>
                <a:lnTo>
                  <a:pt x="38" y="475"/>
                </a:lnTo>
                <a:lnTo>
                  <a:pt x="37" y="475"/>
                </a:lnTo>
                <a:lnTo>
                  <a:pt x="35" y="472"/>
                </a:lnTo>
                <a:lnTo>
                  <a:pt x="35" y="468"/>
                </a:lnTo>
                <a:lnTo>
                  <a:pt x="32" y="469"/>
                </a:lnTo>
                <a:lnTo>
                  <a:pt x="31" y="470"/>
                </a:lnTo>
                <a:lnTo>
                  <a:pt x="31" y="471"/>
                </a:lnTo>
                <a:lnTo>
                  <a:pt x="30" y="471"/>
                </a:lnTo>
                <a:lnTo>
                  <a:pt x="29" y="471"/>
                </a:lnTo>
                <a:lnTo>
                  <a:pt x="28" y="471"/>
                </a:lnTo>
                <a:lnTo>
                  <a:pt x="27" y="471"/>
                </a:lnTo>
                <a:lnTo>
                  <a:pt x="27" y="470"/>
                </a:lnTo>
                <a:lnTo>
                  <a:pt x="27" y="469"/>
                </a:lnTo>
                <a:lnTo>
                  <a:pt x="26" y="469"/>
                </a:lnTo>
                <a:lnTo>
                  <a:pt x="23" y="471"/>
                </a:lnTo>
                <a:lnTo>
                  <a:pt x="23" y="472"/>
                </a:lnTo>
                <a:lnTo>
                  <a:pt x="22" y="473"/>
                </a:lnTo>
                <a:lnTo>
                  <a:pt x="22" y="475"/>
                </a:lnTo>
                <a:lnTo>
                  <a:pt x="19" y="475"/>
                </a:lnTo>
                <a:lnTo>
                  <a:pt x="17" y="475"/>
                </a:lnTo>
                <a:lnTo>
                  <a:pt x="15" y="475"/>
                </a:lnTo>
                <a:lnTo>
                  <a:pt x="13" y="475"/>
                </a:lnTo>
                <a:lnTo>
                  <a:pt x="12" y="475"/>
                </a:lnTo>
                <a:lnTo>
                  <a:pt x="13" y="472"/>
                </a:lnTo>
                <a:lnTo>
                  <a:pt x="13" y="471"/>
                </a:lnTo>
                <a:lnTo>
                  <a:pt x="13" y="470"/>
                </a:lnTo>
                <a:lnTo>
                  <a:pt x="14" y="470"/>
                </a:lnTo>
                <a:lnTo>
                  <a:pt x="13" y="469"/>
                </a:lnTo>
                <a:lnTo>
                  <a:pt x="13" y="464"/>
                </a:lnTo>
                <a:lnTo>
                  <a:pt x="13" y="463"/>
                </a:lnTo>
                <a:lnTo>
                  <a:pt x="13" y="462"/>
                </a:lnTo>
                <a:lnTo>
                  <a:pt x="13" y="459"/>
                </a:lnTo>
                <a:lnTo>
                  <a:pt x="14" y="456"/>
                </a:lnTo>
                <a:lnTo>
                  <a:pt x="14" y="455"/>
                </a:lnTo>
                <a:lnTo>
                  <a:pt x="13" y="455"/>
                </a:lnTo>
                <a:lnTo>
                  <a:pt x="13" y="454"/>
                </a:lnTo>
                <a:lnTo>
                  <a:pt x="13" y="453"/>
                </a:lnTo>
                <a:lnTo>
                  <a:pt x="11" y="447"/>
                </a:lnTo>
                <a:lnTo>
                  <a:pt x="10" y="445"/>
                </a:lnTo>
                <a:lnTo>
                  <a:pt x="10" y="444"/>
                </a:lnTo>
                <a:lnTo>
                  <a:pt x="10" y="443"/>
                </a:lnTo>
                <a:lnTo>
                  <a:pt x="10" y="442"/>
                </a:lnTo>
                <a:lnTo>
                  <a:pt x="11" y="442"/>
                </a:lnTo>
                <a:lnTo>
                  <a:pt x="11" y="440"/>
                </a:lnTo>
                <a:lnTo>
                  <a:pt x="12" y="439"/>
                </a:lnTo>
                <a:lnTo>
                  <a:pt x="15" y="437"/>
                </a:lnTo>
                <a:lnTo>
                  <a:pt x="18" y="436"/>
                </a:lnTo>
                <a:lnTo>
                  <a:pt x="19" y="435"/>
                </a:lnTo>
                <a:lnTo>
                  <a:pt x="19" y="434"/>
                </a:lnTo>
                <a:lnTo>
                  <a:pt x="20" y="434"/>
                </a:lnTo>
                <a:lnTo>
                  <a:pt x="20" y="432"/>
                </a:lnTo>
                <a:lnTo>
                  <a:pt x="20" y="431"/>
                </a:lnTo>
                <a:lnTo>
                  <a:pt x="20" y="430"/>
                </a:lnTo>
                <a:lnTo>
                  <a:pt x="19" y="429"/>
                </a:lnTo>
                <a:lnTo>
                  <a:pt x="14" y="422"/>
                </a:lnTo>
                <a:lnTo>
                  <a:pt x="13" y="421"/>
                </a:lnTo>
                <a:lnTo>
                  <a:pt x="13" y="420"/>
                </a:lnTo>
                <a:lnTo>
                  <a:pt x="13" y="419"/>
                </a:lnTo>
                <a:lnTo>
                  <a:pt x="12" y="418"/>
                </a:lnTo>
                <a:lnTo>
                  <a:pt x="12" y="417"/>
                </a:lnTo>
                <a:lnTo>
                  <a:pt x="12" y="415"/>
                </a:lnTo>
                <a:lnTo>
                  <a:pt x="12" y="413"/>
                </a:lnTo>
                <a:lnTo>
                  <a:pt x="12" y="412"/>
                </a:lnTo>
                <a:lnTo>
                  <a:pt x="12" y="411"/>
                </a:lnTo>
                <a:lnTo>
                  <a:pt x="13" y="410"/>
                </a:lnTo>
                <a:lnTo>
                  <a:pt x="14" y="407"/>
                </a:lnTo>
                <a:lnTo>
                  <a:pt x="14" y="406"/>
                </a:lnTo>
                <a:lnTo>
                  <a:pt x="15" y="405"/>
                </a:lnTo>
                <a:lnTo>
                  <a:pt x="18" y="400"/>
                </a:lnTo>
                <a:lnTo>
                  <a:pt x="18" y="398"/>
                </a:lnTo>
                <a:lnTo>
                  <a:pt x="18" y="397"/>
                </a:lnTo>
                <a:lnTo>
                  <a:pt x="18" y="396"/>
                </a:lnTo>
                <a:lnTo>
                  <a:pt x="18" y="395"/>
                </a:lnTo>
                <a:lnTo>
                  <a:pt x="15" y="393"/>
                </a:lnTo>
                <a:lnTo>
                  <a:pt x="15" y="392"/>
                </a:lnTo>
                <a:lnTo>
                  <a:pt x="14" y="390"/>
                </a:lnTo>
                <a:lnTo>
                  <a:pt x="14" y="389"/>
                </a:lnTo>
                <a:lnTo>
                  <a:pt x="12" y="385"/>
                </a:lnTo>
                <a:lnTo>
                  <a:pt x="10" y="381"/>
                </a:lnTo>
                <a:lnTo>
                  <a:pt x="6" y="377"/>
                </a:lnTo>
                <a:lnTo>
                  <a:pt x="5" y="375"/>
                </a:lnTo>
                <a:lnTo>
                  <a:pt x="4" y="373"/>
                </a:lnTo>
                <a:lnTo>
                  <a:pt x="3" y="371"/>
                </a:lnTo>
                <a:lnTo>
                  <a:pt x="2" y="369"/>
                </a:lnTo>
                <a:lnTo>
                  <a:pt x="1" y="369"/>
                </a:lnTo>
                <a:lnTo>
                  <a:pt x="1" y="368"/>
                </a:lnTo>
                <a:lnTo>
                  <a:pt x="1" y="367"/>
                </a:lnTo>
                <a:lnTo>
                  <a:pt x="1" y="365"/>
                </a:lnTo>
                <a:lnTo>
                  <a:pt x="1" y="364"/>
                </a:lnTo>
                <a:lnTo>
                  <a:pt x="0" y="363"/>
                </a:lnTo>
                <a:lnTo>
                  <a:pt x="1" y="363"/>
                </a:lnTo>
                <a:lnTo>
                  <a:pt x="1" y="362"/>
                </a:lnTo>
                <a:lnTo>
                  <a:pt x="1" y="361"/>
                </a:lnTo>
                <a:lnTo>
                  <a:pt x="1" y="360"/>
                </a:lnTo>
                <a:lnTo>
                  <a:pt x="1" y="359"/>
                </a:lnTo>
                <a:lnTo>
                  <a:pt x="2" y="358"/>
                </a:lnTo>
                <a:lnTo>
                  <a:pt x="2" y="356"/>
                </a:lnTo>
                <a:lnTo>
                  <a:pt x="2" y="355"/>
                </a:lnTo>
                <a:lnTo>
                  <a:pt x="3" y="354"/>
                </a:lnTo>
                <a:lnTo>
                  <a:pt x="3" y="353"/>
                </a:lnTo>
                <a:lnTo>
                  <a:pt x="4" y="352"/>
                </a:lnTo>
                <a:lnTo>
                  <a:pt x="6" y="350"/>
                </a:lnTo>
                <a:lnTo>
                  <a:pt x="8" y="350"/>
                </a:lnTo>
                <a:lnTo>
                  <a:pt x="12" y="346"/>
                </a:lnTo>
                <a:lnTo>
                  <a:pt x="15" y="343"/>
                </a:lnTo>
                <a:lnTo>
                  <a:pt x="19" y="340"/>
                </a:lnTo>
                <a:lnTo>
                  <a:pt x="22" y="337"/>
                </a:lnTo>
                <a:lnTo>
                  <a:pt x="23" y="336"/>
                </a:lnTo>
                <a:lnTo>
                  <a:pt x="25" y="335"/>
                </a:lnTo>
                <a:lnTo>
                  <a:pt x="26" y="334"/>
                </a:lnTo>
                <a:lnTo>
                  <a:pt x="26" y="333"/>
                </a:lnTo>
                <a:lnTo>
                  <a:pt x="27" y="333"/>
                </a:lnTo>
                <a:lnTo>
                  <a:pt x="27" y="331"/>
                </a:lnTo>
                <a:lnTo>
                  <a:pt x="28" y="328"/>
                </a:lnTo>
                <a:lnTo>
                  <a:pt x="28" y="327"/>
                </a:lnTo>
                <a:lnTo>
                  <a:pt x="29" y="323"/>
                </a:lnTo>
                <a:lnTo>
                  <a:pt x="31" y="318"/>
                </a:lnTo>
                <a:lnTo>
                  <a:pt x="31" y="317"/>
                </a:lnTo>
                <a:lnTo>
                  <a:pt x="32" y="317"/>
                </a:lnTo>
                <a:lnTo>
                  <a:pt x="32" y="316"/>
                </a:lnTo>
                <a:lnTo>
                  <a:pt x="34" y="314"/>
                </a:lnTo>
                <a:lnTo>
                  <a:pt x="35" y="313"/>
                </a:lnTo>
                <a:lnTo>
                  <a:pt x="36" y="313"/>
                </a:lnTo>
                <a:lnTo>
                  <a:pt x="37" y="313"/>
                </a:lnTo>
                <a:lnTo>
                  <a:pt x="37" y="312"/>
                </a:lnTo>
                <a:lnTo>
                  <a:pt x="38" y="312"/>
                </a:lnTo>
                <a:lnTo>
                  <a:pt x="39" y="312"/>
                </a:lnTo>
                <a:lnTo>
                  <a:pt x="40" y="312"/>
                </a:lnTo>
                <a:lnTo>
                  <a:pt x="42" y="311"/>
                </a:lnTo>
                <a:lnTo>
                  <a:pt x="44" y="311"/>
                </a:lnTo>
                <a:lnTo>
                  <a:pt x="45" y="311"/>
                </a:lnTo>
                <a:lnTo>
                  <a:pt x="46" y="310"/>
                </a:lnTo>
                <a:lnTo>
                  <a:pt x="47" y="310"/>
                </a:lnTo>
                <a:lnTo>
                  <a:pt x="48" y="310"/>
                </a:lnTo>
                <a:lnTo>
                  <a:pt x="49" y="309"/>
                </a:lnTo>
                <a:lnTo>
                  <a:pt x="51" y="309"/>
                </a:lnTo>
                <a:lnTo>
                  <a:pt x="52" y="308"/>
                </a:lnTo>
                <a:lnTo>
                  <a:pt x="52" y="306"/>
                </a:lnTo>
                <a:lnTo>
                  <a:pt x="53" y="306"/>
                </a:lnTo>
                <a:lnTo>
                  <a:pt x="55" y="304"/>
                </a:lnTo>
                <a:lnTo>
                  <a:pt x="58" y="302"/>
                </a:lnTo>
                <a:lnTo>
                  <a:pt x="60" y="301"/>
                </a:lnTo>
                <a:lnTo>
                  <a:pt x="62" y="300"/>
                </a:lnTo>
                <a:lnTo>
                  <a:pt x="62" y="298"/>
                </a:lnTo>
                <a:lnTo>
                  <a:pt x="63" y="298"/>
                </a:lnTo>
                <a:lnTo>
                  <a:pt x="64" y="297"/>
                </a:lnTo>
                <a:lnTo>
                  <a:pt x="68" y="296"/>
                </a:lnTo>
                <a:lnTo>
                  <a:pt x="71" y="294"/>
                </a:lnTo>
                <a:lnTo>
                  <a:pt x="78" y="289"/>
                </a:lnTo>
                <a:lnTo>
                  <a:pt x="79" y="288"/>
                </a:lnTo>
                <a:lnTo>
                  <a:pt x="82" y="286"/>
                </a:lnTo>
                <a:lnTo>
                  <a:pt x="86" y="285"/>
                </a:lnTo>
                <a:lnTo>
                  <a:pt x="88" y="283"/>
                </a:lnTo>
                <a:lnTo>
                  <a:pt x="89" y="281"/>
                </a:lnTo>
                <a:lnTo>
                  <a:pt x="91" y="280"/>
                </a:lnTo>
                <a:lnTo>
                  <a:pt x="92" y="279"/>
                </a:lnTo>
                <a:lnTo>
                  <a:pt x="95" y="277"/>
                </a:lnTo>
                <a:lnTo>
                  <a:pt x="96" y="275"/>
                </a:lnTo>
                <a:lnTo>
                  <a:pt x="98" y="273"/>
                </a:lnTo>
                <a:lnTo>
                  <a:pt x="99" y="271"/>
                </a:lnTo>
                <a:lnTo>
                  <a:pt x="100" y="269"/>
                </a:lnTo>
                <a:lnTo>
                  <a:pt x="103" y="267"/>
                </a:lnTo>
                <a:lnTo>
                  <a:pt x="106" y="261"/>
                </a:lnTo>
                <a:lnTo>
                  <a:pt x="107" y="260"/>
                </a:lnTo>
                <a:lnTo>
                  <a:pt x="108" y="259"/>
                </a:lnTo>
                <a:lnTo>
                  <a:pt x="109" y="258"/>
                </a:lnTo>
                <a:lnTo>
                  <a:pt x="111" y="256"/>
                </a:lnTo>
                <a:lnTo>
                  <a:pt x="114" y="254"/>
                </a:lnTo>
                <a:lnTo>
                  <a:pt x="116" y="251"/>
                </a:lnTo>
                <a:lnTo>
                  <a:pt x="117" y="250"/>
                </a:lnTo>
                <a:lnTo>
                  <a:pt x="125" y="242"/>
                </a:lnTo>
                <a:lnTo>
                  <a:pt x="125" y="241"/>
                </a:lnTo>
                <a:lnTo>
                  <a:pt x="126" y="241"/>
                </a:lnTo>
                <a:lnTo>
                  <a:pt x="126" y="239"/>
                </a:lnTo>
                <a:lnTo>
                  <a:pt x="127" y="239"/>
                </a:lnTo>
                <a:lnTo>
                  <a:pt x="127" y="238"/>
                </a:lnTo>
                <a:lnTo>
                  <a:pt x="129" y="238"/>
                </a:lnTo>
                <a:lnTo>
                  <a:pt x="129" y="237"/>
                </a:lnTo>
                <a:lnTo>
                  <a:pt x="130" y="237"/>
                </a:lnTo>
                <a:lnTo>
                  <a:pt x="130" y="236"/>
                </a:lnTo>
                <a:lnTo>
                  <a:pt x="132" y="234"/>
                </a:lnTo>
                <a:lnTo>
                  <a:pt x="133" y="233"/>
                </a:lnTo>
                <a:lnTo>
                  <a:pt x="133" y="231"/>
                </a:lnTo>
                <a:lnTo>
                  <a:pt x="135" y="230"/>
                </a:lnTo>
                <a:lnTo>
                  <a:pt x="135" y="229"/>
                </a:lnTo>
                <a:lnTo>
                  <a:pt x="137" y="229"/>
                </a:lnTo>
                <a:lnTo>
                  <a:pt x="137" y="228"/>
                </a:lnTo>
                <a:lnTo>
                  <a:pt x="138" y="227"/>
                </a:lnTo>
                <a:lnTo>
                  <a:pt x="138" y="226"/>
                </a:lnTo>
                <a:lnTo>
                  <a:pt x="139" y="226"/>
                </a:lnTo>
                <a:lnTo>
                  <a:pt x="139" y="225"/>
                </a:lnTo>
                <a:lnTo>
                  <a:pt x="140" y="224"/>
                </a:lnTo>
                <a:lnTo>
                  <a:pt x="140" y="222"/>
                </a:lnTo>
                <a:lnTo>
                  <a:pt x="141" y="222"/>
                </a:lnTo>
                <a:lnTo>
                  <a:pt x="141" y="221"/>
                </a:lnTo>
                <a:lnTo>
                  <a:pt x="142" y="220"/>
                </a:lnTo>
                <a:lnTo>
                  <a:pt x="142" y="219"/>
                </a:lnTo>
                <a:lnTo>
                  <a:pt x="143" y="218"/>
                </a:lnTo>
                <a:lnTo>
                  <a:pt x="144" y="217"/>
                </a:lnTo>
                <a:lnTo>
                  <a:pt x="146" y="216"/>
                </a:lnTo>
                <a:lnTo>
                  <a:pt x="146" y="214"/>
                </a:lnTo>
                <a:lnTo>
                  <a:pt x="147" y="213"/>
                </a:lnTo>
                <a:lnTo>
                  <a:pt x="148" y="212"/>
                </a:lnTo>
                <a:lnTo>
                  <a:pt x="149" y="211"/>
                </a:lnTo>
                <a:lnTo>
                  <a:pt x="150" y="210"/>
                </a:lnTo>
                <a:lnTo>
                  <a:pt x="151" y="209"/>
                </a:lnTo>
                <a:lnTo>
                  <a:pt x="152" y="209"/>
                </a:lnTo>
                <a:lnTo>
                  <a:pt x="152" y="208"/>
                </a:lnTo>
                <a:lnTo>
                  <a:pt x="154" y="208"/>
                </a:lnTo>
                <a:lnTo>
                  <a:pt x="155" y="208"/>
                </a:lnTo>
                <a:lnTo>
                  <a:pt x="155" y="206"/>
                </a:lnTo>
                <a:lnTo>
                  <a:pt x="156" y="206"/>
                </a:lnTo>
                <a:lnTo>
                  <a:pt x="160" y="203"/>
                </a:lnTo>
                <a:lnTo>
                  <a:pt x="161" y="203"/>
                </a:lnTo>
                <a:lnTo>
                  <a:pt x="161" y="202"/>
                </a:lnTo>
                <a:lnTo>
                  <a:pt x="163" y="202"/>
                </a:lnTo>
                <a:lnTo>
                  <a:pt x="163" y="201"/>
                </a:lnTo>
                <a:lnTo>
                  <a:pt x="164" y="201"/>
                </a:lnTo>
                <a:lnTo>
                  <a:pt x="165" y="200"/>
                </a:lnTo>
                <a:lnTo>
                  <a:pt x="166" y="199"/>
                </a:lnTo>
                <a:lnTo>
                  <a:pt x="167" y="197"/>
                </a:lnTo>
                <a:lnTo>
                  <a:pt x="168" y="196"/>
                </a:lnTo>
                <a:lnTo>
                  <a:pt x="169" y="196"/>
                </a:lnTo>
                <a:lnTo>
                  <a:pt x="170" y="195"/>
                </a:lnTo>
                <a:lnTo>
                  <a:pt x="170" y="194"/>
                </a:lnTo>
                <a:lnTo>
                  <a:pt x="172" y="193"/>
                </a:lnTo>
                <a:lnTo>
                  <a:pt x="173" y="193"/>
                </a:lnTo>
                <a:lnTo>
                  <a:pt x="174" y="192"/>
                </a:lnTo>
                <a:lnTo>
                  <a:pt x="174" y="191"/>
                </a:lnTo>
                <a:lnTo>
                  <a:pt x="175" y="191"/>
                </a:lnTo>
                <a:lnTo>
                  <a:pt x="175" y="189"/>
                </a:lnTo>
                <a:lnTo>
                  <a:pt x="176" y="188"/>
                </a:lnTo>
                <a:lnTo>
                  <a:pt x="176" y="187"/>
                </a:lnTo>
                <a:lnTo>
                  <a:pt x="177" y="186"/>
                </a:lnTo>
                <a:lnTo>
                  <a:pt x="178" y="186"/>
                </a:lnTo>
                <a:lnTo>
                  <a:pt x="178" y="184"/>
                </a:lnTo>
                <a:lnTo>
                  <a:pt x="182" y="181"/>
                </a:lnTo>
                <a:lnTo>
                  <a:pt x="184" y="179"/>
                </a:lnTo>
                <a:lnTo>
                  <a:pt x="184" y="178"/>
                </a:lnTo>
                <a:lnTo>
                  <a:pt x="184" y="177"/>
                </a:lnTo>
                <a:lnTo>
                  <a:pt x="185" y="177"/>
                </a:lnTo>
                <a:lnTo>
                  <a:pt x="185" y="176"/>
                </a:lnTo>
                <a:lnTo>
                  <a:pt x="186" y="176"/>
                </a:lnTo>
                <a:lnTo>
                  <a:pt x="186" y="175"/>
                </a:lnTo>
                <a:lnTo>
                  <a:pt x="187" y="175"/>
                </a:lnTo>
                <a:lnTo>
                  <a:pt x="187" y="174"/>
                </a:lnTo>
                <a:lnTo>
                  <a:pt x="189" y="174"/>
                </a:lnTo>
                <a:lnTo>
                  <a:pt x="189" y="172"/>
                </a:lnTo>
                <a:lnTo>
                  <a:pt x="190" y="172"/>
                </a:lnTo>
                <a:lnTo>
                  <a:pt x="190" y="171"/>
                </a:lnTo>
                <a:lnTo>
                  <a:pt x="191" y="171"/>
                </a:lnTo>
                <a:lnTo>
                  <a:pt x="191" y="170"/>
                </a:lnTo>
                <a:lnTo>
                  <a:pt x="192" y="169"/>
                </a:lnTo>
                <a:lnTo>
                  <a:pt x="192" y="168"/>
                </a:lnTo>
                <a:lnTo>
                  <a:pt x="193" y="168"/>
                </a:lnTo>
                <a:lnTo>
                  <a:pt x="193" y="167"/>
                </a:lnTo>
                <a:lnTo>
                  <a:pt x="193" y="166"/>
                </a:lnTo>
                <a:lnTo>
                  <a:pt x="193" y="164"/>
                </a:lnTo>
                <a:lnTo>
                  <a:pt x="194" y="163"/>
                </a:lnTo>
                <a:lnTo>
                  <a:pt x="194" y="162"/>
                </a:lnTo>
                <a:lnTo>
                  <a:pt x="194" y="161"/>
                </a:lnTo>
                <a:lnTo>
                  <a:pt x="194" y="160"/>
                </a:lnTo>
                <a:lnTo>
                  <a:pt x="193" y="160"/>
                </a:lnTo>
                <a:lnTo>
                  <a:pt x="192" y="159"/>
                </a:lnTo>
                <a:lnTo>
                  <a:pt x="191" y="159"/>
                </a:lnTo>
                <a:lnTo>
                  <a:pt x="191" y="158"/>
                </a:lnTo>
                <a:lnTo>
                  <a:pt x="191" y="156"/>
                </a:lnTo>
                <a:lnTo>
                  <a:pt x="191" y="154"/>
                </a:lnTo>
                <a:lnTo>
                  <a:pt x="191" y="153"/>
                </a:lnTo>
                <a:lnTo>
                  <a:pt x="191" y="152"/>
                </a:lnTo>
                <a:lnTo>
                  <a:pt x="190" y="152"/>
                </a:lnTo>
                <a:lnTo>
                  <a:pt x="190" y="151"/>
                </a:lnTo>
                <a:lnTo>
                  <a:pt x="190" y="150"/>
                </a:lnTo>
                <a:lnTo>
                  <a:pt x="189" y="147"/>
                </a:lnTo>
                <a:lnTo>
                  <a:pt x="189" y="146"/>
                </a:lnTo>
                <a:lnTo>
                  <a:pt x="189" y="145"/>
                </a:lnTo>
                <a:lnTo>
                  <a:pt x="189" y="144"/>
                </a:lnTo>
                <a:lnTo>
                  <a:pt x="189" y="143"/>
                </a:lnTo>
                <a:lnTo>
                  <a:pt x="189" y="142"/>
                </a:lnTo>
                <a:lnTo>
                  <a:pt x="189" y="141"/>
                </a:lnTo>
                <a:lnTo>
                  <a:pt x="190" y="139"/>
                </a:lnTo>
                <a:lnTo>
                  <a:pt x="191" y="138"/>
                </a:lnTo>
                <a:lnTo>
                  <a:pt x="192" y="138"/>
                </a:lnTo>
                <a:lnTo>
                  <a:pt x="194" y="137"/>
                </a:lnTo>
                <a:lnTo>
                  <a:pt x="195" y="136"/>
                </a:lnTo>
                <a:lnTo>
                  <a:pt x="197" y="136"/>
                </a:lnTo>
                <a:lnTo>
                  <a:pt x="199" y="136"/>
                </a:lnTo>
                <a:lnTo>
                  <a:pt x="201" y="136"/>
                </a:lnTo>
                <a:lnTo>
                  <a:pt x="202" y="136"/>
                </a:lnTo>
                <a:lnTo>
                  <a:pt x="204" y="136"/>
                </a:lnTo>
                <a:lnTo>
                  <a:pt x="206" y="135"/>
                </a:lnTo>
                <a:lnTo>
                  <a:pt x="207" y="135"/>
                </a:lnTo>
                <a:lnTo>
                  <a:pt x="207" y="134"/>
                </a:lnTo>
                <a:lnTo>
                  <a:pt x="208" y="134"/>
                </a:lnTo>
                <a:lnTo>
                  <a:pt x="209" y="133"/>
                </a:lnTo>
                <a:lnTo>
                  <a:pt x="209" y="132"/>
                </a:lnTo>
                <a:lnTo>
                  <a:pt x="210" y="132"/>
                </a:lnTo>
                <a:lnTo>
                  <a:pt x="212" y="127"/>
                </a:lnTo>
                <a:lnTo>
                  <a:pt x="212" y="126"/>
                </a:lnTo>
                <a:lnTo>
                  <a:pt x="213" y="126"/>
                </a:lnTo>
                <a:lnTo>
                  <a:pt x="213" y="124"/>
                </a:lnTo>
                <a:lnTo>
                  <a:pt x="215" y="120"/>
                </a:lnTo>
                <a:lnTo>
                  <a:pt x="216" y="118"/>
                </a:lnTo>
                <a:lnTo>
                  <a:pt x="216" y="116"/>
                </a:lnTo>
                <a:lnTo>
                  <a:pt x="217" y="114"/>
                </a:lnTo>
                <a:lnTo>
                  <a:pt x="217" y="111"/>
                </a:lnTo>
                <a:lnTo>
                  <a:pt x="216" y="109"/>
                </a:lnTo>
                <a:lnTo>
                  <a:pt x="216" y="108"/>
                </a:lnTo>
                <a:lnTo>
                  <a:pt x="216" y="105"/>
                </a:lnTo>
                <a:lnTo>
                  <a:pt x="216" y="104"/>
                </a:lnTo>
                <a:lnTo>
                  <a:pt x="216" y="102"/>
                </a:lnTo>
                <a:lnTo>
                  <a:pt x="216" y="101"/>
                </a:lnTo>
                <a:lnTo>
                  <a:pt x="216" y="100"/>
                </a:lnTo>
                <a:lnTo>
                  <a:pt x="216" y="99"/>
                </a:lnTo>
                <a:lnTo>
                  <a:pt x="216" y="97"/>
                </a:lnTo>
                <a:lnTo>
                  <a:pt x="216" y="96"/>
                </a:lnTo>
                <a:lnTo>
                  <a:pt x="216" y="95"/>
                </a:lnTo>
                <a:lnTo>
                  <a:pt x="217" y="94"/>
                </a:lnTo>
                <a:lnTo>
                  <a:pt x="217" y="92"/>
                </a:lnTo>
                <a:lnTo>
                  <a:pt x="217" y="89"/>
                </a:lnTo>
                <a:lnTo>
                  <a:pt x="217" y="88"/>
                </a:lnTo>
                <a:lnTo>
                  <a:pt x="218" y="87"/>
                </a:lnTo>
                <a:lnTo>
                  <a:pt x="218" y="86"/>
                </a:lnTo>
                <a:lnTo>
                  <a:pt x="217" y="85"/>
                </a:lnTo>
                <a:lnTo>
                  <a:pt x="217" y="84"/>
                </a:lnTo>
                <a:lnTo>
                  <a:pt x="217" y="83"/>
                </a:lnTo>
                <a:lnTo>
                  <a:pt x="216" y="82"/>
                </a:lnTo>
                <a:lnTo>
                  <a:pt x="215" y="79"/>
                </a:lnTo>
                <a:lnTo>
                  <a:pt x="215" y="78"/>
                </a:lnTo>
                <a:lnTo>
                  <a:pt x="213" y="77"/>
                </a:lnTo>
                <a:lnTo>
                  <a:pt x="212" y="76"/>
                </a:lnTo>
                <a:lnTo>
                  <a:pt x="211" y="75"/>
                </a:lnTo>
                <a:lnTo>
                  <a:pt x="210" y="74"/>
                </a:lnTo>
                <a:lnTo>
                  <a:pt x="209" y="72"/>
                </a:lnTo>
                <a:lnTo>
                  <a:pt x="208" y="72"/>
                </a:lnTo>
                <a:lnTo>
                  <a:pt x="207" y="71"/>
                </a:lnTo>
                <a:lnTo>
                  <a:pt x="206" y="70"/>
                </a:lnTo>
                <a:lnTo>
                  <a:pt x="204" y="69"/>
                </a:lnTo>
                <a:lnTo>
                  <a:pt x="203" y="68"/>
                </a:lnTo>
                <a:lnTo>
                  <a:pt x="202" y="68"/>
                </a:lnTo>
                <a:lnTo>
                  <a:pt x="201" y="67"/>
                </a:lnTo>
                <a:lnTo>
                  <a:pt x="200" y="67"/>
                </a:lnTo>
                <a:lnTo>
                  <a:pt x="200" y="66"/>
                </a:lnTo>
                <a:lnTo>
                  <a:pt x="199" y="66"/>
                </a:lnTo>
                <a:lnTo>
                  <a:pt x="198" y="66"/>
                </a:lnTo>
                <a:lnTo>
                  <a:pt x="197" y="66"/>
                </a:lnTo>
                <a:lnTo>
                  <a:pt x="197" y="65"/>
                </a:lnTo>
                <a:lnTo>
                  <a:pt x="195" y="65"/>
                </a:lnTo>
                <a:lnTo>
                  <a:pt x="194" y="65"/>
                </a:lnTo>
                <a:lnTo>
                  <a:pt x="193" y="63"/>
                </a:lnTo>
                <a:lnTo>
                  <a:pt x="192" y="62"/>
                </a:lnTo>
                <a:lnTo>
                  <a:pt x="193" y="62"/>
                </a:lnTo>
                <a:lnTo>
                  <a:pt x="194" y="62"/>
                </a:lnTo>
                <a:lnTo>
                  <a:pt x="193" y="62"/>
                </a:lnTo>
                <a:lnTo>
                  <a:pt x="193" y="61"/>
                </a:lnTo>
                <a:lnTo>
                  <a:pt x="192" y="61"/>
                </a:lnTo>
                <a:lnTo>
                  <a:pt x="192" y="60"/>
                </a:lnTo>
                <a:lnTo>
                  <a:pt x="192" y="59"/>
                </a:lnTo>
                <a:lnTo>
                  <a:pt x="191" y="58"/>
                </a:lnTo>
                <a:lnTo>
                  <a:pt x="191" y="55"/>
                </a:lnTo>
                <a:lnTo>
                  <a:pt x="192" y="52"/>
                </a:lnTo>
                <a:lnTo>
                  <a:pt x="193" y="49"/>
                </a:lnTo>
                <a:lnTo>
                  <a:pt x="194" y="44"/>
                </a:lnTo>
                <a:lnTo>
                  <a:pt x="195" y="42"/>
                </a:lnTo>
                <a:lnTo>
                  <a:pt x="195" y="41"/>
                </a:lnTo>
                <a:lnTo>
                  <a:pt x="197" y="40"/>
                </a:lnTo>
                <a:lnTo>
                  <a:pt x="197" y="38"/>
                </a:lnTo>
                <a:lnTo>
                  <a:pt x="198" y="38"/>
                </a:lnTo>
                <a:lnTo>
                  <a:pt x="198" y="37"/>
                </a:lnTo>
                <a:lnTo>
                  <a:pt x="199" y="37"/>
                </a:lnTo>
                <a:lnTo>
                  <a:pt x="200" y="37"/>
                </a:lnTo>
                <a:lnTo>
                  <a:pt x="201" y="37"/>
                </a:lnTo>
                <a:lnTo>
                  <a:pt x="201" y="36"/>
                </a:lnTo>
                <a:lnTo>
                  <a:pt x="202" y="36"/>
                </a:lnTo>
                <a:lnTo>
                  <a:pt x="203" y="36"/>
                </a:lnTo>
                <a:lnTo>
                  <a:pt x="204" y="35"/>
                </a:lnTo>
                <a:lnTo>
                  <a:pt x="206" y="34"/>
                </a:lnTo>
                <a:lnTo>
                  <a:pt x="207" y="34"/>
                </a:lnTo>
                <a:lnTo>
                  <a:pt x="208" y="34"/>
                </a:lnTo>
                <a:lnTo>
                  <a:pt x="211" y="34"/>
                </a:lnTo>
                <a:lnTo>
                  <a:pt x="212" y="34"/>
                </a:lnTo>
                <a:lnTo>
                  <a:pt x="213" y="34"/>
                </a:lnTo>
                <a:lnTo>
                  <a:pt x="216" y="34"/>
                </a:lnTo>
                <a:lnTo>
                  <a:pt x="219" y="34"/>
                </a:lnTo>
                <a:lnTo>
                  <a:pt x="220" y="34"/>
                </a:lnTo>
                <a:lnTo>
                  <a:pt x="221" y="34"/>
                </a:lnTo>
                <a:lnTo>
                  <a:pt x="223" y="35"/>
                </a:lnTo>
                <a:lnTo>
                  <a:pt x="224" y="35"/>
                </a:lnTo>
                <a:lnTo>
                  <a:pt x="225" y="35"/>
                </a:lnTo>
                <a:lnTo>
                  <a:pt x="226" y="34"/>
                </a:lnTo>
                <a:lnTo>
                  <a:pt x="227" y="35"/>
                </a:lnTo>
                <a:lnTo>
                  <a:pt x="228" y="35"/>
                </a:lnTo>
                <a:lnTo>
                  <a:pt x="229" y="35"/>
                </a:lnTo>
                <a:lnTo>
                  <a:pt x="230" y="36"/>
                </a:lnTo>
                <a:lnTo>
                  <a:pt x="233" y="36"/>
                </a:lnTo>
                <a:lnTo>
                  <a:pt x="235" y="36"/>
                </a:lnTo>
                <a:lnTo>
                  <a:pt x="237" y="37"/>
                </a:lnTo>
                <a:lnTo>
                  <a:pt x="238" y="37"/>
                </a:lnTo>
                <a:lnTo>
                  <a:pt x="240" y="37"/>
                </a:lnTo>
                <a:lnTo>
                  <a:pt x="242" y="36"/>
                </a:lnTo>
                <a:lnTo>
                  <a:pt x="244" y="36"/>
                </a:lnTo>
                <a:lnTo>
                  <a:pt x="245" y="35"/>
                </a:lnTo>
                <a:lnTo>
                  <a:pt x="246" y="35"/>
                </a:lnTo>
                <a:lnTo>
                  <a:pt x="249" y="35"/>
                </a:lnTo>
                <a:lnTo>
                  <a:pt x="251" y="34"/>
                </a:lnTo>
                <a:lnTo>
                  <a:pt x="252" y="34"/>
                </a:lnTo>
                <a:lnTo>
                  <a:pt x="253" y="34"/>
                </a:lnTo>
                <a:lnTo>
                  <a:pt x="254" y="34"/>
                </a:lnTo>
                <a:lnTo>
                  <a:pt x="255" y="34"/>
                </a:lnTo>
                <a:lnTo>
                  <a:pt x="256" y="34"/>
                </a:lnTo>
                <a:lnTo>
                  <a:pt x="258" y="33"/>
                </a:lnTo>
                <a:lnTo>
                  <a:pt x="260" y="33"/>
                </a:lnTo>
                <a:lnTo>
                  <a:pt x="261" y="32"/>
                </a:lnTo>
                <a:lnTo>
                  <a:pt x="262" y="32"/>
                </a:lnTo>
                <a:lnTo>
                  <a:pt x="263" y="32"/>
                </a:lnTo>
                <a:lnTo>
                  <a:pt x="264" y="32"/>
                </a:lnTo>
                <a:lnTo>
                  <a:pt x="266" y="32"/>
                </a:lnTo>
                <a:lnTo>
                  <a:pt x="268" y="30"/>
                </a:lnTo>
                <a:lnTo>
                  <a:pt x="269" y="30"/>
                </a:lnTo>
                <a:lnTo>
                  <a:pt x="273" y="28"/>
                </a:lnTo>
                <a:lnTo>
                  <a:pt x="275" y="28"/>
                </a:lnTo>
                <a:lnTo>
                  <a:pt x="276" y="27"/>
                </a:lnTo>
                <a:lnTo>
                  <a:pt x="277" y="27"/>
                </a:lnTo>
                <a:lnTo>
                  <a:pt x="278" y="27"/>
                </a:lnTo>
                <a:lnTo>
                  <a:pt x="280" y="27"/>
                </a:lnTo>
                <a:lnTo>
                  <a:pt x="281" y="26"/>
                </a:lnTo>
                <a:lnTo>
                  <a:pt x="282" y="25"/>
                </a:lnTo>
                <a:lnTo>
                  <a:pt x="287" y="24"/>
                </a:lnTo>
                <a:lnTo>
                  <a:pt x="288" y="24"/>
                </a:lnTo>
                <a:lnTo>
                  <a:pt x="289" y="24"/>
                </a:lnTo>
                <a:lnTo>
                  <a:pt x="292" y="24"/>
                </a:lnTo>
                <a:lnTo>
                  <a:pt x="292" y="22"/>
                </a:lnTo>
                <a:lnTo>
                  <a:pt x="296" y="22"/>
                </a:lnTo>
                <a:lnTo>
                  <a:pt x="297" y="22"/>
                </a:lnTo>
                <a:lnTo>
                  <a:pt x="298" y="22"/>
                </a:lnTo>
                <a:lnTo>
                  <a:pt x="299" y="21"/>
                </a:lnTo>
                <a:lnTo>
                  <a:pt x="302" y="22"/>
                </a:lnTo>
                <a:lnTo>
                  <a:pt x="303" y="22"/>
                </a:lnTo>
                <a:lnTo>
                  <a:pt x="304" y="22"/>
                </a:lnTo>
                <a:lnTo>
                  <a:pt x="306" y="22"/>
                </a:lnTo>
                <a:lnTo>
                  <a:pt x="307" y="22"/>
                </a:lnTo>
                <a:lnTo>
                  <a:pt x="309" y="21"/>
                </a:lnTo>
                <a:lnTo>
                  <a:pt x="310" y="21"/>
                </a:lnTo>
                <a:lnTo>
                  <a:pt x="312" y="20"/>
                </a:lnTo>
                <a:lnTo>
                  <a:pt x="312" y="19"/>
                </a:lnTo>
                <a:lnTo>
                  <a:pt x="313" y="19"/>
                </a:lnTo>
                <a:lnTo>
                  <a:pt x="315" y="16"/>
                </a:lnTo>
                <a:lnTo>
                  <a:pt x="318" y="12"/>
                </a:lnTo>
                <a:lnTo>
                  <a:pt x="321" y="9"/>
                </a:lnTo>
                <a:lnTo>
                  <a:pt x="321" y="8"/>
                </a:lnTo>
                <a:lnTo>
                  <a:pt x="322" y="7"/>
                </a:lnTo>
                <a:lnTo>
                  <a:pt x="323" y="7"/>
                </a:lnTo>
                <a:lnTo>
                  <a:pt x="327" y="4"/>
                </a:lnTo>
                <a:lnTo>
                  <a:pt x="328" y="3"/>
                </a:lnTo>
                <a:lnTo>
                  <a:pt x="329" y="2"/>
                </a:lnTo>
                <a:lnTo>
                  <a:pt x="331" y="1"/>
                </a:lnTo>
                <a:lnTo>
                  <a:pt x="332" y="1"/>
                </a:lnTo>
                <a:lnTo>
                  <a:pt x="333" y="0"/>
                </a:lnTo>
                <a:lnTo>
                  <a:pt x="335" y="1"/>
                </a:lnTo>
                <a:lnTo>
                  <a:pt x="336" y="0"/>
                </a:lnTo>
                <a:lnTo>
                  <a:pt x="337" y="0"/>
                </a:lnTo>
                <a:lnTo>
                  <a:pt x="338" y="1"/>
                </a:lnTo>
                <a:lnTo>
                  <a:pt x="339" y="1"/>
                </a:lnTo>
                <a:lnTo>
                  <a:pt x="340" y="3"/>
                </a:lnTo>
                <a:lnTo>
                  <a:pt x="341" y="3"/>
                </a:lnTo>
                <a:lnTo>
                  <a:pt x="341" y="4"/>
                </a:lnTo>
                <a:lnTo>
                  <a:pt x="342" y="8"/>
                </a:lnTo>
                <a:lnTo>
                  <a:pt x="344" y="9"/>
                </a:lnTo>
                <a:lnTo>
                  <a:pt x="344" y="12"/>
                </a:lnTo>
                <a:lnTo>
                  <a:pt x="344" y="16"/>
                </a:lnTo>
                <a:lnTo>
                  <a:pt x="345" y="16"/>
                </a:lnTo>
                <a:lnTo>
                  <a:pt x="346" y="20"/>
                </a:lnTo>
                <a:lnTo>
                  <a:pt x="347" y="25"/>
                </a:lnTo>
                <a:lnTo>
                  <a:pt x="348" y="27"/>
                </a:lnTo>
                <a:lnTo>
                  <a:pt x="349" y="28"/>
                </a:lnTo>
                <a:lnTo>
                  <a:pt x="350" y="29"/>
                </a:lnTo>
                <a:lnTo>
                  <a:pt x="352" y="30"/>
                </a:lnTo>
                <a:lnTo>
                  <a:pt x="352" y="32"/>
                </a:lnTo>
                <a:lnTo>
                  <a:pt x="353" y="32"/>
                </a:lnTo>
                <a:lnTo>
                  <a:pt x="353" y="33"/>
                </a:lnTo>
                <a:lnTo>
                  <a:pt x="354" y="33"/>
                </a:lnTo>
                <a:lnTo>
                  <a:pt x="354" y="34"/>
                </a:lnTo>
                <a:lnTo>
                  <a:pt x="355" y="35"/>
                </a:lnTo>
                <a:lnTo>
                  <a:pt x="356" y="36"/>
                </a:lnTo>
                <a:lnTo>
                  <a:pt x="357" y="38"/>
                </a:lnTo>
                <a:lnTo>
                  <a:pt x="359" y="43"/>
                </a:lnTo>
                <a:lnTo>
                  <a:pt x="361" y="45"/>
                </a:lnTo>
                <a:lnTo>
                  <a:pt x="362" y="47"/>
                </a:lnTo>
                <a:lnTo>
                  <a:pt x="362" y="50"/>
                </a:lnTo>
                <a:lnTo>
                  <a:pt x="363" y="51"/>
                </a:lnTo>
                <a:lnTo>
                  <a:pt x="364" y="53"/>
                </a:lnTo>
                <a:lnTo>
                  <a:pt x="365" y="54"/>
                </a:lnTo>
                <a:lnTo>
                  <a:pt x="366" y="57"/>
                </a:lnTo>
                <a:lnTo>
                  <a:pt x="366" y="59"/>
                </a:lnTo>
                <a:lnTo>
                  <a:pt x="367" y="60"/>
                </a:lnTo>
                <a:lnTo>
                  <a:pt x="367" y="61"/>
                </a:lnTo>
                <a:lnTo>
                  <a:pt x="366" y="62"/>
                </a:lnTo>
                <a:lnTo>
                  <a:pt x="366" y="63"/>
                </a:lnTo>
                <a:lnTo>
                  <a:pt x="366" y="69"/>
                </a:lnTo>
                <a:lnTo>
                  <a:pt x="366" y="70"/>
                </a:lnTo>
                <a:lnTo>
                  <a:pt x="366" y="72"/>
                </a:lnTo>
                <a:lnTo>
                  <a:pt x="366" y="74"/>
                </a:lnTo>
                <a:lnTo>
                  <a:pt x="367" y="75"/>
                </a:lnTo>
                <a:lnTo>
                  <a:pt x="368" y="76"/>
                </a:lnTo>
                <a:lnTo>
                  <a:pt x="368" y="78"/>
                </a:lnTo>
                <a:lnTo>
                  <a:pt x="368" y="79"/>
                </a:lnTo>
                <a:lnTo>
                  <a:pt x="370" y="80"/>
                </a:lnTo>
                <a:lnTo>
                  <a:pt x="370" y="82"/>
                </a:lnTo>
                <a:lnTo>
                  <a:pt x="370" y="83"/>
                </a:lnTo>
                <a:lnTo>
                  <a:pt x="371" y="84"/>
                </a:lnTo>
                <a:lnTo>
                  <a:pt x="372" y="85"/>
                </a:lnTo>
                <a:lnTo>
                  <a:pt x="373" y="86"/>
                </a:lnTo>
                <a:lnTo>
                  <a:pt x="374" y="87"/>
                </a:lnTo>
                <a:lnTo>
                  <a:pt x="375" y="88"/>
                </a:lnTo>
                <a:lnTo>
                  <a:pt x="376" y="88"/>
                </a:lnTo>
                <a:lnTo>
                  <a:pt x="378" y="88"/>
                </a:lnTo>
                <a:lnTo>
                  <a:pt x="379" y="88"/>
                </a:lnTo>
                <a:lnTo>
                  <a:pt x="379" y="89"/>
                </a:lnTo>
                <a:lnTo>
                  <a:pt x="380" y="89"/>
                </a:lnTo>
                <a:lnTo>
                  <a:pt x="381" y="89"/>
                </a:lnTo>
                <a:lnTo>
                  <a:pt x="383" y="89"/>
                </a:lnTo>
                <a:lnTo>
                  <a:pt x="384" y="89"/>
                </a:lnTo>
                <a:lnTo>
                  <a:pt x="385" y="89"/>
                </a:lnTo>
                <a:lnTo>
                  <a:pt x="388" y="89"/>
                </a:lnTo>
                <a:lnTo>
                  <a:pt x="389" y="89"/>
                </a:lnTo>
                <a:lnTo>
                  <a:pt x="391" y="89"/>
                </a:lnTo>
                <a:lnTo>
                  <a:pt x="392" y="89"/>
                </a:lnTo>
                <a:lnTo>
                  <a:pt x="395" y="89"/>
                </a:lnTo>
                <a:lnTo>
                  <a:pt x="397" y="89"/>
                </a:lnTo>
                <a:lnTo>
                  <a:pt x="399" y="89"/>
                </a:lnTo>
                <a:lnTo>
                  <a:pt x="401" y="89"/>
                </a:lnTo>
                <a:lnTo>
                  <a:pt x="402" y="89"/>
                </a:lnTo>
                <a:lnTo>
                  <a:pt x="404" y="89"/>
                </a:lnTo>
                <a:lnTo>
                  <a:pt x="405" y="89"/>
                </a:lnTo>
                <a:lnTo>
                  <a:pt x="406" y="91"/>
                </a:lnTo>
                <a:lnTo>
                  <a:pt x="407" y="91"/>
                </a:lnTo>
                <a:lnTo>
                  <a:pt x="408" y="92"/>
                </a:lnTo>
                <a:lnTo>
                  <a:pt x="409" y="92"/>
                </a:lnTo>
                <a:lnTo>
                  <a:pt x="410" y="93"/>
                </a:lnTo>
                <a:lnTo>
                  <a:pt x="410" y="94"/>
                </a:lnTo>
                <a:lnTo>
                  <a:pt x="411" y="94"/>
                </a:lnTo>
                <a:lnTo>
                  <a:pt x="413" y="94"/>
                </a:lnTo>
                <a:lnTo>
                  <a:pt x="413" y="95"/>
                </a:lnTo>
                <a:lnTo>
                  <a:pt x="414" y="95"/>
                </a:lnTo>
                <a:lnTo>
                  <a:pt x="418" y="96"/>
                </a:lnTo>
                <a:lnTo>
                  <a:pt x="419" y="96"/>
                </a:lnTo>
                <a:lnTo>
                  <a:pt x="421" y="95"/>
                </a:lnTo>
                <a:lnTo>
                  <a:pt x="422" y="95"/>
                </a:lnTo>
                <a:lnTo>
                  <a:pt x="423" y="95"/>
                </a:lnTo>
                <a:lnTo>
                  <a:pt x="425" y="94"/>
                </a:lnTo>
                <a:lnTo>
                  <a:pt x="426" y="94"/>
                </a:lnTo>
                <a:lnTo>
                  <a:pt x="427" y="94"/>
                </a:lnTo>
                <a:lnTo>
                  <a:pt x="428" y="93"/>
                </a:lnTo>
                <a:lnTo>
                  <a:pt x="430" y="93"/>
                </a:lnTo>
                <a:lnTo>
                  <a:pt x="431" y="92"/>
                </a:lnTo>
                <a:lnTo>
                  <a:pt x="431" y="91"/>
                </a:lnTo>
                <a:lnTo>
                  <a:pt x="431" y="89"/>
                </a:lnTo>
                <a:lnTo>
                  <a:pt x="432" y="89"/>
                </a:lnTo>
                <a:lnTo>
                  <a:pt x="432" y="88"/>
                </a:lnTo>
                <a:lnTo>
                  <a:pt x="431" y="88"/>
                </a:lnTo>
                <a:lnTo>
                  <a:pt x="432" y="87"/>
                </a:lnTo>
                <a:lnTo>
                  <a:pt x="433" y="85"/>
                </a:lnTo>
                <a:lnTo>
                  <a:pt x="433" y="84"/>
                </a:lnTo>
                <a:lnTo>
                  <a:pt x="434" y="83"/>
                </a:lnTo>
                <a:lnTo>
                  <a:pt x="435" y="82"/>
                </a:lnTo>
                <a:lnTo>
                  <a:pt x="436" y="80"/>
                </a:lnTo>
                <a:lnTo>
                  <a:pt x="438" y="80"/>
                </a:lnTo>
                <a:lnTo>
                  <a:pt x="439" y="79"/>
                </a:lnTo>
                <a:lnTo>
                  <a:pt x="440" y="79"/>
                </a:lnTo>
                <a:lnTo>
                  <a:pt x="440" y="78"/>
                </a:lnTo>
                <a:lnTo>
                  <a:pt x="441" y="77"/>
                </a:lnTo>
                <a:lnTo>
                  <a:pt x="442" y="77"/>
                </a:lnTo>
                <a:lnTo>
                  <a:pt x="443" y="77"/>
                </a:lnTo>
                <a:lnTo>
                  <a:pt x="444" y="77"/>
                </a:lnTo>
                <a:lnTo>
                  <a:pt x="445" y="77"/>
                </a:lnTo>
                <a:lnTo>
                  <a:pt x="447" y="77"/>
                </a:lnTo>
                <a:lnTo>
                  <a:pt x="448" y="77"/>
                </a:lnTo>
                <a:lnTo>
                  <a:pt x="449" y="77"/>
                </a:lnTo>
                <a:lnTo>
                  <a:pt x="450" y="77"/>
                </a:lnTo>
                <a:lnTo>
                  <a:pt x="450" y="78"/>
                </a:lnTo>
                <a:lnTo>
                  <a:pt x="451" y="78"/>
                </a:lnTo>
                <a:lnTo>
                  <a:pt x="452" y="79"/>
                </a:lnTo>
                <a:lnTo>
                  <a:pt x="453" y="79"/>
                </a:lnTo>
                <a:lnTo>
                  <a:pt x="453" y="80"/>
                </a:lnTo>
                <a:lnTo>
                  <a:pt x="453" y="82"/>
                </a:lnTo>
                <a:lnTo>
                  <a:pt x="454" y="82"/>
                </a:lnTo>
                <a:lnTo>
                  <a:pt x="454" y="83"/>
                </a:lnTo>
                <a:lnTo>
                  <a:pt x="454" y="84"/>
                </a:lnTo>
                <a:lnTo>
                  <a:pt x="456" y="85"/>
                </a:lnTo>
                <a:lnTo>
                  <a:pt x="456" y="86"/>
                </a:lnTo>
                <a:lnTo>
                  <a:pt x="456" y="87"/>
                </a:lnTo>
                <a:lnTo>
                  <a:pt x="457" y="87"/>
                </a:lnTo>
                <a:lnTo>
                  <a:pt x="457" y="88"/>
                </a:lnTo>
                <a:lnTo>
                  <a:pt x="457" y="89"/>
                </a:lnTo>
                <a:lnTo>
                  <a:pt x="457" y="91"/>
                </a:lnTo>
                <a:lnTo>
                  <a:pt x="456" y="91"/>
                </a:lnTo>
                <a:lnTo>
                  <a:pt x="454" y="92"/>
                </a:lnTo>
                <a:lnTo>
                  <a:pt x="453" y="93"/>
                </a:lnTo>
                <a:lnTo>
                  <a:pt x="452" y="93"/>
                </a:lnTo>
                <a:lnTo>
                  <a:pt x="451" y="93"/>
                </a:lnTo>
                <a:lnTo>
                  <a:pt x="450" y="93"/>
                </a:lnTo>
                <a:lnTo>
                  <a:pt x="449" y="93"/>
                </a:lnTo>
                <a:lnTo>
                  <a:pt x="448" y="93"/>
                </a:lnTo>
                <a:lnTo>
                  <a:pt x="444" y="93"/>
                </a:lnTo>
                <a:lnTo>
                  <a:pt x="443" y="93"/>
                </a:lnTo>
                <a:lnTo>
                  <a:pt x="442" y="94"/>
                </a:lnTo>
                <a:lnTo>
                  <a:pt x="442" y="95"/>
                </a:lnTo>
                <a:lnTo>
                  <a:pt x="442" y="96"/>
                </a:lnTo>
                <a:lnTo>
                  <a:pt x="441" y="96"/>
                </a:lnTo>
                <a:lnTo>
                  <a:pt x="441" y="97"/>
                </a:lnTo>
                <a:lnTo>
                  <a:pt x="441" y="99"/>
                </a:lnTo>
                <a:lnTo>
                  <a:pt x="441" y="100"/>
                </a:lnTo>
                <a:lnTo>
                  <a:pt x="442" y="102"/>
                </a:lnTo>
                <a:lnTo>
                  <a:pt x="442" y="103"/>
                </a:lnTo>
                <a:lnTo>
                  <a:pt x="442" y="104"/>
                </a:lnTo>
                <a:lnTo>
                  <a:pt x="442" y="105"/>
                </a:lnTo>
                <a:lnTo>
                  <a:pt x="443" y="105"/>
                </a:lnTo>
                <a:lnTo>
                  <a:pt x="443" y="107"/>
                </a:lnTo>
                <a:lnTo>
                  <a:pt x="444" y="109"/>
                </a:lnTo>
                <a:lnTo>
                  <a:pt x="445" y="110"/>
                </a:lnTo>
                <a:lnTo>
                  <a:pt x="445" y="111"/>
                </a:lnTo>
                <a:lnTo>
                  <a:pt x="447" y="111"/>
                </a:lnTo>
                <a:lnTo>
                  <a:pt x="447" y="112"/>
                </a:lnTo>
                <a:lnTo>
                  <a:pt x="448" y="112"/>
                </a:lnTo>
                <a:lnTo>
                  <a:pt x="448" y="113"/>
                </a:lnTo>
                <a:lnTo>
                  <a:pt x="449" y="114"/>
                </a:lnTo>
                <a:lnTo>
                  <a:pt x="450" y="116"/>
                </a:lnTo>
                <a:lnTo>
                  <a:pt x="451" y="117"/>
                </a:lnTo>
                <a:lnTo>
                  <a:pt x="452" y="117"/>
                </a:lnTo>
                <a:lnTo>
                  <a:pt x="453" y="118"/>
                </a:lnTo>
                <a:lnTo>
                  <a:pt x="453" y="119"/>
                </a:lnTo>
                <a:lnTo>
                  <a:pt x="454" y="119"/>
                </a:lnTo>
                <a:lnTo>
                  <a:pt x="456" y="119"/>
                </a:lnTo>
                <a:lnTo>
                  <a:pt x="456" y="120"/>
                </a:lnTo>
                <a:lnTo>
                  <a:pt x="457" y="120"/>
                </a:lnTo>
                <a:lnTo>
                  <a:pt x="458" y="121"/>
                </a:lnTo>
                <a:lnTo>
                  <a:pt x="459" y="121"/>
                </a:lnTo>
                <a:lnTo>
                  <a:pt x="460" y="121"/>
                </a:lnTo>
                <a:lnTo>
                  <a:pt x="462" y="124"/>
                </a:lnTo>
                <a:lnTo>
                  <a:pt x="464" y="124"/>
                </a:lnTo>
                <a:lnTo>
                  <a:pt x="464" y="125"/>
                </a:lnTo>
                <a:lnTo>
                  <a:pt x="465" y="125"/>
                </a:lnTo>
                <a:lnTo>
                  <a:pt x="466" y="125"/>
                </a:lnTo>
                <a:lnTo>
                  <a:pt x="467" y="126"/>
                </a:lnTo>
                <a:lnTo>
                  <a:pt x="469" y="126"/>
                </a:lnTo>
                <a:lnTo>
                  <a:pt x="470" y="126"/>
                </a:lnTo>
                <a:lnTo>
                  <a:pt x="471" y="126"/>
                </a:lnTo>
                <a:lnTo>
                  <a:pt x="473" y="126"/>
                </a:lnTo>
                <a:lnTo>
                  <a:pt x="475" y="126"/>
                </a:lnTo>
                <a:lnTo>
                  <a:pt x="476" y="126"/>
                </a:lnTo>
                <a:lnTo>
                  <a:pt x="478" y="126"/>
                </a:lnTo>
                <a:lnTo>
                  <a:pt x="479" y="126"/>
                </a:lnTo>
                <a:lnTo>
                  <a:pt x="480" y="125"/>
                </a:lnTo>
                <a:lnTo>
                  <a:pt x="482" y="125"/>
                </a:lnTo>
                <a:lnTo>
                  <a:pt x="483" y="125"/>
                </a:lnTo>
                <a:lnTo>
                  <a:pt x="484" y="125"/>
                </a:lnTo>
                <a:lnTo>
                  <a:pt x="485" y="124"/>
                </a:lnTo>
                <a:lnTo>
                  <a:pt x="486" y="124"/>
                </a:lnTo>
                <a:lnTo>
                  <a:pt x="490" y="122"/>
                </a:lnTo>
                <a:lnTo>
                  <a:pt x="492" y="121"/>
                </a:lnTo>
                <a:lnTo>
                  <a:pt x="493" y="121"/>
                </a:lnTo>
                <a:lnTo>
                  <a:pt x="494" y="120"/>
                </a:lnTo>
                <a:lnTo>
                  <a:pt x="495" y="120"/>
                </a:lnTo>
                <a:lnTo>
                  <a:pt x="496" y="119"/>
                </a:lnTo>
                <a:lnTo>
                  <a:pt x="497" y="119"/>
                </a:lnTo>
                <a:lnTo>
                  <a:pt x="497" y="118"/>
                </a:lnTo>
                <a:lnTo>
                  <a:pt x="499" y="118"/>
                </a:lnTo>
                <a:lnTo>
                  <a:pt x="500" y="117"/>
                </a:lnTo>
                <a:lnTo>
                  <a:pt x="501" y="116"/>
                </a:lnTo>
                <a:lnTo>
                  <a:pt x="502" y="114"/>
                </a:lnTo>
                <a:lnTo>
                  <a:pt x="503" y="113"/>
                </a:lnTo>
                <a:lnTo>
                  <a:pt x="504" y="112"/>
                </a:lnTo>
                <a:lnTo>
                  <a:pt x="504" y="111"/>
                </a:lnTo>
                <a:lnTo>
                  <a:pt x="504" y="110"/>
                </a:lnTo>
                <a:lnTo>
                  <a:pt x="505" y="110"/>
                </a:lnTo>
                <a:lnTo>
                  <a:pt x="505" y="109"/>
                </a:lnTo>
                <a:lnTo>
                  <a:pt x="507" y="109"/>
                </a:lnTo>
                <a:lnTo>
                  <a:pt x="508" y="109"/>
                </a:lnTo>
                <a:lnTo>
                  <a:pt x="509" y="109"/>
                </a:lnTo>
                <a:lnTo>
                  <a:pt x="510" y="109"/>
                </a:lnTo>
                <a:lnTo>
                  <a:pt x="511" y="110"/>
                </a:lnTo>
                <a:lnTo>
                  <a:pt x="512" y="110"/>
                </a:lnTo>
                <a:lnTo>
                  <a:pt x="514" y="111"/>
                </a:lnTo>
                <a:lnTo>
                  <a:pt x="514" y="112"/>
                </a:lnTo>
                <a:lnTo>
                  <a:pt x="516" y="113"/>
                </a:lnTo>
                <a:lnTo>
                  <a:pt x="517" y="114"/>
                </a:lnTo>
                <a:lnTo>
                  <a:pt x="518" y="116"/>
                </a:lnTo>
                <a:lnTo>
                  <a:pt x="518" y="117"/>
                </a:lnTo>
                <a:lnTo>
                  <a:pt x="519" y="118"/>
                </a:lnTo>
                <a:lnTo>
                  <a:pt x="520" y="120"/>
                </a:lnTo>
                <a:lnTo>
                  <a:pt x="520" y="121"/>
                </a:lnTo>
                <a:lnTo>
                  <a:pt x="520" y="124"/>
                </a:lnTo>
                <a:lnTo>
                  <a:pt x="521" y="125"/>
                </a:lnTo>
                <a:lnTo>
                  <a:pt x="521" y="126"/>
                </a:lnTo>
                <a:lnTo>
                  <a:pt x="521" y="127"/>
                </a:lnTo>
                <a:lnTo>
                  <a:pt x="521" y="128"/>
                </a:lnTo>
                <a:lnTo>
                  <a:pt x="522" y="129"/>
                </a:lnTo>
                <a:lnTo>
                  <a:pt x="522" y="130"/>
                </a:lnTo>
                <a:lnTo>
                  <a:pt x="523" y="130"/>
                </a:lnTo>
                <a:lnTo>
                  <a:pt x="525" y="132"/>
                </a:lnTo>
                <a:lnTo>
                  <a:pt x="526" y="132"/>
                </a:lnTo>
                <a:lnTo>
                  <a:pt x="527" y="133"/>
                </a:lnTo>
                <a:lnTo>
                  <a:pt x="530" y="135"/>
                </a:lnTo>
                <a:lnTo>
                  <a:pt x="531" y="135"/>
                </a:lnTo>
                <a:lnTo>
                  <a:pt x="533" y="136"/>
                </a:lnTo>
                <a:lnTo>
                  <a:pt x="535" y="137"/>
                </a:lnTo>
                <a:lnTo>
                  <a:pt x="536" y="138"/>
                </a:lnTo>
                <a:lnTo>
                  <a:pt x="537" y="138"/>
                </a:lnTo>
                <a:lnTo>
                  <a:pt x="538" y="138"/>
                </a:lnTo>
                <a:lnTo>
                  <a:pt x="539" y="138"/>
                </a:lnTo>
                <a:lnTo>
                  <a:pt x="540" y="138"/>
                </a:lnTo>
                <a:lnTo>
                  <a:pt x="542" y="138"/>
                </a:lnTo>
                <a:lnTo>
                  <a:pt x="543" y="137"/>
                </a:lnTo>
                <a:lnTo>
                  <a:pt x="545" y="136"/>
                </a:lnTo>
                <a:lnTo>
                  <a:pt x="547" y="135"/>
                </a:lnTo>
                <a:lnTo>
                  <a:pt x="550" y="134"/>
                </a:lnTo>
                <a:lnTo>
                  <a:pt x="551" y="13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73275595-30F2-7F7D-BB4E-EFCE383B105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29746" y="340494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0A57E35F-5342-A1A0-0269-D227B241DB8E}"/>
              </a:ext>
            </a:extLst>
          </p:cNvPr>
          <p:cNvCxnSpPr>
            <a:cxnSpLocks/>
            <a:stCxn id="6" idx="1"/>
            <a:endCxn id="3" idx="0"/>
          </p:cNvCxnSpPr>
          <p:nvPr/>
        </p:nvCxnSpPr>
        <p:spPr>
          <a:xfrm rot="10800000" flipV="1">
            <a:off x="3171955" y="2959996"/>
            <a:ext cx="390219" cy="44494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503DE33C-077F-E4B9-ABF8-DD337E495F82}"/>
              </a:ext>
            </a:extLst>
          </p:cNvPr>
          <p:cNvSpPr/>
          <p:nvPr/>
        </p:nvSpPr>
        <p:spPr>
          <a:xfrm>
            <a:off x="3562173" y="279601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Atlanta</a:t>
            </a:r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13090334-FE71-B0B3-DEBC-69A92377594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05316" y="249054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B31C7CAA-4AD3-75F2-25A7-5F13B3675582}"/>
              </a:ext>
            </a:extLst>
          </p:cNvPr>
          <p:cNvCxnSpPr>
            <a:cxnSpLocks/>
            <a:stCxn id="12" idx="1"/>
            <a:endCxn id="8" idx="0"/>
          </p:cNvCxnSpPr>
          <p:nvPr/>
        </p:nvCxnSpPr>
        <p:spPr>
          <a:xfrm rot="10800000" flipV="1">
            <a:off x="3247525" y="2474964"/>
            <a:ext cx="418013" cy="1557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8B3C8D77-8392-868C-448B-DF056C3EC3AC}"/>
              </a:ext>
            </a:extLst>
          </p:cNvPr>
          <p:cNvSpPr/>
          <p:nvPr/>
        </p:nvSpPr>
        <p:spPr>
          <a:xfrm>
            <a:off x="3665537" y="231098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Sandy Springs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1E1952C0-2F43-D243-B235-0A448CBC18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62447" y="400194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D5579ADF-D390-FB5A-2FB8-2DF173A246CC}"/>
              </a:ext>
            </a:extLst>
          </p:cNvPr>
          <p:cNvCxnSpPr>
            <a:cxnSpLocks/>
            <a:stCxn id="22" idx="3"/>
            <a:endCxn id="14" idx="0"/>
          </p:cNvCxnSpPr>
          <p:nvPr/>
        </p:nvCxnSpPr>
        <p:spPr>
          <a:xfrm>
            <a:off x="1941635" y="3591325"/>
            <a:ext cx="263020" cy="41061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2" name="圆角矩形 45">
            <a:extLst>
              <a:ext uri="{FF2B5EF4-FFF2-40B4-BE49-F238E27FC236}">
                <a16:creationId xmlns:a16="http://schemas.microsoft.com/office/drawing/2014/main" id="{706B349A-CE11-1125-D507-58BB1D3F8E2B}"/>
              </a:ext>
            </a:extLst>
          </p:cNvPr>
          <p:cNvSpPr/>
          <p:nvPr/>
        </p:nvSpPr>
        <p:spPr>
          <a:xfrm>
            <a:off x="610345" y="342734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South Fulton</a:t>
            </a:r>
          </a:p>
        </p:txBody>
      </p:sp>
      <p:sp>
        <p:nvSpPr>
          <p:cNvPr id="34" name="Freeform 4">
            <a:extLst>
              <a:ext uri="{FF2B5EF4-FFF2-40B4-BE49-F238E27FC236}">
                <a16:creationId xmlns:a16="http://schemas.microsoft.com/office/drawing/2014/main" id="{6A60F862-8197-8ABA-67D6-E53F375B4EB9}"/>
              </a:ext>
            </a:extLst>
          </p:cNvPr>
          <p:cNvSpPr>
            <a:spLocks/>
          </p:cNvSpPr>
          <p:nvPr/>
        </p:nvSpPr>
        <p:spPr bwMode="gray">
          <a:xfrm flipH="1">
            <a:off x="5092615" y="1635646"/>
            <a:ext cx="1602772" cy="1342630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D6583824-E341-CAC0-503C-C137A9E7C077}"/>
              </a:ext>
            </a:extLst>
          </p:cNvPr>
          <p:cNvSpPr>
            <a:spLocks/>
          </p:cNvSpPr>
          <p:nvPr/>
        </p:nvSpPr>
        <p:spPr bwMode="gray">
          <a:xfrm>
            <a:off x="6880322" y="1635646"/>
            <a:ext cx="1602772" cy="1342630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DA0B9478-424A-65AF-3F6C-19097AD6DB88}"/>
              </a:ext>
            </a:extLst>
          </p:cNvPr>
          <p:cNvSpPr>
            <a:spLocks/>
          </p:cNvSpPr>
          <p:nvPr/>
        </p:nvSpPr>
        <p:spPr bwMode="gray">
          <a:xfrm>
            <a:off x="5092615" y="3200199"/>
            <a:ext cx="1602772" cy="1342629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chemeClr val="accent3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EA09487F-8084-819B-A253-57BAA15AFD98}"/>
              </a:ext>
            </a:extLst>
          </p:cNvPr>
          <p:cNvSpPr>
            <a:spLocks/>
          </p:cNvSpPr>
          <p:nvPr/>
        </p:nvSpPr>
        <p:spPr bwMode="gray">
          <a:xfrm flipH="1">
            <a:off x="6880322" y="3200199"/>
            <a:ext cx="1602772" cy="1342629"/>
          </a:xfrm>
          <a:custGeom>
            <a:avLst/>
            <a:gdLst>
              <a:gd name="T0" fmla="*/ 303 w 1299"/>
              <a:gd name="T1" fmla="*/ 1008 h 1008"/>
              <a:gd name="T2" fmla="*/ 1299 w 1299"/>
              <a:gd name="T3" fmla="*/ 1008 h 1008"/>
              <a:gd name="T4" fmla="*/ 1296 w 1299"/>
              <a:gd name="T5" fmla="*/ 315 h 1008"/>
              <a:gd name="T6" fmla="*/ 942 w 1299"/>
              <a:gd name="T7" fmla="*/ 0 h 1008"/>
              <a:gd name="T8" fmla="*/ 3 w 1299"/>
              <a:gd name="T9" fmla="*/ 0 h 1008"/>
              <a:gd name="T10" fmla="*/ 0 w 1299"/>
              <a:gd name="T11" fmla="*/ 723 h 1008"/>
              <a:gd name="T12" fmla="*/ 303 w 1299"/>
              <a:gd name="T13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solidFill>
            <a:srgbClr val="F7964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8" name="Oval 8">
            <a:extLst>
              <a:ext uri="{FF2B5EF4-FFF2-40B4-BE49-F238E27FC236}">
                <a16:creationId xmlns:a16="http://schemas.microsoft.com/office/drawing/2014/main" id="{17AD635F-2C0A-3328-F556-187C2204092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80306" y="2270590"/>
            <a:ext cx="1616334" cy="1617567"/>
          </a:xfrm>
          <a:prstGeom prst="ellipse">
            <a:avLst/>
          </a:prstGeom>
          <a:solidFill>
            <a:srgbClr val="FE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" name="Rectangle 13">
            <a:extLst>
              <a:ext uri="{FF2B5EF4-FFF2-40B4-BE49-F238E27FC236}">
                <a16:creationId xmlns:a16="http://schemas.microsoft.com/office/drawing/2014/main" id="{60282443-D106-2086-7FB9-BF290729A1E8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87432" y="2626899"/>
            <a:ext cx="392406" cy="28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M1</a:t>
            </a:r>
          </a:p>
        </p:txBody>
      </p:sp>
      <p:sp>
        <p:nvSpPr>
          <p:cNvPr id="44" name="Rectangle 14">
            <a:extLst>
              <a:ext uri="{FF2B5EF4-FFF2-40B4-BE49-F238E27FC236}">
                <a16:creationId xmlns:a16="http://schemas.microsoft.com/office/drawing/2014/main" id="{999EDEF8-E226-8069-20AA-0B734A1C8F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7044299" y="2626899"/>
            <a:ext cx="392406" cy="28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M2</a:t>
            </a:r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378B8B39-8132-6109-8CC9-E69FFE37707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87432" y="3266941"/>
            <a:ext cx="392406" cy="28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M4</a:t>
            </a: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1C1BA056-9A2D-3E9C-529D-789EDAC1DB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044299" y="3266941"/>
            <a:ext cx="392406" cy="28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M3</a:t>
            </a:r>
          </a:p>
        </p:txBody>
      </p:sp>
      <p:sp>
        <p:nvSpPr>
          <p:cNvPr id="50" name="Freeform 35">
            <a:extLst>
              <a:ext uri="{FF2B5EF4-FFF2-40B4-BE49-F238E27FC236}">
                <a16:creationId xmlns:a16="http://schemas.microsoft.com/office/drawing/2014/main" id="{83806D71-F371-7F45-A79E-A15A51CC3FD8}"/>
              </a:ext>
            </a:extLst>
          </p:cNvPr>
          <p:cNvSpPr>
            <a:spLocks/>
          </p:cNvSpPr>
          <p:nvPr/>
        </p:nvSpPr>
        <p:spPr bwMode="auto">
          <a:xfrm>
            <a:off x="5328879" y="1789204"/>
            <a:ext cx="904549" cy="992542"/>
          </a:xfrm>
          <a:custGeom>
            <a:avLst/>
            <a:gdLst>
              <a:gd name="T0" fmla="*/ 2103 w 2241"/>
              <a:gd name="T1" fmla="*/ 564 h 2459"/>
              <a:gd name="T2" fmla="*/ 1999 w 2241"/>
              <a:gd name="T3" fmla="*/ 639 h 2459"/>
              <a:gd name="T4" fmla="*/ 1959 w 2241"/>
              <a:gd name="T5" fmla="*/ 703 h 2459"/>
              <a:gd name="T6" fmla="*/ 1888 w 2241"/>
              <a:gd name="T7" fmla="*/ 657 h 2459"/>
              <a:gd name="T8" fmla="*/ 1768 w 2241"/>
              <a:gd name="T9" fmla="*/ 722 h 2459"/>
              <a:gd name="T10" fmla="*/ 1736 w 2241"/>
              <a:gd name="T11" fmla="*/ 802 h 2459"/>
              <a:gd name="T12" fmla="*/ 1646 w 2241"/>
              <a:gd name="T13" fmla="*/ 816 h 2459"/>
              <a:gd name="T14" fmla="*/ 1566 w 2241"/>
              <a:gd name="T15" fmla="*/ 790 h 2459"/>
              <a:gd name="T16" fmla="*/ 1497 w 2241"/>
              <a:gd name="T17" fmla="*/ 787 h 2459"/>
              <a:gd name="T18" fmla="*/ 1495 w 2241"/>
              <a:gd name="T19" fmla="*/ 1008 h 2459"/>
              <a:gd name="T20" fmla="*/ 1495 w 2241"/>
              <a:gd name="T21" fmla="*/ 1181 h 2459"/>
              <a:gd name="T22" fmla="*/ 1495 w 2241"/>
              <a:gd name="T23" fmla="*/ 1311 h 2459"/>
              <a:gd name="T24" fmla="*/ 1493 w 2241"/>
              <a:gd name="T25" fmla="*/ 1499 h 2459"/>
              <a:gd name="T26" fmla="*/ 1493 w 2241"/>
              <a:gd name="T27" fmla="*/ 1616 h 2459"/>
              <a:gd name="T28" fmla="*/ 1491 w 2241"/>
              <a:gd name="T29" fmla="*/ 1886 h 2459"/>
              <a:gd name="T30" fmla="*/ 1198 w 2241"/>
              <a:gd name="T31" fmla="*/ 1937 h 2459"/>
              <a:gd name="T32" fmla="*/ 1169 w 2241"/>
              <a:gd name="T33" fmla="*/ 1956 h 2459"/>
              <a:gd name="T34" fmla="*/ 1168 w 2241"/>
              <a:gd name="T35" fmla="*/ 2158 h 2459"/>
              <a:gd name="T36" fmla="*/ 1011 w 2241"/>
              <a:gd name="T37" fmla="*/ 2326 h 2459"/>
              <a:gd name="T38" fmla="*/ 755 w 2241"/>
              <a:gd name="T39" fmla="*/ 2412 h 2459"/>
              <a:gd name="T40" fmla="*/ 723 w 2241"/>
              <a:gd name="T41" fmla="*/ 2454 h 2459"/>
              <a:gd name="T42" fmla="*/ 535 w 2241"/>
              <a:gd name="T43" fmla="*/ 2431 h 2459"/>
              <a:gd name="T44" fmla="*/ 7 w 2241"/>
              <a:gd name="T45" fmla="*/ 2427 h 2459"/>
              <a:gd name="T46" fmla="*/ 120 w 2241"/>
              <a:gd name="T47" fmla="*/ 2211 h 2459"/>
              <a:gd name="T48" fmla="*/ 359 w 2241"/>
              <a:gd name="T49" fmla="*/ 1978 h 2459"/>
              <a:gd name="T50" fmla="*/ 789 w 2241"/>
              <a:gd name="T51" fmla="*/ 1641 h 2459"/>
              <a:gd name="T52" fmla="*/ 843 w 2241"/>
              <a:gd name="T53" fmla="*/ 1568 h 2459"/>
              <a:gd name="T54" fmla="*/ 882 w 2241"/>
              <a:gd name="T55" fmla="*/ 1530 h 2459"/>
              <a:gd name="T56" fmla="*/ 938 w 2241"/>
              <a:gd name="T57" fmla="*/ 1475 h 2459"/>
              <a:gd name="T58" fmla="*/ 996 w 2241"/>
              <a:gd name="T59" fmla="*/ 1426 h 2459"/>
              <a:gd name="T60" fmla="*/ 1058 w 2241"/>
              <a:gd name="T61" fmla="*/ 1361 h 2459"/>
              <a:gd name="T62" fmla="*/ 1140 w 2241"/>
              <a:gd name="T63" fmla="*/ 1292 h 2459"/>
              <a:gd name="T64" fmla="*/ 1166 w 2241"/>
              <a:gd name="T65" fmla="*/ 1228 h 2459"/>
              <a:gd name="T66" fmla="*/ 1186 w 2241"/>
              <a:gd name="T67" fmla="*/ 1141 h 2459"/>
              <a:gd name="T68" fmla="*/ 1213 w 2241"/>
              <a:gd name="T69" fmla="*/ 1042 h 2459"/>
              <a:gd name="T70" fmla="*/ 1236 w 2241"/>
              <a:gd name="T71" fmla="*/ 948 h 2459"/>
              <a:gd name="T72" fmla="*/ 1332 w 2241"/>
              <a:gd name="T73" fmla="*/ 868 h 2459"/>
              <a:gd name="T74" fmla="*/ 1383 w 2241"/>
              <a:gd name="T75" fmla="*/ 812 h 2459"/>
              <a:gd name="T76" fmla="*/ 1411 w 2241"/>
              <a:gd name="T77" fmla="*/ 762 h 2459"/>
              <a:gd name="T78" fmla="*/ 1385 w 2241"/>
              <a:gd name="T79" fmla="*/ 698 h 2459"/>
              <a:gd name="T80" fmla="*/ 1364 w 2241"/>
              <a:gd name="T81" fmla="*/ 668 h 2459"/>
              <a:gd name="T82" fmla="*/ 1343 w 2241"/>
              <a:gd name="T83" fmla="*/ 636 h 2459"/>
              <a:gd name="T84" fmla="*/ 1342 w 2241"/>
              <a:gd name="T85" fmla="*/ 598 h 2459"/>
              <a:gd name="T86" fmla="*/ 1334 w 2241"/>
              <a:gd name="T87" fmla="*/ 558 h 2459"/>
              <a:gd name="T88" fmla="*/ 1315 w 2241"/>
              <a:gd name="T89" fmla="*/ 533 h 2459"/>
              <a:gd name="T90" fmla="*/ 1286 w 2241"/>
              <a:gd name="T91" fmla="*/ 473 h 2459"/>
              <a:gd name="T92" fmla="*/ 1290 w 2241"/>
              <a:gd name="T93" fmla="*/ 277 h 2459"/>
              <a:gd name="T94" fmla="*/ 1348 w 2241"/>
              <a:gd name="T95" fmla="*/ 267 h 2459"/>
              <a:gd name="T96" fmla="*/ 1390 w 2241"/>
              <a:gd name="T97" fmla="*/ 242 h 2459"/>
              <a:gd name="T98" fmla="*/ 1451 w 2241"/>
              <a:gd name="T99" fmla="*/ 227 h 2459"/>
              <a:gd name="T100" fmla="*/ 1462 w 2241"/>
              <a:gd name="T101" fmla="*/ 168 h 2459"/>
              <a:gd name="T102" fmla="*/ 1466 w 2241"/>
              <a:gd name="T103" fmla="*/ 107 h 2459"/>
              <a:gd name="T104" fmla="*/ 1477 w 2241"/>
              <a:gd name="T105" fmla="*/ 43 h 2459"/>
              <a:gd name="T106" fmla="*/ 1529 w 2241"/>
              <a:gd name="T107" fmla="*/ 26 h 2459"/>
              <a:gd name="T108" fmla="*/ 1761 w 2241"/>
              <a:gd name="T109" fmla="*/ 12 h 2459"/>
              <a:gd name="T110" fmla="*/ 1761 w 2241"/>
              <a:gd name="T111" fmla="*/ 154 h 2459"/>
              <a:gd name="T112" fmla="*/ 1773 w 2241"/>
              <a:gd name="T113" fmla="*/ 284 h 2459"/>
              <a:gd name="T114" fmla="*/ 1833 w 2241"/>
              <a:gd name="T115" fmla="*/ 311 h 2459"/>
              <a:gd name="T116" fmla="*/ 1898 w 2241"/>
              <a:gd name="T117" fmla="*/ 316 h 2459"/>
              <a:gd name="T118" fmla="*/ 1959 w 2241"/>
              <a:gd name="T119" fmla="*/ 358 h 2459"/>
              <a:gd name="T120" fmla="*/ 2008 w 2241"/>
              <a:gd name="T121" fmla="*/ 421 h 2459"/>
              <a:gd name="T122" fmla="*/ 2109 w 2241"/>
              <a:gd name="T123" fmla="*/ 473 h 2459"/>
              <a:gd name="T124" fmla="*/ 2210 w 2241"/>
              <a:gd name="T125" fmla="*/ 488 h 2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41" h="2459">
                <a:moveTo>
                  <a:pt x="2241" y="489"/>
                </a:moveTo>
                <a:lnTo>
                  <a:pt x="2241" y="491"/>
                </a:lnTo>
                <a:lnTo>
                  <a:pt x="2241" y="492"/>
                </a:lnTo>
                <a:lnTo>
                  <a:pt x="2240" y="493"/>
                </a:lnTo>
                <a:lnTo>
                  <a:pt x="2235" y="497"/>
                </a:lnTo>
                <a:lnTo>
                  <a:pt x="2233" y="500"/>
                </a:lnTo>
                <a:lnTo>
                  <a:pt x="2230" y="502"/>
                </a:lnTo>
                <a:lnTo>
                  <a:pt x="2221" y="504"/>
                </a:lnTo>
                <a:lnTo>
                  <a:pt x="2215" y="508"/>
                </a:lnTo>
                <a:lnTo>
                  <a:pt x="2212" y="509"/>
                </a:lnTo>
                <a:lnTo>
                  <a:pt x="2211" y="510"/>
                </a:lnTo>
                <a:lnTo>
                  <a:pt x="2210" y="511"/>
                </a:lnTo>
                <a:lnTo>
                  <a:pt x="2209" y="512"/>
                </a:lnTo>
                <a:lnTo>
                  <a:pt x="2208" y="512"/>
                </a:lnTo>
                <a:lnTo>
                  <a:pt x="2204" y="516"/>
                </a:lnTo>
                <a:lnTo>
                  <a:pt x="2201" y="518"/>
                </a:lnTo>
                <a:lnTo>
                  <a:pt x="2198" y="520"/>
                </a:lnTo>
                <a:lnTo>
                  <a:pt x="2193" y="526"/>
                </a:lnTo>
                <a:lnTo>
                  <a:pt x="2192" y="527"/>
                </a:lnTo>
                <a:lnTo>
                  <a:pt x="2192" y="528"/>
                </a:lnTo>
                <a:lnTo>
                  <a:pt x="2191" y="529"/>
                </a:lnTo>
                <a:lnTo>
                  <a:pt x="2190" y="531"/>
                </a:lnTo>
                <a:lnTo>
                  <a:pt x="2189" y="537"/>
                </a:lnTo>
                <a:lnTo>
                  <a:pt x="2185" y="539"/>
                </a:lnTo>
                <a:lnTo>
                  <a:pt x="2181" y="543"/>
                </a:lnTo>
                <a:lnTo>
                  <a:pt x="2175" y="545"/>
                </a:lnTo>
                <a:lnTo>
                  <a:pt x="2174" y="545"/>
                </a:lnTo>
                <a:lnTo>
                  <a:pt x="2172" y="547"/>
                </a:lnTo>
                <a:lnTo>
                  <a:pt x="2171" y="547"/>
                </a:lnTo>
                <a:lnTo>
                  <a:pt x="2169" y="548"/>
                </a:lnTo>
                <a:lnTo>
                  <a:pt x="2166" y="551"/>
                </a:lnTo>
                <a:lnTo>
                  <a:pt x="2164" y="551"/>
                </a:lnTo>
                <a:lnTo>
                  <a:pt x="2160" y="551"/>
                </a:lnTo>
                <a:lnTo>
                  <a:pt x="2158" y="552"/>
                </a:lnTo>
                <a:lnTo>
                  <a:pt x="2157" y="552"/>
                </a:lnTo>
                <a:lnTo>
                  <a:pt x="2155" y="552"/>
                </a:lnTo>
                <a:lnTo>
                  <a:pt x="2151" y="552"/>
                </a:lnTo>
                <a:lnTo>
                  <a:pt x="2150" y="552"/>
                </a:lnTo>
                <a:lnTo>
                  <a:pt x="2149" y="552"/>
                </a:lnTo>
                <a:lnTo>
                  <a:pt x="2143" y="554"/>
                </a:lnTo>
                <a:lnTo>
                  <a:pt x="2141" y="555"/>
                </a:lnTo>
                <a:lnTo>
                  <a:pt x="2139" y="556"/>
                </a:lnTo>
                <a:lnTo>
                  <a:pt x="2137" y="558"/>
                </a:lnTo>
                <a:lnTo>
                  <a:pt x="2135" y="558"/>
                </a:lnTo>
                <a:lnTo>
                  <a:pt x="2134" y="558"/>
                </a:lnTo>
                <a:lnTo>
                  <a:pt x="2130" y="559"/>
                </a:lnTo>
                <a:lnTo>
                  <a:pt x="2130" y="560"/>
                </a:lnTo>
                <a:lnTo>
                  <a:pt x="2126" y="560"/>
                </a:lnTo>
                <a:lnTo>
                  <a:pt x="2123" y="561"/>
                </a:lnTo>
                <a:lnTo>
                  <a:pt x="2121" y="561"/>
                </a:lnTo>
                <a:lnTo>
                  <a:pt x="2120" y="561"/>
                </a:lnTo>
                <a:lnTo>
                  <a:pt x="2118" y="561"/>
                </a:lnTo>
                <a:lnTo>
                  <a:pt x="2114" y="562"/>
                </a:lnTo>
                <a:lnTo>
                  <a:pt x="2114" y="563"/>
                </a:lnTo>
                <a:lnTo>
                  <a:pt x="2112" y="563"/>
                </a:lnTo>
                <a:lnTo>
                  <a:pt x="2108" y="564"/>
                </a:lnTo>
                <a:lnTo>
                  <a:pt x="2107" y="564"/>
                </a:lnTo>
                <a:lnTo>
                  <a:pt x="2103" y="564"/>
                </a:lnTo>
                <a:lnTo>
                  <a:pt x="2097" y="564"/>
                </a:lnTo>
                <a:lnTo>
                  <a:pt x="2091" y="563"/>
                </a:lnTo>
                <a:lnTo>
                  <a:pt x="2086" y="563"/>
                </a:lnTo>
                <a:lnTo>
                  <a:pt x="2086" y="562"/>
                </a:lnTo>
                <a:lnTo>
                  <a:pt x="2085" y="562"/>
                </a:lnTo>
                <a:lnTo>
                  <a:pt x="2082" y="562"/>
                </a:lnTo>
                <a:lnTo>
                  <a:pt x="2077" y="561"/>
                </a:lnTo>
                <a:lnTo>
                  <a:pt x="2075" y="561"/>
                </a:lnTo>
                <a:lnTo>
                  <a:pt x="2072" y="560"/>
                </a:lnTo>
                <a:lnTo>
                  <a:pt x="2070" y="558"/>
                </a:lnTo>
                <a:lnTo>
                  <a:pt x="2065" y="555"/>
                </a:lnTo>
                <a:lnTo>
                  <a:pt x="2064" y="555"/>
                </a:lnTo>
                <a:lnTo>
                  <a:pt x="2063" y="555"/>
                </a:lnTo>
                <a:lnTo>
                  <a:pt x="2061" y="556"/>
                </a:lnTo>
                <a:lnTo>
                  <a:pt x="2060" y="558"/>
                </a:lnTo>
                <a:lnTo>
                  <a:pt x="2059" y="558"/>
                </a:lnTo>
                <a:lnTo>
                  <a:pt x="2057" y="559"/>
                </a:lnTo>
                <a:lnTo>
                  <a:pt x="2056" y="560"/>
                </a:lnTo>
                <a:lnTo>
                  <a:pt x="2055" y="561"/>
                </a:lnTo>
                <a:lnTo>
                  <a:pt x="2053" y="562"/>
                </a:lnTo>
                <a:lnTo>
                  <a:pt x="2049" y="564"/>
                </a:lnTo>
                <a:lnTo>
                  <a:pt x="2048" y="564"/>
                </a:lnTo>
                <a:lnTo>
                  <a:pt x="2043" y="567"/>
                </a:lnTo>
                <a:lnTo>
                  <a:pt x="2039" y="568"/>
                </a:lnTo>
                <a:lnTo>
                  <a:pt x="2037" y="568"/>
                </a:lnTo>
                <a:lnTo>
                  <a:pt x="2035" y="568"/>
                </a:lnTo>
                <a:lnTo>
                  <a:pt x="2031" y="568"/>
                </a:lnTo>
                <a:lnTo>
                  <a:pt x="2028" y="570"/>
                </a:lnTo>
                <a:lnTo>
                  <a:pt x="2027" y="571"/>
                </a:lnTo>
                <a:lnTo>
                  <a:pt x="2026" y="572"/>
                </a:lnTo>
                <a:lnTo>
                  <a:pt x="2025" y="575"/>
                </a:lnTo>
                <a:lnTo>
                  <a:pt x="2022" y="576"/>
                </a:lnTo>
                <a:lnTo>
                  <a:pt x="2020" y="579"/>
                </a:lnTo>
                <a:lnTo>
                  <a:pt x="2018" y="583"/>
                </a:lnTo>
                <a:lnTo>
                  <a:pt x="2017" y="584"/>
                </a:lnTo>
                <a:lnTo>
                  <a:pt x="2013" y="589"/>
                </a:lnTo>
                <a:lnTo>
                  <a:pt x="2013" y="590"/>
                </a:lnTo>
                <a:lnTo>
                  <a:pt x="2012" y="592"/>
                </a:lnTo>
                <a:lnTo>
                  <a:pt x="2011" y="595"/>
                </a:lnTo>
                <a:lnTo>
                  <a:pt x="2010" y="597"/>
                </a:lnTo>
                <a:lnTo>
                  <a:pt x="2010" y="598"/>
                </a:lnTo>
                <a:lnTo>
                  <a:pt x="2009" y="603"/>
                </a:lnTo>
                <a:lnTo>
                  <a:pt x="2008" y="606"/>
                </a:lnTo>
                <a:lnTo>
                  <a:pt x="2008" y="608"/>
                </a:lnTo>
                <a:lnTo>
                  <a:pt x="2008" y="609"/>
                </a:lnTo>
                <a:lnTo>
                  <a:pt x="2006" y="612"/>
                </a:lnTo>
                <a:lnTo>
                  <a:pt x="2006" y="613"/>
                </a:lnTo>
                <a:lnTo>
                  <a:pt x="2005" y="614"/>
                </a:lnTo>
                <a:lnTo>
                  <a:pt x="2004" y="617"/>
                </a:lnTo>
                <a:lnTo>
                  <a:pt x="2004" y="618"/>
                </a:lnTo>
                <a:lnTo>
                  <a:pt x="2003" y="620"/>
                </a:lnTo>
                <a:lnTo>
                  <a:pt x="2001" y="627"/>
                </a:lnTo>
                <a:lnTo>
                  <a:pt x="2001" y="628"/>
                </a:lnTo>
                <a:lnTo>
                  <a:pt x="2000" y="631"/>
                </a:lnTo>
                <a:lnTo>
                  <a:pt x="2000" y="636"/>
                </a:lnTo>
                <a:lnTo>
                  <a:pt x="2000" y="637"/>
                </a:lnTo>
                <a:lnTo>
                  <a:pt x="1999" y="637"/>
                </a:lnTo>
                <a:lnTo>
                  <a:pt x="1999" y="639"/>
                </a:lnTo>
                <a:lnTo>
                  <a:pt x="1997" y="642"/>
                </a:lnTo>
                <a:lnTo>
                  <a:pt x="1996" y="643"/>
                </a:lnTo>
                <a:lnTo>
                  <a:pt x="1996" y="645"/>
                </a:lnTo>
                <a:lnTo>
                  <a:pt x="1995" y="646"/>
                </a:lnTo>
                <a:lnTo>
                  <a:pt x="1995" y="647"/>
                </a:lnTo>
                <a:lnTo>
                  <a:pt x="1995" y="648"/>
                </a:lnTo>
                <a:lnTo>
                  <a:pt x="1995" y="651"/>
                </a:lnTo>
                <a:lnTo>
                  <a:pt x="1995" y="653"/>
                </a:lnTo>
                <a:lnTo>
                  <a:pt x="1994" y="653"/>
                </a:lnTo>
                <a:lnTo>
                  <a:pt x="1994" y="654"/>
                </a:lnTo>
                <a:lnTo>
                  <a:pt x="1995" y="655"/>
                </a:lnTo>
                <a:lnTo>
                  <a:pt x="1995" y="656"/>
                </a:lnTo>
                <a:lnTo>
                  <a:pt x="1995" y="657"/>
                </a:lnTo>
                <a:lnTo>
                  <a:pt x="1995" y="659"/>
                </a:lnTo>
                <a:lnTo>
                  <a:pt x="1995" y="660"/>
                </a:lnTo>
                <a:lnTo>
                  <a:pt x="1995" y="663"/>
                </a:lnTo>
                <a:lnTo>
                  <a:pt x="1995" y="664"/>
                </a:lnTo>
                <a:lnTo>
                  <a:pt x="1995" y="665"/>
                </a:lnTo>
                <a:lnTo>
                  <a:pt x="1995" y="667"/>
                </a:lnTo>
                <a:lnTo>
                  <a:pt x="1995" y="669"/>
                </a:lnTo>
                <a:lnTo>
                  <a:pt x="1995" y="670"/>
                </a:lnTo>
                <a:lnTo>
                  <a:pt x="1995" y="671"/>
                </a:lnTo>
                <a:lnTo>
                  <a:pt x="1995" y="672"/>
                </a:lnTo>
                <a:lnTo>
                  <a:pt x="1994" y="673"/>
                </a:lnTo>
                <a:lnTo>
                  <a:pt x="1994" y="675"/>
                </a:lnTo>
                <a:lnTo>
                  <a:pt x="1993" y="675"/>
                </a:lnTo>
                <a:lnTo>
                  <a:pt x="1993" y="676"/>
                </a:lnTo>
                <a:lnTo>
                  <a:pt x="1992" y="677"/>
                </a:lnTo>
                <a:lnTo>
                  <a:pt x="1992" y="678"/>
                </a:lnTo>
                <a:lnTo>
                  <a:pt x="1991" y="679"/>
                </a:lnTo>
                <a:lnTo>
                  <a:pt x="1991" y="680"/>
                </a:lnTo>
                <a:lnTo>
                  <a:pt x="1990" y="680"/>
                </a:lnTo>
                <a:lnTo>
                  <a:pt x="1990" y="681"/>
                </a:lnTo>
                <a:lnTo>
                  <a:pt x="1988" y="681"/>
                </a:lnTo>
                <a:lnTo>
                  <a:pt x="1987" y="684"/>
                </a:lnTo>
                <a:lnTo>
                  <a:pt x="1986" y="685"/>
                </a:lnTo>
                <a:lnTo>
                  <a:pt x="1985" y="686"/>
                </a:lnTo>
                <a:lnTo>
                  <a:pt x="1984" y="686"/>
                </a:lnTo>
                <a:lnTo>
                  <a:pt x="1984" y="687"/>
                </a:lnTo>
                <a:lnTo>
                  <a:pt x="1984" y="688"/>
                </a:lnTo>
                <a:lnTo>
                  <a:pt x="1983" y="688"/>
                </a:lnTo>
                <a:lnTo>
                  <a:pt x="1983" y="689"/>
                </a:lnTo>
                <a:lnTo>
                  <a:pt x="1982" y="689"/>
                </a:lnTo>
                <a:lnTo>
                  <a:pt x="1980" y="690"/>
                </a:lnTo>
                <a:lnTo>
                  <a:pt x="1979" y="692"/>
                </a:lnTo>
                <a:lnTo>
                  <a:pt x="1978" y="692"/>
                </a:lnTo>
                <a:lnTo>
                  <a:pt x="1977" y="693"/>
                </a:lnTo>
                <a:lnTo>
                  <a:pt x="1976" y="694"/>
                </a:lnTo>
                <a:lnTo>
                  <a:pt x="1975" y="694"/>
                </a:lnTo>
                <a:lnTo>
                  <a:pt x="1975" y="695"/>
                </a:lnTo>
                <a:lnTo>
                  <a:pt x="1974" y="695"/>
                </a:lnTo>
                <a:lnTo>
                  <a:pt x="1973" y="696"/>
                </a:lnTo>
                <a:lnTo>
                  <a:pt x="1971" y="696"/>
                </a:lnTo>
                <a:lnTo>
                  <a:pt x="1967" y="700"/>
                </a:lnTo>
                <a:lnTo>
                  <a:pt x="1965" y="701"/>
                </a:lnTo>
                <a:lnTo>
                  <a:pt x="1962" y="702"/>
                </a:lnTo>
                <a:lnTo>
                  <a:pt x="1961" y="703"/>
                </a:lnTo>
                <a:lnTo>
                  <a:pt x="1959" y="703"/>
                </a:lnTo>
                <a:lnTo>
                  <a:pt x="1959" y="704"/>
                </a:lnTo>
                <a:lnTo>
                  <a:pt x="1958" y="704"/>
                </a:lnTo>
                <a:lnTo>
                  <a:pt x="1957" y="704"/>
                </a:lnTo>
                <a:lnTo>
                  <a:pt x="1948" y="705"/>
                </a:lnTo>
                <a:lnTo>
                  <a:pt x="1945" y="705"/>
                </a:lnTo>
                <a:lnTo>
                  <a:pt x="1944" y="706"/>
                </a:lnTo>
                <a:lnTo>
                  <a:pt x="1940" y="706"/>
                </a:lnTo>
                <a:lnTo>
                  <a:pt x="1935" y="707"/>
                </a:lnTo>
                <a:lnTo>
                  <a:pt x="1933" y="709"/>
                </a:lnTo>
                <a:lnTo>
                  <a:pt x="1931" y="709"/>
                </a:lnTo>
                <a:lnTo>
                  <a:pt x="1930" y="709"/>
                </a:lnTo>
                <a:lnTo>
                  <a:pt x="1928" y="709"/>
                </a:lnTo>
                <a:lnTo>
                  <a:pt x="1927" y="709"/>
                </a:lnTo>
                <a:lnTo>
                  <a:pt x="1926" y="709"/>
                </a:lnTo>
                <a:lnTo>
                  <a:pt x="1925" y="709"/>
                </a:lnTo>
                <a:lnTo>
                  <a:pt x="1924" y="709"/>
                </a:lnTo>
                <a:lnTo>
                  <a:pt x="1924" y="707"/>
                </a:lnTo>
                <a:lnTo>
                  <a:pt x="1923" y="707"/>
                </a:lnTo>
                <a:lnTo>
                  <a:pt x="1923" y="706"/>
                </a:lnTo>
                <a:lnTo>
                  <a:pt x="1923" y="705"/>
                </a:lnTo>
                <a:lnTo>
                  <a:pt x="1923" y="704"/>
                </a:lnTo>
                <a:lnTo>
                  <a:pt x="1923" y="703"/>
                </a:lnTo>
                <a:lnTo>
                  <a:pt x="1923" y="702"/>
                </a:lnTo>
                <a:lnTo>
                  <a:pt x="1923" y="701"/>
                </a:lnTo>
                <a:lnTo>
                  <a:pt x="1924" y="701"/>
                </a:lnTo>
                <a:lnTo>
                  <a:pt x="1925" y="700"/>
                </a:lnTo>
                <a:lnTo>
                  <a:pt x="1926" y="700"/>
                </a:lnTo>
                <a:lnTo>
                  <a:pt x="1927" y="698"/>
                </a:lnTo>
                <a:lnTo>
                  <a:pt x="1928" y="698"/>
                </a:lnTo>
                <a:lnTo>
                  <a:pt x="1930" y="697"/>
                </a:lnTo>
                <a:lnTo>
                  <a:pt x="1932" y="695"/>
                </a:lnTo>
                <a:lnTo>
                  <a:pt x="1932" y="694"/>
                </a:lnTo>
                <a:lnTo>
                  <a:pt x="1933" y="693"/>
                </a:lnTo>
                <a:lnTo>
                  <a:pt x="1933" y="692"/>
                </a:lnTo>
                <a:lnTo>
                  <a:pt x="1933" y="690"/>
                </a:lnTo>
                <a:lnTo>
                  <a:pt x="1933" y="689"/>
                </a:lnTo>
                <a:lnTo>
                  <a:pt x="1933" y="687"/>
                </a:lnTo>
                <a:lnTo>
                  <a:pt x="1933" y="686"/>
                </a:lnTo>
                <a:lnTo>
                  <a:pt x="1932" y="685"/>
                </a:lnTo>
                <a:lnTo>
                  <a:pt x="1931" y="682"/>
                </a:lnTo>
                <a:lnTo>
                  <a:pt x="1930" y="681"/>
                </a:lnTo>
                <a:lnTo>
                  <a:pt x="1928" y="679"/>
                </a:lnTo>
                <a:lnTo>
                  <a:pt x="1927" y="678"/>
                </a:lnTo>
                <a:lnTo>
                  <a:pt x="1926" y="677"/>
                </a:lnTo>
                <a:lnTo>
                  <a:pt x="1925" y="676"/>
                </a:lnTo>
                <a:lnTo>
                  <a:pt x="1923" y="676"/>
                </a:lnTo>
                <a:lnTo>
                  <a:pt x="1920" y="675"/>
                </a:lnTo>
                <a:lnTo>
                  <a:pt x="1919" y="673"/>
                </a:lnTo>
                <a:lnTo>
                  <a:pt x="1916" y="671"/>
                </a:lnTo>
                <a:lnTo>
                  <a:pt x="1913" y="668"/>
                </a:lnTo>
                <a:lnTo>
                  <a:pt x="1911" y="668"/>
                </a:lnTo>
                <a:lnTo>
                  <a:pt x="1910" y="665"/>
                </a:lnTo>
                <a:lnTo>
                  <a:pt x="1899" y="659"/>
                </a:lnTo>
                <a:lnTo>
                  <a:pt x="1899" y="657"/>
                </a:lnTo>
                <a:lnTo>
                  <a:pt x="1898" y="657"/>
                </a:lnTo>
                <a:lnTo>
                  <a:pt x="1894" y="657"/>
                </a:lnTo>
                <a:lnTo>
                  <a:pt x="1891" y="657"/>
                </a:lnTo>
                <a:lnTo>
                  <a:pt x="1888" y="657"/>
                </a:lnTo>
                <a:lnTo>
                  <a:pt x="1884" y="659"/>
                </a:lnTo>
                <a:lnTo>
                  <a:pt x="1880" y="659"/>
                </a:lnTo>
                <a:lnTo>
                  <a:pt x="1879" y="660"/>
                </a:lnTo>
                <a:lnTo>
                  <a:pt x="1875" y="659"/>
                </a:lnTo>
                <a:lnTo>
                  <a:pt x="1871" y="659"/>
                </a:lnTo>
                <a:lnTo>
                  <a:pt x="1870" y="659"/>
                </a:lnTo>
                <a:lnTo>
                  <a:pt x="1866" y="657"/>
                </a:lnTo>
                <a:lnTo>
                  <a:pt x="1865" y="657"/>
                </a:lnTo>
                <a:lnTo>
                  <a:pt x="1864" y="657"/>
                </a:lnTo>
                <a:lnTo>
                  <a:pt x="1861" y="657"/>
                </a:lnTo>
                <a:lnTo>
                  <a:pt x="1858" y="656"/>
                </a:lnTo>
                <a:lnTo>
                  <a:pt x="1855" y="657"/>
                </a:lnTo>
                <a:lnTo>
                  <a:pt x="1854" y="657"/>
                </a:lnTo>
                <a:lnTo>
                  <a:pt x="1853" y="657"/>
                </a:lnTo>
                <a:lnTo>
                  <a:pt x="1849" y="659"/>
                </a:lnTo>
                <a:lnTo>
                  <a:pt x="1846" y="661"/>
                </a:lnTo>
                <a:lnTo>
                  <a:pt x="1841" y="663"/>
                </a:lnTo>
                <a:lnTo>
                  <a:pt x="1840" y="664"/>
                </a:lnTo>
                <a:lnTo>
                  <a:pt x="1839" y="665"/>
                </a:lnTo>
                <a:lnTo>
                  <a:pt x="1837" y="665"/>
                </a:lnTo>
                <a:lnTo>
                  <a:pt x="1836" y="667"/>
                </a:lnTo>
                <a:lnTo>
                  <a:pt x="1834" y="665"/>
                </a:lnTo>
                <a:lnTo>
                  <a:pt x="1833" y="667"/>
                </a:lnTo>
                <a:lnTo>
                  <a:pt x="1832" y="667"/>
                </a:lnTo>
                <a:lnTo>
                  <a:pt x="1830" y="668"/>
                </a:lnTo>
                <a:lnTo>
                  <a:pt x="1825" y="671"/>
                </a:lnTo>
                <a:lnTo>
                  <a:pt x="1823" y="672"/>
                </a:lnTo>
                <a:lnTo>
                  <a:pt x="1821" y="673"/>
                </a:lnTo>
                <a:lnTo>
                  <a:pt x="1818" y="673"/>
                </a:lnTo>
                <a:lnTo>
                  <a:pt x="1816" y="673"/>
                </a:lnTo>
                <a:lnTo>
                  <a:pt x="1812" y="673"/>
                </a:lnTo>
                <a:lnTo>
                  <a:pt x="1807" y="675"/>
                </a:lnTo>
                <a:lnTo>
                  <a:pt x="1798" y="676"/>
                </a:lnTo>
                <a:lnTo>
                  <a:pt x="1795" y="677"/>
                </a:lnTo>
                <a:lnTo>
                  <a:pt x="1793" y="678"/>
                </a:lnTo>
                <a:lnTo>
                  <a:pt x="1790" y="680"/>
                </a:lnTo>
                <a:lnTo>
                  <a:pt x="1790" y="681"/>
                </a:lnTo>
                <a:lnTo>
                  <a:pt x="1789" y="684"/>
                </a:lnTo>
                <a:lnTo>
                  <a:pt x="1788" y="686"/>
                </a:lnTo>
                <a:lnTo>
                  <a:pt x="1788" y="688"/>
                </a:lnTo>
                <a:lnTo>
                  <a:pt x="1788" y="690"/>
                </a:lnTo>
                <a:lnTo>
                  <a:pt x="1788" y="692"/>
                </a:lnTo>
                <a:lnTo>
                  <a:pt x="1789" y="694"/>
                </a:lnTo>
                <a:lnTo>
                  <a:pt x="1789" y="696"/>
                </a:lnTo>
                <a:lnTo>
                  <a:pt x="1789" y="698"/>
                </a:lnTo>
                <a:lnTo>
                  <a:pt x="1788" y="701"/>
                </a:lnTo>
                <a:lnTo>
                  <a:pt x="1787" y="702"/>
                </a:lnTo>
                <a:lnTo>
                  <a:pt x="1786" y="703"/>
                </a:lnTo>
                <a:lnTo>
                  <a:pt x="1784" y="706"/>
                </a:lnTo>
                <a:lnTo>
                  <a:pt x="1781" y="711"/>
                </a:lnTo>
                <a:lnTo>
                  <a:pt x="1780" y="714"/>
                </a:lnTo>
                <a:lnTo>
                  <a:pt x="1778" y="718"/>
                </a:lnTo>
                <a:lnTo>
                  <a:pt x="1776" y="721"/>
                </a:lnTo>
                <a:lnTo>
                  <a:pt x="1775" y="721"/>
                </a:lnTo>
                <a:lnTo>
                  <a:pt x="1773" y="722"/>
                </a:lnTo>
                <a:lnTo>
                  <a:pt x="1772" y="722"/>
                </a:lnTo>
                <a:lnTo>
                  <a:pt x="1770" y="722"/>
                </a:lnTo>
                <a:lnTo>
                  <a:pt x="1768" y="722"/>
                </a:lnTo>
                <a:lnTo>
                  <a:pt x="1765" y="721"/>
                </a:lnTo>
                <a:lnTo>
                  <a:pt x="1764" y="720"/>
                </a:lnTo>
                <a:lnTo>
                  <a:pt x="1762" y="719"/>
                </a:lnTo>
                <a:lnTo>
                  <a:pt x="1758" y="717"/>
                </a:lnTo>
                <a:lnTo>
                  <a:pt x="1755" y="717"/>
                </a:lnTo>
                <a:lnTo>
                  <a:pt x="1753" y="717"/>
                </a:lnTo>
                <a:lnTo>
                  <a:pt x="1751" y="718"/>
                </a:lnTo>
                <a:lnTo>
                  <a:pt x="1750" y="718"/>
                </a:lnTo>
                <a:lnTo>
                  <a:pt x="1749" y="719"/>
                </a:lnTo>
                <a:lnTo>
                  <a:pt x="1749" y="720"/>
                </a:lnTo>
                <a:lnTo>
                  <a:pt x="1749" y="721"/>
                </a:lnTo>
                <a:lnTo>
                  <a:pt x="1749" y="722"/>
                </a:lnTo>
                <a:lnTo>
                  <a:pt x="1747" y="723"/>
                </a:lnTo>
                <a:lnTo>
                  <a:pt x="1747" y="728"/>
                </a:lnTo>
                <a:lnTo>
                  <a:pt x="1749" y="732"/>
                </a:lnTo>
                <a:lnTo>
                  <a:pt x="1749" y="736"/>
                </a:lnTo>
                <a:lnTo>
                  <a:pt x="1749" y="737"/>
                </a:lnTo>
                <a:lnTo>
                  <a:pt x="1750" y="742"/>
                </a:lnTo>
                <a:lnTo>
                  <a:pt x="1752" y="746"/>
                </a:lnTo>
                <a:lnTo>
                  <a:pt x="1753" y="754"/>
                </a:lnTo>
                <a:lnTo>
                  <a:pt x="1753" y="756"/>
                </a:lnTo>
                <a:lnTo>
                  <a:pt x="1753" y="760"/>
                </a:lnTo>
                <a:lnTo>
                  <a:pt x="1753" y="762"/>
                </a:lnTo>
                <a:lnTo>
                  <a:pt x="1752" y="763"/>
                </a:lnTo>
                <a:lnTo>
                  <a:pt x="1752" y="764"/>
                </a:lnTo>
                <a:lnTo>
                  <a:pt x="1751" y="765"/>
                </a:lnTo>
                <a:lnTo>
                  <a:pt x="1750" y="765"/>
                </a:lnTo>
                <a:lnTo>
                  <a:pt x="1750" y="767"/>
                </a:lnTo>
                <a:lnTo>
                  <a:pt x="1750" y="768"/>
                </a:lnTo>
                <a:lnTo>
                  <a:pt x="1751" y="769"/>
                </a:lnTo>
                <a:lnTo>
                  <a:pt x="1752" y="770"/>
                </a:lnTo>
                <a:lnTo>
                  <a:pt x="1752" y="771"/>
                </a:lnTo>
                <a:lnTo>
                  <a:pt x="1753" y="772"/>
                </a:lnTo>
                <a:lnTo>
                  <a:pt x="1754" y="776"/>
                </a:lnTo>
                <a:lnTo>
                  <a:pt x="1754" y="777"/>
                </a:lnTo>
                <a:lnTo>
                  <a:pt x="1755" y="777"/>
                </a:lnTo>
                <a:lnTo>
                  <a:pt x="1755" y="778"/>
                </a:lnTo>
                <a:lnTo>
                  <a:pt x="1756" y="779"/>
                </a:lnTo>
                <a:lnTo>
                  <a:pt x="1758" y="780"/>
                </a:lnTo>
                <a:lnTo>
                  <a:pt x="1762" y="786"/>
                </a:lnTo>
                <a:lnTo>
                  <a:pt x="1763" y="786"/>
                </a:lnTo>
                <a:lnTo>
                  <a:pt x="1763" y="787"/>
                </a:lnTo>
                <a:lnTo>
                  <a:pt x="1761" y="787"/>
                </a:lnTo>
                <a:lnTo>
                  <a:pt x="1760" y="788"/>
                </a:lnTo>
                <a:lnTo>
                  <a:pt x="1759" y="788"/>
                </a:lnTo>
                <a:lnTo>
                  <a:pt x="1758" y="788"/>
                </a:lnTo>
                <a:lnTo>
                  <a:pt x="1754" y="790"/>
                </a:lnTo>
                <a:lnTo>
                  <a:pt x="1752" y="793"/>
                </a:lnTo>
                <a:lnTo>
                  <a:pt x="1750" y="794"/>
                </a:lnTo>
                <a:lnTo>
                  <a:pt x="1747" y="795"/>
                </a:lnTo>
                <a:lnTo>
                  <a:pt x="1746" y="796"/>
                </a:lnTo>
                <a:lnTo>
                  <a:pt x="1745" y="797"/>
                </a:lnTo>
                <a:lnTo>
                  <a:pt x="1744" y="797"/>
                </a:lnTo>
                <a:lnTo>
                  <a:pt x="1743" y="798"/>
                </a:lnTo>
                <a:lnTo>
                  <a:pt x="1742" y="798"/>
                </a:lnTo>
                <a:lnTo>
                  <a:pt x="1741" y="799"/>
                </a:lnTo>
                <a:lnTo>
                  <a:pt x="1738" y="801"/>
                </a:lnTo>
                <a:lnTo>
                  <a:pt x="1736" y="802"/>
                </a:lnTo>
                <a:lnTo>
                  <a:pt x="1735" y="802"/>
                </a:lnTo>
                <a:lnTo>
                  <a:pt x="1735" y="803"/>
                </a:lnTo>
                <a:lnTo>
                  <a:pt x="1734" y="807"/>
                </a:lnTo>
                <a:lnTo>
                  <a:pt x="1733" y="807"/>
                </a:lnTo>
                <a:lnTo>
                  <a:pt x="1733" y="809"/>
                </a:lnTo>
                <a:lnTo>
                  <a:pt x="1732" y="810"/>
                </a:lnTo>
                <a:lnTo>
                  <a:pt x="1732" y="811"/>
                </a:lnTo>
                <a:lnTo>
                  <a:pt x="1730" y="811"/>
                </a:lnTo>
                <a:lnTo>
                  <a:pt x="1730" y="812"/>
                </a:lnTo>
                <a:lnTo>
                  <a:pt x="1726" y="815"/>
                </a:lnTo>
                <a:lnTo>
                  <a:pt x="1725" y="816"/>
                </a:lnTo>
                <a:lnTo>
                  <a:pt x="1724" y="818"/>
                </a:lnTo>
                <a:lnTo>
                  <a:pt x="1722" y="819"/>
                </a:lnTo>
                <a:lnTo>
                  <a:pt x="1721" y="820"/>
                </a:lnTo>
                <a:lnTo>
                  <a:pt x="1720" y="820"/>
                </a:lnTo>
                <a:lnTo>
                  <a:pt x="1719" y="818"/>
                </a:lnTo>
                <a:lnTo>
                  <a:pt x="1717" y="820"/>
                </a:lnTo>
                <a:lnTo>
                  <a:pt x="1716" y="822"/>
                </a:lnTo>
                <a:lnTo>
                  <a:pt x="1712" y="823"/>
                </a:lnTo>
                <a:lnTo>
                  <a:pt x="1709" y="823"/>
                </a:lnTo>
                <a:lnTo>
                  <a:pt x="1708" y="824"/>
                </a:lnTo>
                <a:lnTo>
                  <a:pt x="1707" y="824"/>
                </a:lnTo>
                <a:lnTo>
                  <a:pt x="1707" y="823"/>
                </a:lnTo>
                <a:lnTo>
                  <a:pt x="1706" y="824"/>
                </a:lnTo>
                <a:lnTo>
                  <a:pt x="1704" y="826"/>
                </a:lnTo>
                <a:lnTo>
                  <a:pt x="1703" y="826"/>
                </a:lnTo>
                <a:lnTo>
                  <a:pt x="1702" y="827"/>
                </a:lnTo>
                <a:lnTo>
                  <a:pt x="1701" y="827"/>
                </a:lnTo>
                <a:lnTo>
                  <a:pt x="1696" y="830"/>
                </a:lnTo>
                <a:lnTo>
                  <a:pt x="1692" y="829"/>
                </a:lnTo>
                <a:lnTo>
                  <a:pt x="1691" y="829"/>
                </a:lnTo>
                <a:lnTo>
                  <a:pt x="1689" y="829"/>
                </a:lnTo>
                <a:lnTo>
                  <a:pt x="1687" y="829"/>
                </a:lnTo>
                <a:lnTo>
                  <a:pt x="1686" y="829"/>
                </a:lnTo>
                <a:lnTo>
                  <a:pt x="1685" y="829"/>
                </a:lnTo>
                <a:lnTo>
                  <a:pt x="1684" y="828"/>
                </a:lnTo>
                <a:lnTo>
                  <a:pt x="1681" y="826"/>
                </a:lnTo>
                <a:lnTo>
                  <a:pt x="1679" y="826"/>
                </a:lnTo>
                <a:lnTo>
                  <a:pt x="1678" y="824"/>
                </a:lnTo>
                <a:lnTo>
                  <a:pt x="1676" y="824"/>
                </a:lnTo>
                <a:lnTo>
                  <a:pt x="1675" y="823"/>
                </a:lnTo>
                <a:lnTo>
                  <a:pt x="1673" y="823"/>
                </a:lnTo>
                <a:lnTo>
                  <a:pt x="1669" y="822"/>
                </a:lnTo>
                <a:lnTo>
                  <a:pt x="1668" y="822"/>
                </a:lnTo>
                <a:lnTo>
                  <a:pt x="1667" y="822"/>
                </a:lnTo>
                <a:lnTo>
                  <a:pt x="1666" y="822"/>
                </a:lnTo>
                <a:lnTo>
                  <a:pt x="1664" y="821"/>
                </a:lnTo>
                <a:lnTo>
                  <a:pt x="1663" y="820"/>
                </a:lnTo>
                <a:lnTo>
                  <a:pt x="1661" y="819"/>
                </a:lnTo>
                <a:lnTo>
                  <a:pt x="1660" y="818"/>
                </a:lnTo>
                <a:lnTo>
                  <a:pt x="1658" y="818"/>
                </a:lnTo>
                <a:lnTo>
                  <a:pt x="1657" y="816"/>
                </a:lnTo>
                <a:lnTo>
                  <a:pt x="1656" y="816"/>
                </a:lnTo>
                <a:lnTo>
                  <a:pt x="1653" y="816"/>
                </a:lnTo>
                <a:lnTo>
                  <a:pt x="1650" y="816"/>
                </a:lnTo>
                <a:lnTo>
                  <a:pt x="1649" y="816"/>
                </a:lnTo>
                <a:lnTo>
                  <a:pt x="1648" y="816"/>
                </a:lnTo>
                <a:lnTo>
                  <a:pt x="1646" y="816"/>
                </a:lnTo>
                <a:lnTo>
                  <a:pt x="1644" y="816"/>
                </a:lnTo>
                <a:lnTo>
                  <a:pt x="1643" y="816"/>
                </a:lnTo>
                <a:lnTo>
                  <a:pt x="1641" y="818"/>
                </a:lnTo>
                <a:lnTo>
                  <a:pt x="1640" y="818"/>
                </a:lnTo>
                <a:lnTo>
                  <a:pt x="1639" y="818"/>
                </a:lnTo>
                <a:lnTo>
                  <a:pt x="1638" y="818"/>
                </a:lnTo>
                <a:lnTo>
                  <a:pt x="1637" y="818"/>
                </a:lnTo>
                <a:lnTo>
                  <a:pt x="1635" y="818"/>
                </a:lnTo>
                <a:lnTo>
                  <a:pt x="1632" y="815"/>
                </a:lnTo>
                <a:lnTo>
                  <a:pt x="1631" y="815"/>
                </a:lnTo>
                <a:lnTo>
                  <a:pt x="1630" y="815"/>
                </a:lnTo>
                <a:lnTo>
                  <a:pt x="1629" y="814"/>
                </a:lnTo>
                <a:lnTo>
                  <a:pt x="1621" y="809"/>
                </a:lnTo>
                <a:lnTo>
                  <a:pt x="1620" y="809"/>
                </a:lnTo>
                <a:lnTo>
                  <a:pt x="1617" y="807"/>
                </a:lnTo>
                <a:lnTo>
                  <a:pt x="1616" y="806"/>
                </a:lnTo>
                <a:lnTo>
                  <a:pt x="1615" y="805"/>
                </a:lnTo>
                <a:lnTo>
                  <a:pt x="1614" y="805"/>
                </a:lnTo>
                <a:lnTo>
                  <a:pt x="1614" y="804"/>
                </a:lnTo>
                <a:lnTo>
                  <a:pt x="1613" y="804"/>
                </a:lnTo>
                <a:lnTo>
                  <a:pt x="1612" y="803"/>
                </a:lnTo>
                <a:lnTo>
                  <a:pt x="1610" y="802"/>
                </a:lnTo>
                <a:lnTo>
                  <a:pt x="1609" y="802"/>
                </a:lnTo>
                <a:lnTo>
                  <a:pt x="1608" y="801"/>
                </a:lnTo>
                <a:lnTo>
                  <a:pt x="1607" y="801"/>
                </a:lnTo>
                <a:lnTo>
                  <a:pt x="1605" y="801"/>
                </a:lnTo>
                <a:lnTo>
                  <a:pt x="1604" y="801"/>
                </a:lnTo>
                <a:lnTo>
                  <a:pt x="1604" y="799"/>
                </a:lnTo>
                <a:lnTo>
                  <a:pt x="1601" y="798"/>
                </a:lnTo>
                <a:lnTo>
                  <a:pt x="1600" y="797"/>
                </a:lnTo>
                <a:lnTo>
                  <a:pt x="1600" y="796"/>
                </a:lnTo>
                <a:lnTo>
                  <a:pt x="1599" y="796"/>
                </a:lnTo>
                <a:lnTo>
                  <a:pt x="1598" y="796"/>
                </a:lnTo>
                <a:lnTo>
                  <a:pt x="1597" y="796"/>
                </a:lnTo>
                <a:lnTo>
                  <a:pt x="1594" y="794"/>
                </a:lnTo>
                <a:lnTo>
                  <a:pt x="1592" y="794"/>
                </a:lnTo>
                <a:lnTo>
                  <a:pt x="1590" y="794"/>
                </a:lnTo>
                <a:lnTo>
                  <a:pt x="1588" y="794"/>
                </a:lnTo>
                <a:lnTo>
                  <a:pt x="1587" y="794"/>
                </a:lnTo>
                <a:lnTo>
                  <a:pt x="1587" y="793"/>
                </a:lnTo>
                <a:lnTo>
                  <a:pt x="1586" y="793"/>
                </a:lnTo>
                <a:lnTo>
                  <a:pt x="1586" y="791"/>
                </a:lnTo>
                <a:lnTo>
                  <a:pt x="1584" y="791"/>
                </a:lnTo>
                <a:lnTo>
                  <a:pt x="1584" y="790"/>
                </a:lnTo>
                <a:lnTo>
                  <a:pt x="1583" y="790"/>
                </a:lnTo>
                <a:lnTo>
                  <a:pt x="1581" y="790"/>
                </a:lnTo>
                <a:lnTo>
                  <a:pt x="1581" y="789"/>
                </a:lnTo>
                <a:lnTo>
                  <a:pt x="1579" y="789"/>
                </a:lnTo>
                <a:lnTo>
                  <a:pt x="1578" y="789"/>
                </a:lnTo>
                <a:lnTo>
                  <a:pt x="1577" y="789"/>
                </a:lnTo>
                <a:lnTo>
                  <a:pt x="1575" y="789"/>
                </a:lnTo>
                <a:lnTo>
                  <a:pt x="1573" y="789"/>
                </a:lnTo>
                <a:lnTo>
                  <a:pt x="1571" y="789"/>
                </a:lnTo>
                <a:lnTo>
                  <a:pt x="1570" y="789"/>
                </a:lnTo>
                <a:lnTo>
                  <a:pt x="1569" y="789"/>
                </a:lnTo>
                <a:lnTo>
                  <a:pt x="1569" y="790"/>
                </a:lnTo>
                <a:lnTo>
                  <a:pt x="1567" y="790"/>
                </a:lnTo>
                <a:lnTo>
                  <a:pt x="1566" y="790"/>
                </a:lnTo>
                <a:lnTo>
                  <a:pt x="1565" y="790"/>
                </a:lnTo>
                <a:lnTo>
                  <a:pt x="1564" y="789"/>
                </a:lnTo>
                <a:lnTo>
                  <a:pt x="1563" y="789"/>
                </a:lnTo>
                <a:lnTo>
                  <a:pt x="1561" y="789"/>
                </a:lnTo>
                <a:lnTo>
                  <a:pt x="1560" y="788"/>
                </a:lnTo>
                <a:lnTo>
                  <a:pt x="1558" y="788"/>
                </a:lnTo>
                <a:lnTo>
                  <a:pt x="1557" y="788"/>
                </a:lnTo>
                <a:lnTo>
                  <a:pt x="1554" y="787"/>
                </a:lnTo>
                <a:lnTo>
                  <a:pt x="1552" y="785"/>
                </a:lnTo>
                <a:lnTo>
                  <a:pt x="1551" y="785"/>
                </a:lnTo>
                <a:lnTo>
                  <a:pt x="1547" y="784"/>
                </a:lnTo>
                <a:lnTo>
                  <a:pt x="1545" y="782"/>
                </a:lnTo>
                <a:lnTo>
                  <a:pt x="1544" y="782"/>
                </a:lnTo>
                <a:lnTo>
                  <a:pt x="1541" y="781"/>
                </a:lnTo>
                <a:lnTo>
                  <a:pt x="1540" y="781"/>
                </a:lnTo>
                <a:lnTo>
                  <a:pt x="1539" y="781"/>
                </a:lnTo>
                <a:lnTo>
                  <a:pt x="1538" y="780"/>
                </a:lnTo>
                <a:lnTo>
                  <a:pt x="1536" y="780"/>
                </a:lnTo>
                <a:lnTo>
                  <a:pt x="1535" y="779"/>
                </a:lnTo>
                <a:lnTo>
                  <a:pt x="1534" y="779"/>
                </a:lnTo>
                <a:lnTo>
                  <a:pt x="1532" y="778"/>
                </a:lnTo>
                <a:lnTo>
                  <a:pt x="1531" y="778"/>
                </a:lnTo>
                <a:lnTo>
                  <a:pt x="1531" y="777"/>
                </a:lnTo>
                <a:lnTo>
                  <a:pt x="1530" y="777"/>
                </a:lnTo>
                <a:lnTo>
                  <a:pt x="1529" y="777"/>
                </a:lnTo>
                <a:lnTo>
                  <a:pt x="1528" y="777"/>
                </a:lnTo>
                <a:lnTo>
                  <a:pt x="1527" y="778"/>
                </a:lnTo>
                <a:lnTo>
                  <a:pt x="1526" y="779"/>
                </a:lnTo>
                <a:lnTo>
                  <a:pt x="1524" y="780"/>
                </a:lnTo>
                <a:lnTo>
                  <a:pt x="1523" y="781"/>
                </a:lnTo>
                <a:lnTo>
                  <a:pt x="1523" y="782"/>
                </a:lnTo>
                <a:lnTo>
                  <a:pt x="1522" y="782"/>
                </a:lnTo>
                <a:lnTo>
                  <a:pt x="1522" y="781"/>
                </a:lnTo>
                <a:lnTo>
                  <a:pt x="1522" y="780"/>
                </a:lnTo>
                <a:lnTo>
                  <a:pt x="1521" y="780"/>
                </a:lnTo>
                <a:lnTo>
                  <a:pt x="1520" y="780"/>
                </a:lnTo>
                <a:lnTo>
                  <a:pt x="1519" y="781"/>
                </a:lnTo>
                <a:lnTo>
                  <a:pt x="1518" y="782"/>
                </a:lnTo>
                <a:lnTo>
                  <a:pt x="1518" y="784"/>
                </a:lnTo>
                <a:lnTo>
                  <a:pt x="1517" y="784"/>
                </a:lnTo>
                <a:lnTo>
                  <a:pt x="1515" y="785"/>
                </a:lnTo>
                <a:lnTo>
                  <a:pt x="1514" y="785"/>
                </a:lnTo>
                <a:lnTo>
                  <a:pt x="1513" y="786"/>
                </a:lnTo>
                <a:lnTo>
                  <a:pt x="1513" y="787"/>
                </a:lnTo>
                <a:lnTo>
                  <a:pt x="1512" y="787"/>
                </a:lnTo>
                <a:lnTo>
                  <a:pt x="1511" y="787"/>
                </a:lnTo>
                <a:lnTo>
                  <a:pt x="1510" y="788"/>
                </a:lnTo>
                <a:lnTo>
                  <a:pt x="1509" y="788"/>
                </a:lnTo>
                <a:lnTo>
                  <a:pt x="1505" y="790"/>
                </a:lnTo>
                <a:lnTo>
                  <a:pt x="1502" y="794"/>
                </a:lnTo>
                <a:lnTo>
                  <a:pt x="1501" y="794"/>
                </a:lnTo>
                <a:lnTo>
                  <a:pt x="1500" y="793"/>
                </a:lnTo>
                <a:lnTo>
                  <a:pt x="1500" y="791"/>
                </a:lnTo>
                <a:lnTo>
                  <a:pt x="1500" y="790"/>
                </a:lnTo>
                <a:lnTo>
                  <a:pt x="1500" y="789"/>
                </a:lnTo>
                <a:lnTo>
                  <a:pt x="1500" y="788"/>
                </a:lnTo>
                <a:lnTo>
                  <a:pt x="1500" y="787"/>
                </a:lnTo>
                <a:lnTo>
                  <a:pt x="1497" y="787"/>
                </a:lnTo>
                <a:lnTo>
                  <a:pt x="1497" y="788"/>
                </a:lnTo>
                <a:lnTo>
                  <a:pt x="1497" y="791"/>
                </a:lnTo>
                <a:lnTo>
                  <a:pt x="1497" y="793"/>
                </a:lnTo>
                <a:lnTo>
                  <a:pt x="1497" y="794"/>
                </a:lnTo>
                <a:lnTo>
                  <a:pt x="1497" y="796"/>
                </a:lnTo>
                <a:lnTo>
                  <a:pt x="1497" y="802"/>
                </a:lnTo>
                <a:lnTo>
                  <a:pt x="1496" y="804"/>
                </a:lnTo>
                <a:lnTo>
                  <a:pt x="1496" y="805"/>
                </a:lnTo>
                <a:lnTo>
                  <a:pt x="1496" y="809"/>
                </a:lnTo>
                <a:lnTo>
                  <a:pt x="1497" y="812"/>
                </a:lnTo>
                <a:lnTo>
                  <a:pt x="1497" y="814"/>
                </a:lnTo>
                <a:lnTo>
                  <a:pt x="1497" y="815"/>
                </a:lnTo>
                <a:lnTo>
                  <a:pt x="1496" y="819"/>
                </a:lnTo>
                <a:lnTo>
                  <a:pt x="1496" y="820"/>
                </a:lnTo>
                <a:lnTo>
                  <a:pt x="1496" y="848"/>
                </a:lnTo>
                <a:lnTo>
                  <a:pt x="1496" y="852"/>
                </a:lnTo>
                <a:lnTo>
                  <a:pt x="1496" y="853"/>
                </a:lnTo>
                <a:lnTo>
                  <a:pt x="1497" y="860"/>
                </a:lnTo>
                <a:lnTo>
                  <a:pt x="1497" y="861"/>
                </a:lnTo>
                <a:lnTo>
                  <a:pt x="1496" y="872"/>
                </a:lnTo>
                <a:lnTo>
                  <a:pt x="1496" y="873"/>
                </a:lnTo>
                <a:lnTo>
                  <a:pt x="1496" y="883"/>
                </a:lnTo>
                <a:lnTo>
                  <a:pt x="1496" y="886"/>
                </a:lnTo>
                <a:lnTo>
                  <a:pt x="1496" y="887"/>
                </a:lnTo>
                <a:lnTo>
                  <a:pt x="1496" y="888"/>
                </a:lnTo>
                <a:lnTo>
                  <a:pt x="1496" y="891"/>
                </a:lnTo>
                <a:lnTo>
                  <a:pt x="1496" y="895"/>
                </a:lnTo>
                <a:lnTo>
                  <a:pt x="1496" y="902"/>
                </a:lnTo>
                <a:lnTo>
                  <a:pt x="1497" y="905"/>
                </a:lnTo>
                <a:lnTo>
                  <a:pt x="1497" y="906"/>
                </a:lnTo>
                <a:lnTo>
                  <a:pt x="1497" y="907"/>
                </a:lnTo>
                <a:lnTo>
                  <a:pt x="1497" y="908"/>
                </a:lnTo>
                <a:lnTo>
                  <a:pt x="1497" y="910"/>
                </a:lnTo>
                <a:lnTo>
                  <a:pt x="1497" y="913"/>
                </a:lnTo>
                <a:lnTo>
                  <a:pt x="1496" y="919"/>
                </a:lnTo>
                <a:lnTo>
                  <a:pt x="1496" y="924"/>
                </a:lnTo>
                <a:lnTo>
                  <a:pt x="1496" y="926"/>
                </a:lnTo>
                <a:lnTo>
                  <a:pt x="1496" y="928"/>
                </a:lnTo>
                <a:lnTo>
                  <a:pt x="1496" y="930"/>
                </a:lnTo>
                <a:lnTo>
                  <a:pt x="1496" y="935"/>
                </a:lnTo>
                <a:lnTo>
                  <a:pt x="1496" y="941"/>
                </a:lnTo>
                <a:lnTo>
                  <a:pt x="1496" y="947"/>
                </a:lnTo>
                <a:lnTo>
                  <a:pt x="1496" y="956"/>
                </a:lnTo>
                <a:lnTo>
                  <a:pt x="1496" y="958"/>
                </a:lnTo>
                <a:lnTo>
                  <a:pt x="1496" y="962"/>
                </a:lnTo>
                <a:lnTo>
                  <a:pt x="1496" y="964"/>
                </a:lnTo>
                <a:lnTo>
                  <a:pt x="1496" y="968"/>
                </a:lnTo>
                <a:lnTo>
                  <a:pt x="1496" y="972"/>
                </a:lnTo>
                <a:lnTo>
                  <a:pt x="1496" y="975"/>
                </a:lnTo>
                <a:lnTo>
                  <a:pt x="1496" y="978"/>
                </a:lnTo>
                <a:lnTo>
                  <a:pt x="1496" y="979"/>
                </a:lnTo>
                <a:lnTo>
                  <a:pt x="1496" y="981"/>
                </a:lnTo>
                <a:lnTo>
                  <a:pt x="1496" y="987"/>
                </a:lnTo>
                <a:lnTo>
                  <a:pt x="1496" y="988"/>
                </a:lnTo>
                <a:lnTo>
                  <a:pt x="1496" y="993"/>
                </a:lnTo>
                <a:lnTo>
                  <a:pt x="1496" y="994"/>
                </a:lnTo>
                <a:lnTo>
                  <a:pt x="1496" y="999"/>
                </a:lnTo>
                <a:lnTo>
                  <a:pt x="1495" y="1008"/>
                </a:lnTo>
                <a:lnTo>
                  <a:pt x="1495" y="1014"/>
                </a:lnTo>
                <a:lnTo>
                  <a:pt x="1495" y="1020"/>
                </a:lnTo>
                <a:lnTo>
                  <a:pt x="1495" y="1022"/>
                </a:lnTo>
                <a:lnTo>
                  <a:pt x="1495" y="1023"/>
                </a:lnTo>
                <a:lnTo>
                  <a:pt x="1495" y="1024"/>
                </a:lnTo>
                <a:lnTo>
                  <a:pt x="1495" y="1025"/>
                </a:lnTo>
                <a:lnTo>
                  <a:pt x="1495" y="1027"/>
                </a:lnTo>
                <a:lnTo>
                  <a:pt x="1495" y="1029"/>
                </a:lnTo>
                <a:lnTo>
                  <a:pt x="1495" y="1031"/>
                </a:lnTo>
                <a:lnTo>
                  <a:pt x="1495" y="1040"/>
                </a:lnTo>
                <a:lnTo>
                  <a:pt x="1495" y="1045"/>
                </a:lnTo>
                <a:lnTo>
                  <a:pt x="1495" y="1046"/>
                </a:lnTo>
                <a:lnTo>
                  <a:pt x="1495" y="1047"/>
                </a:lnTo>
                <a:lnTo>
                  <a:pt x="1495" y="1055"/>
                </a:lnTo>
                <a:lnTo>
                  <a:pt x="1495" y="1056"/>
                </a:lnTo>
                <a:lnTo>
                  <a:pt x="1495" y="1057"/>
                </a:lnTo>
                <a:lnTo>
                  <a:pt x="1495" y="1060"/>
                </a:lnTo>
                <a:lnTo>
                  <a:pt x="1495" y="1062"/>
                </a:lnTo>
                <a:lnTo>
                  <a:pt x="1495" y="1064"/>
                </a:lnTo>
                <a:lnTo>
                  <a:pt x="1495" y="1070"/>
                </a:lnTo>
                <a:lnTo>
                  <a:pt x="1495" y="1072"/>
                </a:lnTo>
                <a:lnTo>
                  <a:pt x="1495" y="1078"/>
                </a:lnTo>
                <a:lnTo>
                  <a:pt x="1496" y="1088"/>
                </a:lnTo>
                <a:lnTo>
                  <a:pt x="1496" y="1096"/>
                </a:lnTo>
                <a:lnTo>
                  <a:pt x="1496" y="1097"/>
                </a:lnTo>
                <a:lnTo>
                  <a:pt x="1496" y="1099"/>
                </a:lnTo>
                <a:lnTo>
                  <a:pt x="1496" y="1104"/>
                </a:lnTo>
                <a:lnTo>
                  <a:pt x="1496" y="1106"/>
                </a:lnTo>
                <a:lnTo>
                  <a:pt x="1495" y="1112"/>
                </a:lnTo>
                <a:lnTo>
                  <a:pt x="1495" y="1117"/>
                </a:lnTo>
                <a:lnTo>
                  <a:pt x="1495" y="1120"/>
                </a:lnTo>
                <a:lnTo>
                  <a:pt x="1495" y="1122"/>
                </a:lnTo>
                <a:lnTo>
                  <a:pt x="1495" y="1127"/>
                </a:lnTo>
                <a:lnTo>
                  <a:pt x="1495" y="1128"/>
                </a:lnTo>
                <a:lnTo>
                  <a:pt x="1495" y="1131"/>
                </a:lnTo>
                <a:lnTo>
                  <a:pt x="1495" y="1132"/>
                </a:lnTo>
                <a:lnTo>
                  <a:pt x="1495" y="1141"/>
                </a:lnTo>
                <a:lnTo>
                  <a:pt x="1495" y="1142"/>
                </a:lnTo>
                <a:lnTo>
                  <a:pt x="1495" y="1145"/>
                </a:lnTo>
                <a:lnTo>
                  <a:pt x="1495" y="1146"/>
                </a:lnTo>
                <a:lnTo>
                  <a:pt x="1495" y="1147"/>
                </a:lnTo>
                <a:lnTo>
                  <a:pt x="1495" y="1148"/>
                </a:lnTo>
                <a:lnTo>
                  <a:pt x="1495" y="1150"/>
                </a:lnTo>
                <a:lnTo>
                  <a:pt x="1495" y="1152"/>
                </a:lnTo>
                <a:lnTo>
                  <a:pt x="1495" y="1153"/>
                </a:lnTo>
                <a:lnTo>
                  <a:pt x="1495" y="1154"/>
                </a:lnTo>
                <a:lnTo>
                  <a:pt x="1495" y="1155"/>
                </a:lnTo>
                <a:lnTo>
                  <a:pt x="1495" y="1157"/>
                </a:lnTo>
                <a:lnTo>
                  <a:pt x="1495" y="1161"/>
                </a:lnTo>
                <a:lnTo>
                  <a:pt x="1495" y="1163"/>
                </a:lnTo>
                <a:lnTo>
                  <a:pt x="1495" y="1167"/>
                </a:lnTo>
                <a:lnTo>
                  <a:pt x="1495" y="1169"/>
                </a:lnTo>
                <a:lnTo>
                  <a:pt x="1495" y="1170"/>
                </a:lnTo>
                <a:lnTo>
                  <a:pt x="1495" y="1172"/>
                </a:lnTo>
                <a:lnTo>
                  <a:pt x="1495" y="1174"/>
                </a:lnTo>
                <a:lnTo>
                  <a:pt x="1495" y="1177"/>
                </a:lnTo>
                <a:lnTo>
                  <a:pt x="1495" y="1178"/>
                </a:lnTo>
                <a:lnTo>
                  <a:pt x="1495" y="1181"/>
                </a:lnTo>
                <a:lnTo>
                  <a:pt x="1495" y="1184"/>
                </a:lnTo>
                <a:lnTo>
                  <a:pt x="1495" y="1195"/>
                </a:lnTo>
                <a:lnTo>
                  <a:pt x="1495" y="1196"/>
                </a:lnTo>
                <a:lnTo>
                  <a:pt x="1495" y="1197"/>
                </a:lnTo>
                <a:lnTo>
                  <a:pt x="1495" y="1203"/>
                </a:lnTo>
                <a:lnTo>
                  <a:pt x="1495" y="1209"/>
                </a:lnTo>
                <a:lnTo>
                  <a:pt x="1495" y="1211"/>
                </a:lnTo>
                <a:lnTo>
                  <a:pt x="1495" y="1212"/>
                </a:lnTo>
                <a:lnTo>
                  <a:pt x="1495" y="1214"/>
                </a:lnTo>
                <a:lnTo>
                  <a:pt x="1495" y="1215"/>
                </a:lnTo>
                <a:lnTo>
                  <a:pt x="1495" y="1219"/>
                </a:lnTo>
                <a:lnTo>
                  <a:pt x="1495" y="1221"/>
                </a:lnTo>
                <a:lnTo>
                  <a:pt x="1495" y="1223"/>
                </a:lnTo>
                <a:lnTo>
                  <a:pt x="1495" y="1225"/>
                </a:lnTo>
                <a:lnTo>
                  <a:pt x="1495" y="1226"/>
                </a:lnTo>
                <a:lnTo>
                  <a:pt x="1495" y="1228"/>
                </a:lnTo>
                <a:lnTo>
                  <a:pt x="1496" y="1229"/>
                </a:lnTo>
                <a:lnTo>
                  <a:pt x="1496" y="1232"/>
                </a:lnTo>
                <a:lnTo>
                  <a:pt x="1495" y="1233"/>
                </a:lnTo>
                <a:lnTo>
                  <a:pt x="1495" y="1234"/>
                </a:lnTo>
                <a:lnTo>
                  <a:pt x="1495" y="1238"/>
                </a:lnTo>
                <a:lnTo>
                  <a:pt x="1495" y="1240"/>
                </a:lnTo>
                <a:lnTo>
                  <a:pt x="1495" y="1242"/>
                </a:lnTo>
                <a:lnTo>
                  <a:pt x="1495" y="1244"/>
                </a:lnTo>
                <a:lnTo>
                  <a:pt x="1495" y="1245"/>
                </a:lnTo>
                <a:lnTo>
                  <a:pt x="1495" y="1247"/>
                </a:lnTo>
                <a:lnTo>
                  <a:pt x="1495" y="1248"/>
                </a:lnTo>
                <a:lnTo>
                  <a:pt x="1495" y="1249"/>
                </a:lnTo>
                <a:lnTo>
                  <a:pt x="1495" y="1250"/>
                </a:lnTo>
                <a:lnTo>
                  <a:pt x="1495" y="1251"/>
                </a:lnTo>
                <a:lnTo>
                  <a:pt x="1495" y="1254"/>
                </a:lnTo>
                <a:lnTo>
                  <a:pt x="1495" y="1256"/>
                </a:lnTo>
                <a:lnTo>
                  <a:pt x="1495" y="1258"/>
                </a:lnTo>
                <a:lnTo>
                  <a:pt x="1495" y="1259"/>
                </a:lnTo>
                <a:lnTo>
                  <a:pt x="1495" y="1261"/>
                </a:lnTo>
                <a:lnTo>
                  <a:pt x="1495" y="1262"/>
                </a:lnTo>
                <a:lnTo>
                  <a:pt x="1495" y="1265"/>
                </a:lnTo>
                <a:lnTo>
                  <a:pt x="1495" y="1270"/>
                </a:lnTo>
                <a:lnTo>
                  <a:pt x="1495" y="1278"/>
                </a:lnTo>
                <a:lnTo>
                  <a:pt x="1495" y="1279"/>
                </a:lnTo>
                <a:lnTo>
                  <a:pt x="1495" y="1280"/>
                </a:lnTo>
                <a:lnTo>
                  <a:pt x="1495" y="1281"/>
                </a:lnTo>
                <a:lnTo>
                  <a:pt x="1495" y="1282"/>
                </a:lnTo>
                <a:lnTo>
                  <a:pt x="1495" y="1283"/>
                </a:lnTo>
                <a:lnTo>
                  <a:pt x="1494" y="1287"/>
                </a:lnTo>
                <a:lnTo>
                  <a:pt x="1494" y="1288"/>
                </a:lnTo>
                <a:lnTo>
                  <a:pt x="1494" y="1289"/>
                </a:lnTo>
                <a:lnTo>
                  <a:pt x="1494" y="1291"/>
                </a:lnTo>
                <a:lnTo>
                  <a:pt x="1494" y="1292"/>
                </a:lnTo>
                <a:lnTo>
                  <a:pt x="1494" y="1293"/>
                </a:lnTo>
                <a:lnTo>
                  <a:pt x="1495" y="1297"/>
                </a:lnTo>
                <a:lnTo>
                  <a:pt x="1495" y="1300"/>
                </a:lnTo>
                <a:lnTo>
                  <a:pt x="1495" y="1301"/>
                </a:lnTo>
                <a:lnTo>
                  <a:pt x="1495" y="1303"/>
                </a:lnTo>
                <a:lnTo>
                  <a:pt x="1495" y="1305"/>
                </a:lnTo>
                <a:lnTo>
                  <a:pt x="1495" y="1306"/>
                </a:lnTo>
                <a:lnTo>
                  <a:pt x="1495" y="1309"/>
                </a:lnTo>
                <a:lnTo>
                  <a:pt x="1495" y="1311"/>
                </a:lnTo>
                <a:lnTo>
                  <a:pt x="1495" y="1316"/>
                </a:lnTo>
                <a:lnTo>
                  <a:pt x="1495" y="1318"/>
                </a:lnTo>
                <a:lnTo>
                  <a:pt x="1494" y="1329"/>
                </a:lnTo>
                <a:lnTo>
                  <a:pt x="1494" y="1330"/>
                </a:lnTo>
                <a:lnTo>
                  <a:pt x="1494" y="1339"/>
                </a:lnTo>
                <a:lnTo>
                  <a:pt x="1494" y="1345"/>
                </a:lnTo>
                <a:lnTo>
                  <a:pt x="1494" y="1346"/>
                </a:lnTo>
                <a:lnTo>
                  <a:pt x="1494" y="1350"/>
                </a:lnTo>
                <a:lnTo>
                  <a:pt x="1494" y="1353"/>
                </a:lnTo>
                <a:lnTo>
                  <a:pt x="1494" y="1354"/>
                </a:lnTo>
                <a:lnTo>
                  <a:pt x="1494" y="1356"/>
                </a:lnTo>
                <a:lnTo>
                  <a:pt x="1494" y="1358"/>
                </a:lnTo>
                <a:lnTo>
                  <a:pt x="1494" y="1362"/>
                </a:lnTo>
                <a:lnTo>
                  <a:pt x="1494" y="1365"/>
                </a:lnTo>
                <a:lnTo>
                  <a:pt x="1494" y="1366"/>
                </a:lnTo>
                <a:lnTo>
                  <a:pt x="1495" y="1368"/>
                </a:lnTo>
                <a:lnTo>
                  <a:pt x="1495" y="1375"/>
                </a:lnTo>
                <a:lnTo>
                  <a:pt x="1496" y="1376"/>
                </a:lnTo>
                <a:lnTo>
                  <a:pt x="1495" y="1382"/>
                </a:lnTo>
                <a:lnTo>
                  <a:pt x="1495" y="1384"/>
                </a:lnTo>
                <a:lnTo>
                  <a:pt x="1495" y="1397"/>
                </a:lnTo>
                <a:lnTo>
                  <a:pt x="1495" y="1400"/>
                </a:lnTo>
                <a:lnTo>
                  <a:pt x="1495" y="1406"/>
                </a:lnTo>
                <a:lnTo>
                  <a:pt x="1495" y="1410"/>
                </a:lnTo>
                <a:lnTo>
                  <a:pt x="1495" y="1414"/>
                </a:lnTo>
                <a:lnTo>
                  <a:pt x="1495" y="1417"/>
                </a:lnTo>
                <a:lnTo>
                  <a:pt x="1495" y="1418"/>
                </a:lnTo>
                <a:lnTo>
                  <a:pt x="1495" y="1420"/>
                </a:lnTo>
                <a:lnTo>
                  <a:pt x="1495" y="1421"/>
                </a:lnTo>
                <a:lnTo>
                  <a:pt x="1495" y="1422"/>
                </a:lnTo>
                <a:lnTo>
                  <a:pt x="1495" y="1425"/>
                </a:lnTo>
                <a:lnTo>
                  <a:pt x="1495" y="1428"/>
                </a:lnTo>
                <a:lnTo>
                  <a:pt x="1495" y="1430"/>
                </a:lnTo>
                <a:lnTo>
                  <a:pt x="1495" y="1431"/>
                </a:lnTo>
                <a:lnTo>
                  <a:pt x="1495" y="1437"/>
                </a:lnTo>
                <a:lnTo>
                  <a:pt x="1495" y="1440"/>
                </a:lnTo>
                <a:lnTo>
                  <a:pt x="1495" y="1442"/>
                </a:lnTo>
                <a:lnTo>
                  <a:pt x="1495" y="1446"/>
                </a:lnTo>
                <a:lnTo>
                  <a:pt x="1494" y="1447"/>
                </a:lnTo>
                <a:lnTo>
                  <a:pt x="1494" y="1448"/>
                </a:lnTo>
                <a:lnTo>
                  <a:pt x="1494" y="1449"/>
                </a:lnTo>
                <a:lnTo>
                  <a:pt x="1494" y="1452"/>
                </a:lnTo>
                <a:lnTo>
                  <a:pt x="1494" y="1457"/>
                </a:lnTo>
                <a:lnTo>
                  <a:pt x="1494" y="1464"/>
                </a:lnTo>
                <a:lnTo>
                  <a:pt x="1494" y="1473"/>
                </a:lnTo>
                <a:lnTo>
                  <a:pt x="1494" y="1476"/>
                </a:lnTo>
                <a:lnTo>
                  <a:pt x="1494" y="1477"/>
                </a:lnTo>
                <a:lnTo>
                  <a:pt x="1494" y="1480"/>
                </a:lnTo>
                <a:lnTo>
                  <a:pt x="1494" y="1481"/>
                </a:lnTo>
                <a:lnTo>
                  <a:pt x="1493" y="1481"/>
                </a:lnTo>
                <a:lnTo>
                  <a:pt x="1493" y="1483"/>
                </a:lnTo>
                <a:lnTo>
                  <a:pt x="1493" y="1485"/>
                </a:lnTo>
                <a:lnTo>
                  <a:pt x="1493" y="1490"/>
                </a:lnTo>
                <a:lnTo>
                  <a:pt x="1493" y="1491"/>
                </a:lnTo>
                <a:lnTo>
                  <a:pt x="1493" y="1493"/>
                </a:lnTo>
                <a:lnTo>
                  <a:pt x="1493" y="1496"/>
                </a:lnTo>
                <a:lnTo>
                  <a:pt x="1493" y="1498"/>
                </a:lnTo>
                <a:lnTo>
                  <a:pt x="1493" y="1499"/>
                </a:lnTo>
                <a:lnTo>
                  <a:pt x="1493" y="1500"/>
                </a:lnTo>
                <a:lnTo>
                  <a:pt x="1493" y="1501"/>
                </a:lnTo>
                <a:lnTo>
                  <a:pt x="1493" y="1502"/>
                </a:lnTo>
                <a:lnTo>
                  <a:pt x="1493" y="1504"/>
                </a:lnTo>
                <a:lnTo>
                  <a:pt x="1493" y="1506"/>
                </a:lnTo>
                <a:lnTo>
                  <a:pt x="1493" y="1507"/>
                </a:lnTo>
                <a:lnTo>
                  <a:pt x="1493" y="1508"/>
                </a:lnTo>
                <a:lnTo>
                  <a:pt x="1493" y="1513"/>
                </a:lnTo>
                <a:lnTo>
                  <a:pt x="1493" y="1515"/>
                </a:lnTo>
                <a:lnTo>
                  <a:pt x="1493" y="1516"/>
                </a:lnTo>
                <a:lnTo>
                  <a:pt x="1493" y="1517"/>
                </a:lnTo>
                <a:lnTo>
                  <a:pt x="1493" y="1527"/>
                </a:lnTo>
                <a:lnTo>
                  <a:pt x="1493" y="1529"/>
                </a:lnTo>
                <a:lnTo>
                  <a:pt x="1493" y="1534"/>
                </a:lnTo>
                <a:lnTo>
                  <a:pt x="1493" y="1535"/>
                </a:lnTo>
                <a:lnTo>
                  <a:pt x="1493" y="1537"/>
                </a:lnTo>
                <a:lnTo>
                  <a:pt x="1493" y="1538"/>
                </a:lnTo>
                <a:lnTo>
                  <a:pt x="1493" y="1540"/>
                </a:lnTo>
                <a:lnTo>
                  <a:pt x="1493" y="1541"/>
                </a:lnTo>
                <a:lnTo>
                  <a:pt x="1493" y="1542"/>
                </a:lnTo>
                <a:lnTo>
                  <a:pt x="1493" y="1543"/>
                </a:lnTo>
                <a:lnTo>
                  <a:pt x="1493" y="1544"/>
                </a:lnTo>
                <a:lnTo>
                  <a:pt x="1493" y="1547"/>
                </a:lnTo>
                <a:lnTo>
                  <a:pt x="1493" y="1549"/>
                </a:lnTo>
                <a:lnTo>
                  <a:pt x="1493" y="1551"/>
                </a:lnTo>
                <a:lnTo>
                  <a:pt x="1493" y="1555"/>
                </a:lnTo>
                <a:lnTo>
                  <a:pt x="1493" y="1557"/>
                </a:lnTo>
                <a:lnTo>
                  <a:pt x="1493" y="1558"/>
                </a:lnTo>
                <a:lnTo>
                  <a:pt x="1493" y="1562"/>
                </a:lnTo>
                <a:lnTo>
                  <a:pt x="1493" y="1563"/>
                </a:lnTo>
                <a:lnTo>
                  <a:pt x="1493" y="1567"/>
                </a:lnTo>
                <a:lnTo>
                  <a:pt x="1493" y="1571"/>
                </a:lnTo>
                <a:lnTo>
                  <a:pt x="1493" y="1573"/>
                </a:lnTo>
                <a:lnTo>
                  <a:pt x="1493" y="1575"/>
                </a:lnTo>
                <a:lnTo>
                  <a:pt x="1493" y="1577"/>
                </a:lnTo>
                <a:lnTo>
                  <a:pt x="1493" y="1580"/>
                </a:lnTo>
                <a:lnTo>
                  <a:pt x="1493" y="1583"/>
                </a:lnTo>
                <a:lnTo>
                  <a:pt x="1493" y="1584"/>
                </a:lnTo>
                <a:lnTo>
                  <a:pt x="1493" y="1585"/>
                </a:lnTo>
                <a:lnTo>
                  <a:pt x="1493" y="1587"/>
                </a:lnTo>
                <a:lnTo>
                  <a:pt x="1493" y="1588"/>
                </a:lnTo>
                <a:lnTo>
                  <a:pt x="1493" y="1589"/>
                </a:lnTo>
                <a:lnTo>
                  <a:pt x="1493" y="1590"/>
                </a:lnTo>
                <a:lnTo>
                  <a:pt x="1493" y="1591"/>
                </a:lnTo>
                <a:lnTo>
                  <a:pt x="1493" y="1592"/>
                </a:lnTo>
                <a:lnTo>
                  <a:pt x="1493" y="1594"/>
                </a:lnTo>
                <a:lnTo>
                  <a:pt x="1493" y="1596"/>
                </a:lnTo>
                <a:lnTo>
                  <a:pt x="1493" y="1597"/>
                </a:lnTo>
                <a:lnTo>
                  <a:pt x="1493" y="1599"/>
                </a:lnTo>
                <a:lnTo>
                  <a:pt x="1493" y="1602"/>
                </a:lnTo>
                <a:lnTo>
                  <a:pt x="1493" y="1606"/>
                </a:lnTo>
                <a:lnTo>
                  <a:pt x="1493" y="1607"/>
                </a:lnTo>
                <a:lnTo>
                  <a:pt x="1493" y="1609"/>
                </a:lnTo>
                <a:lnTo>
                  <a:pt x="1493" y="1610"/>
                </a:lnTo>
                <a:lnTo>
                  <a:pt x="1493" y="1613"/>
                </a:lnTo>
                <a:lnTo>
                  <a:pt x="1493" y="1614"/>
                </a:lnTo>
                <a:lnTo>
                  <a:pt x="1493" y="1615"/>
                </a:lnTo>
                <a:lnTo>
                  <a:pt x="1493" y="1616"/>
                </a:lnTo>
                <a:lnTo>
                  <a:pt x="1493" y="1618"/>
                </a:lnTo>
                <a:lnTo>
                  <a:pt x="1493" y="1619"/>
                </a:lnTo>
                <a:lnTo>
                  <a:pt x="1493" y="1622"/>
                </a:lnTo>
                <a:lnTo>
                  <a:pt x="1493" y="1623"/>
                </a:lnTo>
                <a:lnTo>
                  <a:pt x="1493" y="1625"/>
                </a:lnTo>
                <a:lnTo>
                  <a:pt x="1492" y="1629"/>
                </a:lnTo>
                <a:lnTo>
                  <a:pt x="1492" y="1632"/>
                </a:lnTo>
                <a:lnTo>
                  <a:pt x="1492" y="1633"/>
                </a:lnTo>
                <a:lnTo>
                  <a:pt x="1492" y="1636"/>
                </a:lnTo>
                <a:lnTo>
                  <a:pt x="1492" y="1642"/>
                </a:lnTo>
                <a:lnTo>
                  <a:pt x="1492" y="1647"/>
                </a:lnTo>
                <a:lnTo>
                  <a:pt x="1492" y="1651"/>
                </a:lnTo>
                <a:lnTo>
                  <a:pt x="1492" y="1656"/>
                </a:lnTo>
                <a:lnTo>
                  <a:pt x="1492" y="1660"/>
                </a:lnTo>
                <a:lnTo>
                  <a:pt x="1492" y="1665"/>
                </a:lnTo>
                <a:lnTo>
                  <a:pt x="1492" y="1666"/>
                </a:lnTo>
                <a:lnTo>
                  <a:pt x="1492" y="1671"/>
                </a:lnTo>
                <a:lnTo>
                  <a:pt x="1492" y="1673"/>
                </a:lnTo>
                <a:lnTo>
                  <a:pt x="1492" y="1675"/>
                </a:lnTo>
                <a:lnTo>
                  <a:pt x="1492" y="1676"/>
                </a:lnTo>
                <a:lnTo>
                  <a:pt x="1492" y="1681"/>
                </a:lnTo>
                <a:lnTo>
                  <a:pt x="1492" y="1685"/>
                </a:lnTo>
                <a:lnTo>
                  <a:pt x="1492" y="1688"/>
                </a:lnTo>
                <a:lnTo>
                  <a:pt x="1492" y="1693"/>
                </a:lnTo>
                <a:lnTo>
                  <a:pt x="1492" y="1694"/>
                </a:lnTo>
                <a:lnTo>
                  <a:pt x="1492" y="1700"/>
                </a:lnTo>
                <a:lnTo>
                  <a:pt x="1492" y="1717"/>
                </a:lnTo>
                <a:lnTo>
                  <a:pt x="1492" y="1721"/>
                </a:lnTo>
                <a:lnTo>
                  <a:pt x="1492" y="1734"/>
                </a:lnTo>
                <a:lnTo>
                  <a:pt x="1492" y="1735"/>
                </a:lnTo>
                <a:lnTo>
                  <a:pt x="1492" y="1736"/>
                </a:lnTo>
                <a:lnTo>
                  <a:pt x="1492" y="1739"/>
                </a:lnTo>
                <a:lnTo>
                  <a:pt x="1492" y="1747"/>
                </a:lnTo>
                <a:lnTo>
                  <a:pt x="1492" y="1748"/>
                </a:lnTo>
                <a:lnTo>
                  <a:pt x="1492" y="1749"/>
                </a:lnTo>
                <a:lnTo>
                  <a:pt x="1492" y="1751"/>
                </a:lnTo>
                <a:lnTo>
                  <a:pt x="1492" y="1755"/>
                </a:lnTo>
                <a:lnTo>
                  <a:pt x="1492" y="1756"/>
                </a:lnTo>
                <a:lnTo>
                  <a:pt x="1492" y="1757"/>
                </a:lnTo>
                <a:lnTo>
                  <a:pt x="1492" y="1760"/>
                </a:lnTo>
                <a:lnTo>
                  <a:pt x="1492" y="1767"/>
                </a:lnTo>
                <a:lnTo>
                  <a:pt x="1492" y="1773"/>
                </a:lnTo>
                <a:lnTo>
                  <a:pt x="1492" y="1777"/>
                </a:lnTo>
                <a:lnTo>
                  <a:pt x="1492" y="1778"/>
                </a:lnTo>
                <a:lnTo>
                  <a:pt x="1492" y="1782"/>
                </a:lnTo>
                <a:lnTo>
                  <a:pt x="1492" y="1786"/>
                </a:lnTo>
                <a:lnTo>
                  <a:pt x="1492" y="1789"/>
                </a:lnTo>
                <a:lnTo>
                  <a:pt x="1492" y="1806"/>
                </a:lnTo>
                <a:lnTo>
                  <a:pt x="1492" y="1809"/>
                </a:lnTo>
                <a:lnTo>
                  <a:pt x="1491" y="1811"/>
                </a:lnTo>
                <a:lnTo>
                  <a:pt x="1491" y="1822"/>
                </a:lnTo>
                <a:lnTo>
                  <a:pt x="1491" y="1836"/>
                </a:lnTo>
                <a:lnTo>
                  <a:pt x="1491" y="1843"/>
                </a:lnTo>
                <a:lnTo>
                  <a:pt x="1491" y="1874"/>
                </a:lnTo>
                <a:lnTo>
                  <a:pt x="1491" y="1880"/>
                </a:lnTo>
                <a:lnTo>
                  <a:pt x="1491" y="1881"/>
                </a:lnTo>
                <a:lnTo>
                  <a:pt x="1491" y="1883"/>
                </a:lnTo>
                <a:lnTo>
                  <a:pt x="1491" y="1886"/>
                </a:lnTo>
                <a:lnTo>
                  <a:pt x="1491" y="1889"/>
                </a:lnTo>
                <a:lnTo>
                  <a:pt x="1491" y="1890"/>
                </a:lnTo>
                <a:lnTo>
                  <a:pt x="1491" y="1902"/>
                </a:lnTo>
                <a:lnTo>
                  <a:pt x="1489" y="1911"/>
                </a:lnTo>
                <a:lnTo>
                  <a:pt x="1489" y="1920"/>
                </a:lnTo>
                <a:lnTo>
                  <a:pt x="1489" y="1934"/>
                </a:lnTo>
                <a:lnTo>
                  <a:pt x="1489" y="1937"/>
                </a:lnTo>
                <a:lnTo>
                  <a:pt x="1478" y="1937"/>
                </a:lnTo>
                <a:lnTo>
                  <a:pt x="1471" y="1937"/>
                </a:lnTo>
                <a:lnTo>
                  <a:pt x="1463" y="1937"/>
                </a:lnTo>
                <a:lnTo>
                  <a:pt x="1461" y="1937"/>
                </a:lnTo>
                <a:lnTo>
                  <a:pt x="1460" y="1937"/>
                </a:lnTo>
                <a:lnTo>
                  <a:pt x="1444" y="1936"/>
                </a:lnTo>
                <a:lnTo>
                  <a:pt x="1432" y="1936"/>
                </a:lnTo>
                <a:lnTo>
                  <a:pt x="1431" y="1936"/>
                </a:lnTo>
                <a:lnTo>
                  <a:pt x="1429" y="1936"/>
                </a:lnTo>
                <a:lnTo>
                  <a:pt x="1426" y="1936"/>
                </a:lnTo>
                <a:lnTo>
                  <a:pt x="1425" y="1936"/>
                </a:lnTo>
                <a:lnTo>
                  <a:pt x="1401" y="1936"/>
                </a:lnTo>
                <a:lnTo>
                  <a:pt x="1394" y="1936"/>
                </a:lnTo>
                <a:lnTo>
                  <a:pt x="1381" y="1936"/>
                </a:lnTo>
                <a:lnTo>
                  <a:pt x="1380" y="1936"/>
                </a:lnTo>
                <a:lnTo>
                  <a:pt x="1377" y="1936"/>
                </a:lnTo>
                <a:lnTo>
                  <a:pt x="1376" y="1936"/>
                </a:lnTo>
                <a:lnTo>
                  <a:pt x="1375" y="1936"/>
                </a:lnTo>
                <a:lnTo>
                  <a:pt x="1371" y="1936"/>
                </a:lnTo>
                <a:lnTo>
                  <a:pt x="1367" y="1936"/>
                </a:lnTo>
                <a:lnTo>
                  <a:pt x="1366" y="1936"/>
                </a:lnTo>
                <a:lnTo>
                  <a:pt x="1357" y="1936"/>
                </a:lnTo>
                <a:lnTo>
                  <a:pt x="1354" y="1936"/>
                </a:lnTo>
                <a:lnTo>
                  <a:pt x="1350" y="1936"/>
                </a:lnTo>
                <a:lnTo>
                  <a:pt x="1349" y="1936"/>
                </a:lnTo>
                <a:lnTo>
                  <a:pt x="1348" y="1936"/>
                </a:lnTo>
                <a:lnTo>
                  <a:pt x="1345" y="1936"/>
                </a:lnTo>
                <a:lnTo>
                  <a:pt x="1343" y="1936"/>
                </a:lnTo>
                <a:lnTo>
                  <a:pt x="1342" y="1936"/>
                </a:lnTo>
                <a:lnTo>
                  <a:pt x="1341" y="1936"/>
                </a:lnTo>
                <a:lnTo>
                  <a:pt x="1332" y="1936"/>
                </a:lnTo>
                <a:lnTo>
                  <a:pt x="1329" y="1935"/>
                </a:lnTo>
                <a:lnTo>
                  <a:pt x="1328" y="1935"/>
                </a:lnTo>
                <a:lnTo>
                  <a:pt x="1326" y="1935"/>
                </a:lnTo>
                <a:lnTo>
                  <a:pt x="1285" y="1935"/>
                </a:lnTo>
                <a:lnTo>
                  <a:pt x="1284" y="1935"/>
                </a:lnTo>
                <a:lnTo>
                  <a:pt x="1272" y="1935"/>
                </a:lnTo>
                <a:lnTo>
                  <a:pt x="1256" y="1935"/>
                </a:lnTo>
                <a:lnTo>
                  <a:pt x="1250" y="1934"/>
                </a:lnTo>
                <a:lnTo>
                  <a:pt x="1245" y="1934"/>
                </a:lnTo>
                <a:lnTo>
                  <a:pt x="1228" y="1934"/>
                </a:lnTo>
                <a:lnTo>
                  <a:pt x="1210" y="1934"/>
                </a:lnTo>
                <a:lnTo>
                  <a:pt x="1209" y="1934"/>
                </a:lnTo>
                <a:lnTo>
                  <a:pt x="1208" y="1934"/>
                </a:lnTo>
                <a:lnTo>
                  <a:pt x="1207" y="1934"/>
                </a:lnTo>
                <a:lnTo>
                  <a:pt x="1205" y="1934"/>
                </a:lnTo>
                <a:lnTo>
                  <a:pt x="1204" y="1934"/>
                </a:lnTo>
                <a:lnTo>
                  <a:pt x="1200" y="1934"/>
                </a:lnTo>
                <a:lnTo>
                  <a:pt x="1198" y="1934"/>
                </a:lnTo>
                <a:lnTo>
                  <a:pt x="1198" y="1935"/>
                </a:lnTo>
                <a:lnTo>
                  <a:pt x="1198" y="1937"/>
                </a:lnTo>
                <a:lnTo>
                  <a:pt x="1198" y="1941"/>
                </a:lnTo>
                <a:lnTo>
                  <a:pt x="1198" y="1942"/>
                </a:lnTo>
                <a:lnTo>
                  <a:pt x="1198" y="1943"/>
                </a:lnTo>
                <a:lnTo>
                  <a:pt x="1198" y="1944"/>
                </a:lnTo>
                <a:lnTo>
                  <a:pt x="1198" y="1945"/>
                </a:lnTo>
                <a:lnTo>
                  <a:pt x="1198" y="1947"/>
                </a:lnTo>
                <a:lnTo>
                  <a:pt x="1198" y="1948"/>
                </a:lnTo>
                <a:lnTo>
                  <a:pt x="1198" y="1950"/>
                </a:lnTo>
                <a:lnTo>
                  <a:pt x="1198" y="1951"/>
                </a:lnTo>
                <a:lnTo>
                  <a:pt x="1199" y="1952"/>
                </a:lnTo>
                <a:lnTo>
                  <a:pt x="1199" y="1953"/>
                </a:lnTo>
                <a:lnTo>
                  <a:pt x="1199" y="1954"/>
                </a:lnTo>
                <a:lnTo>
                  <a:pt x="1199" y="1958"/>
                </a:lnTo>
                <a:lnTo>
                  <a:pt x="1199" y="1959"/>
                </a:lnTo>
                <a:lnTo>
                  <a:pt x="1198" y="1959"/>
                </a:lnTo>
                <a:lnTo>
                  <a:pt x="1198" y="1960"/>
                </a:lnTo>
                <a:lnTo>
                  <a:pt x="1198" y="1961"/>
                </a:lnTo>
                <a:lnTo>
                  <a:pt x="1195" y="1961"/>
                </a:lnTo>
                <a:lnTo>
                  <a:pt x="1194" y="1961"/>
                </a:lnTo>
                <a:lnTo>
                  <a:pt x="1193" y="1961"/>
                </a:lnTo>
                <a:lnTo>
                  <a:pt x="1192" y="1961"/>
                </a:lnTo>
                <a:lnTo>
                  <a:pt x="1191" y="1961"/>
                </a:lnTo>
                <a:lnTo>
                  <a:pt x="1190" y="1961"/>
                </a:lnTo>
                <a:lnTo>
                  <a:pt x="1188" y="1961"/>
                </a:lnTo>
                <a:lnTo>
                  <a:pt x="1186" y="1961"/>
                </a:lnTo>
                <a:lnTo>
                  <a:pt x="1185" y="1961"/>
                </a:lnTo>
                <a:lnTo>
                  <a:pt x="1184" y="1961"/>
                </a:lnTo>
                <a:lnTo>
                  <a:pt x="1184" y="1960"/>
                </a:lnTo>
                <a:lnTo>
                  <a:pt x="1184" y="1959"/>
                </a:lnTo>
                <a:lnTo>
                  <a:pt x="1184" y="1958"/>
                </a:lnTo>
                <a:lnTo>
                  <a:pt x="1184" y="1957"/>
                </a:lnTo>
                <a:lnTo>
                  <a:pt x="1184" y="1956"/>
                </a:lnTo>
                <a:lnTo>
                  <a:pt x="1184" y="1953"/>
                </a:lnTo>
                <a:lnTo>
                  <a:pt x="1184" y="1952"/>
                </a:lnTo>
                <a:lnTo>
                  <a:pt x="1184" y="1951"/>
                </a:lnTo>
                <a:lnTo>
                  <a:pt x="1184" y="1950"/>
                </a:lnTo>
                <a:lnTo>
                  <a:pt x="1184" y="1949"/>
                </a:lnTo>
                <a:lnTo>
                  <a:pt x="1184" y="1948"/>
                </a:lnTo>
                <a:lnTo>
                  <a:pt x="1184" y="1947"/>
                </a:lnTo>
                <a:lnTo>
                  <a:pt x="1184" y="1945"/>
                </a:lnTo>
                <a:lnTo>
                  <a:pt x="1184" y="1944"/>
                </a:lnTo>
                <a:lnTo>
                  <a:pt x="1184" y="1943"/>
                </a:lnTo>
                <a:lnTo>
                  <a:pt x="1183" y="1937"/>
                </a:lnTo>
                <a:lnTo>
                  <a:pt x="1184" y="1934"/>
                </a:lnTo>
                <a:lnTo>
                  <a:pt x="1179" y="1934"/>
                </a:lnTo>
                <a:lnTo>
                  <a:pt x="1171" y="1934"/>
                </a:lnTo>
                <a:lnTo>
                  <a:pt x="1169" y="1934"/>
                </a:lnTo>
                <a:lnTo>
                  <a:pt x="1169" y="1935"/>
                </a:lnTo>
                <a:lnTo>
                  <a:pt x="1169" y="1936"/>
                </a:lnTo>
                <a:lnTo>
                  <a:pt x="1169" y="1939"/>
                </a:lnTo>
                <a:lnTo>
                  <a:pt x="1169" y="1940"/>
                </a:lnTo>
                <a:lnTo>
                  <a:pt x="1169" y="1942"/>
                </a:lnTo>
                <a:lnTo>
                  <a:pt x="1169" y="1943"/>
                </a:lnTo>
                <a:lnTo>
                  <a:pt x="1169" y="1945"/>
                </a:lnTo>
                <a:lnTo>
                  <a:pt x="1169" y="1947"/>
                </a:lnTo>
                <a:lnTo>
                  <a:pt x="1169" y="1948"/>
                </a:lnTo>
                <a:lnTo>
                  <a:pt x="1169" y="1950"/>
                </a:lnTo>
                <a:lnTo>
                  <a:pt x="1169" y="1956"/>
                </a:lnTo>
                <a:lnTo>
                  <a:pt x="1169" y="1959"/>
                </a:lnTo>
                <a:lnTo>
                  <a:pt x="1169" y="1966"/>
                </a:lnTo>
                <a:lnTo>
                  <a:pt x="1169" y="1967"/>
                </a:lnTo>
                <a:lnTo>
                  <a:pt x="1169" y="1968"/>
                </a:lnTo>
                <a:lnTo>
                  <a:pt x="1169" y="1973"/>
                </a:lnTo>
                <a:lnTo>
                  <a:pt x="1169" y="1997"/>
                </a:lnTo>
                <a:lnTo>
                  <a:pt x="1169" y="1999"/>
                </a:lnTo>
                <a:lnTo>
                  <a:pt x="1168" y="2001"/>
                </a:lnTo>
                <a:lnTo>
                  <a:pt x="1168" y="2004"/>
                </a:lnTo>
                <a:lnTo>
                  <a:pt x="1168" y="2006"/>
                </a:lnTo>
                <a:lnTo>
                  <a:pt x="1168" y="2007"/>
                </a:lnTo>
                <a:lnTo>
                  <a:pt x="1169" y="2008"/>
                </a:lnTo>
                <a:lnTo>
                  <a:pt x="1169" y="2009"/>
                </a:lnTo>
                <a:lnTo>
                  <a:pt x="1169" y="2011"/>
                </a:lnTo>
                <a:lnTo>
                  <a:pt x="1169" y="2012"/>
                </a:lnTo>
                <a:lnTo>
                  <a:pt x="1168" y="2016"/>
                </a:lnTo>
                <a:lnTo>
                  <a:pt x="1168" y="2018"/>
                </a:lnTo>
                <a:lnTo>
                  <a:pt x="1168" y="2019"/>
                </a:lnTo>
                <a:lnTo>
                  <a:pt x="1168" y="2020"/>
                </a:lnTo>
                <a:lnTo>
                  <a:pt x="1168" y="2021"/>
                </a:lnTo>
                <a:lnTo>
                  <a:pt x="1168" y="2023"/>
                </a:lnTo>
                <a:lnTo>
                  <a:pt x="1168" y="2024"/>
                </a:lnTo>
                <a:lnTo>
                  <a:pt x="1168" y="2025"/>
                </a:lnTo>
                <a:lnTo>
                  <a:pt x="1168" y="2026"/>
                </a:lnTo>
                <a:lnTo>
                  <a:pt x="1168" y="2028"/>
                </a:lnTo>
                <a:lnTo>
                  <a:pt x="1168" y="2029"/>
                </a:lnTo>
                <a:lnTo>
                  <a:pt x="1168" y="2031"/>
                </a:lnTo>
                <a:lnTo>
                  <a:pt x="1167" y="2034"/>
                </a:lnTo>
                <a:lnTo>
                  <a:pt x="1168" y="2035"/>
                </a:lnTo>
                <a:lnTo>
                  <a:pt x="1169" y="2037"/>
                </a:lnTo>
                <a:lnTo>
                  <a:pt x="1168" y="2039"/>
                </a:lnTo>
                <a:lnTo>
                  <a:pt x="1168" y="2040"/>
                </a:lnTo>
                <a:lnTo>
                  <a:pt x="1168" y="2041"/>
                </a:lnTo>
                <a:lnTo>
                  <a:pt x="1168" y="2042"/>
                </a:lnTo>
                <a:lnTo>
                  <a:pt x="1168" y="2043"/>
                </a:lnTo>
                <a:lnTo>
                  <a:pt x="1168" y="2044"/>
                </a:lnTo>
                <a:lnTo>
                  <a:pt x="1168" y="2045"/>
                </a:lnTo>
                <a:lnTo>
                  <a:pt x="1168" y="2048"/>
                </a:lnTo>
                <a:lnTo>
                  <a:pt x="1168" y="2049"/>
                </a:lnTo>
                <a:lnTo>
                  <a:pt x="1168" y="2051"/>
                </a:lnTo>
                <a:lnTo>
                  <a:pt x="1168" y="2054"/>
                </a:lnTo>
                <a:lnTo>
                  <a:pt x="1168" y="2058"/>
                </a:lnTo>
                <a:lnTo>
                  <a:pt x="1168" y="2060"/>
                </a:lnTo>
                <a:lnTo>
                  <a:pt x="1168" y="2061"/>
                </a:lnTo>
                <a:lnTo>
                  <a:pt x="1168" y="2078"/>
                </a:lnTo>
                <a:lnTo>
                  <a:pt x="1168" y="2085"/>
                </a:lnTo>
                <a:lnTo>
                  <a:pt x="1168" y="2110"/>
                </a:lnTo>
                <a:lnTo>
                  <a:pt x="1168" y="2123"/>
                </a:lnTo>
                <a:lnTo>
                  <a:pt x="1168" y="2129"/>
                </a:lnTo>
                <a:lnTo>
                  <a:pt x="1168" y="2132"/>
                </a:lnTo>
                <a:lnTo>
                  <a:pt x="1168" y="2133"/>
                </a:lnTo>
                <a:lnTo>
                  <a:pt x="1168" y="2136"/>
                </a:lnTo>
                <a:lnTo>
                  <a:pt x="1168" y="2143"/>
                </a:lnTo>
                <a:lnTo>
                  <a:pt x="1168" y="2148"/>
                </a:lnTo>
                <a:lnTo>
                  <a:pt x="1168" y="2149"/>
                </a:lnTo>
                <a:lnTo>
                  <a:pt x="1168" y="2151"/>
                </a:lnTo>
                <a:lnTo>
                  <a:pt x="1168" y="2153"/>
                </a:lnTo>
                <a:lnTo>
                  <a:pt x="1168" y="2158"/>
                </a:lnTo>
                <a:lnTo>
                  <a:pt x="1168" y="2159"/>
                </a:lnTo>
                <a:lnTo>
                  <a:pt x="1168" y="2166"/>
                </a:lnTo>
                <a:lnTo>
                  <a:pt x="1168" y="2170"/>
                </a:lnTo>
                <a:lnTo>
                  <a:pt x="1168" y="2173"/>
                </a:lnTo>
                <a:lnTo>
                  <a:pt x="1168" y="2177"/>
                </a:lnTo>
                <a:lnTo>
                  <a:pt x="1168" y="2191"/>
                </a:lnTo>
                <a:lnTo>
                  <a:pt x="1168" y="2193"/>
                </a:lnTo>
                <a:lnTo>
                  <a:pt x="1168" y="2195"/>
                </a:lnTo>
                <a:lnTo>
                  <a:pt x="1168" y="2198"/>
                </a:lnTo>
                <a:lnTo>
                  <a:pt x="1168" y="2199"/>
                </a:lnTo>
                <a:lnTo>
                  <a:pt x="1168" y="2200"/>
                </a:lnTo>
                <a:lnTo>
                  <a:pt x="1168" y="2201"/>
                </a:lnTo>
                <a:lnTo>
                  <a:pt x="1168" y="2202"/>
                </a:lnTo>
                <a:lnTo>
                  <a:pt x="1168" y="2204"/>
                </a:lnTo>
                <a:lnTo>
                  <a:pt x="1168" y="2208"/>
                </a:lnTo>
                <a:lnTo>
                  <a:pt x="1167" y="2209"/>
                </a:lnTo>
                <a:lnTo>
                  <a:pt x="1167" y="2210"/>
                </a:lnTo>
                <a:lnTo>
                  <a:pt x="1167" y="2211"/>
                </a:lnTo>
                <a:lnTo>
                  <a:pt x="1167" y="2212"/>
                </a:lnTo>
                <a:lnTo>
                  <a:pt x="1167" y="2216"/>
                </a:lnTo>
                <a:lnTo>
                  <a:pt x="1167" y="2221"/>
                </a:lnTo>
                <a:lnTo>
                  <a:pt x="1166" y="2230"/>
                </a:lnTo>
                <a:lnTo>
                  <a:pt x="1166" y="2232"/>
                </a:lnTo>
                <a:lnTo>
                  <a:pt x="1166" y="2233"/>
                </a:lnTo>
                <a:lnTo>
                  <a:pt x="1166" y="2234"/>
                </a:lnTo>
                <a:lnTo>
                  <a:pt x="1166" y="2237"/>
                </a:lnTo>
                <a:lnTo>
                  <a:pt x="1166" y="2253"/>
                </a:lnTo>
                <a:lnTo>
                  <a:pt x="1166" y="2254"/>
                </a:lnTo>
                <a:lnTo>
                  <a:pt x="1167" y="2260"/>
                </a:lnTo>
                <a:lnTo>
                  <a:pt x="1167" y="2267"/>
                </a:lnTo>
                <a:lnTo>
                  <a:pt x="1167" y="2268"/>
                </a:lnTo>
                <a:lnTo>
                  <a:pt x="1167" y="2277"/>
                </a:lnTo>
                <a:lnTo>
                  <a:pt x="1167" y="2278"/>
                </a:lnTo>
                <a:lnTo>
                  <a:pt x="1167" y="2282"/>
                </a:lnTo>
                <a:lnTo>
                  <a:pt x="1167" y="2284"/>
                </a:lnTo>
                <a:lnTo>
                  <a:pt x="1167" y="2285"/>
                </a:lnTo>
                <a:lnTo>
                  <a:pt x="1149" y="2290"/>
                </a:lnTo>
                <a:lnTo>
                  <a:pt x="1125" y="2295"/>
                </a:lnTo>
                <a:lnTo>
                  <a:pt x="1121" y="2296"/>
                </a:lnTo>
                <a:lnTo>
                  <a:pt x="1113" y="2299"/>
                </a:lnTo>
                <a:lnTo>
                  <a:pt x="1112" y="2299"/>
                </a:lnTo>
                <a:lnTo>
                  <a:pt x="1109" y="2300"/>
                </a:lnTo>
                <a:lnTo>
                  <a:pt x="1102" y="2301"/>
                </a:lnTo>
                <a:lnTo>
                  <a:pt x="1096" y="2303"/>
                </a:lnTo>
                <a:lnTo>
                  <a:pt x="1092" y="2304"/>
                </a:lnTo>
                <a:lnTo>
                  <a:pt x="1091" y="2304"/>
                </a:lnTo>
                <a:lnTo>
                  <a:pt x="1080" y="2307"/>
                </a:lnTo>
                <a:lnTo>
                  <a:pt x="1078" y="2308"/>
                </a:lnTo>
                <a:lnTo>
                  <a:pt x="1075" y="2308"/>
                </a:lnTo>
                <a:lnTo>
                  <a:pt x="1045" y="2318"/>
                </a:lnTo>
                <a:lnTo>
                  <a:pt x="1044" y="2318"/>
                </a:lnTo>
                <a:lnTo>
                  <a:pt x="1016" y="2325"/>
                </a:lnTo>
                <a:lnTo>
                  <a:pt x="1015" y="2325"/>
                </a:lnTo>
                <a:lnTo>
                  <a:pt x="1014" y="2325"/>
                </a:lnTo>
                <a:lnTo>
                  <a:pt x="1013" y="2325"/>
                </a:lnTo>
                <a:lnTo>
                  <a:pt x="1012" y="2325"/>
                </a:lnTo>
                <a:lnTo>
                  <a:pt x="1012" y="2326"/>
                </a:lnTo>
                <a:lnTo>
                  <a:pt x="1011" y="2326"/>
                </a:lnTo>
                <a:lnTo>
                  <a:pt x="1010" y="2326"/>
                </a:lnTo>
                <a:lnTo>
                  <a:pt x="1004" y="2327"/>
                </a:lnTo>
                <a:lnTo>
                  <a:pt x="992" y="2332"/>
                </a:lnTo>
                <a:lnTo>
                  <a:pt x="978" y="2336"/>
                </a:lnTo>
                <a:lnTo>
                  <a:pt x="977" y="2336"/>
                </a:lnTo>
                <a:lnTo>
                  <a:pt x="975" y="2337"/>
                </a:lnTo>
                <a:lnTo>
                  <a:pt x="973" y="2337"/>
                </a:lnTo>
                <a:lnTo>
                  <a:pt x="953" y="2344"/>
                </a:lnTo>
                <a:lnTo>
                  <a:pt x="951" y="2344"/>
                </a:lnTo>
                <a:lnTo>
                  <a:pt x="950" y="2344"/>
                </a:lnTo>
                <a:lnTo>
                  <a:pt x="950" y="2345"/>
                </a:lnTo>
                <a:lnTo>
                  <a:pt x="923" y="2353"/>
                </a:lnTo>
                <a:lnTo>
                  <a:pt x="911" y="2357"/>
                </a:lnTo>
                <a:lnTo>
                  <a:pt x="910" y="2357"/>
                </a:lnTo>
                <a:lnTo>
                  <a:pt x="908" y="2358"/>
                </a:lnTo>
                <a:lnTo>
                  <a:pt x="907" y="2358"/>
                </a:lnTo>
                <a:lnTo>
                  <a:pt x="906" y="2358"/>
                </a:lnTo>
                <a:lnTo>
                  <a:pt x="904" y="2359"/>
                </a:lnTo>
                <a:lnTo>
                  <a:pt x="903" y="2359"/>
                </a:lnTo>
                <a:lnTo>
                  <a:pt x="901" y="2359"/>
                </a:lnTo>
                <a:lnTo>
                  <a:pt x="899" y="2360"/>
                </a:lnTo>
                <a:lnTo>
                  <a:pt x="895" y="2361"/>
                </a:lnTo>
                <a:lnTo>
                  <a:pt x="891" y="2362"/>
                </a:lnTo>
                <a:lnTo>
                  <a:pt x="875" y="2366"/>
                </a:lnTo>
                <a:lnTo>
                  <a:pt x="873" y="2367"/>
                </a:lnTo>
                <a:lnTo>
                  <a:pt x="863" y="2370"/>
                </a:lnTo>
                <a:lnTo>
                  <a:pt x="860" y="2370"/>
                </a:lnTo>
                <a:lnTo>
                  <a:pt x="852" y="2372"/>
                </a:lnTo>
                <a:lnTo>
                  <a:pt x="847" y="2375"/>
                </a:lnTo>
                <a:lnTo>
                  <a:pt x="840" y="2377"/>
                </a:lnTo>
                <a:lnTo>
                  <a:pt x="834" y="2378"/>
                </a:lnTo>
                <a:lnTo>
                  <a:pt x="825" y="2382"/>
                </a:lnTo>
                <a:lnTo>
                  <a:pt x="822" y="2383"/>
                </a:lnTo>
                <a:lnTo>
                  <a:pt x="817" y="2384"/>
                </a:lnTo>
                <a:lnTo>
                  <a:pt x="817" y="2385"/>
                </a:lnTo>
                <a:lnTo>
                  <a:pt x="816" y="2385"/>
                </a:lnTo>
                <a:lnTo>
                  <a:pt x="804" y="2388"/>
                </a:lnTo>
                <a:lnTo>
                  <a:pt x="803" y="2388"/>
                </a:lnTo>
                <a:lnTo>
                  <a:pt x="800" y="2389"/>
                </a:lnTo>
                <a:lnTo>
                  <a:pt x="799" y="2389"/>
                </a:lnTo>
                <a:lnTo>
                  <a:pt x="798" y="2389"/>
                </a:lnTo>
                <a:lnTo>
                  <a:pt x="790" y="2392"/>
                </a:lnTo>
                <a:lnTo>
                  <a:pt x="786" y="2393"/>
                </a:lnTo>
                <a:lnTo>
                  <a:pt x="786" y="2394"/>
                </a:lnTo>
                <a:lnTo>
                  <a:pt x="785" y="2394"/>
                </a:lnTo>
                <a:lnTo>
                  <a:pt x="782" y="2394"/>
                </a:lnTo>
                <a:lnTo>
                  <a:pt x="780" y="2395"/>
                </a:lnTo>
                <a:lnTo>
                  <a:pt x="762" y="2401"/>
                </a:lnTo>
                <a:lnTo>
                  <a:pt x="762" y="2402"/>
                </a:lnTo>
                <a:lnTo>
                  <a:pt x="761" y="2402"/>
                </a:lnTo>
                <a:lnTo>
                  <a:pt x="761" y="2403"/>
                </a:lnTo>
                <a:lnTo>
                  <a:pt x="760" y="2404"/>
                </a:lnTo>
                <a:lnTo>
                  <a:pt x="759" y="2405"/>
                </a:lnTo>
                <a:lnTo>
                  <a:pt x="759" y="2407"/>
                </a:lnTo>
                <a:lnTo>
                  <a:pt x="757" y="2408"/>
                </a:lnTo>
                <a:lnTo>
                  <a:pt x="756" y="2410"/>
                </a:lnTo>
                <a:lnTo>
                  <a:pt x="755" y="2411"/>
                </a:lnTo>
                <a:lnTo>
                  <a:pt x="755" y="2412"/>
                </a:lnTo>
                <a:lnTo>
                  <a:pt x="755" y="2413"/>
                </a:lnTo>
                <a:lnTo>
                  <a:pt x="754" y="2414"/>
                </a:lnTo>
                <a:lnTo>
                  <a:pt x="754" y="2416"/>
                </a:lnTo>
                <a:lnTo>
                  <a:pt x="753" y="2417"/>
                </a:lnTo>
                <a:lnTo>
                  <a:pt x="753" y="2418"/>
                </a:lnTo>
                <a:lnTo>
                  <a:pt x="753" y="2419"/>
                </a:lnTo>
                <a:lnTo>
                  <a:pt x="752" y="2419"/>
                </a:lnTo>
                <a:lnTo>
                  <a:pt x="751" y="2419"/>
                </a:lnTo>
                <a:lnTo>
                  <a:pt x="751" y="2420"/>
                </a:lnTo>
                <a:lnTo>
                  <a:pt x="749" y="2420"/>
                </a:lnTo>
                <a:lnTo>
                  <a:pt x="748" y="2420"/>
                </a:lnTo>
                <a:lnTo>
                  <a:pt x="748" y="2421"/>
                </a:lnTo>
                <a:lnTo>
                  <a:pt x="747" y="2422"/>
                </a:lnTo>
                <a:lnTo>
                  <a:pt x="747" y="2424"/>
                </a:lnTo>
                <a:lnTo>
                  <a:pt x="746" y="2424"/>
                </a:lnTo>
                <a:lnTo>
                  <a:pt x="745" y="2424"/>
                </a:lnTo>
                <a:lnTo>
                  <a:pt x="745" y="2425"/>
                </a:lnTo>
                <a:lnTo>
                  <a:pt x="744" y="2425"/>
                </a:lnTo>
                <a:lnTo>
                  <a:pt x="743" y="2424"/>
                </a:lnTo>
                <a:lnTo>
                  <a:pt x="742" y="2424"/>
                </a:lnTo>
                <a:lnTo>
                  <a:pt x="739" y="2424"/>
                </a:lnTo>
                <a:lnTo>
                  <a:pt x="738" y="2424"/>
                </a:lnTo>
                <a:lnTo>
                  <a:pt x="737" y="2424"/>
                </a:lnTo>
                <a:lnTo>
                  <a:pt x="736" y="2424"/>
                </a:lnTo>
                <a:lnTo>
                  <a:pt x="735" y="2424"/>
                </a:lnTo>
                <a:lnTo>
                  <a:pt x="734" y="2424"/>
                </a:lnTo>
                <a:lnTo>
                  <a:pt x="733" y="2424"/>
                </a:lnTo>
                <a:lnTo>
                  <a:pt x="733" y="2425"/>
                </a:lnTo>
                <a:lnTo>
                  <a:pt x="731" y="2426"/>
                </a:lnTo>
                <a:lnTo>
                  <a:pt x="731" y="2427"/>
                </a:lnTo>
                <a:lnTo>
                  <a:pt x="730" y="2427"/>
                </a:lnTo>
                <a:lnTo>
                  <a:pt x="729" y="2428"/>
                </a:lnTo>
                <a:lnTo>
                  <a:pt x="728" y="2431"/>
                </a:lnTo>
                <a:lnTo>
                  <a:pt x="727" y="2431"/>
                </a:lnTo>
                <a:lnTo>
                  <a:pt x="727" y="2433"/>
                </a:lnTo>
                <a:lnTo>
                  <a:pt x="726" y="2433"/>
                </a:lnTo>
                <a:lnTo>
                  <a:pt x="726" y="2434"/>
                </a:lnTo>
                <a:lnTo>
                  <a:pt x="726" y="2435"/>
                </a:lnTo>
                <a:lnTo>
                  <a:pt x="725" y="2435"/>
                </a:lnTo>
                <a:lnTo>
                  <a:pt x="725" y="2436"/>
                </a:lnTo>
                <a:lnTo>
                  <a:pt x="725" y="2437"/>
                </a:lnTo>
                <a:lnTo>
                  <a:pt x="725" y="2438"/>
                </a:lnTo>
                <a:lnTo>
                  <a:pt x="725" y="2439"/>
                </a:lnTo>
                <a:lnTo>
                  <a:pt x="723" y="2441"/>
                </a:lnTo>
                <a:lnTo>
                  <a:pt x="723" y="2442"/>
                </a:lnTo>
                <a:lnTo>
                  <a:pt x="722" y="2442"/>
                </a:lnTo>
                <a:lnTo>
                  <a:pt x="722" y="2443"/>
                </a:lnTo>
                <a:lnTo>
                  <a:pt x="723" y="2444"/>
                </a:lnTo>
                <a:lnTo>
                  <a:pt x="723" y="2445"/>
                </a:lnTo>
                <a:lnTo>
                  <a:pt x="723" y="2446"/>
                </a:lnTo>
                <a:lnTo>
                  <a:pt x="723" y="2447"/>
                </a:lnTo>
                <a:lnTo>
                  <a:pt x="723" y="2449"/>
                </a:lnTo>
                <a:lnTo>
                  <a:pt x="725" y="2450"/>
                </a:lnTo>
                <a:lnTo>
                  <a:pt x="725" y="2451"/>
                </a:lnTo>
                <a:lnTo>
                  <a:pt x="725" y="2452"/>
                </a:lnTo>
                <a:lnTo>
                  <a:pt x="725" y="2453"/>
                </a:lnTo>
                <a:lnTo>
                  <a:pt x="723" y="2453"/>
                </a:lnTo>
                <a:lnTo>
                  <a:pt x="723" y="2454"/>
                </a:lnTo>
                <a:lnTo>
                  <a:pt x="722" y="2454"/>
                </a:lnTo>
                <a:lnTo>
                  <a:pt x="722" y="2455"/>
                </a:lnTo>
                <a:lnTo>
                  <a:pt x="721" y="2456"/>
                </a:lnTo>
                <a:lnTo>
                  <a:pt x="720" y="2458"/>
                </a:lnTo>
                <a:lnTo>
                  <a:pt x="719" y="2458"/>
                </a:lnTo>
                <a:lnTo>
                  <a:pt x="719" y="2459"/>
                </a:lnTo>
                <a:lnTo>
                  <a:pt x="718" y="2459"/>
                </a:lnTo>
                <a:lnTo>
                  <a:pt x="697" y="2459"/>
                </a:lnTo>
                <a:lnTo>
                  <a:pt x="697" y="2456"/>
                </a:lnTo>
                <a:lnTo>
                  <a:pt x="686" y="2456"/>
                </a:lnTo>
                <a:lnTo>
                  <a:pt x="685" y="2456"/>
                </a:lnTo>
                <a:lnTo>
                  <a:pt x="684" y="2456"/>
                </a:lnTo>
                <a:lnTo>
                  <a:pt x="684" y="2453"/>
                </a:lnTo>
                <a:lnTo>
                  <a:pt x="684" y="2450"/>
                </a:lnTo>
                <a:lnTo>
                  <a:pt x="684" y="2429"/>
                </a:lnTo>
                <a:lnTo>
                  <a:pt x="673" y="2429"/>
                </a:lnTo>
                <a:lnTo>
                  <a:pt x="671" y="2429"/>
                </a:lnTo>
                <a:lnTo>
                  <a:pt x="663" y="2428"/>
                </a:lnTo>
                <a:lnTo>
                  <a:pt x="651" y="2428"/>
                </a:lnTo>
                <a:lnTo>
                  <a:pt x="649" y="2428"/>
                </a:lnTo>
                <a:lnTo>
                  <a:pt x="647" y="2428"/>
                </a:lnTo>
                <a:lnTo>
                  <a:pt x="645" y="2428"/>
                </a:lnTo>
                <a:lnTo>
                  <a:pt x="644" y="2428"/>
                </a:lnTo>
                <a:lnTo>
                  <a:pt x="643" y="2428"/>
                </a:lnTo>
                <a:lnTo>
                  <a:pt x="641" y="2428"/>
                </a:lnTo>
                <a:lnTo>
                  <a:pt x="636" y="2428"/>
                </a:lnTo>
                <a:lnTo>
                  <a:pt x="627" y="2428"/>
                </a:lnTo>
                <a:lnTo>
                  <a:pt x="626" y="2428"/>
                </a:lnTo>
                <a:lnTo>
                  <a:pt x="625" y="2428"/>
                </a:lnTo>
                <a:lnTo>
                  <a:pt x="623" y="2428"/>
                </a:lnTo>
                <a:lnTo>
                  <a:pt x="618" y="2428"/>
                </a:lnTo>
                <a:lnTo>
                  <a:pt x="598" y="2427"/>
                </a:lnTo>
                <a:lnTo>
                  <a:pt x="585" y="2427"/>
                </a:lnTo>
                <a:lnTo>
                  <a:pt x="584" y="2427"/>
                </a:lnTo>
                <a:lnTo>
                  <a:pt x="583" y="2427"/>
                </a:lnTo>
                <a:lnTo>
                  <a:pt x="579" y="2427"/>
                </a:lnTo>
                <a:lnTo>
                  <a:pt x="576" y="2427"/>
                </a:lnTo>
                <a:lnTo>
                  <a:pt x="573" y="2427"/>
                </a:lnTo>
                <a:lnTo>
                  <a:pt x="572" y="2427"/>
                </a:lnTo>
                <a:lnTo>
                  <a:pt x="568" y="2427"/>
                </a:lnTo>
                <a:lnTo>
                  <a:pt x="564" y="2427"/>
                </a:lnTo>
                <a:lnTo>
                  <a:pt x="558" y="2426"/>
                </a:lnTo>
                <a:lnTo>
                  <a:pt x="557" y="2426"/>
                </a:lnTo>
                <a:lnTo>
                  <a:pt x="553" y="2426"/>
                </a:lnTo>
                <a:lnTo>
                  <a:pt x="551" y="2426"/>
                </a:lnTo>
                <a:lnTo>
                  <a:pt x="550" y="2426"/>
                </a:lnTo>
                <a:lnTo>
                  <a:pt x="548" y="2426"/>
                </a:lnTo>
                <a:lnTo>
                  <a:pt x="545" y="2426"/>
                </a:lnTo>
                <a:lnTo>
                  <a:pt x="544" y="2426"/>
                </a:lnTo>
                <a:lnTo>
                  <a:pt x="542" y="2426"/>
                </a:lnTo>
                <a:lnTo>
                  <a:pt x="538" y="2426"/>
                </a:lnTo>
                <a:lnTo>
                  <a:pt x="538" y="2427"/>
                </a:lnTo>
                <a:lnTo>
                  <a:pt x="538" y="2428"/>
                </a:lnTo>
                <a:lnTo>
                  <a:pt x="537" y="2428"/>
                </a:lnTo>
                <a:lnTo>
                  <a:pt x="536" y="2428"/>
                </a:lnTo>
                <a:lnTo>
                  <a:pt x="536" y="2430"/>
                </a:lnTo>
                <a:lnTo>
                  <a:pt x="536" y="2431"/>
                </a:lnTo>
                <a:lnTo>
                  <a:pt x="535" y="2431"/>
                </a:lnTo>
                <a:lnTo>
                  <a:pt x="531" y="2433"/>
                </a:lnTo>
                <a:lnTo>
                  <a:pt x="531" y="2428"/>
                </a:lnTo>
                <a:lnTo>
                  <a:pt x="523" y="2428"/>
                </a:lnTo>
                <a:lnTo>
                  <a:pt x="519" y="2428"/>
                </a:lnTo>
                <a:lnTo>
                  <a:pt x="513" y="2429"/>
                </a:lnTo>
                <a:lnTo>
                  <a:pt x="510" y="2429"/>
                </a:lnTo>
                <a:lnTo>
                  <a:pt x="508" y="2429"/>
                </a:lnTo>
                <a:lnTo>
                  <a:pt x="508" y="2427"/>
                </a:lnTo>
                <a:lnTo>
                  <a:pt x="505" y="2427"/>
                </a:lnTo>
                <a:lnTo>
                  <a:pt x="470" y="2427"/>
                </a:lnTo>
                <a:lnTo>
                  <a:pt x="464" y="2427"/>
                </a:lnTo>
                <a:lnTo>
                  <a:pt x="451" y="2427"/>
                </a:lnTo>
                <a:lnTo>
                  <a:pt x="450" y="2427"/>
                </a:lnTo>
                <a:lnTo>
                  <a:pt x="428" y="2427"/>
                </a:lnTo>
                <a:lnTo>
                  <a:pt x="417" y="2427"/>
                </a:lnTo>
                <a:lnTo>
                  <a:pt x="417" y="2428"/>
                </a:lnTo>
                <a:lnTo>
                  <a:pt x="392" y="2429"/>
                </a:lnTo>
                <a:lnTo>
                  <a:pt x="386" y="2429"/>
                </a:lnTo>
                <a:lnTo>
                  <a:pt x="367" y="2429"/>
                </a:lnTo>
                <a:lnTo>
                  <a:pt x="363" y="2429"/>
                </a:lnTo>
                <a:lnTo>
                  <a:pt x="360" y="2429"/>
                </a:lnTo>
                <a:lnTo>
                  <a:pt x="358" y="2429"/>
                </a:lnTo>
                <a:lnTo>
                  <a:pt x="340" y="2429"/>
                </a:lnTo>
                <a:lnTo>
                  <a:pt x="334" y="2429"/>
                </a:lnTo>
                <a:lnTo>
                  <a:pt x="316" y="2429"/>
                </a:lnTo>
                <a:lnTo>
                  <a:pt x="313" y="2429"/>
                </a:lnTo>
                <a:lnTo>
                  <a:pt x="306" y="2429"/>
                </a:lnTo>
                <a:lnTo>
                  <a:pt x="300" y="2429"/>
                </a:lnTo>
                <a:lnTo>
                  <a:pt x="298" y="2429"/>
                </a:lnTo>
                <a:lnTo>
                  <a:pt x="277" y="2429"/>
                </a:lnTo>
                <a:lnTo>
                  <a:pt x="273" y="2429"/>
                </a:lnTo>
                <a:lnTo>
                  <a:pt x="258" y="2429"/>
                </a:lnTo>
                <a:lnTo>
                  <a:pt x="257" y="2429"/>
                </a:lnTo>
                <a:lnTo>
                  <a:pt x="241" y="2429"/>
                </a:lnTo>
                <a:lnTo>
                  <a:pt x="229" y="2428"/>
                </a:lnTo>
                <a:lnTo>
                  <a:pt x="228" y="2428"/>
                </a:lnTo>
                <a:lnTo>
                  <a:pt x="227" y="2428"/>
                </a:lnTo>
                <a:lnTo>
                  <a:pt x="202" y="2428"/>
                </a:lnTo>
                <a:lnTo>
                  <a:pt x="169" y="2428"/>
                </a:lnTo>
                <a:lnTo>
                  <a:pt x="166" y="2428"/>
                </a:lnTo>
                <a:lnTo>
                  <a:pt x="165" y="2428"/>
                </a:lnTo>
                <a:lnTo>
                  <a:pt x="163" y="2428"/>
                </a:lnTo>
                <a:lnTo>
                  <a:pt x="153" y="2428"/>
                </a:lnTo>
                <a:lnTo>
                  <a:pt x="150" y="2428"/>
                </a:lnTo>
                <a:lnTo>
                  <a:pt x="139" y="2428"/>
                </a:lnTo>
                <a:lnTo>
                  <a:pt x="111" y="2427"/>
                </a:lnTo>
                <a:lnTo>
                  <a:pt x="65" y="2427"/>
                </a:lnTo>
                <a:lnTo>
                  <a:pt x="50" y="2427"/>
                </a:lnTo>
                <a:lnTo>
                  <a:pt x="49" y="2427"/>
                </a:lnTo>
                <a:lnTo>
                  <a:pt x="48" y="2427"/>
                </a:lnTo>
                <a:lnTo>
                  <a:pt x="47" y="2427"/>
                </a:lnTo>
                <a:lnTo>
                  <a:pt x="41" y="2427"/>
                </a:lnTo>
                <a:lnTo>
                  <a:pt x="40" y="2427"/>
                </a:lnTo>
                <a:lnTo>
                  <a:pt x="39" y="2427"/>
                </a:lnTo>
                <a:lnTo>
                  <a:pt x="38" y="2427"/>
                </a:lnTo>
                <a:lnTo>
                  <a:pt x="37" y="2427"/>
                </a:lnTo>
                <a:lnTo>
                  <a:pt x="28" y="2427"/>
                </a:lnTo>
                <a:lnTo>
                  <a:pt x="7" y="2427"/>
                </a:lnTo>
                <a:lnTo>
                  <a:pt x="5" y="2427"/>
                </a:lnTo>
                <a:lnTo>
                  <a:pt x="2" y="2427"/>
                </a:lnTo>
                <a:lnTo>
                  <a:pt x="0" y="2427"/>
                </a:lnTo>
                <a:lnTo>
                  <a:pt x="0" y="2426"/>
                </a:lnTo>
                <a:lnTo>
                  <a:pt x="3" y="2424"/>
                </a:lnTo>
                <a:lnTo>
                  <a:pt x="4" y="2420"/>
                </a:lnTo>
                <a:lnTo>
                  <a:pt x="11" y="2418"/>
                </a:lnTo>
                <a:lnTo>
                  <a:pt x="15" y="2417"/>
                </a:lnTo>
                <a:lnTo>
                  <a:pt x="20" y="2416"/>
                </a:lnTo>
                <a:lnTo>
                  <a:pt x="29" y="2414"/>
                </a:lnTo>
                <a:lnTo>
                  <a:pt x="37" y="2417"/>
                </a:lnTo>
                <a:lnTo>
                  <a:pt x="48" y="2420"/>
                </a:lnTo>
                <a:lnTo>
                  <a:pt x="58" y="2421"/>
                </a:lnTo>
                <a:lnTo>
                  <a:pt x="70" y="2420"/>
                </a:lnTo>
                <a:lnTo>
                  <a:pt x="73" y="2418"/>
                </a:lnTo>
                <a:lnTo>
                  <a:pt x="75" y="2417"/>
                </a:lnTo>
                <a:lnTo>
                  <a:pt x="83" y="2411"/>
                </a:lnTo>
                <a:lnTo>
                  <a:pt x="92" y="2405"/>
                </a:lnTo>
                <a:lnTo>
                  <a:pt x="98" y="2402"/>
                </a:lnTo>
                <a:lnTo>
                  <a:pt x="103" y="2395"/>
                </a:lnTo>
                <a:lnTo>
                  <a:pt x="107" y="2392"/>
                </a:lnTo>
                <a:lnTo>
                  <a:pt x="107" y="2387"/>
                </a:lnTo>
                <a:lnTo>
                  <a:pt x="106" y="2379"/>
                </a:lnTo>
                <a:lnTo>
                  <a:pt x="101" y="2371"/>
                </a:lnTo>
                <a:lnTo>
                  <a:pt x="89" y="2358"/>
                </a:lnTo>
                <a:lnTo>
                  <a:pt x="85" y="2353"/>
                </a:lnTo>
                <a:lnTo>
                  <a:pt x="81" y="2342"/>
                </a:lnTo>
                <a:lnTo>
                  <a:pt x="77" y="2329"/>
                </a:lnTo>
                <a:lnTo>
                  <a:pt x="72" y="2321"/>
                </a:lnTo>
                <a:lnTo>
                  <a:pt x="70" y="2318"/>
                </a:lnTo>
                <a:lnTo>
                  <a:pt x="64" y="2316"/>
                </a:lnTo>
                <a:lnTo>
                  <a:pt x="60" y="2313"/>
                </a:lnTo>
                <a:lnTo>
                  <a:pt x="57" y="2310"/>
                </a:lnTo>
                <a:lnTo>
                  <a:pt x="55" y="2305"/>
                </a:lnTo>
                <a:lnTo>
                  <a:pt x="54" y="2300"/>
                </a:lnTo>
                <a:lnTo>
                  <a:pt x="56" y="2293"/>
                </a:lnTo>
                <a:lnTo>
                  <a:pt x="58" y="2287"/>
                </a:lnTo>
                <a:lnTo>
                  <a:pt x="60" y="2285"/>
                </a:lnTo>
                <a:lnTo>
                  <a:pt x="64" y="2283"/>
                </a:lnTo>
                <a:lnTo>
                  <a:pt x="67" y="2279"/>
                </a:lnTo>
                <a:lnTo>
                  <a:pt x="68" y="2276"/>
                </a:lnTo>
                <a:lnTo>
                  <a:pt x="70" y="2272"/>
                </a:lnTo>
                <a:lnTo>
                  <a:pt x="71" y="2268"/>
                </a:lnTo>
                <a:lnTo>
                  <a:pt x="71" y="2263"/>
                </a:lnTo>
                <a:lnTo>
                  <a:pt x="71" y="2262"/>
                </a:lnTo>
                <a:lnTo>
                  <a:pt x="72" y="2259"/>
                </a:lnTo>
                <a:lnTo>
                  <a:pt x="73" y="2251"/>
                </a:lnTo>
                <a:lnTo>
                  <a:pt x="76" y="2245"/>
                </a:lnTo>
                <a:lnTo>
                  <a:pt x="79" y="2241"/>
                </a:lnTo>
                <a:lnTo>
                  <a:pt x="81" y="2238"/>
                </a:lnTo>
                <a:lnTo>
                  <a:pt x="85" y="2235"/>
                </a:lnTo>
                <a:lnTo>
                  <a:pt x="89" y="2232"/>
                </a:lnTo>
                <a:lnTo>
                  <a:pt x="96" y="2227"/>
                </a:lnTo>
                <a:lnTo>
                  <a:pt x="99" y="2225"/>
                </a:lnTo>
                <a:lnTo>
                  <a:pt x="105" y="2221"/>
                </a:lnTo>
                <a:lnTo>
                  <a:pt x="109" y="2219"/>
                </a:lnTo>
                <a:lnTo>
                  <a:pt x="116" y="2216"/>
                </a:lnTo>
                <a:lnTo>
                  <a:pt x="120" y="2211"/>
                </a:lnTo>
                <a:lnTo>
                  <a:pt x="124" y="2207"/>
                </a:lnTo>
                <a:lnTo>
                  <a:pt x="125" y="2202"/>
                </a:lnTo>
                <a:lnTo>
                  <a:pt x="126" y="2194"/>
                </a:lnTo>
                <a:lnTo>
                  <a:pt x="126" y="2187"/>
                </a:lnTo>
                <a:lnTo>
                  <a:pt x="126" y="2185"/>
                </a:lnTo>
                <a:lnTo>
                  <a:pt x="129" y="2170"/>
                </a:lnTo>
                <a:lnTo>
                  <a:pt x="132" y="2163"/>
                </a:lnTo>
                <a:lnTo>
                  <a:pt x="134" y="2158"/>
                </a:lnTo>
                <a:lnTo>
                  <a:pt x="136" y="2156"/>
                </a:lnTo>
                <a:lnTo>
                  <a:pt x="137" y="2153"/>
                </a:lnTo>
                <a:lnTo>
                  <a:pt x="139" y="2152"/>
                </a:lnTo>
                <a:lnTo>
                  <a:pt x="142" y="2150"/>
                </a:lnTo>
                <a:lnTo>
                  <a:pt x="144" y="2149"/>
                </a:lnTo>
                <a:lnTo>
                  <a:pt x="148" y="2145"/>
                </a:lnTo>
                <a:lnTo>
                  <a:pt x="154" y="2136"/>
                </a:lnTo>
                <a:lnTo>
                  <a:pt x="159" y="2128"/>
                </a:lnTo>
                <a:lnTo>
                  <a:pt x="161" y="2125"/>
                </a:lnTo>
                <a:lnTo>
                  <a:pt x="166" y="2123"/>
                </a:lnTo>
                <a:lnTo>
                  <a:pt x="185" y="2112"/>
                </a:lnTo>
                <a:lnTo>
                  <a:pt x="193" y="2104"/>
                </a:lnTo>
                <a:lnTo>
                  <a:pt x="198" y="2099"/>
                </a:lnTo>
                <a:lnTo>
                  <a:pt x="201" y="2096"/>
                </a:lnTo>
                <a:lnTo>
                  <a:pt x="202" y="2095"/>
                </a:lnTo>
                <a:lnTo>
                  <a:pt x="203" y="2094"/>
                </a:lnTo>
                <a:lnTo>
                  <a:pt x="210" y="2087"/>
                </a:lnTo>
                <a:lnTo>
                  <a:pt x="218" y="2081"/>
                </a:lnTo>
                <a:lnTo>
                  <a:pt x="223" y="2075"/>
                </a:lnTo>
                <a:lnTo>
                  <a:pt x="229" y="2071"/>
                </a:lnTo>
                <a:lnTo>
                  <a:pt x="238" y="2068"/>
                </a:lnTo>
                <a:lnTo>
                  <a:pt x="243" y="2066"/>
                </a:lnTo>
                <a:lnTo>
                  <a:pt x="255" y="2061"/>
                </a:lnTo>
                <a:lnTo>
                  <a:pt x="261" y="2059"/>
                </a:lnTo>
                <a:lnTo>
                  <a:pt x="262" y="2057"/>
                </a:lnTo>
                <a:lnTo>
                  <a:pt x="263" y="2057"/>
                </a:lnTo>
                <a:lnTo>
                  <a:pt x="269" y="2049"/>
                </a:lnTo>
                <a:lnTo>
                  <a:pt x="272" y="2042"/>
                </a:lnTo>
                <a:lnTo>
                  <a:pt x="274" y="2034"/>
                </a:lnTo>
                <a:lnTo>
                  <a:pt x="279" y="2029"/>
                </a:lnTo>
                <a:lnTo>
                  <a:pt x="286" y="2019"/>
                </a:lnTo>
                <a:lnTo>
                  <a:pt x="284" y="2019"/>
                </a:lnTo>
                <a:lnTo>
                  <a:pt x="291" y="2009"/>
                </a:lnTo>
                <a:lnTo>
                  <a:pt x="291" y="2001"/>
                </a:lnTo>
                <a:lnTo>
                  <a:pt x="300" y="1998"/>
                </a:lnTo>
                <a:lnTo>
                  <a:pt x="304" y="1995"/>
                </a:lnTo>
                <a:lnTo>
                  <a:pt x="312" y="2003"/>
                </a:lnTo>
                <a:lnTo>
                  <a:pt x="321" y="2019"/>
                </a:lnTo>
                <a:lnTo>
                  <a:pt x="321" y="2020"/>
                </a:lnTo>
                <a:lnTo>
                  <a:pt x="322" y="2021"/>
                </a:lnTo>
                <a:lnTo>
                  <a:pt x="324" y="2024"/>
                </a:lnTo>
                <a:lnTo>
                  <a:pt x="331" y="2026"/>
                </a:lnTo>
                <a:lnTo>
                  <a:pt x="337" y="2025"/>
                </a:lnTo>
                <a:lnTo>
                  <a:pt x="341" y="2023"/>
                </a:lnTo>
                <a:lnTo>
                  <a:pt x="342" y="2021"/>
                </a:lnTo>
                <a:lnTo>
                  <a:pt x="344" y="2019"/>
                </a:lnTo>
                <a:lnTo>
                  <a:pt x="348" y="2012"/>
                </a:lnTo>
                <a:lnTo>
                  <a:pt x="355" y="1998"/>
                </a:lnTo>
                <a:lnTo>
                  <a:pt x="356" y="1985"/>
                </a:lnTo>
                <a:lnTo>
                  <a:pt x="359" y="1978"/>
                </a:lnTo>
                <a:lnTo>
                  <a:pt x="374" y="1969"/>
                </a:lnTo>
                <a:lnTo>
                  <a:pt x="399" y="1959"/>
                </a:lnTo>
                <a:lnTo>
                  <a:pt x="417" y="1943"/>
                </a:lnTo>
                <a:lnTo>
                  <a:pt x="463" y="1933"/>
                </a:lnTo>
                <a:lnTo>
                  <a:pt x="490" y="1926"/>
                </a:lnTo>
                <a:lnTo>
                  <a:pt x="516" y="1910"/>
                </a:lnTo>
                <a:lnTo>
                  <a:pt x="527" y="1907"/>
                </a:lnTo>
                <a:lnTo>
                  <a:pt x="528" y="1907"/>
                </a:lnTo>
                <a:lnTo>
                  <a:pt x="533" y="1906"/>
                </a:lnTo>
                <a:lnTo>
                  <a:pt x="558" y="1906"/>
                </a:lnTo>
                <a:lnTo>
                  <a:pt x="563" y="1905"/>
                </a:lnTo>
                <a:lnTo>
                  <a:pt x="564" y="1905"/>
                </a:lnTo>
                <a:lnTo>
                  <a:pt x="579" y="1897"/>
                </a:lnTo>
                <a:lnTo>
                  <a:pt x="584" y="1884"/>
                </a:lnTo>
                <a:lnTo>
                  <a:pt x="592" y="1866"/>
                </a:lnTo>
                <a:lnTo>
                  <a:pt x="592" y="1856"/>
                </a:lnTo>
                <a:lnTo>
                  <a:pt x="587" y="1840"/>
                </a:lnTo>
                <a:lnTo>
                  <a:pt x="589" y="1809"/>
                </a:lnTo>
                <a:lnTo>
                  <a:pt x="600" y="1801"/>
                </a:lnTo>
                <a:lnTo>
                  <a:pt x="625" y="1809"/>
                </a:lnTo>
                <a:lnTo>
                  <a:pt x="642" y="1795"/>
                </a:lnTo>
                <a:lnTo>
                  <a:pt x="643" y="1795"/>
                </a:lnTo>
                <a:lnTo>
                  <a:pt x="656" y="1785"/>
                </a:lnTo>
                <a:lnTo>
                  <a:pt x="657" y="1776"/>
                </a:lnTo>
                <a:lnTo>
                  <a:pt x="657" y="1775"/>
                </a:lnTo>
                <a:lnTo>
                  <a:pt x="651" y="1757"/>
                </a:lnTo>
                <a:lnTo>
                  <a:pt x="650" y="1757"/>
                </a:lnTo>
                <a:lnTo>
                  <a:pt x="650" y="1756"/>
                </a:lnTo>
                <a:lnTo>
                  <a:pt x="649" y="1753"/>
                </a:lnTo>
                <a:lnTo>
                  <a:pt x="651" y="1750"/>
                </a:lnTo>
                <a:lnTo>
                  <a:pt x="665" y="1743"/>
                </a:lnTo>
                <a:lnTo>
                  <a:pt x="666" y="1742"/>
                </a:lnTo>
                <a:lnTo>
                  <a:pt x="668" y="1742"/>
                </a:lnTo>
                <a:lnTo>
                  <a:pt x="670" y="1740"/>
                </a:lnTo>
                <a:lnTo>
                  <a:pt x="671" y="1740"/>
                </a:lnTo>
                <a:lnTo>
                  <a:pt x="673" y="1740"/>
                </a:lnTo>
                <a:lnTo>
                  <a:pt x="674" y="1739"/>
                </a:lnTo>
                <a:lnTo>
                  <a:pt x="683" y="1734"/>
                </a:lnTo>
                <a:lnTo>
                  <a:pt x="700" y="1716"/>
                </a:lnTo>
                <a:lnTo>
                  <a:pt x="722" y="1705"/>
                </a:lnTo>
                <a:lnTo>
                  <a:pt x="728" y="1693"/>
                </a:lnTo>
                <a:lnTo>
                  <a:pt x="730" y="1690"/>
                </a:lnTo>
                <a:lnTo>
                  <a:pt x="731" y="1690"/>
                </a:lnTo>
                <a:lnTo>
                  <a:pt x="731" y="1688"/>
                </a:lnTo>
                <a:lnTo>
                  <a:pt x="733" y="1686"/>
                </a:lnTo>
                <a:lnTo>
                  <a:pt x="739" y="1680"/>
                </a:lnTo>
                <a:lnTo>
                  <a:pt x="742" y="1663"/>
                </a:lnTo>
                <a:lnTo>
                  <a:pt x="744" y="1660"/>
                </a:lnTo>
                <a:lnTo>
                  <a:pt x="752" y="1655"/>
                </a:lnTo>
                <a:lnTo>
                  <a:pt x="763" y="1647"/>
                </a:lnTo>
                <a:lnTo>
                  <a:pt x="768" y="1646"/>
                </a:lnTo>
                <a:lnTo>
                  <a:pt x="774" y="1647"/>
                </a:lnTo>
                <a:lnTo>
                  <a:pt x="776" y="1647"/>
                </a:lnTo>
                <a:lnTo>
                  <a:pt x="777" y="1647"/>
                </a:lnTo>
                <a:lnTo>
                  <a:pt x="778" y="1647"/>
                </a:lnTo>
                <a:lnTo>
                  <a:pt x="786" y="1646"/>
                </a:lnTo>
                <a:lnTo>
                  <a:pt x="788" y="1643"/>
                </a:lnTo>
                <a:lnTo>
                  <a:pt x="789" y="1641"/>
                </a:lnTo>
                <a:lnTo>
                  <a:pt x="796" y="1622"/>
                </a:lnTo>
                <a:lnTo>
                  <a:pt x="798" y="1617"/>
                </a:lnTo>
                <a:lnTo>
                  <a:pt x="798" y="1616"/>
                </a:lnTo>
                <a:lnTo>
                  <a:pt x="800" y="1613"/>
                </a:lnTo>
                <a:lnTo>
                  <a:pt x="804" y="1608"/>
                </a:lnTo>
                <a:lnTo>
                  <a:pt x="804" y="1606"/>
                </a:lnTo>
                <a:lnTo>
                  <a:pt x="805" y="1606"/>
                </a:lnTo>
                <a:lnTo>
                  <a:pt x="805" y="1605"/>
                </a:lnTo>
                <a:lnTo>
                  <a:pt x="807" y="1599"/>
                </a:lnTo>
                <a:lnTo>
                  <a:pt x="808" y="1598"/>
                </a:lnTo>
                <a:lnTo>
                  <a:pt x="812" y="1594"/>
                </a:lnTo>
                <a:lnTo>
                  <a:pt x="812" y="1593"/>
                </a:lnTo>
                <a:lnTo>
                  <a:pt x="813" y="1593"/>
                </a:lnTo>
                <a:lnTo>
                  <a:pt x="814" y="1592"/>
                </a:lnTo>
                <a:lnTo>
                  <a:pt x="815" y="1592"/>
                </a:lnTo>
                <a:lnTo>
                  <a:pt x="816" y="1592"/>
                </a:lnTo>
                <a:lnTo>
                  <a:pt x="817" y="1592"/>
                </a:lnTo>
                <a:lnTo>
                  <a:pt x="818" y="1592"/>
                </a:lnTo>
                <a:lnTo>
                  <a:pt x="820" y="1591"/>
                </a:lnTo>
                <a:lnTo>
                  <a:pt x="822" y="1590"/>
                </a:lnTo>
                <a:lnTo>
                  <a:pt x="822" y="1589"/>
                </a:lnTo>
                <a:lnTo>
                  <a:pt x="823" y="1589"/>
                </a:lnTo>
                <a:lnTo>
                  <a:pt x="823" y="1588"/>
                </a:lnTo>
                <a:lnTo>
                  <a:pt x="824" y="1588"/>
                </a:lnTo>
                <a:lnTo>
                  <a:pt x="825" y="1588"/>
                </a:lnTo>
                <a:lnTo>
                  <a:pt x="825" y="1587"/>
                </a:lnTo>
                <a:lnTo>
                  <a:pt x="826" y="1587"/>
                </a:lnTo>
                <a:lnTo>
                  <a:pt x="826" y="1585"/>
                </a:lnTo>
                <a:lnTo>
                  <a:pt x="828" y="1585"/>
                </a:lnTo>
                <a:lnTo>
                  <a:pt x="828" y="1584"/>
                </a:lnTo>
                <a:lnTo>
                  <a:pt x="829" y="1584"/>
                </a:lnTo>
                <a:lnTo>
                  <a:pt x="829" y="1583"/>
                </a:lnTo>
                <a:lnTo>
                  <a:pt x="830" y="1583"/>
                </a:lnTo>
                <a:lnTo>
                  <a:pt x="830" y="1582"/>
                </a:lnTo>
                <a:lnTo>
                  <a:pt x="831" y="1582"/>
                </a:lnTo>
                <a:lnTo>
                  <a:pt x="831" y="1581"/>
                </a:lnTo>
                <a:lnTo>
                  <a:pt x="832" y="1581"/>
                </a:lnTo>
                <a:lnTo>
                  <a:pt x="832" y="1580"/>
                </a:lnTo>
                <a:lnTo>
                  <a:pt x="833" y="1580"/>
                </a:lnTo>
                <a:lnTo>
                  <a:pt x="833" y="1579"/>
                </a:lnTo>
                <a:lnTo>
                  <a:pt x="834" y="1579"/>
                </a:lnTo>
                <a:lnTo>
                  <a:pt x="834" y="1577"/>
                </a:lnTo>
                <a:lnTo>
                  <a:pt x="835" y="1577"/>
                </a:lnTo>
                <a:lnTo>
                  <a:pt x="835" y="1576"/>
                </a:lnTo>
                <a:lnTo>
                  <a:pt x="837" y="1576"/>
                </a:lnTo>
                <a:lnTo>
                  <a:pt x="837" y="1575"/>
                </a:lnTo>
                <a:lnTo>
                  <a:pt x="838" y="1575"/>
                </a:lnTo>
                <a:lnTo>
                  <a:pt x="838" y="1574"/>
                </a:lnTo>
                <a:lnTo>
                  <a:pt x="839" y="1574"/>
                </a:lnTo>
                <a:lnTo>
                  <a:pt x="839" y="1573"/>
                </a:lnTo>
                <a:lnTo>
                  <a:pt x="840" y="1573"/>
                </a:lnTo>
                <a:lnTo>
                  <a:pt x="840" y="1572"/>
                </a:lnTo>
                <a:lnTo>
                  <a:pt x="841" y="1572"/>
                </a:lnTo>
                <a:lnTo>
                  <a:pt x="841" y="1571"/>
                </a:lnTo>
                <a:lnTo>
                  <a:pt x="842" y="1571"/>
                </a:lnTo>
                <a:lnTo>
                  <a:pt x="842" y="1569"/>
                </a:lnTo>
                <a:lnTo>
                  <a:pt x="843" y="1569"/>
                </a:lnTo>
                <a:lnTo>
                  <a:pt x="843" y="1568"/>
                </a:lnTo>
                <a:lnTo>
                  <a:pt x="843" y="1567"/>
                </a:lnTo>
                <a:lnTo>
                  <a:pt x="845" y="1567"/>
                </a:lnTo>
                <a:lnTo>
                  <a:pt x="845" y="1566"/>
                </a:lnTo>
                <a:lnTo>
                  <a:pt x="846" y="1566"/>
                </a:lnTo>
                <a:lnTo>
                  <a:pt x="846" y="1565"/>
                </a:lnTo>
                <a:lnTo>
                  <a:pt x="847" y="1565"/>
                </a:lnTo>
                <a:lnTo>
                  <a:pt x="847" y="1564"/>
                </a:lnTo>
                <a:lnTo>
                  <a:pt x="848" y="1564"/>
                </a:lnTo>
                <a:lnTo>
                  <a:pt x="848" y="1563"/>
                </a:lnTo>
                <a:lnTo>
                  <a:pt x="849" y="1563"/>
                </a:lnTo>
                <a:lnTo>
                  <a:pt x="849" y="1562"/>
                </a:lnTo>
                <a:lnTo>
                  <a:pt x="850" y="1562"/>
                </a:lnTo>
                <a:lnTo>
                  <a:pt x="850" y="1560"/>
                </a:lnTo>
                <a:lnTo>
                  <a:pt x="851" y="1560"/>
                </a:lnTo>
                <a:lnTo>
                  <a:pt x="851" y="1559"/>
                </a:lnTo>
                <a:lnTo>
                  <a:pt x="852" y="1559"/>
                </a:lnTo>
                <a:lnTo>
                  <a:pt x="852" y="1558"/>
                </a:lnTo>
                <a:lnTo>
                  <a:pt x="854" y="1557"/>
                </a:lnTo>
                <a:lnTo>
                  <a:pt x="855" y="1557"/>
                </a:lnTo>
                <a:lnTo>
                  <a:pt x="855" y="1556"/>
                </a:lnTo>
                <a:lnTo>
                  <a:pt x="856" y="1556"/>
                </a:lnTo>
                <a:lnTo>
                  <a:pt x="856" y="1555"/>
                </a:lnTo>
                <a:lnTo>
                  <a:pt x="857" y="1555"/>
                </a:lnTo>
                <a:lnTo>
                  <a:pt x="857" y="1554"/>
                </a:lnTo>
                <a:lnTo>
                  <a:pt x="858" y="1554"/>
                </a:lnTo>
                <a:lnTo>
                  <a:pt x="858" y="1552"/>
                </a:lnTo>
                <a:lnTo>
                  <a:pt x="859" y="1551"/>
                </a:lnTo>
                <a:lnTo>
                  <a:pt x="860" y="1550"/>
                </a:lnTo>
                <a:lnTo>
                  <a:pt x="860" y="1549"/>
                </a:lnTo>
                <a:lnTo>
                  <a:pt x="861" y="1549"/>
                </a:lnTo>
                <a:lnTo>
                  <a:pt x="863" y="1548"/>
                </a:lnTo>
                <a:lnTo>
                  <a:pt x="864" y="1547"/>
                </a:lnTo>
                <a:lnTo>
                  <a:pt x="865" y="1546"/>
                </a:lnTo>
                <a:lnTo>
                  <a:pt x="866" y="1544"/>
                </a:lnTo>
                <a:lnTo>
                  <a:pt x="867" y="1544"/>
                </a:lnTo>
                <a:lnTo>
                  <a:pt x="867" y="1543"/>
                </a:lnTo>
                <a:lnTo>
                  <a:pt x="868" y="1543"/>
                </a:lnTo>
                <a:lnTo>
                  <a:pt x="868" y="1542"/>
                </a:lnTo>
                <a:lnTo>
                  <a:pt x="869" y="1542"/>
                </a:lnTo>
                <a:lnTo>
                  <a:pt x="869" y="1541"/>
                </a:lnTo>
                <a:lnTo>
                  <a:pt x="871" y="1541"/>
                </a:lnTo>
                <a:lnTo>
                  <a:pt x="871" y="1540"/>
                </a:lnTo>
                <a:lnTo>
                  <a:pt x="872" y="1540"/>
                </a:lnTo>
                <a:lnTo>
                  <a:pt x="873" y="1539"/>
                </a:lnTo>
                <a:lnTo>
                  <a:pt x="873" y="1538"/>
                </a:lnTo>
                <a:lnTo>
                  <a:pt x="874" y="1538"/>
                </a:lnTo>
                <a:lnTo>
                  <a:pt x="874" y="1537"/>
                </a:lnTo>
                <a:lnTo>
                  <a:pt x="875" y="1537"/>
                </a:lnTo>
                <a:lnTo>
                  <a:pt x="875" y="1535"/>
                </a:lnTo>
                <a:lnTo>
                  <a:pt x="876" y="1535"/>
                </a:lnTo>
                <a:lnTo>
                  <a:pt x="877" y="1534"/>
                </a:lnTo>
                <a:lnTo>
                  <a:pt x="877" y="1533"/>
                </a:lnTo>
                <a:lnTo>
                  <a:pt x="878" y="1533"/>
                </a:lnTo>
                <a:lnTo>
                  <a:pt x="880" y="1532"/>
                </a:lnTo>
                <a:lnTo>
                  <a:pt x="881" y="1532"/>
                </a:lnTo>
                <a:lnTo>
                  <a:pt x="881" y="1531"/>
                </a:lnTo>
                <a:lnTo>
                  <a:pt x="882" y="1531"/>
                </a:lnTo>
                <a:lnTo>
                  <a:pt x="882" y="1530"/>
                </a:lnTo>
                <a:lnTo>
                  <a:pt x="883" y="1530"/>
                </a:lnTo>
                <a:lnTo>
                  <a:pt x="883" y="1529"/>
                </a:lnTo>
                <a:lnTo>
                  <a:pt x="884" y="1529"/>
                </a:lnTo>
                <a:lnTo>
                  <a:pt x="885" y="1527"/>
                </a:lnTo>
                <a:lnTo>
                  <a:pt x="886" y="1527"/>
                </a:lnTo>
                <a:lnTo>
                  <a:pt x="888" y="1526"/>
                </a:lnTo>
                <a:lnTo>
                  <a:pt x="889" y="1525"/>
                </a:lnTo>
                <a:lnTo>
                  <a:pt x="890" y="1525"/>
                </a:lnTo>
                <a:lnTo>
                  <a:pt x="890" y="1524"/>
                </a:lnTo>
                <a:lnTo>
                  <a:pt x="891" y="1524"/>
                </a:lnTo>
                <a:lnTo>
                  <a:pt x="891" y="1523"/>
                </a:lnTo>
                <a:lnTo>
                  <a:pt x="892" y="1523"/>
                </a:lnTo>
                <a:lnTo>
                  <a:pt x="893" y="1523"/>
                </a:lnTo>
                <a:lnTo>
                  <a:pt x="893" y="1522"/>
                </a:lnTo>
                <a:lnTo>
                  <a:pt x="894" y="1522"/>
                </a:lnTo>
                <a:lnTo>
                  <a:pt x="894" y="1521"/>
                </a:lnTo>
                <a:lnTo>
                  <a:pt x="895" y="1521"/>
                </a:lnTo>
                <a:lnTo>
                  <a:pt x="895" y="1520"/>
                </a:lnTo>
                <a:lnTo>
                  <a:pt x="897" y="1520"/>
                </a:lnTo>
                <a:lnTo>
                  <a:pt x="897" y="1518"/>
                </a:lnTo>
                <a:lnTo>
                  <a:pt x="898" y="1518"/>
                </a:lnTo>
                <a:lnTo>
                  <a:pt x="899" y="1517"/>
                </a:lnTo>
                <a:lnTo>
                  <a:pt x="900" y="1516"/>
                </a:lnTo>
                <a:lnTo>
                  <a:pt x="901" y="1516"/>
                </a:lnTo>
                <a:lnTo>
                  <a:pt x="901" y="1515"/>
                </a:lnTo>
                <a:lnTo>
                  <a:pt x="902" y="1515"/>
                </a:lnTo>
                <a:lnTo>
                  <a:pt x="902" y="1514"/>
                </a:lnTo>
                <a:lnTo>
                  <a:pt x="903" y="1514"/>
                </a:lnTo>
                <a:lnTo>
                  <a:pt x="904" y="1513"/>
                </a:lnTo>
                <a:lnTo>
                  <a:pt x="906" y="1512"/>
                </a:lnTo>
                <a:lnTo>
                  <a:pt x="907" y="1512"/>
                </a:lnTo>
                <a:lnTo>
                  <a:pt x="908" y="1510"/>
                </a:lnTo>
                <a:lnTo>
                  <a:pt x="909" y="1509"/>
                </a:lnTo>
                <a:lnTo>
                  <a:pt x="910" y="1509"/>
                </a:lnTo>
                <a:lnTo>
                  <a:pt x="910" y="1508"/>
                </a:lnTo>
                <a:lnTo>
                  <a:pt x="912" y="1508"/>
                </a:lnTo>
                <a:lnTo>
                  <a:pt x="915" y="1507"/>
                </a:lnTo>
                <a:lnTo>
                  <a:pt x="916" y="1506"/>
                </a:lnTo>
                <a:lnTo>
                  <a:pt x="917" y="1506"/>
                </a:lnTo>
                <a:lnTo>
                  <a:pt x="918" y="1505"/>
                </a:lnTo>
                <a:lnTo>
                  <a:pt x="919" y="1505"/>
                </a:lnTo>
                <a:lnTo>
                  <a:pt x="920" y="1504"/>
                </a:lnTo>
                <a:lnTo>
                  <a:pt x="923" y="1501"/>
                </a:lnTo>
                <a:lnTo>
                  <a:pt x="925" y="1500"/>
                </a:lnTo>
                <a:lnTo>
                  <a:pt x="926" y="1500"/>
                </a:lnTo>
                <a:lnTo>
                  <a:pt x="926" y="1499"/>
                </a:lnTo>
                <a:lnTo>
                  <a:pt x="927" y="1499"/>
                </a:lnTo>
                <a:lnTo>
                  <a:pt x="928" y="1498"/>
                </a:lnTo>
                <a:lnTo>
                  <a:pt x="931" y="1496"/>
                </a:lnTo>
                <a:lnTo>
                  <a:pt x="933" y="1492"/>
                </a:lnTo>
                <a:lnTo>
                  <a:pt x="934" y="1490"/>
                </a:lnTo>
                <a:lnTo>
                  <a:pt x="935" y="1485"/>
                </a:lnTo>
                <a:lnTo>
                  <a:pt x="935" y="1484"/>
                </a:lnTo>
                <a:lnTo>
                  <a:pt x="936" y="1483"/>
                </a:lnTo>
                <a:lnTo>
                  <a:pt x="936" y="1482"/>
                </a:lnTo>
                <a:lnTo>
                  <a:pt x="937" y="1480"/>
                </a:lnTo>
                <a:lnTo>
                  <a:pt x="937" y="1479"/>
                </a:lnTo>
                <a:lnTo>
                  <a:pt x="938" y="1475"/>
                </a:lnTo>
                <a:lnTo>
                  <a:pt x="940" y="1474"/>
                </a:lnTo>
                <a:lnTo>
                  <a:pt x="940" y="1473"/>
                </a:lnTo>
                <a:lnTo>
                  <a:pt x="940" y="1472"/>
                </a:lnTo>
                <a:lnTo>
                  <a:pt x="941" y="1471"/>
                </a:lnTo>
                <a:lnTo>
                  <a:pt x="941" y="1470"/>
                </a:lnTo>
                <a:lnTo>
                  <a:pt x="942" y="1468"/>
                </a:lnTo>
                <a:lnTo>
                  <a:pt x="942" y="1467"/>
                </a:lnTo>
                <a:lnTo>
                  <a:pt x="943" y="1467"/>
                </a:lnTo>
                <a:lnTo>
                  <a:pt x="943" y="1466"/>
                </a:lnTo>
                <a:lnTo>
                  <a:pt x="944" y="1465"/>
                </a:lnTo>
                <a:lnTo>
                  <a:pt x="945" y="1465"/>
                </a:lnTo>
                <a:lnTo>
                  <a:pt x="945" y="1464"/>
                </a:lnTo>
                <a:lnTo>
                  <a:pt x="945" y="1463"/>
                </a:lnTo>
                <a:lnTo>
                  <a:pt x="946" y="1463"/>
                </a:lnTo>
                <a:lnTo>
                  <a:pt x="946" y="1462"/>
                </a:lnTo>
                <a:lnTo>
                  <a:pt x="947" y="1460"/>
                </a:lnTo>
                <a:lnTo>
                  <a:pt x="949" y="1459"/>
                </a:lnTo>
                <a:lnTo>
                  <a:pt x="949" y="1458"/>
                </a:lnTo>
                <a:lnTo>
                  <a:pt x="950" y="1458"/>
                </a:lnTo>
                <a:lnTo>
                  <a:pt x="950" y="1457"/>
                </a:lnTo>
                <a:lnTo>
                  <a:pt x="951" y="1456"/>
                </a:lnTo>
                <a:lnTo>
                  <a:pt x="952" y="1455"/>
                </a:lnTo>
                <a:lnTo>
                  <a:pt x="953" y="1454"/>
                </a:lnTo>
                <a:lnTo>
                  <a:pt x="954" y="1454"/>
                </a:lnTo>
                <a:lnTo>
                  <a:pt x="954" y="1452"/>
                </a:lnTo>
                <a:lnTo>
                  <a:pt x="955" y="1452"/>
                </a:lnTo>
                <a:lnTo>
                  <a:pt x="955" y="1451"/>
                </a:lnTo>
                <a:lnTo>
                  <a:pt x="957" y="1451"/>
                </a:lnTo>
                <a:lnTo>
                  <a:pt x="958" y="1450"/>
                </a:lnTo>
                <a:lnTo>
                  <a:pt x="959" y="1450"/>
                </a:lnTo>
                <a:lnTo>
                  <a:pt x="960" y="1449"/>
                </a:lnTo>
                <a:lnTo>
                  <a:pt x="961" y="1448"/>
                </a:lnTo>
                <a:lnTo>
                  <a:pt x="962" y="1448"/>
                </a:lnTo>
                <a:lnTo>
                  <a:pt x="962" y="1447"/>
                </a:lnTo>
                <a:lnTo>
                  <a:pt x="963" y="1447"/>
                </a:lnTo>
                <a:lnTo>
                  <a:pt x="964" y="1446"/>
                </a:lnTo>
                <a:lnTo>
                  <a:pt x="966" y="1445"/>
                </a:lnTo>
                <a:lnTo>
                  <a:pt x="967" y="1445"/>
                </a:lnTo>
                <a:lnTo>
                  <a:pt x="968" y="1443"/>
                </a:lnTo>
                <a:lnTo>
                  <a:pt x="969" y="1442"/>
                </a:lnTo>
                <a:lnTo>
                  <a:pt x="970" y="1441"/>
                </a:lnTo>
                <a:lnTo>
                  <a:pt x="971" y="1441"/>
                </a:lnTo>
                <a:lnTo>
                  <a:pt x="972" y="1440"/>
                </a:lnTo>
                <a:lnTo>
                  <a:pt x="973" y="1440"/>
                </a:lnTo>
                <a:lnTo>
                  <a:pt x="975" y="1439"/>
                </a:lnTo>
                <a:lnTo>
                  <a:pt x="977" y="1439"/>
                </a:lnTo>
                <a:lnTo>
                  <a:pt x="979" y="1437"/>
                </a:lnTo>
                <a:lnTo>
                  <a:pt x="980" y="1437"/>
                </a:lnTo>
                <a:lnTo>
                  <a:pt x="981" y="1435"/>
                </a:lnTo>
                <a:lnTo>
                  <a:pt x="983" y="1435"/>
                </a:lnTo>
                <a:lnTo>
                  <a:pt x="984" y="1434"/>
                </a:lnTo>
                <a:lnTo>
                  <a:pt x="988" y="1432"/>
                </a:lnTo>
                <a:lnTo>
                  <a:pt x="990" y="1431"/>
                </a:lnTo>
                <a:lnTo>
                  <a:pt x="992" y="1430"/>
                </a:lnTo>
                <a:lnTo>
                  <a:pt x="993" y="1430"/>
                </a:lnTo>
                <a:lnTo>
                  <a:pt x="993" y="1429"/>
                </a:lnTo>
                <a:lnTo>
                  <a:pt x="995" y="1429"/>
                </a:lnTo>
                <a:lnTo>
                  <a:pt x="996" y="1426"/>
                </a:lnTo>
                <a:lnTo>
                  <a:pt x="997" y="1426"/>
                </a:lnTo>
                <a:lnTo>
                  <a:pt x="1000" y="1425"/>
                </a:lnTo>
                <a:lnTo>
                  <a:pt x="1002" y="1423"/>
                </a:lnTo>
                <a:lnTo>
                  <a:pt x="1003" y="1423"/>
                </a:lnTo>
                <a:lnTo>
                  <a:pt x="1004" y="1422"/>
                </a:lnTo>
                <a:lnTo>
                  <a:pt x="1006" y="1421"/>
                </a:lnTo>
                <a:lnTo>
                  <a:pt x="1007" y="1420"/>
                </a:lnTo>
                <a:lnTo>
                  <a:pt x="1009" y="1418"/>
                </a:lnTo>
                <a:lnTo>
                  <a:pt x="1010" y="1417"/>
                </a:lnTo>
                <a:lnTo>
                  <a:pt x="1011" y="1417"/>
                </a:lnTo>
                <a:lnTo>
                  <a:pt x="1012" y="1416"/>
                </a:lnTo>
                <a:lnTo>
                  <a:pt x="1013" y="1416"/>
                </a:lnTo>
                <a:lnTo>
                  <a:pt x="1013" y="1415"/>
                </a:lnTo>
                <a:lnTo>
                  <a:pt x="1014" y="1415"/>
                </a:lnTo>
                <a:lnTo>
                  <a:pt x="1014" y="1414"/>
                </a:lnTo>
                <a:lnTo>
                  <a:pt x="1015" y="1414"/>
                </a:lnTo>
                <a:lnTo>
                  <a:pt x="1015" y="1413"/>
                </a:lnTo>
                <a:lnTo>
                  <a:pt x="1016" y="1413"/>
                </a:lnTo>
                <a:lnTo>
                  <a:pt x="1016" y="1412"/>
                </a:lnTo>
                <a:lnTo>
                  <a:pt x="1018" y="1412"/>
                </a:lnTo>
                <a:lnTo>
                  <a:pt x="1018" y="1410"/>
                </a:lnTo>
                <a:lnTo>
                  <a:pt x="1019" y="1410"/>
                </a:lnTo>
                <a:lnTo>
                  <a:pt x="1019" y="1409"/>
                </a:lnTo>
                <a:lnTo>
                  <a:pt x="1020" y="1408"/>
                </a:lnTo>
                <a:lnTo>
                  <a:pt x="1020" y="1407"/>
                </a:lnTo>
                <a:lnTo>
                  <a:pt x="1021" y="1407"/>
                </a:lnTo>
                <a:lnTo>
                  <a:pt x="1021" y="1406"/>
                </a:lnTo>
                <a:lnTo>
                  <a:pt x="1022" y="1406"/>
                </a:lnTo>
                <a:lnTo>
                  <a:pt x="1022" y="1405"/>
                </a:lnTo>
                <a:lnTo>
                  <a:pt x="1023" y="1405"/>
                </a:lnTo>
                <a:lnTo>
                  <a:pt x="1024" y="1403"/>
                </a:lnTo>
                <a:lnTo>
                  <a:pt x="1027" y="1401"/>
                </a:lnTo>
                <a:lnTo>
                  <a:pt x="1029" y="1399"/>
                </a:lnTo>
                <a:lnTo>
                  <a:pt x="1031" y="1397"/>
                </a:lnTo>
                <a:lnTo>
                  <a:pt x="1032" y="1397"/>
                </a:lnTo>
                <a:lnTo>
                  <a:pt x="1032" y="1396"/>
                </a:lnTo>
                <a:lnTo>
                  <a:pt x="1033" y="1396"/>
                </a:lnTo>
                <a:lnTo>
                  <a:pt x="1033" y="1395"/>
                </a:lnTo>
                <a:lnTo>
                  <a:pt x="1035" y="1393"/>
                </a:lnTo>
                <a:lnTo>
                  <a:pt x="1037" y="1391"/>
                </a:lnTo>
                <a:lnTo>
                  <a:pt x="1039" y="1387"/>
                </a:lnTo>
                <a:lnTo>
                  <a:pt x="1040" y="1383"/>
                </a:lnTo>
                <a:lnTo>
                  <a:pt x="1041" y="1381"/>
                </a:lnTo>
                <a:lnTo>
                  <a:pt x="1045" y="1376"/>
                </a:lnTo>
                <a:lnTo>
                  <a:pt x="1047" y="1374"/>
                </a:lnTo>
                <a:lnTo>
                  <a:pt x="1050" y="1370"/>
                </a:lnTo>
                <a:lnTo>
                  <a:pt x="1052" y="1368"/>
                </a:lnTo>
                <a:lnTo>
                  <a:pt x="1052" y="1367"/>
                </a:lnTo>
                <a:lnTo>
                  <a:pt x="1053" y="1367"/>
                </a:lnTo>
                <a:lnTo>
                  <a:pt x="1053" y="1366"/>
                </a:lnTo>
                <a:lnTo>
                  <a:pt x="1054" y="1365"/>
                </a:lnTo>
                <a:lnTo>
                  <a:pt x="1054" y="1364"/>
                </a:lnTo>
                <a:lnTo>
                  <a:pt x="1055" y="1364"/>
                </a:lnTo>
                <a:lnTo>
                  <a:pt x="1055" y="1363"/>
                </a:lnTo>
                <a:lnTo>
                  <a:pt x="1056" y="1362"/>
                </a:lnTo>
                <a:lnTo>
                  <a:pt x="1057" y="1362"/>
                </a:lnTo>
                <a:lnTo>
                  <a:pt x="1057" y="1361"/>
                </a:lnTo>
                <a:lnTo>
                  <a:pt x="1058" y="1361"/>
                </a:lnTo>
                <a:lnTo>
                  <a:pt x="1058" y="1359"/>
                </a:lnTo>
                <a:lnTo>
                  <a:pt x="1059" y="1358"/>
                </a:lnTo>
                <a:lnTo>
                  <a:pt x="1059" y="1357"/>
                </a:lnTo>
                <a:lnTo>
                  <a:pt x="1061" y="1356"/>
                </a:lnTo>
                <a:lnTo>
                  <a:pt x="1062" y="1355"/>
                </a:lnTo>
                <a:lnTo>
                  <a:pt x="1063" y="1355"/>
                </a:lnTo>
                <a:lnTo>
                  <a:pt x="1063" y="1354"/>
                </a:lnTo>
                <a:lnTo>
                  <a:pt x="1065" y="1351"/>
                </a:lnTo>
                <a:lnTo>
                  <a:pt x="1066" y="1350"/>
                </a:lnTo>
                <a:lnTo>
                  <a:pt x="1067" y="1350"/>
                </a:lnTo>
                <a:lnTo>
                  <a:pt x="1067" y="1349"/>
                </a:lnTo>
                <a:lnTo>
                  <a:pt x="1069" y="1348"/>
                </a:lnTo>
                <a:lnTo>
                  <a:pt x="1070" y="1348"/>
                </a:lnTo>
                <a:lnTo>
                  <a:pt x="1070" y="1347"/>
                </a:lnTo>
                <a:lnTo>
                  <a:pt x="1071" y="1347"/>
                </a:lnTo>
                <a:lnTo>
                  <a:pt x="1072" y="1346"/>
                </a:lnTo>
                <a:lnTo>
                  <a:pt x="1073" y="1346"/>
                </a:lnTo>
                <a:lnTo>
                  <a:pt x="1073" y="1345"/>
                </a:lnTo>
                <a:lnTo>
                  <a:pt x="1074" y="1345"/>
                </a:lnTo>
                <a:lnTo>
                  <a:pt x="1075" y="1345"/>
                </a:lnTo>
                <a:lnTo>
                  <a:pt x="1076" y="1343"/>
                </a:lnTo>
                <a:lnTo>
                  <a:pt x="1078" y="1343"/>
                </a:lnTo>
                <a:lnTo>
                  <a:pt x="1079" y="1343"/>
                </a:lnTo>
                <a:lnTo>
                  <a:pt x="1080" y="1343"/>
                </a:lnTo>
                <a:lnTo>
                  <a:pt x="1081" y="1343"/>
                </a:lnTo>
                <a:lnTo>
                  <a:pt x="1082" y="1342"/>
                </a:lnTo>
                <a:lnTo>
                  <a:pt x="1084" y="1342"/>
                </a:lnTo>
                <a:lnTo>
                  <a:pt x="1086" y="1342"/>
                </a:lnTo>
                <a:lnTo>
                  <a:pt x="1087" y="1341"/>
                </a:lnTo>
                <a:lnTo>
                  <a:pt x="1088" y="1341"/>
                </a:lnTo>
                <a:lnTo>
                  <a:pt x="1089" y="1340"/>
                </a:lnTo>
                <a:lnTo>
                  <a:pt x="1090" y="1339"/>
                </a:lnTo>
                <a:lnTo>
                  <a:pt x="1091" y="1338"/>
                </a:lnTo>
                <a:lnTo>
                  <a:pt x="1096" y="1336"/>
                </a:lnTo>
                <a:lnTo>
                  <a:pt x="1100" y="1331"/>
                </a:lnTo>
                <a:lnTo>
                  <a:pt x="1101" y="1329"/>
                </a:lnTo>
                <a:lnTo>
                  <a:pt x="1102" y="1329"/>
                </a:lnTo>
                <a:lnTo>
                  <a:pt x="1104" y="1326"/>
                </a:lnTo>
                <a:lnTo>
                  <a:pt x="1105" y="1325"/>
                </a:lnTo>
                <a:lnTo>
                  <a:pt x="1107" y="1322"/>
                </a:lnTo>
                <a:lnTo>
                  <a:pt x="1108" y="1321"/>
                </a:lnTo>
                <a:lnTo>
                  <a:pt x="1109" y="1318"/>
                </a:lnTo>
                <a:lnTo>
                  <a:pt x="1113" y="1315"/>
                </a:lnTo>
                <a:lnTo>
                  <a:pt x="1116" y="1312"/>
                </a:lnTo>
                <a:lnTo>
                  <a:pt x="1118" y="1308"/>
                </a:lnTo>
                <a:lnTo>
                  <a:pt x="1122" y="1306"/>
                </a:lnTo>
                <a:lnTo>
                  <a:pt x="1123" y="1304"/>
                </a:lnTo>
                <a:lnTo>
                  <a:pt x="1124" y="1303"/>
                </a:lnTo>
                <a:lnTo>
                  <a:pt x="1127" y="1299"/>
                </a:lnTo>
                <a:lnTo>
                  <a:pt x="1129" y="1298"/>
                </a:lnTo>
                <a:lnTo>
                  <a:pt x="1131" y="1297"/>
                </a:lnTo>
                <a:lnTo>
                  <a:pt x="1132" y="1296"/>
                </a:lnTo>
                <a:lnTo>
                  <a:pt x="1133" y="1295"/>
                </a:lnTo>
                <a:lnTo>
                  <a:pt x="1134" y="1295"/>
                </a:lnTo>
                <a:lnTo>
                  <a:pt x="1135" y="1293"/>
                </a:lnTo>
                <a:lnTo>
                  <a:pt x="1136" y="1293"/>
                </a:lnTo>
                <a:lnTo>
                  <a:pt x="1139" y="1292"/>
                </a:lnTo>
                <a:lnTo>
                  <a:pt x="1140" y="1292"/>
                </a:lnTo>
                <a:lnTo>
                  <a:pt x="1141" y="1292"/>
                </a:lnTo>
                <a:lnTo>
                  <a:pt x="1143" y="1292"/>
                </a:lnTo>
                <a:lnTo>
                  <a:pt x="1144" y="1292"/>
                </a:lnTo>
                <a:lnTo>
                  <a:pt x="1147" y="1292"/>
                </a:lnTo>
                <a:lnTo>
                  <a:pt x="1149" y="1292"/>
                </a:lnTo>
                <a:lnTo>
                  <a:pt x="1151" y="1293"/>
                </a:lnTo>
                <a:lnTo>
                  <a:pt x="1153" y="1293"/>
                </a:lnTo>
                <a:lnTo>
                  <a:pt x="1156" y="1295"/>
                </a:lnTo>
                <a:lnTo>
                  <a:pt x="1157" y="1296"/>
                </a:lnTo>
                <a:lnTo>
                  <a:pt x="1158" y="1297"/>
                </a:lnTo>
                <a:lnTo>
                  <a:pt x="1160" y="1298"/>
                </a:lnTo>
                <a:lnTo>
                  <a:pt x="1161" y="1299"/>
                </a:lnTo>
                <a:lnTo>
                  <a:pt x="1162" y="1300"/>
                </a:lnTo>
                <a:lnTo>
                  <a:pt x="1164" y="1301"/>
                </a:lnTo>
                <a:lnTo>
                  <a:pt x="1165" y="1303"/>
                </a:lnTo>
                <a:lnTo>
                  <a:pt x="1166" y="1303"/>
                </a:lnTo>
                <a:lnTo>
                  <a:pt x="1167" y="1303"/>
                </a:lnTo>
                <a:lnTo>
                  <a:pt x="1168" y="1303"/>
                </a:lnTo>
                <a:lnTo>
                  <a:pt x="1169" y="1303"/>
                </a:lnTo>
                <a:lnTo>
                  <a:pt x="1170" y="1303"/>
                </a:lnTo>
                <a:lnTo>
                  <a:pt x="1171" y="1303"/>
                </a:lnTo>
                <a:lnTo>
                  <a:pt x="1171" y="1301"/>
                </a:lnTo>
                <a:lnTo>
                  <a:pt x="1173" y="1300"/>
                </a:lnTo>
                <a:lnTo>
                  <a:pt x="1174" y="1298"/>
                </a:lnTo>
                <a:lnTo>
                  <a:pt x="1176" y="1295"/>
                </a:lnTo>
                <a:lnTo>
                  <a:pt x="1176" y="1293"/>
                </a:lnTo>
                <a:lnTo>
                  <a:pt x="1177" y="1292"/>
                </a:lnTo>
                <a:lnTo>
                  <a:pt x="1178" y="1291"/>
                </a:lnTo>
                <a:lnTo>
                  <a:pt x="1178" y="1290"/>
                </a:lnTo>
                <a:lnTo>
                  <a:pt x="1178" y="1289"/>
                </a:lnTo>
                <a:lnTo>
                  <a:pt x="1177" y="1288"/>
                </a:lnTo>
                <a:lnTo>
                  <a:pt x="1177" y="1287"/>
                </a:lnTo>
                <a:lnTo>
                  <a:pt x="1176" y="1287"/>
                </a:lnTo>
                <a:lnTo>
                  <a:pt x="1176" y="1284"/>
                </a:lnTo>
                <a:lnTo>
                  <a:pt x="1175" y="1282"/>
                </a:lnTo>
                <a:lnTo>
                  <a:pt x="1175" y="1281"/>
                </a:lnTo>
                <a:lnTo>
                  <a:pt x="1173" y="1278"/>
                </a:lnTo>
                <a:lnTo>
                  <a:pt x="1170" y="1274"/>
                </a:lnTo>
                <a:lnTo>
                  <a:pt x="1170" y="1273"/>
                </a:lnTo>
                <a:lnTo>
                  <a:pt x="1167" y="1265"/>
                </a:lnTo>
                <a:lnTo>
                  <a:pt x="1164" y="1259"/>
                </a:lnTo>
                <a:lnTo>
                  <a:pt x="1162" y="1256"/>
                </a:lnTo>
                <a:lnTo>
                  <a:pt x="1162" y="1254"/>
                </a:lnTo>
                <a:lnTo>
                  <a:pt x="1161" y="1253"/>
                </a:lnTo>
                <a:lnTo>
                  <a:pt x="1161" y="1250"/>
                </a:lnTo>
                <a:lnTo>
                  <a:pt x="1161" y="1249"/>
                </a:lnTo>
                <a:lnTo>
                  <a:pt x="1161" y="1247"/>
                </a:lnTo>
                <a:lnTo>
                  <a:pt x="1161" y="1245"/>
                </a:lnTo>
                <a:lnTo>
                  <a:pt x="1161" y="1244"/>
                </a:lnTo>
                <a:lnTo>
                  <a:pt x="1161" y="1241"/>
                </a:lnTo>
                <a:lnTo>
                  <a:pt x="1161" y="1240"/>
                </a:lnTo>
                <a:lnTo>
                  <a:pt x="1161" y="1239"/>
                </a:lnTo>
                <a:lnTo>
                  <a:pt x="1162" y="1237"/>
                </a:lnTo>
                <a:lnTo>
                  <a:pt x="1162" y="1234"/>
                </a:lnTo>
                <a:lnTo>
                  <a:pt x="1164" y="1232"/>
                </a:lnTo>
                <a:lnTo>
                  <a:pt x="1165" y="1231"/>
                </a:lnTo>
                <a:lnTo>
                  <a:pt x="1166" y="1229"/>
                </a:lnTo>
                <a:lnTo>
                  <a:pt x="1166" y="1228"/>
                </a:lnTo>
                <a:lnTo>
                  <a:pt x="1167" y="1225"/>
                </a:lnTo>
                <a:lnTo>
                  <a:pt x="1167" y="1222"/>
                </a:lnTo>
                <a:lnTo>
                  <a:pt x="1167" y="1220"/>
                </a:lnTo>
                <a:lnTo>
                  <a:pt x="1167" y="1216"/>
                </a:lnTo>
                <a:lnTo>
                  <a:pt x="1167" y="1215"/>
                </a:lnTo>
                <a:lnTo>
                  <a:pt x="1166" y="1214"/>
                </a:lnTo>
                <a:lnTo>
                  <a:pt x="1166" y="1213"/>
                </a:lnTo>
                <a:lnTo>
                  <a:pt x="1162" y="1206"/>
                </a:lnTo>
                <a:lnTo>
                  <a:pt x="1162" y="1205"/>
                </a:lnTo>
                <a:lnTo>
                  <a:pt x="1162" y="1204"/>
                </a:lnTo>
                <a:lnTo>
                  <a:pt x="1162" y="1203"/>
                </a:lnTo>
                <a:lnTo>
                  <a:pt x="1162" y="1201"/>
                </a:lnTo>
                <a:lnTo>
                  <a:pt x="1162" y="1200"/>
                </a:lnTo>
                <a:lnTo>
                  <a:pt x="1164" y="1199"/>
                </a:lnTo>
                <a:lnTo>
                  <a:pt x="1164" y="1198"/>
                </a:lnTo>
                <a:lnTo>
                  <a:pt x="1165" y="1198"/>
                </a:lnTo>
                <a:lnTo>
                  <a:pt x="1167" y="1195"/>
                </a:lnTo>
                <a:lnTo>
                  <a:pt x="1169" y="1191"/>
                </a:lnTo>
                <a:lnTo>
                  <a:pt x="1171" y="1189"/>
                </a:lnTo>
                <a:lnTo>
                  <a:pt x="1173" y="1187"/>
                </a:lnTo>
                <a:lnTo>
                  <a:pt x="1173" y="1186"/>
                </a:lnTo>
                <a:lnTo>
                  <a:pt x="1174" y="1186"/>
                </a:lnTo>
                <a:lnTo>
                  <a:pt x="1175" y="1184"/>
                </a:lnTo>
                <a:lnTo>
                  <a:pt x="1176" y="1183"/>
                </a:lnTo>
                <a:lnTo>
                  <a:pt x="1177" y="1183"/>
                </a:lnTo>
                <a:lnTo>
                  <a:pt x="1177" y="1182"/>
                </a:lnTo>
                <a:lnTo>
                  <a:pt x="1178" y="1182"/>
                </a:lnTo>
                <a:lnTo>
                  <a:pt x="1178" y="1181"/>
                </a:lnTo>
                <a:lnTo>
                  <a:pt x="1179" y="1181"/>
                </a:lnTo>
                <a:lnTo>
                  <a:pt x="1179" y="1180"/>
                </a:lnTo>
                <a:lnTo>
                  <a:pt x="1179" y="1179"/>
                </a:lnTo>
                <a:lnTo>
                  <a:pt x="1179" y="1178"/>
                </a:lnTo>
                <a:lnTo>
                  <a:pt x="1179" y="1177"/>
                </a:lnTo>
                <a:lnTo>
                  <a:pt x="1179" y="1175"/>
                </a:lnTo>
                <a:lnTo>
                  <a:pt x="1179" y="1174"/>
                </a:lnTo>
                <a:lnTo>
                  <a:pt x="1179" y="1173"/>
                </a:lnTo>
                <a:lnTo>
                  <a:pt x="1179" y="1172"/>
                </a:lnTo>
                <a:lnTo>
                  <a:pt x="1178" y="1171"/>
                </a:lnTo>
                <a:lnTo>
                  <a:pt x="1178" y="1170"/>
                </a:lnTo>
                <a:lnTo>
                  <a:pt x="1176" y="1166"/>
                </a:lnTo>
                <a:lnTo>
                  <a:pt x="1175" y="1164"/>
                </a:lnTo>
                <a:lnTo>
                  <a:pt x="1175" y="1163"/>
                </a:lnTo>
                <a:lnTo>
                  <a:pt x="1175" y="1162"/>
                </a:lnTo>
                <a:lnTo>
                  <a:pt x="1174" y="1162"/>
                </a:lnTo>
                <a:lnTo>
                  <a:pt x="1174" y="1161"/>
                </a:lnTo>
                <a:lnTo>
                  <a:pt x="1174" y="1159"/>
                </a:lnTo>
                <a:lnTo>
                  <a:pt x="1175" y="1158"/>
                </a:lnTo>
                <a:lnTo>
                  <a:pt x="1175" y="1157"/>
                </a:lnTo>
                <a:lnTo>
                  <a:pt x="1176" y="1154"/>
                </a:lnTo>
                <a:lnTo>
                  <a:pt x="1177" y="1152"/>
                </a:lnTo>
                <a:lnTo>
                  <a:pt x="1178" y="1150"/>
                </a:lnTo>
                <a:lnTo>
                  <a:pt x="1179" y="1149"/>
                </a:lnTo>
                <a:lnTo>
                  <a:pt x="1181" y="1148"/>
                </a:lnTo>
                <a:lnTo>
                  <a:pt x="1182" y="1147"/>
                </a:lnTo>
                <a:lnTo>
                  <a:pt x="1183" y="1146"/>
                </a:lnTo>
                <a:lnTo>
                  <a:pt x="1184" y="1145"/>
                </a:lnTo>
                <a:lnTo>
                  <a:pt x="1186" y="1142"/>
                </a:lnTo>
                <a:lnTo>
                  <a:pt x="1186" y="1141"/>
                </a:lnTo>
                <a:lnTo>
                  <a:pt x="1187" y="1141"/>
                </a:lnTo>
                <a:lnTo>
                  <a:pt x="1187" y="1140"/>
                </a:lnTo>
                <a:lnTo>
                  <a:pt x="1187" y="1139"/>
                </a:lnTo>
                <a:lnTo>
                  <a:pt x="1188" y="1136"/>
                </a:lnTo>
                <a:lnTo>
                  <a:pt x="1190" y="1133"/>
                </a:lnTo>
                <a:lnTo>
                  <a:pt x="1191" y="1131"/>
                </a:lnTo>
                <a:lnTo>
                  <a:pt x="1192" y="1129"/>
                </a:lnTo>
                <a:lnTo>
                  <a:pt x="1194" y="1127"/>
                </a:lnTo>
                <a:lnTo>
                  <a:pt x="1199" y="1122"/>
                </a:lnTo>
                <a:lnTo>
                  <a:pt x="1200" y="1121"/>
                </a:lnTo>
                <a:lnTo>
                  <a:pt x="1202" y="1119"/>
                </a:lnTo>
                <a:lnTo>
                  <a:pt x="1208" y="1114"/>
                </a:lnTo>
                <a:lnTo>
                  <a:pt x="1210" y="1111"/>
                </a:lnTo>
                <a:lnTo>
                  <a:pt x="1211" y="1111"/>
                </a:lnTo>
                <a:lnTo>
                  <a:pt x="1211" y="1110"/>
                </a:lnTo>
                <a:lnTo>
                  <a:pt x="1212" y="1107"/>
                </a:lnTo>
                <a:lnTo>
                  <a:pt x="1212" y="1106"/>
                </a:lnTo>
                <a:lnTo>
                  <a:pt x="1212" y="1105"/>
                </a:lnTo>
                <a:lnTo>
                  <a:pt x="1213" y="1105"/>
                </a:lnTo>
                <a:lnTo>
                  <a:pt x="1212" y="1104"/>
                </a:lnTo>
                <a:lnTo>
                  <a:pt x="1212" y="1099"/>
                </a:lnTo>
                <a:lnTo>
                  <a:pt x="1212" y="1098"/>
                </a:lnTo>
                <a:lnTo>
                  <a:pt x="1212" y="1097"/>
                </a:lnTo>
                <a:lnTo>
                  <a:pt x="1212" y="1094"/>
                </a:lnTo>
                <a:lnTo>
                  <a:pt x="1213" y="1091"/>
                </a:lnTo>
                <a:lnTo>
                  <a:pt x="1213" y="1090"/>
                </a:lnTo>
                <a:lnTo>
                  <a:pt x="1212" y="1090"/>
                </a:lnTo>
                <a:lnTo>
                  <a:pt x="1212" y="1089"/>
                </a:lnTo>
                <a:lnTo>
                  <a:pt x="1212" y="1088"/>
                </a:lnTo>
                <a:lnTo>
                  <a:pt x="1210" y="1082"/>
                </a:lnTo>
                <a:lnTo>
                  <a:pt x="1209" y="1080"/>
                </a:lnTo>
                <a:lnTo>
                  <a:pt x="1209" y="1079"/>
                </a:lnTo>
                <a:lnTo>
                  <a:pt x="1209" y="1078"/>
                </a:lnTo>
                <a:lnTo>
                  <a:pt x="1209" y="1077"/>
                </a:lnTo>
                <a:lnTo>
                  <a:pt x="1210" y="1077"/>
                </a:lnTo>
                <a:lnTo>
                  <a:pt x="1210" y="1075"/>
                </a:lnTo>
                <a:lnTo>
                  <a:pt x="1211" y="1074"/>
                </a:lnTo>
                <a:lnTo>
                  <a:pt x="1214" y="1072"/>
                </a:lnTo>
                <a:lnTo>
                  <a:pt x="1217" y="1071"/>
                </a:lnTo>
                <a:lnTo>
                  <a:pt x="1218" y="1070"/>
                </a:lnTo>
                <a:lnTo>
                  <a:pt x="1218" y="1069"/>
                </a:lnTo>
                <a:lnTo>
                  <a:pt x="1219" y="1069"/>
                </a:lnTo>
                <a:lnTo>
                  <a:pt x="1219" y="1067"/>
                </a:lnTo>
                <a:lnTo>
                  <a:pt x="1219" y="1066"/>
                </a:lnTo>
                <a:lnTo>
                  <a:pt x="1219" y="1065"/>
                </a:lnTo>
                <a:lnTo>
                  <a:pt x="1218" y="1064"/>
                </a:lnTo>
                <a:lnTo>
                  <a:pt x="1213" y="1057"/>
                </a:lnTo>
                <a:lnTo>
                  <a:pt x="1212" y="1056"/>
                </a:lnTo>
                <a:lnTo>
                  <a:pt x="1212" y="1055"/>
                </a:lnTo>
                <a:lnTo>
                  <a:pt x="1212" y="1054"/>
                </a:lnTo>
                <a:lnTo>
                  <a:pt x="1211" y="1053"/>
                </a:lnTo>
                <a:lnTo>
                  <a:pt x="1211" y="1052"/>
                </a:lnTo>
                <a:lnTo>
                  <a:pt x="1211" y="1050"/>
                </a:lnTo>
                <a:lnTo>
                  <a:pt x="1211" y="1048"/>
                </a:lnTo>
                <a:lnTo>
                  <a:pt x="1211" y="1047"/>
                </a:lnTo>
                <a:lnTo>
                  <a:pt x="1211" y="1046"/>
                </a:lnTo>
                <a:lnTo>
                  <a:pt x="1212" y="1045"/>
                </a:lnTo>
                <a:lnTo>
                  <a:pt x="1213" y="1042"/>
                </a:lnTo>
                <a:lnTo>
                  <a:pt x="1213" y="1041"/>
                </a:lnTo>
                <a:lnTo>
                  <a:pt x="1214" y="1040"/>
                </a:lnTo>
                <a:lnTo>
                  <a:pt x="1217" y="1035"/>
                </a:lnTo>
                <a:lnTo>
                  <a:pt x="1217" y="1033"/>
                </a:lnTo>
                <a:lnTo>
                  <a:pt x="1217" y="1032"/>
                </a:lnTo>
                <a:lnTo>
                  <a:pt x="1217" y="1031"/>
                </a:lnTo>
                <a:lnTo>
                  <a:pt x="1217" y="1030"/>
                </a:lnTo>
                <a:lnTo>
                  <a:pt x="1214" y="1028"/>
                </a:lnTo>
                <a:lnTo>
                  <a:pt x="1214" y="1027"/>
                </a:lnTo>
                <a:lnTo>
                  <a:pt x="1213" y="1025"/>
                </a:lnTo>
                <a:lnTo>
                  <a:pt x="1213" y="1024"/>
                </a:lnTo>
                <a:lnTo>
                  <a:pt x="1211" y="1020"/>
                </a:lnTo>
                <a:lnTo>
                  <a:pt x="1209" y="1016"/>
                </a:lnTo>
                <a:lnTo>
                  <a:pt x="1205" y="1012"/>
                </a:lnTo>
                <a:lnTo>
                  <a:pt x="1204" y="1010"/>
                </a:lnTo>
                <a:lnTo>
                  <a:pt x="1203" y="1008"/>
                </a:lnTo>
                <a:lnTo>
                  <a:pt x="1202" y="1006"/>
                </a:lnTo>
                <a:lnTo>
                  <a:pt x="1201" y="1004"/>
                </a:lnTo>
                <a:lnTo>
                  <a:pt x="1200" y="1004"/>
                </a:lnTo>
                <a:lnTo>
                  <a:pt x="1200" y="1003"/>
                </a:lnTo>
                <a:lnTo>
                  <a:pt x="1200" y="1002"/>
                </a:lnTo>
                <a:lnTo>
                  <a:pt x="1200" y="1000"/>
                </a:lnTo>
                <a:lnTo>
                  <a:pt x="1200" y="999"/>
                </a:lnTo>
                <a:lnTo>
                  <a:pt x="1199" y="998"/>
                </a:lnTo>
                <a:lnTo>
                  <a:pt x="1200" y="998"/>
                </a:lnTo>
                <a:lnTo>
                  <a:pt x="1200" y="997"/>
                </a:lnTo>
                <a:lnTo>
                  <a:pt x="1200" y="996"/>
                </a:lnTo>
                <a:lnTo>
                  <a:pt x="1200" y="995"/>
                </a:lnTo>
                <a:lnTo>
                  <a:pt x="1200" y="994"/>
                </a:lnTo>
                <a:lnTo>
                  <a:pt x="1201" y="993"/>
                </a:lnTo>
                <a:lnTo>
                  <a:pt x="1201" y="991"/>
                </a:lnTo>
                <a:lnTo>
                  <a:pt x="1201" y="990"/>
                </a:lnTo>
                <a:lnTo>
                  <a:pt x="1202" y="989"/>
                </a:lnTo>
                <a:lnTo>
                  <a:pt x="1202" y="988"/>
                </a:lnTo>
                <a:lnTo>
                  <a:pt x="1203" y="987"/>
                </a:lnTo>
                <a:lnTo>
                  <a:pt x="1205" y="985"/>
                </a:lnTo>
                <a:lnTo>
                  <a:pt x="1207" y="985"/>
                </a:lnTo>
                <a:lnTo>
                  <a:pt x="1211" y="981"/>
                </a:lnTo>
                <a:lnTo>
                  <a:pt x="1214" y="978"/>
                </a:lnTo>
                <a:lnTo>
                  <a:pt x="1218" y="975"/>
                </a:lnTo>
                <a:lnTo>
                  <a:pt x="1221" y="972"/>
                </a:lnTo>
                <a:lnTo>
                  <a:pt x="1222" y="971"/>
                </a:lnTo>
                <a:lnTo>
                  <a:pt x="1224" y="970"/>
                </a:lnTo>
                <a:lnTo>
                  <a:pt x="1225" y="969"/>
                </a:lnTo>
                <a:lnTo>
                  <a:pt x="1225" y="968"/>
                </a:lnTo>
                <a:lnTo>
                  <a:pt x="1226" y="968"/>
                </a:lnTo>
                <a:lnTo>
                  <a:pt x="1226" y="966"/>
                </a:lnTo>
                <a:lnTo>
                  <a:pt x="1227" y="963"/>
                </a:lnTo>
                <a:lnTo>
                  <a:pt x="1227" y="962"/>
                </a:lnTo>
                <a:lnTo>
                  <a:pt x="1228" y="958"/>
                </a:lnTo>
                <a:lnTo>
                  <a:pt x="1230" y="953"/>
                </a:lnTo>
                <a:lnTo>
                  <a:pt x="1230" y="952"/>
                </a:lnTo>
                <a:lnTo>
                  <a:pt x="1231" y="952"/>
                </a:lnTo>
                <a:lnTo>
                  <a:pt x="1231" y="951"/>
                </a:lnTo>
                <a:lnTo>
                  <a:pt x="1233" y="949"/>
                </a:lnTo>
                <a:lnTo>
                  <a:pt x="1234" y="948"/>
                </a:lnTo>
                <a:lnTo>
                  <a:pt x="1235" y="948"/>
                </a:lnTo>
                <a:lnTo>
                  <a:pt x="1236" y="948"/>
                </a:lnTo>
                <a:lnTo>
                  <a:pt x="1236" y="947"/>
                </a:lnTo>
                <a:lnTo>
                  <a:pt x="1237" y="947"/>
                </a:lnTo>
                <a:lnTo>
                  <a:pt x="1238" y="947"/>
                </a:lnTo>
                <a:lnTo>
                  <a:pt x="1239" y="947"/>
                </a:lnTo>
                <a:lnTo>
                  <a:pt x="1241" y="946"/>
                </a:lnTo>
                <a:lnTo>
                  <a:pt x="1243" y="946"/>
                </a:lnTo>
                <a:lnTo>
                  <a:pt x="1244" y="946"/>
                </a:lnTo>
                <a:lnTo>
                  <a:pt x="1245" y="945"/>
                </a:lnTo>
                <a:lnTo>
                  <a:pt x="1246" y="945"/>
                </a:lnTo>
                <a:lnTo>
                  <a:pt x="1247" y="945"/>
                </a:lnTo>
                <a:lnTo>
                  <a:pt x="1248" y="944"/>
                </a:lnTo>
                <a:lnTo>
                  <a:pt x="1250" y="944"/>
                </a:lnTo>
                <a:lnTo>
                  <a:pt x="1251" y="943"/>
                </a:lnTo>
                <a:lnTo>
                  <a:pt x="1251" y="941"/>
                </a:lnTo>
                <a:lnTo>
                  <a:pt x="1252" y="941"/>
                </a:lnTo>
                <a:lnTo>
                  <a:pt x="1254" y="939"/>
                </a:lnTo>
                <a:lnTo>
                  <a:pt x="1257" y="937"/>
                </a:lnTo>
                <a:lnTo>
                  <a:pt x="1259" y="936"/>
                </a:lnTo>
                <a:lnTo>
                  <a:pt x="1261" y="935"/>
                </a:lnTo>
                <a:lnTo>
                  <a:pt x="1261" y="933"/>
                </a:lnTo>
                <a:lnTo>
                  <a:pt x="1262" y="933"/>
                </a:lnTo>
                <a:lnTo>
                  <a:pt x="1263" y="932"/>
                </a:lnTo>
                <a:lnTo>
                  <a:pt x="1267" y="931"/>
                </a:lnTo>
                <a:lnTo>
                  <a:pt x="1270" y="929"/>
                </a:lnTo>
                <a:lnTo>
                  <a:pt x="1277" y="924"/>
                </a:lnTo>
                <a:lnTo>
                  <a:pt x="1278" y="923"/>
                </a:lnTo>
                <a:lnTo>
                  <a:pt x="1281" y="921"/>
                </a:lnTo>
                <a:lnTo>
                  <a:pt x="1285" y="920"/>
                </a:lnTo>
                <a:lnTo>
                  <a:pt x="1287" y="918"/>
                </a:lnTo>
                <a:lnTo>
                  <a:pt x="1288" y="916"/>
                </a:lnTo>
                <a:lnTo>
                  <a:pt x="1290" y="915"/>
                </a:lnTo>
                <a:lnTo>
                  <a:pt x="1291" y="914"/>
                </a:lnTo>
                <a:lnTo>
                  <a:pt x="1294" y="912"/>
                </a:lnTo>
                <a:lnTo>
                  <a:pt x="1295" y="910"/>
                </a:lnTo>
                <a:lnTo>
                  <a:pt x="1297" y="908"/>
                </a:lnTo>
                <a:lnTo>
                  <a:pt x="1298" y="906"/>
                </a:lnTo>
                <a:lnTo>
                  <a:pt x="1299" y="904"/>
                </a:lnTo>
                <a:lnTo>
                  <a:pt x="1302" y="902"/>
                </a:lnTo>
                <a:lnTo>
                  <a:pt x="1305" y="896"/>
                </a:lnTo>
                <a:lnTo>
                  <a:pt x="1306" y="895"/>
                </a:lnTo>
                <a:lnTo>
                  <a:pt x="1307" y="894"/>
                </a:lnTo>
                <a:lnTo>
                  <a:pt x="1308" y="893"/>
                </a:lnTo>
                <a:lnTo>
                  <a:pt x="1310" y="891"/>
                </a:lnTo>
                <a:lnTo>
                  <a:pt x="1313" y="889"/>
                </a:lnTo>
                <a:lnTo>
                  <a:pt x="1315" y="886"/>
                </a:lnTo>
                <a:lnTo>
                  <a:pt x="1316" y="885"/>
                </a:lnTo>
                <a:lnTo>
                  <a:pt x="1324" y="877"/>
                </a:lnTo>
                <a:lnTo>
                  <a:pt x="1324" y="876"/>
                </a:lnTo>
                <a:lnTo>
                  <a:pt x="1325" y="876"/>
                </a:lnTo>
                <a:lnTo>
                  <a:pt x="1325" y="874"/>
                </a:lnTo>
                <a:lnTo>
                  <a:pt x="1326" y="874"/>
                </a:lnTo>
                <a:lnTo>
                  <a:pt x="1326" y="873"/>
                </a:lnTo>
                <a:lnTo>
                  <a:pt x="1328" y="873"/>
                </a:lnTo>
                <a:lnTo>
                  <a:pt x="1328" y="872"/>
                </a:lnTo>
                <a:lnTo>
                  <a:pt x="1329" y="872"/>
                </a:lnTo>
                <a:lnTo>
                  <a:pt x="1329" y="871"/>
                </a:lnTo>
                <a:lnTo>
                  <a:pt x="1331" y="869"/>
                </a:lnTo>
                <a:lnTo>
                  <a:pt x="1332" y="868"/>
                </a:lnTo>
                <a:lnTo>
                  <a:pt x="1332" y="866"/>
                </a:lnTo>
                <a:lnTo>
                  <a:pt x="1334" y="865"/>
                </a:lnTo>
                <a:lnTo>
                  <a:pt x="1334" y="864"/>
                </a:lnTo>
                <a:lnTo>
                  <a:pt x="1336" y="864"/>
                </a:lnTo>
                <a:lnTo>
                  <a:pt x="1336" y="863"/>
                </a:lnTo>
                <a:lnTo>
                  <a:pt x="1337" y="862"/>
                </a:lnTo>
                <a:lnTo>
                  <a:pt x="1337" y="861"/>
                </a:lnTo>
                <a:lnTo>
                  <a:pt x="1338" y="861"/>
                </a:lnTo>
                <a:lnTo>
                  <a:pt x="1338" y="860"/>
                </a:lnTo>
                <a:lnTo>
                  <a:pt x="1339" y="859"/>
                </a:lnTo>
                <a:lnTo>
                  <a:pt x="1339" y="857"/>
                </a:lnTo>
                <a:lnTo>
                  <a:pt x="1340" y="857"/>
                </a:lnTo>
                <a:lnTo>
                  <a:pt x="1340" y="856"/>
                </a:lnTo>
                <a:lnTo>
                  <a:pt x="1341" y="855"/>
                </a:lnTo>
                <a:lnTo>
                  <a:pt x="1341" y="854"/>
                </a:lnTo>
                <a:lnTo>
                  <a:pt x="1342" y="853"/>
                </a:lnTo>
                <a:lnTo>
                  <a:pt x="1343" y="852"/>
                </a:lnTo>
                <a:lnTo>
                  <a:pt x="1345" y="851"/>
                </a:lnTo>
                <a:lnTo>
                  <a:pt x="1345" y="849"/>
                </a:lnTo>
                <a:lnTo>
                  <a:pt x="1346" y="848"/>
                </a:lnTo>
                <a:lnTo>
                  <a:pt x="1347" y="847"/>
                </a:lnTo>
                <a:lnTo>
                  <a:pt x="1348" y="846"/>
                </a:lnTo>
                <a:lnTo>
                  <a:pt x="1349" y="845"/>
                </a:lnTo>
                <a:lnTo>
                  <a:pt x="1350" y="844"/>
                </a:lnTo>
                <a:lnTo>
                  <a:pt x="1351" y="844"/>
                </a:lnTo>
                <a:lnTo>
                  <a:pt x="1351" y="843"/>
                </a:lnTo>
                <a:lnTo>
                  <a:pt x="1353" y="843"/>
                </a:lnTo>
                <a:lnTo>
                  <a:pt x="1354" y="843"/>
                </a:lnTo>
                <a:lnTo>
                  <a:pt x="1354" y="841"/>
                </a:lnTo>
                <a:lnTo>
                  <a:pt x="1355" y="841"/>
                </a:lnTo>
                <a:lnTo>
                  <a:pt x="1359" y="838"/>
                </a:lnTo>
                <a:lnTo>
                  <a:pt x="1360" y="838"/>
                </a:lnTo>
                <a:lnTo>
                  <a:pt x="1360" y="837"/>
                </a:lnTo>
                <a:lnTo>
                  <a:pt x="1362" y="837"/>
                </a:lnTo>
                <a:lnTo>
                  <a:pt x="1362" y="836"/>
                </a:lnTo>
                <a:lnTo>
                  <a:pt x="1363" y="836"/>
                </a:lnTo>
                <a:lnTo>
                  <a:pt x="1364" y="835"/>
                </a:lnTo>
                <a:lnTo>
                  <a:pt x="1365" y="834"/>
                </a:lnTo>
                <a:lnTo>
                  <a:pt x="1366" y="832"/>
                </a:lnTo>
                <a:lnTo>
                  <a:pt x="1367" y="831"/>
                </a:lnTo>
                <a:lnTo>
                  <a:pt x="1368" y="831"/>
                </a:lnTo>
                <a:lnTo>
                  <a:pt x="1369" y="830"/>
                </a:lnTo>
                <a:lnTo>
                  <a:pt x="1369" y="829"/>
                </a:lnTo>
                <a:lnTo>
                  <a:pt x="1371" y="828"/>
                </a:lnTo>
                <a:lnTo>
                  <a:pt x="1372" y="828"/>
                </a:lnTo>
                <a:lnTo>
                  <a:pt x="1373" y="827"/>
                </a:lnTo>
                <a:lnTo>
                  <a:pt x="1373" y="826"/>
                </a:lnTo>
                <a:lnTo>
                  <a:pt x="1374" y="826"/>
                </a:lnTo>
                <a:lnTo>
                  <a:pt x="1374" y="824"/>
                </a:lnTo>
                <a:lnTo>
                  <a:pt x="1375" y="823"/>
                </a:lnTo>
                <a:lnTo>
                  <a:pt x="1375" y="822"/>
                </a:lnTo>
                <a:lnTo>
                  <a:pt x="1376" y="821"/>
                </a:lnTo>
                <a:lnTo>
                  <a:pt x="1377" y="821"/>
                </a:lnTo>
                <a:lnTo>
                  <a:pt x="1377" y="819"/>
                </a:lnTo>
                <a:lnTo>
                  <a:pt x="1381" y="816"/>
                </a:lnTo>
                <a:lnTo>
                  <a:pt x="1383" y="814"/>
                </a:lnTo>
                <a:lnTo>
                  <a:pt x="1383" y="813"/>
                </a:lnTo>
                <a:lnTo>
                  <a:pt x="1383" y="812"/>
                </a:lnTo>
                <a:lnTo>
                  <a:pt x="1384" y="812"/>
                </a:lnTo>
                <a:lnTo>
                  <a:pt x="1384" y="811"/>
                </a:lnTo>
                <a:lnTo>
                  <a:pt x="1385" y="811"/>
                </a:lnTo>
                <a:lnTo>
                  <a:pt x="1385" y="810"/>
                </a:lnTo>
                <a:lnTo>
                  <a:pt x="1386" y="810"/>
                </a:lnTo>
                <a:lnTo>
                  <a:pt x="1386" y="809"/>
                </a:lnTo>
                <a:lnTo>
                  <a:pt x="1388" y="809"/>
                </a:lnTo>
                <a:lnTo>
                  <a:pt x="1388" y="807"/>
                </a:lnTo>
                <a:lnTo>
                  <a:pt x="1389" y="807"/>
                </a:lnTo>
                <a:lnTo>
                  <a:pt x="1389" y="806"/>
                </a:lnTo>
                <a:lnTo>
                  <a:pt x="1390" y="806"/>
                </a:lnTo>
                <a:lnTo>
                  <a:pt x="1390" y="805"/>
                </a:lnTo>
                <a:lnTo>
                  <a:pt x="1391" y="804"/>
                </a:lnTo>
                <a:lnTo>
                  <a:pt x="1391" y="803"/>
                </a:lnTo>
                <a:lnTo>
                  <a:pt x="1392" y="803"/>
                </a:lnTo>
                <a:lnTo>
                  <a:pt x="1392" y="802"/>
                </a:lnTo>
                <a:lnTo>
                  <a:pt x="1392" y="801"/>
                </a:lnTo>
                <a:lnTo>
                  <a:pt x="1392" y="799"/>
                </a:lnTo>
                <a:lnTo>
                  <a:pt x="1393" y="798"/>
                </a:lnTo>
                <a:lnTo>
                  <a:pt x="1393" y="797"/>
                </a:lnTo>
                <a:lnTo>
                  <a:pt x="1393" y="796"/>
                </a:lnTo>
                <a:lnTo>
                  <a:pt x="1393" y="795"/>
                </a:lnTo>
                <a:lnTo>
                  <a:pt x="1392" y="795"/>
                </a:lnTo>
                <a:lnTo>
                  <a:pt x="1391" y="794"/>
                </a:lnTo>
                <a:lnTo>
                  <a:pt x="1390" y="794"/>
                </a:lnTo>
                <a:lnTo>
                  <a:pt x="1390" y="793"/>
                </a:lnTo>
                <a:lnTo>
                  <a:pt x="1390" y="791"/>
                </a:lnTo>
                <a:lnTo>
                  <a:pt x="1390" y="789"/>
                </a:lnTo>
                <a:lnTo>
                  <a:pt x="1390" y="788"/>
                </a:lnTo>
                <a:lnTo>
                  <a:pt x="1390" y="787"/>
                </a:lnTo>
                <a:lnTo>
                  <a:pt x="1389" y="787"/>
                </a:lnTo>
                <a:lnTo>
                  <a:pt x="1389" y="786"/>
                </a:lnTo>
                <a:lnTo>
                  <a:pt x="1389" y="785"/>
                </a:lnTo>
                <a:lnTo>
                  <a:pt x="1388" y="782"/>
                </a:lnTo>
                <a:lnTo>
                  <a:pt x="1388" y="781"/>
                </a:lnTo>
                <a:lnTo>
                  <a:pt x="1388" y="780"/>
                </a:lnTo>
                <a:lnTo>
                  <a:pt x="1388" y="779"/>
                </a:lnTo>
                <a:lnTo>
                  <a:pt x="1388" y="778"/>
                </a:lnTo>
                <a:lnTo>
                  <a:pt x="1388" y="777"/>
                </a:lnTo>
                <a:lnTo>
                  <a:pt x="1388" y="776"/>
                </a:lnTo>
                <a:lnTo>
                  <a:pt x="1389" y="774"/>
                </a:lnTo>
                <a:lnTo>
                  <a:pt x="1390" y="773"/>
                </a:lnTo>
                <a:lnTo>
                  <a:pt x="1391" y="773"/>
                </a:lnTo>
                <a:lnTo>
                  <a:pt x="1393" y="772"/>
                </a:lnTo>
                <a:lnTo>
                  <a:pt x="1394" y="771"/>
                </a:lnTo>
                <a:lnTo>
                  <a:pt x="1396" y="771"/>
                </a:lnTo>
                <a:lnTo>
                  <a:pt x="1398" y="771"/>
                </a:lnTo>
                <a:lnTo>
                  <a:pt x="1400" y="771"/>
                </a:lnTo>
                <a:lnTo>
                  <a:pt x="1401" y="771"/>
                </a:lnTo>
                <a:lnTo>
                  <a:pt x="1403" y="771"/>
                </a:lnTo>
                <a:lnTo>
                  <a:pt x="1405" y="770"/>
                </a:lnTo>
                <a:lnTo>
                  <a:pt x="1406" y="770"/>
                </a:lnTo>
                <a:lnTo>
                  <a:pt x="1406" y="769"/>
                </a:lnTo>
                <a:lnTo>
                  <a:pt x="1407" y="769"/>
                </a:lnTo>
                <a:lnTo>
                  <a:pt x="1408" y="768"/>
                </a:lnTo>
                <a:lnTo>
                  <a:pt x="1408" y="767"/>
                </a:lnTo>
                <a:lnTo>
                  <a:pt x="1409" y="767"/>
                </a:lnTo>
                <a:lnTo>
                  <a:pt x="1411" y="762"/>
                </a:lnTo>
                <a:lnTo>
                  <a:pt x="1411" y="761"/>
                </a:lnTo>
                <a:lnTo>
                  <a:pt x="1412" y="761"/>
                </a:lnTo>
                <a:lnTo>
                  <a:pt x="1412" y="759"/>
                </a:lnTo>
                <a:lnTo>
                  <a:pt x="1414" y="755"/>
                </a:lnTo>
                <a:lnTo>
                  <a:pt x="1415" y="753"/>
                </a:lnTo>
                <a:lnTo>
                  <a:pt x="1415" y="751"/>
                </a:lnTo>
                <a:lnTo>
                  <a:pt x="1416" y="749"/>
                </a:lnTo>
                <a:lnTo>
                  <a:pt x="1416" y="746"/>
                </a:lnTo>
                <a:lnTo>
                  <a:pt x="1415" y="744"/>
                </a:lnTo>
                <a:lnTo>
                  <a:pt x="1415" y="743"/>
                </a:lnTo>
                <a:lnTo>
                  <a:pt x="1415" y="740"/>
                </a:lnTo>
                <a:lnTo>
                  <a:pt x="1415" y="739"/>
                </a:lnTo>
                <a:lnTo>
                  <a:pt x="1415" y="737"/>
                </a:lnTo>
                <a:lnTo>
                  <a:pt x="1415" y="736"/>
                </a:lnTo>
                <a:lnTo>
                  <a:pt x="1415" y="735"/>
                </a:lnTo>
                <a:lnTo>
                  <a:pt x="1415" y="734"/>
                </a:lnTo>
                <a:lnTo>
                  <a:pt x="1415" y="732"/>
                </a:lnTo>
                <a:lnTo>
                  <a:pt x="1415" y="731"/>
                </a:lnTo>
                <a:lnTo>
                  <a:pt x="1415" y="730"/>
                </a:lnTo>
                <a:lnTo>
                  <a:pt x="1416" y="729"/>
                </a:lnTo>
                <a:lnTo>
                  <a:pt x="1416" y="727"/>
                </a:lnTo>
                <a:lnTo>
                  <a:pt x="1416" y="724"/>
                </a:lnTo>
                <a:lnTo>
                  <a:pt x="1416" y="723"/>
                </a:lnTo>
                <a:lnTo>
                  <a:pt x="1417" y="722"/>
                </a:lnTo>
                <a:lnTo>
                  <a:pt x="1417" y="721"/>
                </a:lnTo>
                <a:lnTo>
                  <a:pt x="1416" y="720"/>
                </a:lnTo>
                <a:lnTo>
                  <a:pt x="1416" y="719"/>
                </a:lnTo>
                <a:lnTo>
                  <a:pt x="1416" y="718"/>
                </a:lnTo>
                <a:lnTo>
                  <a:pt x="1415" y="717"/>
                </a:lnTo>
                <a:lnTo>
                  <a:pt x="1414" y="714"/>
                </a:lnTo>
                <a:lnTo>
                  <a:pt x="1414" y="713"/>
                </a:lnTo>
                <a:lnTo>
                  <a:pt x="1412" y="712"/>
                </a:lnTo>
                <a:lnTo>
                  <a:pt x="1411" y="711"/>
                </a:lnTo>
                <a:lnTo>
                  <a:pt x="1410" y="710"/>
                </a:lnTo>
                <a:lnTo>
                  <a:pt x="1409" y="709"/>
                </a:lnTo>
                <a:lnTo>
                  <a:pt x="1408" y="707"/>
                </a:lnTo>
                <a:lnTo>
                  <a:pt x="1407" y="707"/>
                </a:lnTo>
                <a:lnTo>
                  <a:pt x="1406" y="706"/>
                </a:lnTo>
                <a:lnTo>
                  <a:pt x="1405" y="705"/>
                </a:lnTo>
                <a:lnTo>
                  <a:pt x="1403" y="704"/>
                </a:lnTo>
                <a:lnTo>
                  <a:pt x="1402" y="703"/>
                </a:lnTo>
                <a:lnTo>
                  <a:pt x="1401" y="703"/>
                </a:lnTo>
                <a:lnTo>
                  <a:pt x="1400" y="702"/>
                </a:lnTo>
                <a:lnTo>
                  <a:pt x="1399" y="702"/>
                </a:lnTo>
                <a:lnTo>
                  <a:pt x="1399" y="701"/>
                </a:lnTo>
                <a:lnTo>
                  <a:pt x="1398" y="701"/>
                </a:lnTo>
                <a:lnTo>
                  <a:pt x="1397" y="701"/>
                </a:lnTo>
                <a:lnTo>
                  <a:pt x="1396" y="701"/>
                </a:lnTo>
                <a:lnTo>
                  <a:pt x="1396" y="700"/>
                </a:lnTo>
                <a:lnTo>
                  <a:pt x="1394" y="700"/>
                </a:lnTo>
                <a:lnTo>
                  <a:pt x="1393" y="700"/>
                </a:lnTo>
                <a:lnTo>
                  <a:pt x="1392" y="698"/>
                </a:lnTo>
                <a:lnTo>
                  <a:pt x="1391" y="697"/>
                </a:lnTo>
                <a:lnTo>
                  <a:pt x="1390" y="697"/>
                </a:lnTo>
                <a:lnTo>
                  <a:pt x="1389" y="698"/>
                </a:lnTo>
                <a:lnTo>
                  <a:pt x="1388" y="698"/>
                </a:lnTo>
                <a:lnTo>
                  <a:pt x="1386" y="698"/>
                </a:lnTo>
                <a:lnTo>
                  <a:pt x="1385" y="698"/>
                </a:lnTo>
                <a:lnTo>
                  <a:pt x="1384" y="698"/>
                </a:lnTo>
                <a:lnTo>
                  <a:pt x="1383" y="698"/>
                </a:lnTo>
                <a:lnTo>
                  <a:pt x="1382" y="698"/>
                </a:lnTo>
                <a:lnTo>
                  <a:pt x="1381" y="698"/>
                </a:lnTo>
                <a:lnTo>
                  <a:pt x="1380" y="697"/>
                </a:lnTo>
                <a:lnTo>
                  <a:pt x="1380" y="696"/>
                </a:lnTo>
                <a:lnTo>
                  <a:pt x="1380" y="695"/>
                </a:lnTo>
                <a:lnTo>
                  <a:pt x="1379" y="694"/>
                </a:lnTo>
                <a:lnTo>
                  <a:pt x="1377" y="694"/>
                </a:lnTo>
                <a:lnTo>
                  <a:pt x="1377" y="693"/>
                </a:lnTo>
                <a:lnTo>
                  <a:pt x="1376" y="693"/>
                </a:lnTo>
                <a:lnTo>
                  <a:pt x="1375" y="692"/>
                </a:lnTo>
                <a:lnTo>
                  <a:pt x="1374" y="692"/>
                </a:lnTo>
                <a:lnTo>
                  <a:pt x="1374" y="690"/>
                </a:lnTo>
                <a:lnTo>
                  <a:pt x="1373" y="690"/>
                </a:lnTo>
                <a:lnTo>
                  <a:pt x="1372" y="690"/>
                </a:lnTo>
                <a:lnTo>
                  <a:pt x="1372" y="689"/>
                </a:lnTo>
                <a:lnTo>
                  <a:pt x="1371" y="689"/>
                </a:lnTo>
                <a:lnTo>
                  <a:pt x="1371" y="688"/>
                </a:lnTo>
                <a:lnTo>
                  <a:pt x="1372" y="688"/>
                </a:lnTo>
                <a:lnTo>
                  <a:pt x="1373" y="688"/>
                </a:lnTo>
                <a:lnTo>
                  <a:pt x="1373" y="687"/>
                </a:lnTo>
                <a:lnTo>
                  <a:pt x="1374" y="687"/>
                </a:lnTo>
                <a:lnTo>
                  <a:pt x="1375" y="687"/>
                </a:lnTo>
                <a:lnTo>
                  <a:pt x="1375" y="686"/>
                </a:lnTo>
                <a:lnTo>
                  <a:pt x="1376" y="686"/>
                </a:lnTo>
                <a:lnTo>
                  <a:pt x="1376" y="685"/>
                </a:lnTo>
                <a:lnTo>
                  <a:pt x="1377" y="684"/>
                </a:lnTo>
                <a:lnTo>
                  <a:pt x="1379" y="684"/>
                </a:lnTo>
                <a:lnTo>
                  <a:pt x="1379" y="682"/>
                </a:lnTo>
                <a:lnTo>
                  <a:pt x="1377" y="682"/>
                </a:lnTo>
                <a:lnTo>
                  <a:pt x="1377" y="681"/>
                </a:lnTo>
                <a:lnTo>
                  <a:pt x="1376" y="681"/>
                </a:lnTo>
                <a:lnTo>
                  <a:pt x="1376" y="680"/>
                </a:lnTo>
                <a:lnTo>
                  <a:pt x="1375" y="680"/>
                </a:lnTo>
                <a:lnTo>
                  <a:pt x="1374" y="680"/>
                </a:lnTo>
                <a:lnTo>
                  <a:pt x="1374" y="679"/>
                </a:lnTo>
                <a:lnTo>
                  <a:pt x="1373" y="679"/>
                </a:lnTo>
                <a:lnTo>
                  <a:pt x="1373" y="678"/>
                </a:lnTo>
                <a:lnTo>
                  <a:pt x="1372" y="678"/>
                </a:lnTo>
                <a:lnTo>
                  <a:pt x="1371" y="677"/>
                </a:lnTo>
                <a:lnTo>
                  <a:pt x="1369" y="677"/>
                </a:lnTo>
                <a:lnTo>
                  <a:pt x="1368" y="676"/>
                </a:lnTo>
                <a:lnTo>
                  <a:pt x="1368" y="675"/>
                </a:lnTo>
                <a:lnTo>
                  <a:pt x="1367" y="675"/>
                </a:lnTo>
                <a:lnTo>
                  <a:pt x="1366" y="675"/>
                </a:lnTo>
                <a:lnTo>
                  <a:pt x="1365" y="675"/>
                </a:lnTo>
                <a:lnTo>
                  <a:pt x="1364" y="675"/>
                </a:lnTo>
                <a:lnTo>
                  <a:pt x="1364" y="673"/>
                </a:lnTo>
                <a:lnTo>
                  <a:pt x="1363" y="673"/>
                </a:lnTo>
                <a:lnTo>
                  <a:pt x="1363" y="672"/>
                </a:lnTo>
                <a:lnTo>
                  <a:pt x="1364" y="672"/>
                </a:lnTo>
                <a:lnTo>
                  <a:pt x="1364" y="671"/>
                </a:lnTo>
                <a:lnTo>
                  <a:pt x="1364" y="670"/>
                </a:lnTo>
                <a:lnTo>
                  <a:pt x="1363" y="670"/>
                </a:lnTo>
                <a:lnTo>
                  <a:pt x="1363" y="669"/>
                </a:lnTo>
                <a:lnTo>
                  <a:pt x="1364" y="669"/>
                </a:lnTo>
                <a:lnTo>
                  <a:pt x="1364" y="668"/>
                </a:lnTo>
                <a:lnTo>
                  <a:pt x="1363" y="668"/>
                </a:lnTo>
                <a:lnTo>
                  <a:pt x="1362" y="668"/>
                </a:lnTo>
                <a:lnTo>
                  <a:pt x="1362" y="667"/>
                </a:lnTo>
                <a:lnTo>
                  <a:pt x="1362" y="665"/>
                </a:lnTo>
                <a:lnTo>
                  <a:pt x="1360" y="665"/>
                </a:lnTo>
                <a:lnTo>
                  <a:pt x="1359" y="665"/>
                </a:lnTo>
                <a:lnTo>
                  <a:pt x="1359" y="664"/>
                </a:lnTo>
                <a:lnTo>
                  <a:pt x="1359" y="663"/>
                </a:lnTo>
                <a:lnTo>
                  <a:pt x="1358" y="662"/>
                </a:lnTo>
                <a:lnTo>
                  <a:pt x="1358" y="661"/>
                </a:lnTo>
                <a:lnTo>
                  <a:pt x="1357" y="661"/>
                </a:lnTo>
                <a:lnTo>
                  <a:pt x="1357" y="660"/>
                </a:lnTo>
                <a:lnTo>
                  <a:pt x="1357" y="659"/>
                </a:lnTo>
                <a:lnTo>
                  <a:pt x="1357" y="657"/>
                </a:lnTo>
                <a:lnTo>
                  <a:pt x="1356" y="656"/>
                </a:lnTo>
                <a:lnTo>
                  <a:pt x="1356" y="655"/>
                </a:lnTo>
                <a:lnTo>
                  <a:pt x="1356" y="654"/>
                </a:lnTo>
                <a:lnTo>
                  <a:pt x="1355" y="654"/>
                </a:lnTo>
                <a:lnTo>
                  <a:pt x="1354" y="654"/>
                </a:lnTo>
                <a:lnTo>
                  <a:pt x="1353" y="654"/>
                </a:lnTo>
                <a:lnTo>
                  <a:pt x="1353" y="653"/>
                </a:lnTo>
                <a:lnTo>
                  <a:pt x="1351" y="653"/>
                </a:lnTo>
                <a:lnTo>
                  <a:pt x="1351" y="652"/>
                </a:lnTo>
                <a:lnTo>
                  <a:pt x="1350" y="652"/>
                </a:lnTo>
                <a:lnTo>
                  <a:pt x="1350" y="651"/>
                </a:lnTo>
                <a:lnTo>
                  <a:pt x="1350" y="650"/>
                </a:lnTo>
                <a:lnTo>
                  <a:pt x="1349" y="648"/>
                </a:lnTo>
                <a:lnTo>
                  <a:pt x="1349" y="647"/>
                </a:lnTo>
                <a:lnTo>
                  <a:pt x="1350" y="647"/>
                </a:lnTo>
                <a:lnTo>
                  <a:pt x="1350" y="646"/>
                </a:lnTo>
                <a:lnTo>
                  <a:pt x="1350" y="645"/>
                </a:lnTo>
                <a:lnTo>
                  <a:pt x="1350" y="644"/>
                </a:lnTo>
                <a:lnTo>
                  <a:pt x="1351" y="644"/>
                </a:lnTo>
                <a:lnTo>
                  <a:pt x="1353" y="643"/>
                </a:lnTo>
                <a:lnTo>
                  <a:pt x="1351" y="643"/>
                </a:lnTo>
                <a:lnTo>
                  <a:pt x="1351" y="642"/>
                </a:lnTo>
                <a:lnTo>
                  <a:pt x="1350" y="642"/>
                </a:lnTo>
                <a:lnTo>
                  <a:pt x="1349" y="642"/>
                </a:lnTo>
                <a:lnTo>
                  <a:pt x="1348" y="642"/>
                </a:lnTo>
                <a:lnTo>
                  <a:pt x="1347" y="642"/>
                </a:lnTo>
                <a:lnTo>
                  <a:pt x="1346" y="643"/>
                </a:lnTo>
                <a:lnTo>
                  <a:pt x="1345" y="643"/>
                </a:lnTo>
                <a:lnTo>
                  <a:pt x="1343" y="643"/>
                </a:lnTo>
                <a:lnTo>
                  <a:pt x="1342" y="643"/>
                </a:lnTo>
                <a:lnTo>
                  <a:pt x="1342" y="644"/>
                </a:lnTo>
                <a:lnTo>
                  <a:pt x="1341" y="644"/>
                </a:lnTo>
                <a:lnTo>
                  <a:pt x="1340" y="644"/>
                </a:lnTo>
                <a:lnTo>
                  <a:pt x="1339" y="643"/>
                </a:lnTo>
                <a:lnTo>
                  <a:pt x="1339" y="642"/>
                </a:lnTo>
                <a:lnTo>
                  <a:pt x="1339" y="640"/>
                </a:lnTo>
                <a:lnTo>
                  <a:pt x="1339" y="639"/>
                </a:lnTo>
                <a:lnTo>
                  <a:pt x="1339" y="638"/>
                </a:lnTo>
                <a:lnTo>
                  <a:pt x="1339" y="637"/>
                </a:lnTo>
                <a:lnTo>
                  <a:pt x="1340" y="637"/>
                </a:lnTo>
                <a:lnTo>
                  <a:pt x="1341" y="637"/>
                </a:lnTo>
                <a:lnTo>
                  <a:pt x="1342" y="637"/>
                </a:lnTo>
                <a:lnTo>
                  <a:pt x="1343" y="637"/>
                </a:lnTo>
                <a:lnTo>
                  <a:pt x="1343" y="636"/>
                </a:lnTo>
                <a:lnTo>
                  <a:pt x="1343" y="635"/>
                </a:lnTo>
                <a:lnTo>
                  <a:pt x="1343" y="634"/>
                </a:lnTo>
                <a:lnTo>
                  <a:pt x="1342" y="634"/>
                </a:lnTo>
                <a:lnTo>
                  <a:pt x="1342" y="632"/>
                </a:lnTo>
                <a:lnTo>
                  <a:pt x="1341" y="632"/>
                </a:lnTo>
                <a:lnTo>
                  <a:pt x="1341" y="631"/>
                </a:lnTo>
                <a:lnTo>
                  <a:pt x="1340" y="631"/>
                </a:lnTo>
                <a:lnTo>
                  <a:pt x="1340" y="630"/>
                </a:lnTo>
                <a:lnTo>
                  <a:pt x="1339" y="630"/>
                </a:lnTo>
                <a:lnTo>
                  <a:pt x="1339" y="629"/>
                </a:lnTo>
                <a:lnTo>
                  <a:pt x="1338" y="629"/>
                </a:lnTo>
                <a:lnTo>
                  <a:pt x="1338" y="628"/>
                </a:lnTo>
                <a:lnTo>
                  <a:pt x="1338" y="627"/>
                </a:lnTo>
                <a:lnTo>
                  <a:pt x="1338" y="626"/>
                </a:lnTo>
                <a:lnTo>
                  <a:pt x="1339" y="626"/>
                </a:lnTo>
                <a:lnTo>
                  <a:pt x="1339" y="625"/>
                </a:lnTo>
                <a:lnTo>
                  <a:pt x="1340" y="625"/>
                </a:lnTo>
                <a:lnTo>
                  <a:pt x="1341" y="625"/>
                </a:lnTo>
                <a:lnTo>
                  <a:pt x="1341" y="623"/>
                </a:lnTo>
                <a:lnTo>
                  <a:pt x="1341" y="622"/>
                </a:lnTo>
                <a:lnTo>
                  <a:pt x="1340" y="622"/>
                </a:lnTo>
                <a:lnTo>
                  <a:pt x="1340" y="621"/>
                </a:lnTo>
                <a:lnTo>
                  <a:pt x="1339" y="621"/>
                </a:lnTo>
                <a:lnTo>
                  <a:pt x="1338" y="621"/>
                </a:lnTo>
                <a:lnTo>
                  <a:pt x="1338" y="620"/>
                </a:lnTo>
                <a:lnTo>
                  <a:pt x="1338" y="619"/>
                </a:lnTo>
                <a:lnTo>
                  <a:pt x="1339" y="619"/>
                </a:lnTo>
                <a:lnTo>
                  <a:pt x="1340" y="619"/>
                </a:lnTo>
                <a:lnTo>
                  <a:pt x="1341" y="619"/>
                </a:lnTo>
                <a:lnTo>
                  <a:pt x="1341" y="618"/>
                </a:lnTo>
                <a:lnTo>
                  <a:pt x="1342" y="618"/>
                </a:lnTo>
                <a:lnTo>
                  <a:pt x="1342" y="617"/>
                </a:lnTo>
                <a:lnTo>
                  <a:pt x="1343" y="617"/>
                </a:lnTo>
                <a:lnTo>
                  <a:pt x="1345" y="617"/>
                </a:lnTo>
                <a:lnTo>
                  <a:pt x="1345" y="615"/>
                </a:lnTo>
                <a:lnTo>
                  <a:pt x="1346" y="615"/>
                </a:lnTo>
                <a:lnTo>
                  <a:pt x="1346" y="614"/>
                </a:lnTo>
                <a:lnTo>
                  <a:pt x="1346" y="613"/>
                </a:lnTo>
                <a:lnTo>
                  <a:pt x="1346" y="612"/>
                </a:lnTo>
                <a:lnTo>
                  <a:pt x="1347" y="612"/>
                </a:lnTo>
                <a:lnTo>
                  <a:pt x="1347" y="613"/>
                </a:lnTo>
                <a:lnTo>
                  <a:pt x="1347" y="612"/>
                </a:lnTo>
                <a:lnTo>
                  <a:pt x="1348" y="612"/>
                </a:lnTo>
                <a:lnTo>
                  <a:pt x="1347" y="612"/>
                </a:lnTo>
                <a:lnTo>
                  <a:pt x="1347" y="611"/>
                </a:lnTo>
                <a:lnTo>
                  <a:pt x="1346" y="611"/>
                </a:lnTo>
                <a:lnTo>
                  <a:pt x="1345" y="611"/>
                </a:lnTo>
                <a:lnTo>
                  <a:pt x="1345" y="610"/>
                </a:lnTo>
                <a:lnTo>
                  <a:pt x="1343" y="609"/>
                </a:lnTo>
                <a:lnTo>
                  <a:pt x="1343" y="608"/>
                </a:lnTo>
                <a:lnTo>
                  <a:pt x="1343" y="606"/>
                </a:lnTo>
                <a:lnTo>
                  <a:pt x="1343" y="605"/>
                </a:lnTo>
                <a:lnTo>
                  <a:pt x="1343" y="604"/>
                </a:lnTo>
                <a:lnTo>
                  <a:pt x="1342" y="603"/>
                </a:lnTo>
                <a:lnTo>
                  <a:pt x="1342" y="602"/>
                </a:lnTo>
                <a:lnTo>
                  <a:pt x="1342" y="601"/>
                </a:lnTo>
                <a:lnTo>
                  <a:pt x="1342" y="600"/>
                </a:lnTo>
                <a:lnTo>
                  <a:pt x="1342" y="598"/>
                </a:lnTo>
                <a:lnTo>
                  <a:pt x="1342" y="597"/>
                </a:lnTo>
                <a:lnTo>
                  <a:pt x="1343" y="597"/>
                </a:lnTo>
                <a:lnTo>
                  <a:pt x="1343" y="596"/>
                </a:lnTo>
                <a:lnTo>
                  <a:pt x="1345" y="595"/>
                </a:lnTo>
                <a:lnTo>
                  <a:pt x="1345" y="594"/>
                </a:lnTo>
                <a:lnTo>
                  <a:pt x="1346" y="594"/>
                </a:lnTo>
                <a:lnTo>
                  <a:pt x="1346" y="593"/>
                </a:lnTo>
                <a:lnTo>
                  <a:pt x="1347" y="593"/>
                </a:lnTo>
                <a:lnTo>
                  <a:pt x="1347" y="592"/>
                </a:lnTo>
                <a:lnTo>
                  <a:pt x="1346" y="592"/>
                </a:lnTo>
                <a:lnTo>
                  <a:pt x="1346" y="590"/>
                </a:lnTo>
                <a:lnTo>
                  <a:pt x="1346" y="589"/>
                </a:lnTo>
                <a:lnTo>
                  <a:pt x="1346" y="588"/>
                </a:lnTo>
                <a:lnTo>
                  <a:pt x="1345" y="588"/>
                </a:lnTo>
                <a:lnTo>
                  <a:pt x="1345" y="587"/>
                </a:lnTo>
                <a:lnTo>
                  <a:pt x="1343" y="586"/>
                </a:lnTo>
                <a:lnTo>
                  <a:pt x="1342" y="586"/>
                </a:lnTo>
                <a:lnTo>
                  <a:pt x="1342" y="585"/>
                </a:lnTo>
                <a:lnTo>
                  <a:pt x="1342" y="584"/>
                </a:lnTo>
                <a:lnTo>
                  <a:pt x="1341" y="584"/>
                </a:lnTo>
                <a:lnTo>
                  <a:pt x="1340" y="584"/>
                </a:lnTo>
                <a:lnTo>
                  <a:pt x="1339" y="584"/>
                </a:lnTo>
                <a:lnTo>
                  <a:pt x="1339" y="585"/>
                </a:lnTo>
                <a:lnTo>
                  <a:pt x="1338" y="585"/>
                </a:lnTo>
                <a:lnTo>
                  <a:pt x="1338" y="584"/>
                </a:lnTo>
                <a:lnTo>
                  <a:pt x="1337" y="584"/>
                </a:lnTo>
                <a:lnTo>
                  <a:pt x="1338" y="584"/>
                </a:lnTo>
                <a:lnTo>
                  <a:pt x="1337" y="583"/>
                </a:lnTo>
                <a:lnTo>
                  <a:pt x="1337" y="581"/>
                </a:lnTo>
                <a:lnTo>
                  <a:pt x="1337" y="580"/>
                </a:lnTo>
                <a:lnTo>
                  <a:pt x="1337" y="579"/>
                </a:lnTo>
                <a:lnTo>
                  <a:pt x="1338" y="579"/>
                </a:lnTo>
                <a:lnTo>
                  <a:pt x="1338" y="578"/>
                </a:lnTo>
                <a:lnTo>
                  <a:pt x="1339" y="578"/>
                </a:lnTo>
                <a:lnTo>
                  <a:pt x="1339" y="577"/>
                </a:lnTo>
                <a:lnTo>
                  <a:pt x="1339" y="576"/>
                </a:lnTo>
                <a:lnTo>
                  <a:pt x="1339" y="575"/>
                </a:lnTo>
                <a:lnTo>
                  <a:pt x="1340" y="575"/>
                </a:lnTo>
                <a:lnTo>
                  <a:pt x="1340" y="573"/>
                </a:lnTo>
                <a:lnTo>
                  <a:pt x="1339" y="573"/>
                </a:lnTo>
                <a:lnTo>
                  <a:pt x="1339" y="572"/>
                </a:lnTo>
                <a:lnTo>
                  <a:pt x="1339" y="571"/>
                </a:lnTo>
                <a:lnTo>
                  <a:pt x="1340" y="571"/>
                </a:lnTo>
                <a:lnTo>
                  <a:pt x="1340" y="570"/>
                </a:lnTo>
                <a:lnTo>
                  <a:pt x="1339" y="570"/>
                </a:lnTo>
                <a:lnTo>
                  <a:pt x="1339" y="569"/>
                </a:lnTo>
                <a:lnTo>
                  <a:pt x="1339" y="568"/>
                </a:lnTo>
                <a:lnTo>
                  <a:pt x="1338" y="567"/>
                </a:lnTo>
                <a:lnTo>
                  <a:pt x="1338" y="565"/>
                </a:lnTo>
                <a:lnTo>
                  <a:pt x="1338" y="564"/>
                </a:lnTo>
                <a:lnTo>
                  <a:pt x="1338" y="563"/>
                </a:lnTo>
                <a:lnTo>
                  <a:pt x="1338" y="562"/>
                </a:lnTo>
                <a:lnTo>
                  <a:pt x="1337" y="562"/>
                </a:lnTo>
                <a:lnTo>
                  <a:pt x="1336" y="561"/>
                </a:lnTo>
                <a:lnTo>
                  <a:pt x="1336" y="560"/>
                </a:lnTo>
                <a:lnTo>
                  <a:pt x="1334" y="560"/>
                </a:lnTo>
                <a:lnTo>
                  <a:pt x="1334" y="559"/>
                </a:lnTo>
                <a:lnTo>
                  <a:pt x="1334" y="558"/>
                </a:lnTo>
                <a:lnTo>
                  <a:pt x="1333" y="558"/>
                </a:lnTo>
                <a:lnTo>
                  <a:pt x="1332" y="558"/>
                </a:lnTo>
                <a:lnTo>
                  <a:pt x="1333" y="558"/>
                </a:lnTo>
                <a:lnTo>
                  <a:pt x="1333" y="556"/>
                </a:lnTo>
                <a:lnTo>
                  <a:pt x="1333" y="555"/>
                </a:lnTo>
                <a:lnTo>
                  <a:pt x="1332" y="555"/>
                </a:lnTo>
                <a:lnTo>
                  <a:pt x="1332" y="556"/>
                </a:lnTo>
                <a:lnTo>
                  <a:pt x="1331" y="556"/>
                </a:lnTo>
                <a:lnTo>
                  <a:pt x="1330" y="556"/>
                </a:lnTo>
                <a:lnTo>
                  <a:pt x="1330" y="555"/>
                </a:lnTo>
                <a:lnTo>
                  <a:pt x="1330" y="554"/>
                </a:lnTo>
                <a:lnTo>
                  <a:pt x="1329" y="554"/>
                </a:lnTo>
                <a:lnTo>
                  <a:pt x="1330" y="553"/>
                </a:lnTo>
                <a:lnTo>
                  <a:pt x="1330" y="552"/>
                </a:lnTo>
                <a:lnTo>
                  <a:pt x="1330" y="551"/>
                </a:lnTo>
                <a:lnTo>
                  <a:pt x="1331" y="551"/>
                </a:lnTo>
                <a:lnTo>
                  <a:pt x="1331" y="550"/>
                </a:lnTo>
                <a:lnTo>
                  <a:pt x="1332" y="550"/>
                </a:lnTo>
                <a:lnTo>
                  <a:pt x="1332" y="548"/>
                </a:lnTo>
                <a:lnTo>
                  <a:pt x="1333" y="548"/>
                </a:lnTo>
                <a:lnTo>
                  <a:pt x="1333" y="547"/>
                </a:lnTo>
                <a:lnTo>
                  <a:pt x="1334" y="547"/>
                </a:lnTo>
                <a:lnTo>
                  <a:pt x="1334" y="546"/>
                </a:lnTo>
                <a:lnTo>
                  <a:pt x="1336" y="546"/>
                </a:lnTo>
                <a:lnTo>
                  <a:pt x="1336" y="545"/>
                </a:lnTo>
                <a:lnTo>
                  <a:pt x="1334" y="545"/>
                </a:lnTo>
                <a:lnTo>
                  <a:pt x="1334" y="544"/>
                </a:lnTo>
                <a:lnTo>
                  <a:pt x="1334" y="543"/>
                </a:lnTo>
                <a:lnTo>
                  <a:pt x="1333" y="543"/>
                </a:lnTo>
                <a:lnTo>
                  <a:pt x="1332" y="543"/>
                </a:lnTo>
                <a:lnTo>
                  <a:pt x="1332" y="542"/>
                </a:lnTo>
                <a:lnTo>
                  <a:pt x="1331" y="542"/>
                </a:lnTo>
                <a:lnTo>
                  <a:pt x="1331" y="541"/>
                </a:lnTo>
                <a:lnTo>
                  <a:pt x="1330" y="541"/>
                </a:lnTo>
                <a:lnTo>
                  <a:pt x="1329" y="541"/>
                </a:lnTo>
                <a:lnTo>
                  <a:pt x="1329" y="539"/>
                </a:lnTo>
                <a:lnTo>
                  <a:pt x="1329" y="538"/>
                </a:lnTo>
                <a:lnTo>
                  <a:pt x="1328" y="538"/>
                </a:lnTo>
                <a:lnTo>
                  <a:pt x="1326" y="538"/>
                </a:lnTo>
                <a:lnTo>
                  <a:pt x="1326" y="537"/>
                </a:lnTo>
                <a:lnTo>
                  <a:pt x="1325" y="537"/>
                </a:lnTo>
                <a:lnTo>
                  <a:pt x="1324" y="537"/>
                </a:lnTo>
                <a:lnTo>
                  <a:pt x="1324" y="538"/>
                </a:lnTo>
                <a:lnTo>
                  <a:pt x="1323" y="539"/>
                </a:lnTo>
                <a:lnTo>
                  <a:pt x="1322" y="541"/>
                </a:lnTo>
                <a:lnTo>
                  <a:pt x="1322" y="542"/>
                </a:lnTo>
                <a:lnTo>
                  <a:pt x="1321" y="542"/>
                </a:lnTo>
                <a:lnTo>
                  <a:pt x="1321" y="541"/>
                </a:lnTo>
                <a:lnTo>
                  <a:pt x="1320" y="541"/>
                </a:lnTo>
                <a:lnTo>
                  <a:pt x="1320" y="539"/>
                </a:lnTo>
                <a:lnTo>
                  <a:pt x="1320" y="538"/>
                </a:lnTo>
                <a:lnTo>
                  <a:pt x="1319" y="537"/>
                </a:lnTo>
                <a:lnTo>
                  <a:pt x="1317" y="536"/>
                </a:lnTo>
                <a:lnTo>
                  <a:pt x="1317" y="535"/>
                </a:lnTo>
                <a:lnTo>
                  <a:pt x="1316" y="535"/>
                </a:lnTo>
                <a:lnTo>
                  <a:pt x="1316" y="534"/>
                </a:lnTo>
                <a:lnTo>
                  <a:pt x="1315" y="534"/>
                </a:lnTo>
                <a:lnTo>
                  <a:pt x="1315" y="533"/>
                </a:lnTo>
                <a:lnTo>
                  <a:pt x="1314" y="531"/>
                </a:lnTo>
                <a:lnTo>
                  <a:pt x="1314" y="530"/>
                </a:lnTo>
                <a:lnTo>
                  <a:pt x="1315" y="529"/>
                </a:lnTo>
                <a:lnTo>
                  <a:pt x="1315" y="528"/>
                </a:lnTo>
                <a:lnTo>
                  <a:pt x="1314" y="528"/>
                </a:lnTo>
                <a:lnTo>
                  <a:pt x="1314" y="527"/>
                </a:lnTo>
                <a:lnTo>
                  <a:pt x="1314" y="526"/>
                </a:lnTo>
                <a:lnTo>
                  <a:pt x="1313" y="525"/>
                </a:lnTo>
                <a:lnTo>
                  <a:pt x="1312" y="522"/>
                </a:lnTo>
                <a:lnTo>
                  <a:pt x="1311" y="522"/>
                </a:lnTo>
                <a:lnTo>
                  <a:pt x="1310" y="521"/>
                </a:lnTo>
                <a:lnTo>
                  <a:pt x="1308" y="521"/>
                </a:lnTo>
                <a:lnTo>
                  <a:pt x="1307" y="520"/>
                </a:lnTo>
                <a:lnTo>
                  <a:pt x="1307" y="519"/>
                </a:lnTo>
                <a:lnTo>
                  <a:pt x="1307" y="518"/>
                </a:lnTo>
                <a:lnTo>
                  <a:pt x="1306" y="516"/>
                </a:lnTo>
                <a:lnTo>
                  <a:pt x="1307" y="514"/>
                </a:lnTo>
                <a:lnTo>
                  <a:pt x="1307" y="513"/>
                </a:lnTo>
                <a:lnTo>
                  <a:pt x="1307" y="512"/>
                </a:lnTo>
                <a:lnTo>
                  <a:pt x="1308" y="511"/>
                </a:lnTo>
                <a:lnTo>
                  <a:pt x="1308" y="510"/>
                </a:lnTo>
                <a:lnTo>
                  <a:pt x="1310" y="510"/>
                </a:lnTo>
                <a:lnTo>
                  <a:pt x="1310" y="509"/>
                </a:lnTo>
                <a:lnTo>
                  <a:pt x="1310" y="508"/>
                </a:lnTo>
                <a:lnTo>
                  <a:pt x="1311" y="505"/>
                </a:lnTo>
                <a:lnTo>
                  <a:pt x="1311" y="504"/>
                </a:lnTo>
                <a:lnTo>
                  <a:pt x="1310" y="503"/>
                </a:lnTo>
                <a:lnTo>
                  <a:pt x="1310" y="501"/>
                </a:lnTo>
                <a:lnTo>
                  <a:pt x="1310" y="498"/>
                </a:lnTo>
                <a:lnTo>
                  <a:pt x="1310" y="495"/>
                </a:lnTo>
                <a:lnTo>
                  <a:pt x="1310" y="494"/>
                </a:lnTo>
                <a:lnTo>
                  <a:pt x="1308" y="493"/>
                </a:lnTo>
                <a:lnTo>
                  <a:pt x="1307" y="492"/>
                </a:lnTo>
                <a:lnTo>
                  <a:pt x="1305" y="492"/>
                </a:lnTo>
                <a:lnTo>
                  <a:pt x="1304" y="492"/>
                </a:lnTo>
                <a:lnTo>
                  <a:pt x="1303" y="492"/>
                </a:lnTo>
                <a:lnTo>
                  <a:pt x="1302" y="491"/>
                </a:lnTo>
                <a:lnTo>
                  <a:pt x="1300" y="491"/>
                </a:lnTo>
                <a:lnTo>
                  <a:pt x="1299" y="489"/>
                </a:lnTo>
                <a:lnTo>
                  <a:pt x="1298" y="489"/>
                </a:lnTo>
                <a:lnTo>
                  <a:pt x="1297" y="488"/>
                </a:lnTo>
                <a:lnTo>
                  <a:pt x="1297" y="489"/>
                </a:lnTo>
                <a:lnTo>
                  <a:pt x="1296" y="488"/>
                </a:lnTo>
                <a:lnTo>
                  <a:pt x="1295" y="487"/>
                </a:lnTo>
                <a:lnTo>
                  <a:pt x="1294" y="487"/>
                </a:lnTo>
                <a:lnTo>
                  <a:pt x="1293" y="487"/>
                </a:lnTo>
                <a:lnTo>
                  <a:pt x="1291" y="486"/>
                </a:lnTo>
                <a:lnTo>
                  <a:pt x="1291" y="485"/>
                </a:lnTo>
                <a:lnTo>
                  <a:pt x="1290" y="484"/>
                </a:lnTo>
                <a:lnTo>
                  <a:pt x="1289" y="481"/>
                </a:lnTo>
                <a:lnTo>
                  <a:pt x="1288" y="480"/>
                </a:lnTo>
                <a:lnTo>
                  <a:pt x="1287" y="479"/>
                </a:lnTo>
                <a:lnTo>
                  <a:pt x="1286" y="478"/>
                </a:lnTo>
                <a:lnTo>
                  <a:pt x="1287" y="477"/>
                </a:lnTo>
                <a:lnTo>
                  <a:pt x="1286" y="477"/>
                </a:lnTo>
                <a:lnTo>
                  <a:pt x="1286" y="476"/>
                </a:lnTo>
                <a:lnTo>
                  <a:pt x="1286" y="475"/>
                </a:lnTo>
                <a:lnTo>
                  <a:pt x="1286" y="473"/>
                </a:lnTo>
                <a:lnTo>
                  <a:pt x="1285" y="472"/>
                </a:lnTo>
                <a:lnTo>
                  <a:pt x="1285" y="471"/>
                </a:lnTo>
                <a:lnTo>
                  <a:pt x="1285" y="452"/>
                </a:lnTo>
                <a:lnTo>
                  <a:pt x="1285" y="451"/>
                </a:lnTo>
                <a:lnTo>
                  <a:pt x="1285" y="446"/>
                </a:lnTo>
                <a:lnTo>
                  <a:pt x="1285" y="439"/>
                </a:lnTo>
                <a:lnTo>
                  <a:pt x="1285" y="438"/>
                </a:lnTo>
                <a:lnTo>
                  <a:pt x="1285" y="437"/>
                </a:lnTo>
                <a:lnTo>
                  <a:pt x="1285" y="436"/>
                </a:lnTo>
                <a:lnTo>
                  <a:pt x="1285" y="419"/>
                </a:lnTo>
                <a:lnTo>
                  <a:pt x="1285" y="418"/>
                </a:lnTo>
                <a:lnTo>
                  <a:pt x="1285" y="408"/>
                </a:lnTo>
                <a:lnTo>
                  <a:pt x="1285" y="406"/>
                </a:lnTo>
                <a:lnTo>
                  <a:pt x="1285" y="405"/>
                </a:lnTo>
                <a:lnTo>
                  <a:pt x="1285" y="402"/>
                </a:lnTo>
                <a:lnTo>
                  <a:pt x="1286" y="391"/>
                </a:lnTo>
                <a:lnTo>
                  <a:pt x="1286" y="389"/>
                </a:lnTo>
                <a:lnTo>
                  <a:pt x="1286" y="387"/>
                </a:lnTo>
                <a:lnTo>
                  <a:pt x="1286" y="386"/>
                </a:lnTo>
                <a:lnTo>
                  <a:pt x="1286" y="380"/>
                </a:lnTo>
                <a:lnTo>
                  <a:pt x="1286" y="379"/>
                </a:lnTo>
                <a:lnTo>
                  <a:pt x="1286" y="369"/>
                </a:lnTo>
                <a:lnTo>
                  <a:pt x="1286" y="368"/>
                </a:lnTo>
                <a:lnTo>
                  <a:pt x="1286" y="367"/>
                </a:lnTo>
                <a:lnTo>
                  <a:pt x="1286" y="366"/>
                </a:lnTo>
                <a:lnTo>
                  <a:pt x="1286" y="364"/>
                </a:lnTo>
                <a:lnTo>
                  <a:pt x="1286" y="363"/>
                </a:lnTo>
                <a:lnTo>
                  <a:pt x="1286" y="361"/>
                </a:lnTo>
                <a:lnTo>
                  <a:pt x="1286" y="359"/>
                </a:lnTo>
                <a:lnTo>
                  <a:pt x="1286" y="358"/>
                </a:lnTo>
                <a:lnTo>
                  <a:pt x="1286" y="357"/>
                </a:lnTo>
                <a:lnTo>
                  <a:pt x="1286" y="354"/>
                </a:lnTo>
                <a:lnTo>
                  <a:pt x="1286" y="353"/>
                </a:lnTo>
                <a:lnTo>
                  <a:pt x="1286" y="352"/>
                </a:lnTo>
                <a:lnTo>
                  <a:pt x="1286" y="351"/>
                </a:lnTo>
                <a:lnTo>
                  <a:pt x="1286" y="349"/>
                </a:lnTo>
                <a:lnTo>
                  <a:pt x="1286" y="333"/>
                </a:lnTo>
                <a:lnTo>
                  <a:pt x="1286" y="332"/>
                </a:lnTo>
                <a:lnTo>
                  <a:pt x="1286" y="325"/>
                </a:lnTo>
                <a:lnTo>
                  <a:pt x="1286" y="324"/>
                </a:lnTo>
                <a:lnTo>
                  <a:pt x="1286" y="322"/>
                </a:lnTo>
                <a:lnTo>
                  <a:pt x="1286" y="321"/>
                </a:lnTo>
                <a:lnTo>
                  <a:pt x="1286" y="319"/>
                </a:lnTo>
                <a:lnTo>
                  <a:pt x="1286" y="317"/>
                </a:lnTo>
                <a:lnTo>
                  <a:pt x="1286" y="312"/>
                </a:lnTo>
                <a:lnTo>
                  <a:pt x="1286" y="311"/>
                </a:lnTo>
                <a:lnTo>
                  <a:pt x="1286" y="309"/>
                </a:lnTo>
                <a:lnTo>
                  <a:pt x="1286" y="307"/>
                </a:lnTo>
                <a:lnTo>
                  <a:pt x="1286" y="305"/>
                </a:lnTo>
                <a:lnTo>
                  <a:pt x="1286" y="303"/>
                </a:lnTo>
                <a:lnTo>
                  <a:pt x="1286" y="300"/>
                </a:lnTo>
                <a:lnTo>
                  <a:pt x="1286" y="299"/>
                </a:lnTo>
                <a:lnTo>
                  <a:pt x="1287" y="288"/>
                </a:lnTo>
                <a:lnTo>
                  <a:pt x="1287" y="280"/>
                </a:lnTo>
                <a:lnTo>
                  <a:pt x="1287" y="278"/>
                </a:lnTo>
                <a:lnTo>
                  <a:pt x="1288" y="278"/>
                </a:lnTo>
                <a:lnTo>
                  <a:pt x="1289" y="278"/>
                </a:lnTo>
                <a:lnTo>
                  <a:pt x="1290" y="277"/>
                </a:lnTo>
                <a:lnTo>
                  <a:pt x="1293" y="276"/>
                </a:lnTo>
                <a:lnTo>
                  <a:pt x="1296" y="275"/>
                </a:lnTo>
                <a:lnTo>
                  <a:pt x="1297" y="274"/>
                </a:lnTo>
                <a:lnTo>
                  <a:pt x="1298" y="274"/>
                </a:lnTo>
                <a:lnTo>
                  <a:pt x="1299" y="274"/>
                </a:lnTo>
                <a:lnTo>
                  <a:pt x="1299" y="275"/>
                </a:lnTo>
                <a:lnTo>
                  <a:pt x="1300" y="275"/>
                </a:lnTo>
                <a:lnTo>
                  <a:pt x="1302" y="275"/>
                </a:lnTo>
                <a:lnTo>
                  <a:pt x="1302" y="276"/>
                </a:lnTo>
                <a:lnTo>
                  <a:pt x="1303" y="276"/>
                </a:lnTo>
                <a:lnTo>
                  <a:pt x="1304" y="277"/>
                </a:lnTo>
                <a:lnTo>
                  <a:pt x="1305" y="278"/>
                </a:lnTo>
                <a:lnTo>
                  <a:pt x="1305" y="279"/>
                </a:lnTo>
                <a:lnTo>
                  <a:pt x="1306" y="280"/>
                </a:lnTo>
                <a:lnTo>
                  <a:pt x="1306" y="282"/>
                </a:lnTo>
                <a:lnTo>
                  <a:pt x="1307" y="283"/>
                </a:lnTo>
                <a:lnTo>
                  <a:pt x="1308" y="283"/>
                </a:lnTo>
                <a:lnTo>
                  <a:pt x="1310" y="283"/>
                </a:lnTo>
                <a:lnTo>
                  <a:pt x="1311" y="283"/>
                </a:lnTo>
                <a:lnTo>
                  <a:pt x="1312" y="282"/>
                </a:lnTo>
                <a:lnTo>
                  <a:pt x="1313" y="280"/>
                </a:lnTo>
                <a:lnTo>
                  <a:pt x="1314" y="279"/>
                </a:lnTo>
                <a:lnTo>
                  <a:pt x="1315" y="279"/>
                </a:lnTo>
                <a:lnTo>
                  <a:pt x="1316" y="278"/>
                </a:lnTo>
                <a:lnTo>
                  <a:pt x="1316" y="279"/>
                </a:lnTo>
                <a:lnTo>
                  <a:pt x="1317" y="279"/>
                </a:lnTo>
                <a:lnTo>
                  <a:pt x="1319" y="279"/>
                </a:lnTo>
                <a:lnTo>
                  <a:pt x="1320" y="279"/>
                </a:lnTo>
                <a:lnTo>
                  <a:pt x="1321" y="279"/>
                </a:lnTo>
                <a:lnTo>
                  <a:pt x="1322" y="279"/>
                </a:lnTo>
                <a:lnTo>
                  <a:pt x="1323" y="278"/>
                </a:lnTo>
                <a:lnTo>
                  <a:pt x="1324" y="277"/>
                </a:lnTo>
                <a:lnTo>
                  <a:pt x="1325" y="276"/>
                </a:lnTo>
                <a:lnTo>
                  <a:pt x="1326" y="276"/>
                </a:lnTo>
                <a:lnTo>
                  <a:pt x="1328" y="276"/>
                </a:lnTo>
                <a:lnTo>
                  <a:pt x="1328" y="275"/>
                </a:lnTo>
                <a:lnTo>
                  <a:pt x="1330" y="275"/>
                </a:lnTo>
                <a:lnTo>
                  <a:pt x="1331" y="276"/>
                </a:lnTo>
                <a:lnTo>
                  <a:pt x="1333" y="277"/>
                </a:lnTo>
                <a:lnTo>
                  <a:pt x="1334" y="277"/>
                </a:lnTo>
                <a:lnTo>
                  <a:pt x="1337" y="277"/>
                </a:lnTo>
                <a:lnTo>
                  <a:pt x="1338" y="277"/>
                </a:lnTo>
                <a:lnTo>
                  <a:pt x="1339" y="277"/>
                </a:lnTo>
                <a:lnTo>
                  <a:pt x="1340" y="277"/>
                </a:lnTo>
                <a:lnTo>
                  <a:pt x="1342" y="277"/>
                </a:lnTo>
                <a:lnTo>
                  <a:pt x="1342" y="276"/>
                </a:lnTo>
                <a:lnTo>
                  <a:pt x="1343" y="276"/>
                </a:lnTo>
                <a:lnTo>
                  <a:pt x="1343" y="275"/>
                </a:lnTo>
                <a:lnTo>
                  <a:pt x="1343" y="274"/>
                </a:lnTo>
                <a:lnTo>
                  <a:pt x="1343" y="272"/>
                </a:lnTo>
                <a:lnTo>
                  <a:pt x="1343" y="271"/>
                </a:lnTo>
                <a:lnTo>
                  <a:pt x="1343" y="270"/>
                </a:lnTo>
                <a:lnTo>
                  <a:pt x="1345" y="270"/>
                </a:lnTo>
                <a:lnTo>
                  <a:pt x="1345" y="269"/>
                </a:lnTo>
                <a:lnTo>
                  <a:pt x="1346" y="269"/>
                </a:lnTo>
                <a:lnTo>
                  <a:pt x="1346" y="268"/>
                </a:lnTo>
                <a:lnTo>
                  <a:pt x="1347" y="267"/>
                </a:lnTo>
                <a:lnTo>
                  <a:pt x="1348" y="267"/>
                </a:lnTo>
                <a:lnTo>
                  <a:pt x="1349" y="266"/>
                </a:lnTo>
                <a:lnTo>
                  <a:pt x="1350" y="266"/>
                </a:lnTo>
                <a:lnTo>
                  <a:pt x="1353" y="265"/>
                </a:lnTo>
                <a:lnTo>
                  <a:pt x="1354" y="265"/>
                </a:lnTo>
                <a:lnTo>
                  <a:pt x="1354" y="263"/>
                </a:lnTo>
                <a:lnTo>
                  <a:pt x="1354" y="262"/>
                </a:lnTo>
                <a:lnTo>
                  <a:pt x="1355" y="262"/>
                </a:lnTo>
                <a:lnTo>
                  <a:pt x="1355" y="261"/>
                </a:lnTo>
                <a:lnTo>
                  <a:pt x="1355" y="260"/>
                </a:lnTo>
                <a:lnTo>
                  <a:pt x="1355" y="259"/>
                </a:lnTo>
                <a:lnTo>
                  <a:pt x="1356" y="259"/>
                </a:lnTo>
                <a:lnTo>
                  <a:pt x="1356" y="258"/>
                </a:lnTo>
                <a:lnTo>
                  <a:pt x="1356" y="257"/>
                </a:lnTo>
                <a:lnTo>
                  <a:pt x="1357" y="257"/>
                </a:lnTo>
                <a:lnTo>
                  <a:pt x="1357" y="255"/>
                </a:lnTo>
                <a:lnTo>
                  <a:pt x="1358" y="255"/>
                </a:lnTo>
                <a:lnTo>
                  <a:pt x="1358" y="257"/>
                </a:lnTo>
                <a:lnTo>
                  <a:pt x="1359" y="257"/>
                </a:lnTo>
                <a:lnTo>
                  <a:pt x="1359" y="258"/>
                </a:lnTo>
                <a:lnTo>
                  <a:pt x="1359" y="259"/>
                </a:lnTo>
                <a:lnTo>
                  <a:pt x="1360" y="259"/>
                </a:lnTo>
                <a:lnTo>
                  <a:pt x="1362" y="258"/>
                </a:lnTo>
                <a:lnTo>
                  <a:pt x="1363" y="258"/>
                </a:lnTo>
                <a:lnTo>
                  <a:pt x="1364" y="257"/>
                </a:lnTo>
                <a:lnTo>
                  <a:pt x="1364" y="255"/>
                </a:lnTo>
                <a:lnTo>
                  <a:pt x="1365" y="254"/>
                </a:lnTo>
                <a:lnTo>
                  <a:pt x="1365" y="253"/>
                </a:lnTo>
                <a:lnTo>
                  <a:pt x="1365" y="252"/>
                </a:lnTo>
                <a:lnTo>
                  <a:pt x="1365" y="250"/>
                </a:lnTo>
                <a:lnTo>
                  <a:pt x="1365" y="249"/>
                </a:lnTo>
                <a:lnTo>
                  <a:pt x="1366" y="247"/>
                </a:lnTo>
                <a:lnTo>
                  <a:pt x="1367" y="247"/>
                </a:lnTo>
                <a:lnTo>
                  <a:pt x="1368" y="247"/>
                </a:lnTo>
                <a:lnTo>
                  <a:pt x="1369" y="247"/>
                </a:lnTo>
                <a:lnTo>
                  <a:pt x="1371" y="247"/>
                </a:lnTo>
                <a:lnTo>
                  <a:pt x="1372" y="246"/>
                </a:lnTo>
                <a:lnTo>
                  <a:pt x="1373" y="246"/>
                </a:lnTo>
                <a:lnTo>
                  <a:pt x="1374" y="246"/>
                </a:lnTo>
                <a:lnTo>
                  <a:pt x="1375" y="246"/>
                </a:lnTo>
                <a:lnTo>
                  <a:pt x="1376" y="246"/>
                </a:lnTo>
                <a:lnTo>
                  <a:pt x="1376" y="245"/>
                </a:lnTo>
                <a:lnTo>
                  <a:pt x="1376" y="244"/>
                </a:lnTo>
                <a:lnTo>
                  <a:pt x="1376" y="243"/>
                </a:lnTo>
                <a:lnTo>
                  <a:pt x="1376" y="242"/>
                </a:lnTo>
                <a:lnTo>
                  <a:pt x="1376" y="241"/>
                </a:lnTo>
                <a:lnTo>
                  <a:pt x="1377" y="241"/>
                </a:lnTo>
                <a:lnTo>
                  <a:pt x="1379" y="240"/>
                </a:lnTo>
                <a:lnTo>
                  <a:pt x="1379" y="241"/>
                </a:lnTo>
                <a:lnTo>
                  <a:pt x="1380" y="240"/>
                </a:lnTo>
                <a:lnTo>
                  <a:pt x="1381" y="241"/>
                </a:lnTo>
                <a:lnTo>
                  <a:pt x="1382" y="241"/>
                </a:lnTo>
                <a:lnTo>
                  <a:pt x="1383" y="241"/>
                </a:lnTo>
                <a:lnTo>
                  <a:pt x="1384" y="241"/>
                </a:lnTo>
                <a:lnTo>
                  <a:pt x="1385" y="241"/>
                </a:lnTo>
                <a:lnTo>
                  <a:pt x="1386" y="241"/>
                </a:lnTo>
                <a:lnTo>
                  <a:pt x="1388" y="242"/>
                </a:lnTo>
                <a:lnTo>
                  <a:pt x="1389" y="242"/>
                </a:lnTo>
                <a:lnTo>
                  <a:pt x="1390" y="242"/>
                </a:lnTo>
                <a:lnTo>
                  <a:pt x="1392" y="242"/>
                </a:lnTo>
                <a:lnTo>
                  <a:pt x="1396" y="243"/>
                </a:lnTo>
                <a:lnTo>
                  <a:pt x="1396" y="242"/>
                </a:lnTo>
                <a:lnTo>
                  <a:pt x="1397" y="242"/>
                </a:lnTo>
                <a:lnTo>
                  <a:pt x="1398" y="243"/>
                </a:lnTo>
                <a:lnTo>
                  <a:pt x="1399" y="243"/>
                </a:lnTo>
                <a:lnTo>
                  <a:pt x="1400" y="243"/>
                </a:lnTo>
                <a:lnTo>
                  <a:pt x="1401" y="243"/>
                </a:lnTo>
                <a:lnTo>
                  <a:pt x="1402" y="244"/>
                </a:lnTo>
                <a:lnTo>
                  <a:pt x="1403" y="244"/>
                </a:lnTo>
                <a:lnTo>
                  <a:pt x="1403" y="243"/>
                </a:lnTo>
                <a:lnTo>
                  <a:pt x="1405" y="243"/>
                </a:lnTo>
                <a:lnTo>
                  <a:pt x="1406" y="243"/>
                </a:lnTo>
                <a:lnTo>
                  <a:pt x="1407" y="243"/>
                </a:lnTo>
                <a:lnTo>
                  <a:pt x="1408" y="242"/>
                </a:lnTo>
                <a:lnTo>
                  <a:pt x="1409" y="242"/>
                </a:lnTo>
                <a:lnTo>
                  <a:pt x="1410" y="242"/>
                </a:lnTo>
                <a:lnTo>
                  <a:pt x="1411" y="242"/>
                </a:lnTo>
                <a:lnTo>
                  <a:pt x="1411" y="241"/>
                </a:lnTo>
                <a:lnTo>
                  <a:pt x="1412" y="241"/>
                </a:lnTo>
                <a:lnTo>
                  <a:pt x="1414" y="241"/>
                </a:lnTo>
                <a:lnTo>
                  <a:pt x="1416" y="240"/>
                </a:lnTo>
                <a:lnTo>
                  <a:pt x="1416" y="238"/>
                </a:lnTo>
                <a:lnTo>
                  <a:pt x="1417" y="238"/>
                </a:lnTo>
                <a:lnTo>
                  <a:pt x="1417" y="237"/>
                </a:lnTo>
                <a:lnTo>
                  <a:pt x="1418" y="237"/>
                </a:lnTo>
                <a:lnTo>
                  <a:pt x="1419" y="237"/>
                </a:lnTo>
                <a:lnTo>
                  <a:pt x="1420" y="236"/>
                </a:lnTo>
                <a:lnTo>
                  <a:pt x="1420" y="235"/>
                </a:lnTo>
                <a:lnTo>
                  <a:pt x="1422" y="235"/>
                </a:lnTo>
                <a:lnTo>
                  <a:pt x="1423" y="234"/>
                </a:lnTo>
                <a:lnTo>
                  <a:pt x="1424" y="234"/>
                </a:lnTo>
                <a:lnTo>
                  <a:pt x="1425" y="233"/>
                </a:lnTo>
                <a:lnTo>
                  <a:pt x="1426" y="232"/>
                </a:lnTo>
                <a:lnTo>
                  <a:pt x="1427" y="232"/>
                </a:lnTo>
                <a:lnTo>
                  <a:pt x="1428" y="230"/>
                </a:lnTo>
                <a:lnTo>
                  <a:pt x="1429" y="230"/>
                </a:lnTo>
                <a:lnTo>
                  <a:pt x="1431" y="230"/>
                </a:lnTo>
                <a:lnTo>
                  <a:pt x="1432" y="229"/>
                </a:lnTo>
                <a:lnTo>
                  <a:pt x="1433" y="229"/>
                </a:lnTo>
                <a:lnTo>
                  <a:pt x="1434" y="230"/>
                </a:lnTo>
                <a:lnTo>
                  <a:pt x="1435" y="230"/>
                </a:lnTo>
                <a:lnTo>
                  <a:pt x="1435" y="229"/>
                </a:lnTo>
                <a:lnTo>
                  <a:pt x="1435" y="230"/>
                </a:lnTo>
                <a:lnTo>
                  <a:pt x="1436" y="230"/>
                </a:lnTo>
                <a:lnTo>
                  <a:pt x="1437" y="230"/>
                </a:lnTo>
                <a:lnTo>
                  <a:pt x="1440" y="230"/>
                </a:lnTo>
                <a:lnTo>
                  <a:pt x="1441" y="230"/>
                </a:lnTo>
                <a:lnTo>
                  <a:pt x="1442" y="230"/>
                </a:lnTo>
                <a:lnTo>
                  <a:pt x="1443" y="230"/>
                </a:lnTo>
                <a:lnTo>
                  <a:pt x="1444" y="230"/>
                </a:lnTo>
                <a:lnTo>
                  <a:pt x="1445" y="230"/>
                </a:lnTo>
                <a:lnTo>
                  <a:pt x="1446" y="230"/>
                </a:lnTo>
                <a:lnTo>
                  <a:pt x="1448" y="229"/>
                </a:lnTo>
                <a:lnTo>
                  <a:pt x="1449" y="228"/>
                </a:lnTo>
                <a:lnTo>
                  <a:pt x="1450" y="228"/>
                </a:lnTo>
                <a:lnTo>
                  <a:pt x="1450" y="227"/>
                </a:lnTo>
                <a:lnTo>
                  <a:pt x="1451" y="227"/>
                </a:lnTo>
                <a:lnTo>
                  <a:pt x="1452" y="227"/>
                </a:lnTo>
                <a:lnTo>
                  <a:pt x="1452" y="226"/>
                </a:lnTo>
                <a:lnTo>
                  <a:pt x="1453" y="226"/>
                </a:lnTo>
                <a:lnTo>
                  <a:pt x="1453" y="225"/>
                </a:lnTo>
                <a:lnTo>
                  <a:pt x="1454" y="225"/>
                </a:lnTo>
                <a:lnTo>
                  <a:pt x="1455" y="224"/>
                </a:lnTo>
                <a:lnTo>
                  <a:pt x="1455" y="222"/>
                </a:lnTo>
                <a:lnTo>
                  <a:pt x="1457" y="221"/>
                </a:lnTo>
                <a:lnTo>
                  <a:pt x="1455" y="221"/>
                </a:lnTo>
                <a:lnTo>
                  <a:pt x="1457" y="221"/>
                </a:lnTo>
                <a:lnTo>
                  <a:pt x="1457" y="220"/>
                </a:lnTo>
                <a:lnTo>
                  <a:pt x="1457" y="219"/>
                </a:lnTo>
                <a:lnTo>
                  <a:pt x="1457" y="218"/>
                </a:lnTo>
                <a:lnTo>
                  <a:pt x="1457" y="217"/>
                </a:lnTo>
                <a:lnTo>
                  <a:pt x="1458" y="216"/>
                </a:lnTo>
                <a:lnTo>
                  <a:pt x="1458" y="215"/>
                </a:lnTo>
                <a:lnTo>
                  <a:pt x="1458" y="213"/>
                </a:lnTo>
                <a:lnTo>
                  <a:pt x="1459" y="212"/>
                </a:lnTo>
                <a:lnTo>
                  <a:pt x="1459" y="210"/>
                </a:lnTo>
                <a:lnTo>
                  <a:pt x="1459" y="209"/>
                </a:lnTo>
                <a:lnTo>
                  <a:pt x="1459" y="208"/>
                </a:lnTo>
                <a:lnTo>
                  <a:pt x="1459" y="207"/>
                </a:lnTo>
                <a:lnTo>
                  <a:pt x="1460" y="205"/>
                </a:lnTo>
                <a:lnTo>
                  <a:pt x="1460" y="203"/>
                </a:lnTo>
                <a:lnTo>
                  <a:pt x="1460" y="202"/>
                </a:lnTo>
                <a:lnTo>
                  <a:pt x="1460" y="201"/>
                </a:lnTo>
                <a:lnTo>
                  <a:pt x="1460" y="200"/>
                </a:lnTo>
                <a:lnTo>
                  <a:pt x="1461" y="198"/>
                </a:lnTo>
                <a:lnTo>
                  <a:pt x="1461" y="196"/>
                </a:lnTo>
                <a:lnTo>
                  <a:pt x="1461" y="195"/>
                </a:lnTo>
                <a:lnTo>
                  <a:pt x="1461" y="194"/>
                </a:lnTo>
                <a:lnTo>
                  <a:pt x="1461" y="193"/>
                </a:lnTo>
                <a:lnTo>
                  <a:pt x="1461" y="191"/>
                </a:lnTo>
                <a:lnTo>
                  <a:pt x="1460" y="191"/>
                </a:lnTo>
                <a:lnTo>
                  <a:pt x="1460" y="190"/>
                </a:lnTo>
                <a:lnTo>
                  <a:pt x="1461" y="190"/>
                </a:lnTo>
                <a:lnTo>
                  <a:pt x="1461" y="188"/>
                </a:lnTo>
                <a:lnTo>
                  <a:pt x="1461" y="187"/>
                </a:lnTo>
                <a:lnTo>
                  <a:pt x="1460" y="186"/>
                </a:lnTo>
                <a:lnTo>
                  <a:pt x="1460" y="185"/>
                </a:lnTo>
                <a:lnTo>
                  <a:pt x="1459" y="184"/>
                </a:lnTo>
                <a:lnTo>
                  <a:pt x="1459" y="183"/>
                </a:lnTo>
                <a:lnTo>
                  <a:pt x="1458" y="183"/>
                </a:lnTo>
                <a:lnTo>
                  <a:pt x="1457" y="182"/>
                </a:lnTo>
                <a:lnTo>
                  <a:pt x="1457" y="180"/>
                </a:lnTo>
                <a:lnTo>
                  <a:pt x="1457" y="179"/>
                </a:lnTo>
                <a:lnTo>
                  <a:pt x="1457" y="178"/>
                </a:lnTo>
                <a:lnTo>
                  <a:pt x="1457" y="177"/>
                </a:lnTo>
                <a:lnTo>
                  <a:pt x="1458" y="176"/>
                </a:lnTo>
                <a:lnTo>
                  <a:pt x="1459" y="175"/>
                </a:lnTo>
                <a:lnTo>
                  <a:pt x="1460" y="175"/>
                </a:lnTo>
                <a:lnTo>
                  <a:pt x="1460" y="174"/>
                </a:lnTo>
                <a:lnTo>
                  <a:pt x="1461" y="174"/>
                </a:lnTo>
                <a:lnTo>
                  <a:pt x="1461" y="173"/>
                </a:lnTo>
                <a:lnTo>
                  <a:pt x="1462" y="173"/>
                </a:lnTo>
                <a:lnTo>
                  <a:pt x="1462" y="170"/>
                </a:lnTo>
                <a:lnTo>
                  <a:pt x="1462" y="169"/>
                </a:lnTo>
                <a:lnTo>
                  <a:pt x="1462" y="168"/>
                </a:lnTo>
                <a:lnTo>
                  <a:pt x="1463" y="167"/>
                </a:lnTo>
                <a:lnTo>
                  <a:pt x="1463" y="166"/>
                </a:lnTo>
                <a:lnTo>
                  <a:pt x="1463" y="165"/>
                </a:lnTo>
                <a:lnTo>
                  <a:pt x="1463" y="163"/>
                </a:lnTo>
                <a:lnTo>
                  <a:pt x="1463" y="162"/>
                </a:lnTo>
                <a:lnTo>
                  <a:pt x="1463" y="161"/>
                </a:lnTo>
                <a:lnTo>
                  <a:pt x="1463" y="160"/>
                </a:lnTo>
                <a:lnTo>
                  <a:pt x="1462" y="159"/>
                </a:lnTo>
                <a:lnTo>
                  <a:pt x="1462" y="158"/>
                </a:lnTo>
                <a:lnTo>
                  <a:pt x="1461" y="157"/>
                </a:lnTo>
                <a:lnTo>
                  <a:pt x="1461" y="155"/>
                </a:lnTo>
                <a:lnTo>
                  <a:pt x="1461" y="154"/>
                </a:lnTo>
                <a:lnTo>
                  <a:pt x="1460" y="153"/>
                </a:lnTo>
                <a:lnTo>
                  <a:pt x="1460" y="151"/>
                </a:lnTo>
                <a:lnTo>
                  <a:pt x="1460" y="150"/>
                </a:lnTo>
                <a:lnTo>
                  <a:pt x="1460" y="146"/>
                </a:lnTo>
                <a:lnTo>
                  <a:pt x="1460" y="145"/>
                </a:lnTo>
                <a:lnTo>
                  <a:pt x="1461" y="143"/>
                </a:lnTo>
                <a:lnTo>
                  <a:pt x="1461" y="142"/>
                </a:lnTo>
                <a:lnTo>
                  <a:pt x="1462" y="141"/>
                </a:lnTo>
                <a:lnTo>
                  <a:pt x="1463" y="141"/>
                </a:lnTo>
                <a:lnTo>
                  <a:pt x="1463" y="140"/>
                </a:lnTo>
                <a:lnTo>
                  <a:pt x="1463" y="138"/>
                </a:lnTo>
                <a:lnTo>
                  <a:pt x="1465" y="137"/>
                </a:lnTo>
                <a:lnTo>
                  <a:pt x="1463" y="136"/>
                </a:lnTo>
                <a:lnTo>
                  <a:pt x="1463" y="135"/>
                </a:lnTo>
                <a:lnTo>
                  <a:pt x="1463" y="134"/>
                </a:lnTo>
                <a:lnTo>
                  <a:pt x="1462" y="133"/>
                </a:lnTo>
                <a:lnTo>
                  <a:pt x="1461" y="131"/>
                </a:lnTo>
                <a:lnTo>
                  <a:pt x="1461" y="129"/>
                </a:lnTo>
                <a:lnTo>
                  <a:pt x="1460" y="129"/>
                </a:lnTo>
                <a:lnTo>
                  <a:pt x="1460" y="128"/>
                </a:lnTo>
                <a:lnTo>
                  <a:pt x="1460" y="127"/>
                </a:lnTo>
                <a:lnTo>
                  <a:pt x="1460" y="126"/>
                </a:lnTo>
                <a:lnTo>
                  <a:pt x="1460" y="124"/>
                </a:lnTo>
                <a:lnTo>
                  <a:pt x="1460" y="123"/>
                </a:lnTo>
                <a:lnTo>
                  <a:pt x="1460" y="121"/>
                </a:lnTo>
                <a:lnTo>
                  <a:pt x="1461" y="120"/>
                </a:lnTo>
                <a:lnTo>
                  <a:pt x="1462" y="119"/>
                </a:lnTo>
                <a:lnTo>
                  <a:pt x="1463" y="119"/>
                </a:lnTo>
                <a:lnTo>
                  <a:pt x="1465" y="119"/>
                </a:lnTo>
                <a:lnTo>
                  <a:pt x="1466" y="119"/>
                </a:lnTo>
                <a:lnTo>
                  <a:pt x="1467" y="119"/>
                </a:lnTo>
                <a:lnTo>
                  <a:pt x="1468" y="118"/>
                </a:lnTo>
                <a:lnTo>
                  <a:pt x="1469" y="117"/>
                </a:lnTo>
                <a:lnTo>
                  <a:pt x="1469" y="116"/>
                </a:lnTo>
                <a:lnTo>
                  <a:pt x="1469" y="115"/>
                </a:lnTo>
                <a:lnTo>
                  <a:pt x="1470" y="115"/>
                </a:lnTo>
                <a:lnTo>
                  <a:pt x="1470" y="113"/>
                </a:lnTo>
                <a:lnTo>
                  <a:pt x="1470" y="112"/>
                </a:lnTo>
                <a:lnTo>
                  <a:pt x="1469" y="111"/>
                </a:lnTo>
                <a:lnTo>
                  <a:pt x="1469" y="110"/>
                </a:lnTo>
                <a:lnTo>
                  <a:pt x="1468" y="110"/>
                </a:lnTo>
                <a:lnTo>
                  <a:pt x="1468" y="109"/>
                </a:lnTo>
                <a:lnTo>
                  <a:pt x="1467" y="109"/>
                </a:lnTo>
                <a:lnTo>
                  <a:pt x="1467" y="108"/>
                </a:lnTo>
                <a:lnTo>
                  <a:pt x="1467" y="107"/>
                </a:lnTo>
                <a:lnTo>
                  <a:pt x="1466" y="107"/>
                </a:lnTo>
                <a:lnTo>
                  <a:pt x="1466" y="106"/>
                </a:lnTo>
                <a:lnTo>
                  <a:pt x="1463" y="103"/>
                </a:lnTo>
                <a:lnTo>
                  <a:pt x="1463" y="102"/>
                </a:lnTo>
                <a:lnTo>
                  <a:pt x="1463" y="101"/>
                </a:lnTo>
                <a:lnTo>
                  <a:pt x="1463" y="100"/>
                </a:lnTo>
                <a:lnTo>
                  <a:pt x="1462" y="96"/>
                </a:lnTo>
                <a:lnTo>
                  <a:pt x="1462" y="95"/>
                </a:lnTo>
                <a:lnTo>
                  <a:pt x="1461" y="94"/>
                </a:lnTo>
                <a:lnTo>
                  <a:pt x="1461" y="93"/>
                </a:lnTo>
                <a:lnTo>
                  <a:pt x="1460" y="92"/>
                </a:lnTo>
                <a:lnTo>
                  <a:pt x="1460" y="91"/>
                </a:lnTo>
                <a:lnTo>
                  <a:pt x="1459" y="90"/>
                </a:lnTo>
                <a:lnTo>
                  <a:pt x="1459" y="88"/>
                </a:lnTo>
                <a:lnTo>
                  <a:pt x="1459" y="87"/>
                </a:lnTo>
                <a:lnTo>
                  <a:pt x="1459" y="86"/>
                </a:lnTo>
                <a:lnTo>
                  <a:pt x="1459" y="85"/>
                </a:lnTo>
                <a:lnTo>
                  <a:pt x="1460" y="85"/>
                </a:lnTo>
                <a:lnTo>
                  <a:pt x="1461" y="84"/>
                </a:lnTo>
                <a:lnTo>
                  <a:pt x="1461" y="83"/>
                </a:lnTo>
                <a:lnTo>
                  <a:pt x="1462" y="82"/>
                </a:lnTo>
                <a:lnTo>
                  <a:pt x="1463" y="81"/>
                </a:lnTo>
                <a:lnTo>
                  <a:pt x="1463" y="79"/>
                </a:lnTo>
                <a:lnTo>
                  <a:pt x="1465" y="79"/>
                </a:lnTo>
                <a:lnTo>
                  <a:pt x="1465" y="78"/>
                </a:lnTo>
                <a:lnTo>
                  <a:pt x="1466" y="78"/>
                </a:lnTo>
                <a:lnTo>
                  <a:pt x="1466" y="76"/>
                </a:lnTo>
                <a:lnTo>
                  <a:pt x="1467" y="75"/>
                </a:lnTo>
                <a:lnTo>
                  <a:pt x="1468" y="74"/>
                </a:lnTo>
                <a:lnTo>
                  <a:pt x="1468" y="73"/>
                </a:lnTo>
                <a:lnTo>
                  <a:pt x="1468" y="71"/>
                </a:lnTo>
                <a:lnTo>
                  <a:pt x="1468" y="70"/>
                </a:lnTo>
                <a:lnTo>
                  <a:pt x="1469" y="70"/>
                </a:lnTo>
                <a:lnTo>
                  <a:pt x="1469" y="69"/>
                </a:lnTo>
                <a:lnTo>
                  <a:pt x="1470" y="69"/>
                </a:lnTo>
                <a:lnTo>
                  <a:pt x="1470" y="68"/>
                </a:lnTo>
                <a:lnTo>
                  <a:pt x="1471" y="67"/>
                </a:lnTo>
                <a:lnTo>
                  <a:pt x="1471" y="66"/>
                </a:lnTo>
                <a:lnTo>
                  <a:pt x="1471" y="65"/>
                </a:lnTo>
                <a:lnTo>
                  <a:pt x="1472" y="63"/>
                </a:lnTo>
                <a:lnTo>
                  <a:pt x="1472" y="62"/>
                </a:lnTo>
                <a:lnTo>
                  <a:pt x="1472" y="61"/>
                </a:lnTo>
                <a:lnTo>
                  <a:pt x="1472" y="60"/>
                </a:lnTo>
                <a:lnTo>
                  <a:pt x="1472" y="59"/>
                </a:lnTo>
                <a:lnTo>
                  <a:pt x="1474" y="58"/>
                </a:lnTo>
                <a:lnTo>
                  <a:pt x="1474" y="57"/>
                </a:lnTo>
                <a:lnTo>
                  <a:pt x="1474" y="56"/>
                </a:lnTo>
                <a:lnTo>
                  <a:pt x="1475" y="54"/>
                </a:lnTo>
                <a:lnTo>
                  <a:pt x="1475" y="53"/>
                </a:lnTo>
                <a:lnTo>
                  <a:pt x="1475" y="52"/>
                </a:lnTo>
                <a:lnTo>
                  <a:pt x="1475" y="51"/>
                </a:lnTo>
                <a:lnTo>
                  <a:pt x="1475" y="50"/>
                </a:lnTo>
                <a:lnTo>
                  <a:pt x="1476" y="49"/>
                </a:lnTo>
                <a:lnTo>
                  <a:pt x="1476" y="48"/>
                </a:lnTo>
                <a:lnTo>
                  <a:pt x="1476" y="46"/>
                </a:lnTo>
                <a:lnTo>
                  <a:pt x="1476" y="45"/>
                </a:lnTo>
                <a:lnTo>
                  <a:pt x="1476" y="44"/>
                </a:lnTo>
                <a:lnTo>
                  <a:pt x="1477" y="44"/>
                </a:lnTo>
                <a:lnTo>
                  <a:pt x="1477" y="43"/>
                </a:lnTo>
                <a:lnTo>
                  <a:pt x="1477" y="42"/>
                </a:lnTo>
                <a:lnTo>
                  <a:pt x="1477" y="41"/>
                </a:lnTo>
                <a:lnTo>
                  <a:pt x="1478" y="41"/>
                </a:lnTo>
                <a:lnTo>
                  <a:pt x="1478" y="40"/>
                </a:lnTo>
                <a:lnTo>
                  <a:pt x="1479" y="40"/>
                </a:lnTo>
                <a:lnTo>
                  <a:pt x="1479" y="39"/>
                </a:lnTo>
                <a:lnTo>
                  <a:pt x="1480" y="39"/>
                </a:lnTo>
                <a:lnTo>
                  <a:pt x="1480" y="37"/>
                </a:lnTo>
                <a:lnTo>
                  <a:pt x="1481" y="37"/>
                </a:lnTo>
                <a:lnTo>
                  <a:pt x="1483" y="36"/>
                </a:lnTo>
                <a:lnTo>
                  <a:pt x="1483" y="35"/>
                </a:lnTo>
                <a:lnTo>
                  <a:pt x="1484" y="34"/>
                </a:lnTo>
                <a:lnTo>
                  <a:pt x="1485" y="34"/>
                </a:lnTo>
                <a:lnTo>
                  <a:pt x="1486" y="34"/>
                </a:lnTo>
                <a:lnTo>
                  <a:pt x="1486" y="35"/>
                </a:lnTo>
                <a:lnTo>
                  <a:pt x="1487" y="35"/>
                </a:lnTo>
                <a:lnTo>
                  <a:pt x="1488" y="35"/>
                </a:lnTo>
                <a:lnTo>
                  <a:pt x="1489" y="35"/>
                </a:lnTo>
                <a:lnTo>
                  <a:pt x="1492" y="35"/>
                </a:lnTo>
                <a:lnTo>
                  <a:pt x="1493" y="36"/>
                </a:lnTo>
                <a:lnTo>
                  <a:pt x="1494" y="36"/>
                </a:lnTo>
                <a:lnTo>
                  <a:pt x="1495" y="36"/>
                </a:lnTo>
                <a:lnTo>
                  <a:pt x="1496" y="36"/>
                </a:lnTo>
                <a:lnTo>
                  <a:pt x="1497" y="36"/>
                </a:lnTo>
                <a:lnTo>
                  <a:pt x="1498" y="37"/>
                </a:lnTo>
                <a:lnTo>
                  <a:pt x="1500" y="37"/>
                </a:lnTo>
                <a:lnTo>
                  <a:pt x="1501" y="37"/>
                </a:lnTo>
                <a:lnTo>
                  <a:pt x="1502" y="37"/>
                </a:lnTo>
                <a:lnTo>
                  <a:pt x="1502" y="36"/>
                </a:lnTo>
                <a:lnTo>
                  <a:pt x="1503" y="36"/>
                </a:lnTo>
                <a:lnTo>
                  <a:pt x="1503" y="35"/>
                </a:lnTo>
                <a:lnTo>
                  <a:pt x="1504" y="35"/>
                </a:lnTo>
                <a:lnTo>
                  <a:pt x="1505" y="35"/>
                </a:lnTo>
                <a:lnTo>
                  <a:pt x="1506" y="35"/>
                </a:lnTo>
                <a:lnTo>
                  <a:pt x="1508" y="36"/>
                </a:lnTo>
                <a:lnTo>
                  <a:pt x="1509" y="36"/>
                </a:lnTo>
                <a:lnTo>
                  <a:pt x="1510" y="36"/>
                </a:lnTo>
                <a:lnTo>
                  <a:pt x="1511" y="36"/>
                </a:lnTo>
                <a:lnTo>
                  <a:pt x="1512" y="36"/>
                </a:lnTo>
                <a:lnTo>
                  <a:pt x="1513" y="36"/>
                </a:lnTo>
                <a:lnTo>
                  <a:pt x="1513" y="35"/>
                </a:lnTo>
                <a:lnTo>
                  <a:pt x="1514" y="35"/>
                </a:lnTo>
                <a:lnTo>
                  <a:pt x="1514" y="34"/>
                </a:lnTo>
                <a:lnTo>
                  <a:pt x="1515" y="33"/>
                </a:lnTo>
                <a:lnTo>
                  <a:pt x="1515" y="32"/>
                </a:lnTo>
                <a:lnTo>
                  <a:pt x="1517" y="32"/>
                </a:lnTo>
                <a:lnTo>
                  <a:pt x="1517" y="31"/>
                </a:lnTo>
                <a:lnTo>
                  <a:pt x="1518" y="31"/>
                </a:lnTo>
                <a:lnTo>
                  <a:pt x="1519" y="31"/>
                </a:lnTo>
                <a:lnTo>
                  <a:pt x="1520" y="29"/>
                </a:lnTo>
                <a:lnTo>
                  <a:pt x="1521" y="29"/>
                </a:lnTo>
                <a:lnTo>
                  <a:pt x="1521" y="31"/>
                </a:lnTo>
                <a:lnTo>
                  <a:pt x="1522" y="31"/>
                </a:lnTo>
                <a:lnTo>
                  <a:pt x="1523" y="29"/>
                </a:lnTo>
                <a:lnTo>
                  <a:pt x="1526" y="29"/>
                </a:lnTo>
                <a:lnTo>
                  <a:pt x="1527" y="28"/>
                </a:lnTo>
                <a:lnTo>
                  <a:pt x="1528" y="27"/>
                </a:lnTo>
                <a:lnTo>
                  <a:pt x="1529" y="26"/>
                </a:lnTo>
                <a:lnTo>
                  <a:pt x="1530" y="25"/>
                </a:lnTo>
                <a:lnTo>
                  <a:pt x="1531" y="24"/>
                </a:lnTo>
                <a:lnTo>
                  <a:pt x="1531" y="23"/>
                </a:lnTo>
                <a:lnTo>
                  <a:pt x="1532" y="23"/>
                </a:lnTo>
                <a:lnTo>
                  <a:pt x="1532" y="21"/>
                </a:lnTo>
                <a:lnTo>
                  <a:pt x="1532" y="20"/>
                </a:lnTo>
                <a:lnTo>
                  <a:pt x="1534" y="20"/>
                </a:lnTo>
                <a:lnTo>
                  <a:pt x="1534" y="19"/>
                </a:lnTo>
                <a:lnTo>
                  <a:pt x="1535" y="19"/>
                </a:lnTo>
                <a:lnTo>
                  <a:pt x="1536" y="18"/>
                </a:lnTo>
                <a:lnTo>
                  <a:pt x="1537" y="17"/>
                </a:lnTo>
                <a:lnTo>
                  <a:pt x="1537" y="16"/>
                </a:lnTo>
                <a:lnTo>
                  <a:pt x="1538" y="16"/>
                </a:lnTo>
                <a:lnTo>
                  <a:pt x="1539" y="15"/>
                </a:lnTo>
                <a:lnTo>
                  <a:pt x="1539" y="14"/>
                </a:lnTo>
                <a:lnTo>
                  <a:pt x="1540" y="14"/>
                </a:lnTo>
                <a:lnTo>
                  <a:pt x="1541" y="12"/>
                </a:lnTo>
                <a:lnTo>
                  <a:pt x="1543" y="11"/>
                </a:lnTo>
                <a:lnTo>
                  <a:pt x="1543" y="10"/>
                </a:lnTo>
                <a:lnTo>
                  <a:pt x="1544" y="10"/>
                </a:lnTo>
                <a:lnTo>
                  <a:pt x="1544" y="9"/>
                </a:lnTo>
                <a:lnTo>
                  <a:pt x="1545" y="9"/>
                </a:lnTo>
                <a:lnTo>
                  <a:pt x="1545" y="8"/>
                </a:lnTo>
                <a:lnTo>
                  <a:pt x="1546" y="8"/>
                </a:lnTo>
                <a:lnTo>
                  <a:pt x="1546" y="7"/>
                </a:lnTo>
                <a:lnTo>
                  <a:pt x="1547" y="6"/>
                </a:lnTo>
                <a:lnTo>
                  <a:pt x="1548" y="6"/>
                </a:lnTo>
                <a:lnTo>
                  <a:pt x="1548" y="4"/>
                </a:lnTo>
                <a:lnTo>
                  <a:pt x="1549" y="4"/>
                </a:lnTo>
                <a:lnTo>
                  <a:pt x="1551" y="3"/>
                </a:lnTo>
                <a:lnTo>
                  <a:pt x="1553" y="2"/>
                </a:lnTo>
                <a:lnTo>
                  <a:pt x="1553" y="1"/>
                </a:lnTo>
                <a:lnTo>
                  <a:pt x="1554" y="1"/>
                </a:lnTo>
                <a:lnTo>
                  <a:pt x="1555" y="0"/>
                </a:lnTo>
                <a:lnTo>
                  <a:pt x="1556" y="1"/>
                </a:lnTo>
                <a:lnTo>
                  <a:pt x="1567" y="0"/>
                </a:lnTo>
                <a:lnTo>
                  <a:pt x="1569" y="0"/>
                </a:lnTo>
                <a:lnTo>
                  <a:pt x="1570" y="0"/>
                </a:lnTo>
                <a:lnTo>
                  <a:pt x="1575" y="0"/>
                </a:lnTo>
                <a:lnTo>
                  <a:pt x="1587" y="0"/>
                </a:lnTo>
                <a:lnTo>
                  <a:pt x="1635" y="0"/>
                </a:lnTo>
                <a:lnTo>
                  <a:pt x="1640" y="0"/>
                </a:lnTo>
                <a:lnTo>
                  <a:pt x="1643" y="0"/>
                </a:lnTo>
                <a:lnTo>
                  <a:pt x="1644" y="0"/>
                </a:lnTo>
                <a:lnTo>
                  <a:pt x="1648" y="0"/>
                </a:lnTo>
                <a:lnTo>
                  <a:pt x="1651" y="0"/>
                </a:lnTo>
                <a:lnTo>
                  <a:pt x="1669" y="0"/>
                </a:lnTo>
                <a:lnTo>
                  <a:pt x="1679" y="0"/>
                </a:lnTo>
                <a:lnTo>
                  <a:pt x="1692" y="0"/>
                </a:lnTo>
                <a:lnTo>
                  <a:pt x="1715" y="0"/>
                </a:lnTo>
                <a:lnTo>
                  <a:pt x="1719" y="0"/>
                </a:lnTo>
                <a:lnTo>
                  <a:pt x="1720" y="0"/>
                </a:lnTo>
                <a:lnTo>
                  <a:pt x="1744" y="1"/>
                </a:lnTo>
                <a:lnTo>
                  <a:pt x="1745" y="1"/>
                </a:lnTo>
                <a:lnTo>
                  <a:pt x="1756" y="1"/>
                </a:lnTo>
                <a:lnTo>
                  <a:pt x="1761" y="1"/>
                </a:lnTo>
                <a:lnTo>
                  <a:pt x="1761" y="10"/>
                </a:lnTo>
                <a:lnTo>
                  <a:pt x="1761" y="12"/>
                </a:lnTo>
                <a:lnTo>
                  <a:pt x="1761" y="15"/>
                </a:lnTo>
                <a:lnTo>
                  <a:pt x="1761" y="24"/>
                </a:lnTo>
                <a:lnTo>
                  <a:pt x="1761" y="25"/>
                </a:lnTo>
                <a:lnTo>
                  <a:pt x="1761" y="26"/>
                </a:lnTo>
                <a:lnTo>
                  <a:pt x="1761" y="27"/>
                </a:lnTo>
                <a:lnTo>
                  <a:pt x="1761" y="28"/>
                </a:lnTo>
                <a:lnTo>
                  <a:pt x="1761" y="29"/>
                </a:lnTo>
                <a:lnTo>
                  <a:pt x="1761" y="32"/>
                </a:lnTo>
                <a:lnTo>
                  <a:pt x="1761" y="41"/>
                </a:lnTo>
                <a:lnTo>
                  <a:pt x="1761" y="48"/>
                </a:lnTo>
                <a:lnTo>
                  <a:pt x="1761" y="52"/>
                </a:lnTo>
                <a:lnTo>
                  <a:pt x="1761" y="53"/>
                </a:lnTo>
                <a:lnTo>
                  <a:pt x="1761" y="54"/>
                </a:lnTo>
                <a:lnTo>
                  <a:pt x="1761" y="56"/>
                </a:lnTo>
                <a:lnTo>
                  <a:pt x="1761" y="61"/>
                </a:lnTo>
                <a:lnTo>
                  <a:pt x="1761" y="62"/>
                </a:lnTo>
                <a:lnTo>
                  <a:pt x="1761" y="66"/>
                </a:lnTo>
                <a:lnTo>
                  <a:pt x="1761" y="67"/>
                </a:lnTo>
                <a:lnTo>
                  <a:pt x="1761" y="68"/>
                </a:lnTo>
                <a:lnTo>
                  <a:pt x="1761" y="70"/>
                </a:lnTo>
                <a:lnTo>
                  <a:pt x="1761" y="73"/>
                </a:lnTo>
                <a:lnTo>
                  <a:pt x="1761" y="76"/>
                </a:lnTo>
                <a:lnTo>
                  <a:pt x="1761" y="78"/>
                </a:lnTo>
                <a:lnTo>
                  <a:pt x="1761" y="79"/>
                </a:lnTo>
                <a:lnTo>
                  <a:pt x="1761" y="81"/>
                </a:lnTo>
                <a:lnTo>
                  <a:pt x="1761" y="83"/>
                </a:lnTo>
                <a:lnTo>
                  <a:pt x="1761" y="84"/>
                </a:lnTo>
                <a:lnTo>
                  <a:pt x="1761" y="87"/>
                </a:lnTo>
                <a:lnTo>
                  <a:pt x="1761" y="90"/>
                </a:lnTo>
                <a:lnTo>
                  <a:pt x="1761" y="94"/>
                </a:lnTo>
                <a:lnTo>
                  <a:pt x="1761" y="95"/>
                </a:lnTo>
                <a:lnTo>
                  <a:pt x="1761" y="96"/>
                </a:lnTo>
                <a:lnTo>
                  <a:pt x="1761" y="98"/>
                </a:lnTo>
                <a:lnTo>
                  <a:pt x="1761" y="99"/>
                </a:lnTo>
                <a:lnTo>
                  <a:pt x="1761" y="100"/>
                </a:lnTo>
                <a:lnTo>
                  <a:pt x="1761" y="101"/>
                </a:lnTo>
                <a:lnTo>
                  <a:pt x="1761" y="102"/>
                </a:lnTo>
                <a:lnTo>
                  <a:pt x="1761" y="103"/>
                </a:lnTo>
                <a:lnTo>
                  <a:pt x="1761" y="104"/>
                </a:lnTo>
                <a:lnTo>
                  <a:pt x="1761" y="107"/>
                </a:lnTo>
                <a:lnTo>
                  <a:pt x="1761" y="109"/>
                </a:lnTo>
                <a:lnTo>
                  <a:pt x="1761" y="113"/>
                </a:lnTo>
                <a:lnTo>
                  <a:pt x="1761" y="119"/>
                </a:lnTo>
                <a:lnTo>
                  <a:pt x="1761" y="120"/>
                </a:lnTo>
                <a:lnTo>
                  <a:pt x="1761" y="121"/>
                </a:lnTo>
                <a:lnTo>
                  <a:pt x="1761" y="123"/>
                </a:lnTo>
                <a:lnTo>
                  <a:pt x="1761" y="125"/>
                </a:lnTo>
                <a:lnTo>
                  <a:pt x="1761" y="127"/>
                </a:lnTo>
                <a:lnTo>
                  <a:pt x="1761" y="131"/>
                </a:lnTo>
                <a:lnTo>
                  <a:pt x="1761" y="132"/>
                </a:lnTo>
                <a:lnTo>
                  <a:pt x="1761" y="134"/>
                </a:lnTo>
                <a:lnTo>
                  <a:pt x="1761" y="136"/>
                </a:lnTo>
                <a:lnTo>
                  <a:pt x="1761" y="140"/>
                </a:lnTo>
                <a:lnTo>
                  <a:pt x="1761" y="142"/>
                </a:lnTo>
                <a:lnTo>
                  <a:pt x="1761" y="144"/>
                </a:lnTo>
                <a:lnTo>
                  <a:pt x="1761" y="146"/>
                </a:lnTo>
                <a:lnTo>
                  <a:pt x="1761" y="152"/>
                </a:lnTo>
                <a:lnTo>
                  <a:pt x="1761" y="154"/>
                </a:lnTo>
                <a:lnTo>
                  <a:pt x="1761" y="155"/>
                </a:lnTo>
                <a:lnTo>
                  <a:pt x="1761" y="163"/>
                </a:lnTo>
                <a:lnTo>
                  <a:pt x="1761" y="165"/>
                </a:lnTo>
                <a:lnTo>
                  <a:pt x="1761" y="166"/>
                </a:lnTo>
                <a:lnTo>
                  <a:pt x="1761" y="168"/>
                </a:lnTo>
                <a:lnTo>
                  <a:pt x="1761" y="169"/>
                </a:lnTo>
                <a:lnTo>
                  <a:pt x="1761" y="171"/>
                </a:lnTo>
                <a:lnTo>
                  <a:pt x="1761" y="174"/>
                </a:lnTo>
                <a:lnTo>
                  <a:pt x="1761" y="176"/>
                </a:lnTo>
                <a:lnTo>
                  <a:pt x="1761" y="179"/>
                </a:lnTo>
                <a:lnTo>
                  <a:pt x="1761" y="183"/>
                </a:lnTo>
                <a:lnTo>
                  <a:pt x="1761" y="185"/>
                </a:lnTo>
                <a:lnTo>
                  <a:pt x="1761" y="194"/>
                </a:lnTo>
                <a:lnTo>
                  <a:pt x="1761" y="205"/>
                </a:lnTo>
                <a:lnTo>
                  <a:pt x="1761" y="207"/>
                </a:lnTo>
                <a:lnTo>
                  <a:pt x="1761" y="210"/>
                </a:lnTo>
                <a:lnTo>
                  <a:pt x="1761" y="212"/>
                </a:lnTo>
                <a:lnTo>
                  <a:pt x="1761" y="213"/>
                </a:lnTo>
                <a:lnTo>
                  <a:pt x="1761" y="217"/>
                </a:lnTo>
                <a:lnTo>
                  <a:pt x="1761" y="218"/>
                </a:lnTo>
                <a:lnTo>
                  <a:pt x="1761" y="219"/>
                </a:lnTo>
                <a:lnTo>
                  <a:pt x="1761" y="224"/>
                </a:lnTo>
                <a:lnTo>
                  <a:pt x="1761" y="227"/>
                </a:lnTo>
                <a:lnTo>
                  <a:pt x="1761" y="228"/>
                </a:lnTo>
                <a:lnTo>
                  <a:pt x="1761" y="230"/>
                </a:lnTo>
                <a:lnTo>
                  <a:pt x="1761" y="232"/>
                </a:lnTo>
                <a:lnTo>
                  <a:pt x="1761" y="233"/>
                </a:lnTo>
                <a:lnTo>
                  <a:pt x="1761" y="234"/>
                </a:lnTo>
                <a:lnTo>
                  <a:pt x="1761" y="235"/>
                </a:lnTo>
                <a:lnTo>
                  <a:pt x="1761" y="236"/>
                </a:lnTo>
                <a:lnTo>
                  <a:pt x="1761" y="238"/>
                </a:lnTo>
                <a:lnTo>
                  <a:pt x="1761" y="243"/>
                </a:lnTo>
                <a:lnTo>
                  <a:pt x="1761" y="244"/>
                </a:lnTo>
                <a:lnTo>
                  <a:pt x="1761" y="246"/>
                </a:lnTo>
                <a:lnTo>
                  <a:pt x="1761" y="249"/>
                </a:lnTo>
                <a:lnTo>
                  <a:pt x="1761" y="250"/>
                </a:lnTo>
                <a:lnTo>
                  <a:pt x="1761" y="251"/>
                </a:lnTo>
                <a:lnTo>
                  <a:pt x="1761" y="252"/>
                </a:lnTo>
                <a:lnTo>
                  <a:pt x="1761" y="255"/>
                </a:lnTo>
                <a:lnTo>
                  <a:pt x="1761" y="257"/>
                </a:lnTo>
                <a:lnTo>
                  <a:pt x="1761" y="259"/>
                </a:lnTo>
                <a:lnTo>
                  <a:pt x="1761" y="260"/>
                </a:lnTo>
                <a:lnTo>
                  <a:pt x="1761" y="261"/>
                </a:lnTo>
                <a:lnTo>
                  <a:pt x="1761" y="263"/>
                </a:lnTo>
                <a:lnTo>
                  <a:pt x="1761" y="266"/>
                </a:lnTo>
                <a:lnTo>
                  <a:pt x="1761" y="277"/>
                </a:lnTo>
                <a:lnTo>
                  <a:pt x="1762" y="277"/>
                </a:lnTo>
                <a:lnTo>
                  <a:pt x="1762" y="278"/>
                </a:lnTo>
                <a:lnTo>
                  <a:pt x="1763" y="278"/>
                </a:lnTo>
                <a:lnTo>
                  <a:pt x="1767" y="279"/>
                </a:lnTo>
                <a:lnTo>
                  <a:pt x="1768" y="279"/>
                </a:lnTo>
                <a:lnTo>
                  <a:pt x="1768" y="280"/>
                </a:lnTo>
                <a:lnTo>
                  <a:pt x="1769" y="280"/>
                </a:lnTo>
                <a:lnTo>
                  <a:pt x="1770" y="282"/>
                </a:lnTo>
                <a:lnTo>
                  <a:pt x="1771" y="282"/>
                </a:lnTo>
                <a:lnTo>
                  <a:pt x="1772" y="283"/>
                </a:lnTo>
                <a:lnTo>
                  <a:pt x="1772" y="284"/>
                </a:lnTo>
                <a:lnTo>
                  <a:pt x="1773" y="284"/>
                </a:lnTo>
                <a:lnTo>
                  <a:pt x="1773" y="285"/>
                </a:lnTo>
                <a:lnTo>
                  <a:pt x="1773" y="287"/>
                </a:lnTo>
                <a:lnTo>
                  <a:pt x="1775" y="287"/>
                </a:lnTo>
                <a:lnTo>
                  <a:pt x="1775" y="288"/>
                </a:lnTo>
                <a:lnTo>
                  <a:pt x="1775" y="290"/>
                </a:lnTo>
                <a:lnTo>
                  <a:pt x="1775" y="291"/>
                </a:lnTo>
                <a:lnTo>
                  <a:pt x="1775" y="292"/>
                </a:lnTo>
                <a:lnTo>
                  <a:pt x="1775" y="293"/>
                </a:lnTo>
                <a:lnTo>
                  <a:pt x="1776" y="293"/>
                </a:lnTo>
                <a:lnTo>
                  <a:pt x="1776" y="294"/>
                </a:lnTo>
                <a:lnTo>
                  <a:pt x="1776" y="296"/>
                </a:lnTo>
                <a:lnTo>
                  <a:pt x="1777" y="295"/>
                </a:lnTo>
                <a:lnTo>
                  <a:pt x="1778" y="295"/>
                </a:lnTo>
                <a:lnTo>
                  <a:pt x="1779" y="295"/>
                </a:lnTo>
                <a:lnTo>
                  <a:pt x="1780" y="295"/>
                </a:lnTo>
                <a:lnTo>
                  <a:pt x="1781" y="295"/>
                </a:lnTo>
                <a:lnTo>
                  <a:pt x="1782" y="295"/>
                </a:lnTo>
                <a:lnTo>
                  <a:pt x="1785" y="294"/>
                </a:lnTo>
                <a:lnTo>
                  <a:pt x="1786" y="294"/>
                </a:lnTo>
                <a:lnTo>
                  <a:pt x="1787" y="294"/>
                </a:lnTo>
                <a:lnTo>
                  <a:pt x="1788" y="295"/>
                </a:lnTo>
                <a:lnTo>
                  <a:pt x="1789" y="295"/>
                </a:lnTo>
                <a:lnTo>
                  <a:pt x="1790" y="295"/>
                </a:lnTo>
                <a:lnTo>
                  <a:pt x="1792" y="296"/>
                </a:lnTo>
                <a:lnTo>
                  <a:pt x="1794" y="296"/>
                </a:lnTo>
                <a:lnTo>
                  <a:pt x="1795" y="297"/>
                </a:lnTo>
                <a:lnTo>
                  <a:pt x="1796" y="297"/>
                </a:lnTo>
                <a:lnTo>
                  <a:pt x="1798" y="299"/>
                </a:lnTo>
                <a:lnTo>
                  <a:pt x="1801" y="300"/>
                </a:lnTo>
                <a:lnTo>
                  <a:pt x="1802" y="300"/>
                </a:lnTo>
                <a:lnTo>
                  <a:pt x="1802" y="301"/>
                </a:lnTo>
                <a:lnTo>
                  <a:pt x="1803" y="301"/>
                </a:lnTo>
                <a:lnTo>
                  <a:pt x="1804" y="301"/>
                </a:lnTo>
                <a:lnTo>
                  <a:pt x="1804" y="302"/>
                </a:lnTo>
                <a:lnTo>
                  <a:pt x="1805" y="302"/>
                </a:lnTo>
                <a:lnTo>
                  <a:pt x="1807" y="303"/>
                </a:lnTo>
                <a:lnTo>
                  <a:pt x="1808" y="304"/>
                </a:lnTo>
                <a:lnTo>
                  <a:pt x="1810" y="304"/>
                </a:lnTo>
                <a:lnTo>
                  <a:pt x="1811" y="305"/>
                </a:lnTo>
                <a:lnTo>
                  <a:pt x="1812" y="305"/>
                </a:lnTo>
                <a:lnTo>
                  <a:pt x="1813" y="305"/>
                </a:lnTo>
                <a:lnTo>
                  <a:pt x="1814" y="305"/>
                </a:lnTo>
                <a:lnTo>
                  <a:pt x="1814" y="307"/>
                </a:lnTo>
                <a:lnTo>
                  <a:pt x="1815" y="307"/>
                </a:lnTo>
                <a:lnTo>
                  <a:pt x="1816" y="307"/>
                </a:lnTo>
                <a:lnTo>
                  <a:pt x="1818" y="307"/>
                </a:lnTo>
                <a:lnTo>
                  <a:pt x="1819" y="307"/>
                </a:lnTo>
                <a:lnTo>
                  <a:pt x="1822" y="307"/>
                </a:lnTo>
                <a:lnTo>
                  <a:pt x="1823" y="307"/>
                </a:lnTo>
                <a:lnTo>
                  <a:pt x="1827" y="307"/>
                </a:lnTo>
                <a:lnTo>
                  <a:pt x="1828" y="307"/>
                </a:lnTo>
                <a:lnTo>
                  <a:pt x="1829" y="307"/>
                </a:lnTo>
                <a:lnTo>
                  <a:pt x="1830" y="307"/>
                </a:lnTo>
                <a:lnTo>
                  <a:pt x="1831" y="307"/>
                </a:lnTo>
                <a:lnTo>
                  <a:pt x="1832" y="308"/>
                </a:lnTo>
                <a:lnTo>
                  <a:pt x="1832" y="310"/>
                </a:lnTo>
                <a:lnTo>
                  <a:pt x="1833" y="310"/>
                </a:lnTo>
                <a:lnTo>
                  <a:pt x="1833" y="311"/>
                </a:lnTo>
                <a:lnTo>
                  <a:pt x="1833" y="312"/>
                </a:lnTo>
                <a:lnTo>
                  <a:pt x="1834" y="312"/>
                </a:lnTo>
                <a:lnTo>
                  <a:pt x="1834" y="313"/>
                </a:lnTo>
                <a:lnTo>
                  <a:pt x="1834" y="314"/>
                </a:lnTo>
                <a:lnTo>
                  <a:pt x="1836" y="314"/>
                </a:lnTo>
                <a:lnTo>
                  <a:pt x="1836" y="316"/>
                </a:lnTo>
                <a:lnTo>
                  <a:pt x="1837" y="317"/>
                </a:lnTo>
                <a:lnTo>
                  <a:pt x="1837" y="318"/>
                </a:lnTo>
                <a:lnTo>
                  <a:pt x="1838" y="318"/>
                </a:lnTo>
                <a:lnTo>
                  <a:pt x="1838" y="319"/>
                </a:lnTo>
                <a:lnTo>
                  <a:pt x="1839" y="319"/>
                </a:lnTo>
                <a:lnTo>
                  <a:pt x="1839" y="320"/>
                </a:lnTo>
                <a:lnTo>
                  <a:pt x="1840" y="320"/>
                </a:lnTo>
                <a:lnTo>
                  <a:pt x="1841" y="320"/>
                </a:lnTo>
                <a:lnTo>
                  <a:pt x="1842" y="322"/>
                </a:lnTo>
                <a:lnTo>
                  <a:pt x="1844" y="322"/>
                </a:lnTo>
                <a:lnTo>
                  <a:pt x="1845" y="324"/>
                </a:lnTo>
                <a:lnTo>
                  <a:pt x="1846" y="324"/>
                </a:lnTo>
                <a:lnTo>
                  <a:pt x="1847" y="324"/>
                </a:lnTo>
                <a:lnTo>
                  <a:pt x="1848" y="324"/>
                </a:lnTo>
                <a:lnTo>
                  <a:pt x="1849" y="324"/>
                </a:lnTo>
                <a:lnTo>
                  <a:pt x="1850" y="324"/>
                </a:lnTo>
                <a:lnTo>
                  <a:pt x="1851" y="324"/>
                </a:lnTo>
                <a:lnTo>
                  <a:pt x="1851" y="322"/>
                </a:lnTo>
                <a:lnTo>
                  <a:pt x="1853" y="322"/>
                </a:lnTo>
                <a:lnTo>
                  <a:pt x="1854" y="322"/>
                </a:lnTo>
                <a:lnTo>
                  <a:pt x="1855" y="321"/>
                </a:lnTo>
                <a:lnTo>
                  <a:pt x="1861" y="319"/>
                </a:lnTo>
                <a:lnTo>
                  <a:pt x="1862" y="319"/>
                </a:lnTo>
                <a:lnTo>
                  <a:pt x="1862" y="318"/>
                </a:lnTo>
                <a:lnTo>
                  <a:pt x="1863" y="318"/>
                </a:lnTo>
                <a:lnTo>
                  <a:pt x="1864" y="317"/>
                </a:lnTo>
                <a:lnTo>
                  <a:pt x="1866" y="314"/>
                </a:lnTo>
                <a:lnTo>
                  <a:pt x="1867" y="313"/>
                </a:lnTo>
                <a:lnTo>
                  <a:pt x="1867" y="312"/>
                </a:lnTo>
                <a:lnTo>
                  <a:pt x="1868" y="312"/>
                </a:lnTo>
                <a:lnTo>
                  <a:pt x="1870" y="311"/>
                </a:lnTo>
                <a:lnTo>
                  <a:pt x="1871" y="311"/>
                </a:lnTo>
                <a:lnTo>
                  <a:pt x="1871" y="310"/>
                </a:lnTo>
                <a:lnTo>
                  <a:pt x="1872" y="310"/>
                </a:lnTo>
                <a:lnTo>
                  <a:pt x="1873" y="310"/>
                </a:lnTo>
                <a:lnTo>
                  <a:pt x="1874" y="310"/>
                </a:lnTo>
                <a:lnTo>
                  <a:pt x="1875" y="310"/>
                </a:lnTo>
                <a:lnTo>
                  <a:pt x="1876" y="310"/>
                </a:lnTo>
                <a:lnTo>
                  <a:pt x="1877" y="310"/>
                </a:lnTo>
                <a:lnTo>
                  <a:pt x="1880" y="310"/>
                </a:lnTo>
                <a:lnTo>
                  <a:pt x="1881" y="310"/>
                </a:lnTo>
                <a:lnTo>
                  <a:pt x="1883" y="310"/>
                </a:lnTo>
                <a:lnTo>
                  <a:pt x="1884" y="311"/>
                </a:lnTo>
                <a:lnTo>
                  <a:pt x="1889" y="312"/>
                </a:lnTo>
                <a:lnTo>
                  <a:pt x="1890" y="312"/>
                </a:lnTo>
                <a:lnTo>
                  <a:pt x="1892" y="313"/>
                </a:lnTo>
                <a:lnTo>
                  <a:pt x="1893" y="313"/>
                </a:lnTo>
                <a:lnTo>
                  <a:pt x="1894" y="313"/>
                </a:lnTo>
                <a:lnTo>
                  <a:pt x="1896" y="314"/>
                </a:lnTo>
                <a:lnTo>
                  <a:pt x="1897" y="314"/>
                </a:lnTo>
                <a:lnTo>
                  <a:pt x="1897" y="316"/>
                </a:lnTo>
                <a:lnTo>
                  <a:pt x="1898" y="316"/>
                </a:lnTo>
                <a:lnTo>
                  <a:pt x="1899" y="317"/>
                </a:lnTo>
                <a:lnTo>
                  <a:pt x="1900" y="318"/>
                </a:lnTo>
                <a:lnTo>
                  <a:pt x="1900" y="319"/>
                </a:lnTo>
                <a:lnTo>
                  <a:pt x="1901" y="319"/>
                </a:lnTo>
                <a:lnTo>
                  <a:pt x="1901" y="320"/>
                </a:lnTo>
                <a:lnTo>
                  <a:pt x="1902" y="321"/>
                </a:lnTo>
                <a:lnTo>
                  <a:pt x="1902" y="324"/>
                </a:lnTo>
                <a:lnTo>
                  <a:pt x="1904" y="324"/>
                </a:lnTo>
                <a:lnTo>
                  <a:pt x="1905" y="327"/>
                </a:lnTo>
                <a:lnTo>
                  <a:pt x="1906" y="328"/>
                </a:lnTo>
                <a:lnTo>
                  <a:pt x="1906" y="329"/>
                </a:lnTo>
                <a:lnTo>
                  <a:pt x="1906" y="330"/>
                </a:lnTo>
                <a:lnTo>
                  <a:pt x="1907" y="330"/>
                </a:lnTo>
                <a:lnTo>
                  <a:pt x="1907" y="332"/>
                </a:lnTo>
                <a:lnTo>
                  <a:pt x="1907" y="333"/>
                </a:lnTo>
                <a:lnTo>
                  <a:pt x="1908" y="333"/>
                </a:lnTo>
                <a:lnTo>
                  <a:pt x="1909" y="334"/>
                </a:lnTo>
                <a:lnTo>
                  <a:pt x="1909" y="335"/>
                </a:lnTo>
                <a:lnTo>
                  <a:pt x="1910" y="335"/>
                </a:lnTo>
                <a:lnTo>
                  <a:pt x="1911" y="336"/>
                </a:lnTo>
                <a:lnTo>
                  <a:pt x="1913" y="336"/>
                </a:lnTo>
                <a:lnTo>
                  <a:pt x="1913" y="337"/>
                </a:lnTo>
                <a:lnTo>
                  <a:pt x="1914" y="337"/>
                </a:lnTo>
                <a:lnTo>
                  <a:pt x="1914" y="338"/>
                </a:lnTo>
                <a:lnTo>
                  <a:pt x="1915" y="339"/>
                </a:lnTo>
                <a:lnTo>
                  <a:pt x="1916" y="341"/>
                </a:lnTo>
                <a:lnTo>
                  <a:pt x="1916" y="342"/>
                </a:lnTo>
                <a:lnTo>
                  <a:pt x="1916" y="343"/>
                </a:lnTo>
                <a:lnTo>
                  <a:pt x="1917" y="343"/>
                </a:lnTo>
                <a:lnTo>
                  <a:pt x="1917" y="344"/>
                </a:lnTo>
                <a:lnTo>
                  <a:pt x="1918" y="344"/>
                </a:lnTo>
                <a:lnTo>
                  <a:pt x="1918" y="345"/>
                </a:lnTo>
                <a:lnTo>
                  <a:pt x="1919" y="345"/>
                </a:lnTo>
                <a:lnTo>
                  <a:pt x="1920" y="346"/>
                </a:lnTo>
                <a:lnTo>
                  <a:pt x="1923" y="346"/>
                </a:lnTo>
                <a:lnTo>
                  <a:pt x="1927" y="347"/>
                </a:lnTo>
                <a:lnTo>
                  <a:pt x="1931" y="346"/>
                </a:lnTo>
                <a:lnTo>
                  <a:pt x="1932" y="346"/>
                </a:lnTo>
                <a:lnTo>
                  <a:pt x="1933" y="346"/>
                </a:lnTo>
                <a:lnTo>
                  <a:pt x="1934" y="346"/>
                </a:lnTo>
                <a:lnTo>
                  <a:pt x="1935" y="347"/>
                </a:lnTo>
                <a:lnTo>
                  <a:pt x="1936" y="347"/>
                </a:lnTo>
                <a:lnTo>
                  <a:pt x="1937" y="347"/>
                </a:lnTo>
                <a:lnTo>
                  <a:pt x="1939" y="349"/>
                </a:lnTo>
                <a:lnTo>
                  <a:pt x="1940" y="349"/>
                </a:lnTo>
                <a:lnTo>
                  <a:pt x="1944" y="351"/>
                </a:lnTo>
                <a:lnTo>
                  <a:pt x="1947" y="352"/>
                </a:lnTo>
                <a:lnTo>
                  <a:pt x="1948" y="353"/>
                </a:lnTo>
                <a:lnTo>
                  <a:pt x="1950" y="354"/>
                </a:lnTo>
                <a:lnTo>
                  <a:pt x="1951" y="354"/>
                </a:lnTo>
                <a:lnTo>
                  <a:pt x="1952" y="355"/>
                </a:lnTo>
                <a:lnTo>
                  <a:pt x="1953" y="355"/>
                </a:lnTo>
                <a:lnTo>
                  <a:pt x="1954" y="357"/>
                </a:lnTo>
                <a:lnTo>
                  <a:pt x="1956" y="357"/>
                </a:lnTo>
                <a:lnTo>
                  <a:pt x="1957" y="357"/>
                </a:lnTo>
                <a:lnTo>
                  <a:pt x="1957" y="358"/>
                </a:lnTo>
                <a:lnTo>
                  <a:pt x="1958" y="358"/>
                </a:lnTo>
                <a:lnTo>
                  <a:pt x="1959" y="358"/>
                </a:lnTo>
                <a:lnTo>
                  <a:pt x="1960" y="358"/>
                </a:lnTo>
                <a:lnTo>
                  <a:pt x="1961" y="359"/>
                </a:lnTo>
                <a:lnTo>
                  <a:pt x="1962" y="359"/>
                </a:lnTo>
                <a:lnTo>
                  <a:pt x="1963" y="359"/>
                </a:lnTo>
                <a:lnTo>
                  <a:pt x="1963" y="360"/>
                </a:lnTo>
                <a:lnTo>
                  <a:pt x="1965" y="360"/>
                </a:lnTo>
                <a:lnTo>
                  <a:pt x="1965" y="361"/>
                </a:lnTo>
                <a:lnTo>
                  <a:pt x="1966" y="361"/>
                </a:lnTo>
                <a:lnTo>
                  <a:pt x="1966" y="362"/>
                </a:lnTo>
                <a:lnTo>
                  <a:pt x="1967" y="362"/>
                </a:lnTo>
                <a:lnTo>
                  <a:pt x="1968" y="363"/>
                </a:lnTo>
                <a:lnTo>
                  <a:pt x="1973" y="369"/>
                </a:lnTo>
                <a:lnTo>
                  <a:pt x="1974" y="370"/>
                </a:lnTo>
                <a:lnTo>
                  <a:pt x="1975" y="371"/>
                </a:lnTo>
                <a:lnTo>
                  <a:pt x="1977" y="372"/>
                </a:lnTo>
                <a:lnTo>
                  <a:pt x="1978" y="372"/>
                </a:lnTo>
                <a:lnTo>
                  <a:pt x="1979" y="374"/>
                </a:lnTo>
                <a:lnTo>
                  <a:pt x="1979" y="375"/>
                </a:lnTo>
                <a:lnTo>
                  <a:pt x="1980" y="375"/>
                </a:lnTo>
                <a:lnTo>
                  <a:pt x="1980" y="376"/>
                </a:lnTo>
                <a:lnTo>
                  <a:pt x="1980" y="377"/>
                </a:lnTo>
                <a:lnTo>
                  <a:pt x="1980" y="378"/>
                </a:lnTo>
                <a:lnTo>
                  <a:pt x="1982" y="378"/>
                </a:lnTo>
                <a:lnTo>
                  <a:pt x="1982" y="379"/>
                </a:lnTo>
                <a:lnTo>
                  <a:pt x="1982" y="380"/>
                </a:lnTo>
                <a:lnTo>
                  <a:pt x="1982" y="381"/>
                </a:lnTo>
                <a:lnTo>
                  <a:pt x="1982" y="383"/>
                </a:lnTo>
                <a:lnTo>
                  <a:pt x="1982" y="384"/>
                </a:lnTo>
                <a:lnTo>
                  <a:pt x="1982" y="385"/>
                </a:lnTo>
                <a:lnTo>
                  <a:pt x="1983" y="387"/>
                </a:lnTo>
                <a:lnTo>
                  <a:pt x="1988" y="395"/>
                </a:lnTo>
                <a:lnTo>
                  <a:pt x="1988" y="396"/>
                </a:lnTo>
                <a:lnTo>
                  <a:pt x="1990" y="396"/>
                </a:lnTo>
                <a:lnTo>
                  <a:pt x="1990" y="397"/>
                </a:lnTo>
                <a:lnTo>
                  <a:pt x="1990" y="399"/>
                </a:lnTo>
                <a:lnTo>
                  <a:pt x="1991" y="399"/>
                </a:lnTo>
                <a:lnTo>
                  <a:pt x="1991" y="400"/>
                </a:lnTo>
                <a:lnTo>
                  <a:pt x="1992" y="400"/>
                </a:lnTo>
                <a:lnTo>
                  <a:pt x="1992" y="401"/>
                </a:lnTo>
                <a:lnTo>
                  <a:pt x="1993" y="402"/>
                </a:lnTo>
                <a:lnTo>
                  <a:pt x="1993" y="403"/>
                </a:lnTo>
                <a:lnTo>
                  <a:pt x="1994" y="403"/>
                </a:lnTo>
                <a:lnTo>
                  <a:pt x="1994" y="404"/>
                </a:lnTo>
                <a:lnTo>
                  <a:pt x="1995" y="406"/>
                </a:lnTo>
                <a:lnTo>
                  <a:pt x="1996" y="408"/>
                </a:lnTo>
                <a:lnTo>
                  <a:pt x="1997" y="410"/>
                </a:lnTo>
                <a:lnTo>
                  <a:pt x="1997" y="412"/>
                </a:lnTo>
                <a:lnTo>
                  <a:pt x="1999" y="413"/>
                </a:lnTo>
                <a:lnTo>
                  <a:pt x="1999" y="414"/>
                </a:lnTo>
                <a:lnTo>
                  <a:pt x="2000" y="416"/>
                </a:lnTo>
                <a:lnTo>
                  <a:pt x="2000" y="417"/>
                </a:lnTo>
                <a:lnTo>
                  <a:pt x="2001" y="418"/>
                </a:lnTo>
                <a:lnTo>
                  <a:pt x="2002" y="419"/>
                </a:lnTo>
                <a:lnTo>
                  <a:pt x="2003" y="420"/>
                </a:lnTo>
                <a:lnTo>
                  <a:pt x="2004" y="420"/>
                </a:lnTo>
                <a:lnTo>
                  <a:pt x="2005" y="421"/>
                </a:lnTo>
                <a:lnTo>
                  <a:pt x="2006" y="421"/>
                </a:lnTo>
                <a:lnTo>
                  <a:pt x="2008" y="421"/>
                </a:lnTo>
                <a:lnTo>
                  <a:pt x="2010" y="421"/>
                </a:lnTo>
                <a:lnTo>
                  <a:pt x="2016" y="422"/>
                </a:lnTo>
                <a:lnTo>
                  <a:pt x="2017" y="422"/>
                </a:lnTo>
                <a:lnTo>
                  <a:pt x="2019" y="424"/>
                </a:lnTo>
                <a:lnTo>
                  <a:pt x="2021" y="424"/>
                </a:lnTo>
                <a:lnTo>
                  <a:pt x="2022" y="424"/>
                </a:lnTo>
                <a:lnTo>
                  <a:pt x="2023" y="425"/>
                </a:lnTo>
                <a:lnTo>
                  <a:pt x="2027" y="425"/>
                </a:lnTo>
                <a:lnTo>
                  <a:pt x="2031" y="427"/>
                </a:lnTo>
                <a:lnTo>
                  <a:pt x="2037" y="428"/>
                </a:lnTo>
                <a:lnTo>
                  <a:pt x="2042" y="430"/>
                </a:lnTo>
                <a:lnTo>
                  <a:pt x="2044" y="430"/>
                </a:lnTo>
                <a:lnTo>
                  <a:pt x="2045" y="431"/>
                </a:lnTo>
                <a:lnTo>
                  <a:pt x="2046" y="431"/>
                </a:lnTo>
                <a:lnTo>
                  <a:pt x="2047" y="433"/>
                </a:lnTo>
                <a:lnTo>
                  <a:pt x="2048" y="434"/>
                </a:lnTo>
                <a:lnTo>
                  <a:pt x="2049" y="434"/>
                </a:lnTo>
                <a:lnTo>
                  <a:pt x="2049" y="435"/>
                </a:lnTo>
                <a:lnTo>
                  <a:pt x="2051" y="435"/>
                </a:lnTo>
                <a:lnTo>
                  <a:pt x="2051" y="436"/>
                </a:lnTo>
                <a:lnTo>
                  <a:pt x="2052" y="437"/>
                </a:lnTo>
                <a:lnTo>
                  <a:pt x="2052" y="438"/>
                </a:lnTo>
                <a:lnTo>
                  <a:pt x="2053" y="441"/>
                </a:lnTo>
                <a:lnTo>
                  <a:pt x="2054" y="442"/>
                </a:lnTo>
                <a:lnTo>
                  <a:pt x="2055" y="443"/>
                </a:lnTo>
                <a:lnTo>
                  <a:pt x="2055" y="444"/>
                </a:lnTo>
                <a:lnTo>
                  <a:pt x="2056" y="444"/>
                </a:lnTo>
                <a:lnTo>
                  <a:pt x="2056" y="445"/>
                </a:lnTo>
                <a:lnTo>
                  <a:pt x="2057" y="445"/>
                </a:lnTo>
                <a:lnTo>
                  <a:pt x="2057" y="446"/>
                </a:lnTo>
                <a:lnTo>
                  <a:pt x="2059" y="446"/>
                </a:lnTo>
                <a:lnTo>
                  <a:pt x="2060" y="447"/>
                </a:lnTo>
                <a:lnTo>
                  <a:pt x="2062" y="449"/>
                </a:lnTo>
                <a:lnTo>
                  <a:pt x="2063" y="450"/>
                </a:lnTo>
                <a:lnTo>
                  <a:pt x="2066" y="451"/>
                </a:lnTo>
                <a:lnTo>
                  <a:pt x="2070" y="453"/>
                </a:lnTo>
                <a:lnTo>
                  <a:pt x="2072" y="455"/>
                </a:lnTo>
                <a:lnTo>
                  <a:pt x="2073" y="455"/>
                </a:lnTo>
                <a:lnTo>
                  <a:pt x="2074" y="456"/>
                </a:lnTo>
                <a:lnTo>
                  <a:pt x="2081" y="459"/>
                </a:lnTo>
                <a:lnTo>
                  <a:pt x="2083" y="460"/>
                </a:lnTo>
                <a:lnTo>
                  <a:pt x="2086" y="462"/>
                </a:lnTo>
                <a:lnTo>
                  <a:pt x="2088" y="463"/>
                </a:lnTo>
                <a:lnTo>
                  <a:pt x="2089" y="463"/>
                </a:lnTo>
                <a:lnTo>
                  <a:pt x="2090" y="464"/>
                </a:lnTo>
                <a:lnTo>
                  <a:pt x="2091" y="464"/>
                </a:lnTo>
                <a:lnTo>
                  <a:pt x="2091" y="466"/>
                </a:lnTo>
                <a:lnTo>
                  <a:pt x="2092" y="466"/>
                </a:lnTo>
                <a:lnTo>
                  <a:pt x="2094" y="467"/>
                </a:lnTo>
                <a:lnTo>
                  <a:pt x="2095" y="468"/>
                </a:lnTo>
                <a:lnTo>
                  <a:pt x="2097" y="469"/>
                </a:lnTo>
                <a:lnTo>
                  <a:pt x="2100" y="470"/>
                </a:lnTo>
                <a:lnTo>
                  <a:pt x="2104" y="472"/>
                </a:lnTo>
                <a:lnTo>
                  <a:pt x="2105" y="472"/>
                </a:lnTo>
                <a:lnTo>
                  <a:pt x="2106" y="472"/>
                </a:lnTo>
                <a:lnTo>
                  <a:pt x="2107" y="473"/>
                </a:lnTo>
                <a:lnTo>
                  <a:pt x="2108" y="473"/>
                </a:lnTo>
                <a:lnTo>
                  <a:pt x="2109" y="473"/>
                </a:lnTo>
                <a:lnTo>
                  <a:pt x="2111" y="473"/>
                </a:lnTo>
                <a:lnTo>
                  <a:pt x="2112" y="473"/>
                </a:lnTo>
                <a:lnTo>
                  <a:pt x="2113" y="473"/>
                </a:lnTo>
                <a:lnTo>
                  <a:pt x="2114" y="472"/>
                </a:lnTo>
                <a:lnTo>
                  <a:pt x="2116" y="472"/>
                </a:lnTo>
                <a:lnTo>
                  <a:pt x="2117" y="472"/>
                </a:lnTo>
                <a:lnTo>
                  <a:pt x="2118" y="471"/>
                </a:lnTo>
                <a:lnTo>
                  <a:pt x="2120" y="471"/>
                </a:lnTo>
                <a:lnTo>
                  <a:pt x="2121" y="470"/>
                </a:lnTo>
                <a:lnTo>
                  <a:pt x="2122" y="470"/>
                </a:lnTo>
                <a:lnTo>
                  <a:pt x="2123" y="470"/>
                </a:lnTo>
                <a:lnTo>
                  <a:pt x="2125" y="468"/>
                </a:lnTo>
                <a:lnTo>
                  <a:pt x="2128" y="468"/>
                </a:lnTo>
                <a:lnTo>
                  <a:pt x="2128" y="467"/>
                </a:lnTo>
                <a:lnTo>
                  <a:pt x="2129" y="467"/>
                </a:lnTo>
                <a:lnTo>
                  <a:pt x="2130" y="467"/>
                </a:lnTo>
                <a:lnTo>
                  <a:pt x="2131" y="466"/>
                </a:lnTo>
                <a:lnTo>
                  <a:pt x="2132" y="466"/>
                </a:lnTo>
                <a:lnTo>
                  <a:pt x="2133" y="466"/>
                </a:lnTo>
                <a:lnTo>
                  <a:pt x="2134" y="466"/>
                </a:lnTo>
                <a:lnTo>
                  <a:pt x="2135" y="466"/>
                </a:lnTo>
                <a:lnTo>
                  <a:pt x="2137" y="467"/>
                </a:lnTo>
                <a:lnTo>
                  <a:pt x="2138" y="467"/>
                </a:lnTo>
                <a:lnTo>
                  <a:pt x="2140" y="468"/>
                </a:lnTo>
                <a:lnTo>
                  <a:pt x="2141" y="468"/>
                </a:lnTo>
                <a:lnTo>
                  <a:pt x="2142" y="469"/>
                </a:lnTo>
                <a:lnTo>
                  <a:pt x="2145" y="471"/>
                </a:lnTo>
                <a:lnTo>
                  <a:pt x="2146" y="472"/>
                </a:lnTo>
                <a:lnTo>
                  <a:pt x="2147" y="472"/>
                </a:lnTo>
                <a:lnTo>
                  <a:pt x="2149" y="473"/>
                </a:lnTo>
                <a:lnTo>
                  <a:pt x="2149" y="475"/>
                </a:lnTo>
                <a:lnTo>
                  <a:pt x="2150" y="475"/>
                </a:lnTo>
                <a:lnTo>
                  <a:pt x="2152" y="476"/>
                </a:lnTo>
                <a:lnTo>
                  <a:pt x="2157" y="478"/>
                </a:lnTo>
                <a:lnTo>
                  <a:pt x="2158" y="478"/>
                </a:lnTo>
                <a:lnTo>
                  <a:pt x="2161" y="480"/>
                </a:lnTo>
                <a:lnTo>
                  <a:pt x="2163" y="480"/>
                </a:lnTo>
                <a:lnTo>
                  <a:pt x="2163" y="481"/>
                </a:lnTo>
                <a:lnTo>
                  <a:pt x="2165" y="481"/>
                </a:lnTo>
                <a:lnTo>
                  <a:pt x="2166" y="483"/>
                </a:lnTo>
                <a:lnTo>
                  <a:pt x="2169" y="484"/>
                </a:lnTo>
                <a:lnTo>
                  <a:pt x="2171" y="484"/>
                </a:lnTo>
                <a:lnTo>
                  <a:pt x="2173" y="484"/>
                </a:lnTo>
                <a:lnTo>
                  <a:pt x="2175" y="485"/>
                </a:lnTo>
                <a:lnTo>
                  <a:pt x="2176" y="485"/>
                </a:lnTo>
                <a:lnTo>
                  <a:pt x="2180" y="486"/>
                </a:lnTo>
                <a:lnTo>
                  <a:pt x="2181" y="487"/>
                </a:lnTo>
                <a:lnTo>
                  <a:pt x="2183" y="487"/>
                </a:lnTo>
                <a:lnTo>
                  <a:pt x="2185" y="487"/>
                </a:lnTo>
                <a:lnTo>
                  <a:pt x="2186" y="487"/>
                </a:lnTo>
                <a:lnTo>
                  <a:pt x="2187" y="488"/>
                </a:lnTo>
                <a:lnTo>
                  <a:pt x="2189" y="488"/>
                </a:lnTo>
                <a:lnTo>
                  <a:pt x="2191" y="488"/>
                </a:lnTo>
                <a:lnTo>
                  <a:pt x="2193" y="488"/>
                </a:lnTo>
                <a:lnTo>
                  <a:pt x="2195" y="488"/>
                </a:lnTo>
                <a:lnTo>
                  <a:pt x="2199" y="488"/>
                </a:lnTo>
                <a:lnTo>
                  <a:pt x="2201" y="488"/>
                </a:lnTo>
                <a:lnTo>
                  <a:pt x="2210" y="488"/>
                </a:lnTo>
                <a:lnTo>
                  <a:pt x="2212" y="488"/>
                </a:lnTo>
                <a:lnTo>
                  <a:pt x="2241" y="489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" name="Freeform 112">
            <a:extLst>
              <a:ext uri="{FF2B5EF4-FFF2-40B4-BE49-F238E27FC236}">
                <a16:creationId xmlns:a16="http://schemas.microsoft.com/office/drawing/2014/main" id="{3BFA9867-6EA2-F42F-945D-D303003A0EC1}"/>
              </a:ext>
            </a:extLst>
          </p:cNvPr>
          <p:cNvSpPr>
            <a:spLocks noEditPoints="1"/>
          </p:cNvSpPr>
          <p:nvPr/>
        </p:nvSpPr>
        <p:spPr bwMode="auto">
          <a:xfrm>
            <a:off x="7596640" y="1867082"/>
            <a:ext cx="651427" cy="718412"/>
          </a:xfrm>
          <a:custGeom>
            <a:avLst/>
            <a:gdLst>
              <a:gd name="T0" fmla="*/ 605 w 778"/>
              <a:gd name="T1" fmla="*/ 294 h 858"/>
              <a:gd name="T2" fmla="*/ 645 w 778"/>
              <a:gd name="T3" fmla="*/ 291 h 858"/>
              <a:gd name="T4" fmla="*/ 662 w 778"/>
              <a:gd name="T5" fmla="*/ 297 h 858"/>
              <a:gd name="T6" fmla="*/ 677 w 778"/>
              <a:gd name="T7" fmla="*/ 313 h 858"/>
              <a:gd name="T8" fmla="*/ 687 w 778"/>
              <a:gd name="T9" fmla="*/ 320 h 858"/>
              <a:gd name="T10" fmla="*/ 712 w 778"/>
              <a:gd name="T11" fmla="*/ 312 h 858"/>
              <a:gd name="T12" fmla="*/ 705 w 778"/>
              <a:gd name="T13" fmla="*/ 330 h 858"/>
              <a:gd name="T14" fmla="*/ 692 w 778"/>
              <a:gd name="T15" fmla="*/ 349 h 858"/>
              <a:gd name="T16" fmla="*/ 655 w 778"/>
              <a:gd name="T17" fmla="*/ 331 h 858"/>
              <a:gd name="T18" fmla="*/ 625 w 778"/>
              <a:gd name="T19" fmla="*/ 334 h 858"/>
              <a:gd name="T20" fmla="*/ 612 w 778"/>
              <a:gd name="T21" fmla="*/ 341 h 858"/>
              <a:gd name="T22" fmla="*/ 603 w 778"/>
              <a:gd name="T23" fmla="*/ 367 h 858"/>
              <a:gd name="T24" fmla="*/ 644 w 778"/>
              <a:gd name="T25" fmla="*/ 387 h 858"/>
              <a:gd name="T26" fmla="*/ 679 w 778"/>
              <a:gd name="T27" fmla="*/ 426 h 858"/>
              <a:gd name="T28" fmla="*/ 712 w 778"/>
              <a:gd name="T29" fmla="*/ 484 h 858"/>
              <a:gd name="T30" fmla="*/ 774 w 778"/>
              <a:gd name="T31" fmla="*/ 490 h 858"/>
              <a:gd name="T32" fmla="*/ 764 w 778"/>
              <a:gd name="T33" fmla="*/ 531 h 858"/>
              <a:gd name="T34" fmla="*/ 729 w 778"/>
              <a:gd name="T35" fmla="*/ 531 h 858"/>
              <a:gd name="T36" fmla="*/ 679 w 778"/>
              <a:gd name="T37" fmla="*/ 529 h 858"/>
              <a:gd name="T38" fmla="*/ 681 w 778"/>
              <a:gd name="T39" fmla="*/ 502 h 858"/>
              <a:gd name="T40" fmla="*/ 673 w 778"/>
              <a:gd name="T41" fmla="*/ 544 h 858"/>
              <a:gd name="T42" fmla="*/ 673 w 778"/>
              <a:gd name="T43" fmla="*/ 569 h 858"/>
              <a:gd name="T44" fmla="*/ 653 w 778"/>
              <a:gd name="T45" fmla="*/ 598 h 858"/>
              <a:gd name="T46" fmla="*/ 644 w 778"/>
              <a:gd name="T47" fmla="*/ 569 h 858"/>
              <a:gd name="T48" fmla="*/ 606 w 778"/>
              <a:gd name="T49" fmla="*/ 555 h 858"/>
              <a:gd name="T50" fmla="*/ 614 w 778"/>
              <a:gd name="T51" fmla="*/ 617 h 858"/>
              <a:gd name="T52" fmla="*/ 599 w 778"/>
              <a:gd name="T53" fmla="*/ 732 h 858"/>
              <a:gd name="T54" fmla="*/ 456 w 778"/>
              <a:gd name="T55" fmla="*/ 857 h 858"/>
              <a:gd name="T56" fmla="*/ 456 w 778"/>
              <a:gd name="T57" fmla="*/ 780 h 858"/>
              <a:gd name="T58" fmla="*/ 399 w 778"/>
              <a:gd name="T59" fmla="*/ 710 h 858"/>
              <a:gd name="T60" fmla="*/ 337 w 778"/>
              <a:gd name="T61" fmla="*/ 669 h 858"/>
              <a:gd name="T62" fmla="*/ 269 w 778"/>
              <a:gd name="T63" fmla="*/ 678 h 858"/>
              <a:gd name="T64" fmla="*/ 192 w 778"/>
              <a:gd name="T65" fmla="*/ 719 h 858"/>
              <a:gd name="T66" fmla="*/ 121 w 778"/>
              <a:gd name="T67" fmla="*/ 833 h 858"/>
              <a:gd name="T68" fmla="*/ 67 w 778"/>
              <a:gd name="T69" fmla="*/ 806 h 858"/>
              <a:gd name="T70" fmla="*/ 17 w 778"/>
              <a:gd name="T71" fmla="*/ 722 h 858"/>
              <a:gd name="T72" fmla="*/ 42 w 778"/>
              <a:gd name="T73" fmla="*/ 639 h 858"/>
              <a:gd name="T74" fmla="*/ 42 w 778"/>
              <a:gd name="T75" fmla="*/ 578 h 858"/>
              <a:gd name="T76" fmla="*/ 1 w 778"/>
              <a:gd name="T77" fmla="*/ 596 h 858"/>
              <a:gd name="T78" fmla="*/ 31 w 778"/>
              <a:gd name="T79" fmla="*/ 559 h 858"/>
              <a:gd name="T80" fmla="*/ 70 w 778"/>
              <a:gd name="T81" fmla="*/ 576 h 858"/>
              <a:gd name="T82" fmla="*/ 120 w 778"/>
              <a:gd name="T83" fmla="*/ 602 h 858"/>
              <a:gd name="T84" fmla="*/ 135 w 778"/>
              <a:gd name="T85" fmla="*/ 604 h 858"/>
              <a:gd name="T86" fmla="*/ 148 w 778"/>
              <a:gd name="T87" fmla="*/ 586 h 858"/>
              <a:gd name="T88" fmla="*/ 120 w 778"/>
              <a:gd name="T89" fmla="*/ 562 h 858"/>
              <a:gd name="T90" fmla="*/ 76 w 778"/>
              <a:gd name="T91" fmla="*/ 536 h 858"/>
              <a:gd name="T92" fmla="*/ 48 w 778"/>
              <a:gd name="T93" fmla="*/ 476 h 858"/>
              <a:gd name="T94" fmla="*/ 106 w 778"/>
              <a:gd name="T95" fmla="*/ 372 h 858"/>
              <a:gd name="T96" fmla="*/ 132 w 778"/>
              <a:gd name="T97" fmla="*/ 324 h 858"/>
              <a:gd name="T98" fmla="*/ 178 w 778"/>
              <a:gd name="T99" fmla="*/ 268 h 858"/>
              <a:gd name="T100" fmla="*/ 243 w 778"/>
              <a:gd name="T101" fmla="*/ 214 h 858"/>
              <a:gd name="T102" fmla="*/ 278 w 778"/>
              <a:gd name="T103" fmla="*/ 195 h 858"/>
              <a:gd name="T104" fmla="*/ 281 w 778"/>
              <a:gd name="T105" fmla="*/ 107 h 858"/>
              <a:gd name="T106" fmla="*/ 296 w 778"/>
              <a:gd name="T107" fmla="*/ 57 h 858"/>
              <a:gd name="T108" fmla="*/ 362 w 778"/>
              <a:gd name="T109" fmla="*/ 20 h 858"/>
              <a:gd name="T110" fmla="*/ 429 w 778"/>
              <a:gd name="T111" fmla="*/ 16 h 858"/>
              <a:gd name="T112" fmla="*/ 481 w 778"/>
              <a:gd name="T113" fmla="*/ 27 h 858"/>
              <a:gd name="T114" fmla="*/ 481 w 778"/>
              <a:gd name="T115" fmla="*/ 15 h 858"/>
              <a:gd name="T116" fmla="*/ 547 w 778"/>
              <a:gd name="T117" fmla="*/ 28 h 858"/>
              <a:gd name="T118" fmla="*/ 601 w 778"/>
              <a:gd name="T119" fmla="*/ 18 h 858"/>
              <a:gd name="T120" fmla="*/ 603 w 778"/>
              <a:gd name="T121" fmla="*/ 116 h 858"/>
              <a:gd name="T122" fmla="*/ 603 w 778"/>
              <a:gd name="T123" fmla="*/ 200 h 858"/>
              <a:gd name="T124" fmla="*/ 691 w 778"/>
              <a:gd name="T125" fmla="*/ 320 h 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78" h="858">
                <a:moveTo>
                  <a:pt x="380" y="856"/>
                </a:moveTo>
                <a:lnTo>
                  <a:pt x="364" y="856"/>
                </a:lnTo>
                <a:lnTo>
                  <a:pt x="364" y="855"/>
                </a:lnTo>
                <a:lnTo>
                  <a:pt x="364" y="853"/>
                </a:lnTo>
                <a:lnTo>
                  <a:pt x="364" y="839"/>
                </a:lnTo>
                <a:lnTo>
                  <a:pt x="364" y="838"/>
                </a:lnTo>
                <a:lnTo>
                  <a:pt x="364" y="833"/>
                </a:lnTo>
                <a:lnTo>
                  <a:pt x="364" y="830"/>
                </a:lnTo>
                <a:lnTo>
                  <a:pt x="364" y="828"/>
                </a:lnTo>
                <a:lnTo>
                  <a:pt x="364" y="824"/>
                </a:lnTo>
                <a:lnTo>
                  <a:pt x="369" y="824"/>
                </a:lnTo>
                <a:lnTo>
                  <a:pt x="370" y="823"/>
                </a:lnTo>
                <a:lnTo>
                  <a:pt x="369" y="819"/>
                </a:lnTo>
                <a:lnTo>
                  <a:pt x="372" y="819"/>
                </a:lnTo>
                <a:lnTo>
                  <a:pt x="381" y="819"/>
                </a:lnTo>
                <a:lnTo>
                  <a:pt x="386" y="820"/>
                </a:lnTo>
                <a:lnTo>
                  <a:pt x="387" y="820"/>
                </a:lnTo>
                <a:lnTo>
                  <a:pt x="388" y="820"/>
                </a:lnTo>
                <a:lnTo>
                  <a:pt x="388" y="821"/>
                </a:lnTo>
                <a:lnTo>
                  <a:pt x="387" y="823"/>
                </a:lnTo>
                <a:lnTo>
                  <a:pt x="386" y="826"/>
                </a:lnTo>
                <a:lnTo>
                  <a:pt x="388" y="828"/>
                </a:lnTo>
                <a:lnTo>
                  <a:pt x="392" y="830"/>
                </a:lnTo>
                <a:lnTo>
                  <a:pt x="393" y="831"/>
                </a:lnTo>
                <a:lnTo>
                  <a:pt x="393" y="835"/>
                </a:lnTo>
                <a:lnTo>
                  <a:pt x="393" y="841"/>
                </a:lnTo>
                <a:lnTo>
                  <a:pt x="393" y="851"/>
                </a:lnTo>
                <a:lnTo>
                  <a:pt x="393" y="853"/>
                </a:lnTo>
                <a:lnTo>
                  <a:pt x="393" y="855"/>
                </a:lnTo>
                <a:lnTo>
                  <a:pt x="393" y="856"/>
                </a:lnTo>
                <a:lnTo>
                  <a:pt x="392" y="856"/>
                </a:lnTo>
                <a:lnTo>
                  <a:pt x="380" y="856"/>
                </a:lnTo>
                <a:close/>
                <a:moveTo>
                  <a:pt x="604" y="294"/>
                </a:moveTo>
                <a:lnTo>
                  <a:pt x="603" y="294"/>
                </a:lnTo>
                <a:lnTo>
                  <a:pt x="604" y="294"/>
                </a:lnTo>
                <a:close/>
                <a:moveTo>
                  <a:pt x="604" y="294"/>
                </a:moveTo>
                <a:lnTo>
                  <a:pt x="605" y="293"/>
                </a:lnTo>
                <a:lnTo>
                  <a:pt x="604" y="291"/>
                </a:lnTo>
                <a:lnTo>
                  <a:pt x="605" y="294"/>
                </a:lnTo>
                <a:lnTo>
                  <a:pt x="606" y="294"/>
                </a:lnTo>
                <a:lnTo>
                  <a:pt x="605" y="294"/>
                </a:lnTo>
                <a:lnTo>
                  <a:pt x="605" y="295"/>
                </a:lnTo>
                <a:lnTo>
                  <a:pt x="606" y="295"/>
                </a:lnTo>
                <a:lnTo>
                  <a:pt x="608" y="296"/>
                </a:lnTo>
                <a:lnTo>
                  <a:pt x="609" y="296"/>
                </a:lnTo>
                <a:lnTo>
                  <a:pt x="611" y="296"/>
                </a:lnTo>
                <a:lnTo>
                  <a:pt x="613" y="296"/>
                </a:lnTo>
                <a:lnTo>
                  <a:pt x="614" y="296"/>
                </a:lnTo>
                <a:lnTo>
                  <a:pt x="616" y="296"/>
                </a:lnTo>
                <a:lnTo>
                  <a:pt x="617" y="296"/>
                </a:lnTo>
                <a:lnTo>
                  <a:pt x="620" y="296"/>
                </a:lnTo>
                <a:lnTo>
                  <a:pt x="623" y="296"/>
                </a:lnTo>
                <a:lnTo>
                  <a:pt x="625" y="296"/>
                </a:lnTo>
                <a:lnTo>
                  <a:pt x="626" y="296"/>
                </a:lnTo>
                <a:lnTo>
                  <a:pt x="627" y="296"/>
                </a:lnTo>
                <a:lnTo>
                  <a:pt x="628" y="296"/>
                </a:lnTo>
                <a:lnTo>
                  <a:pt x="630" y="296"/>
                </a:lnTo>
                <a:lnTo>
                  <a:pt x="631" y="296"/>
                </a:lnTo>
                <a:lnTo>
                  <a:pt x="632" y="296"/>
                </a:lnTo>
                <a:lnTo>
                  <a:pt x="634" y="296"/>
                </a:lnTo>
                <a:lnTo>
                  <a:pt x="635" y="296"/>
                </a:lnTo>
                <a:lnTo>
                  <a:pt x="634" y="297"/>
                </a:lnTo>
                <a:lnTo>
                  <a:pt x="634" y="299"/>
                </a:lnTo>
                <a:lnTo>
                  <a:pt x="634" y="300"/>
                </a:lnTo>
                <a:lnTo>
                  <a:pt x="634" y="301"/>
                </a:lnTo>
                <a:lnTo>
                  <a:pt x="634" y="302"/>
                </a:lnTo>
                <a:lnTo>
                  <a:pt x="639" y="301"/>
                </a:lnTo>
                <a:lnTo>
                  <a:pt x="640" y="300"/>
                </a:lnTo>
                <a:lnTo>
                  <a:pt x="642" y="300"/>
                </a:lnTo>
                <a:lnTo>
                  <a:pt x="643" y="300"/>
                </a:lnTo>
                <a:lnTo>
                  <a:pt x="644" y="300"/>
                </a:lnTo>
                <a:lnTo>
                  <a:pt x="645" y="300"/>
                </a:lnTo>
                <a:lnTo>
                  <a:pt x="646" y="300"/>
                </a:lnTo>
                <a:lnTo>
                  <a:pt x="646" y="299"/>
                </a:lnTo>
                <a:lnTo>
                  <a:pt x="645" y="297"/>
                </a:lnTo>
                <a:lnTo>
                  <a:pt x="645" y="296"/>
                </a:lnTo>
                <a:lnTo>
                  <a:pt x="644" y="295"/>
                </a:lnTo>
                <a:lnTo>
                  <a:pt x="643" y="295"/>
                </a:lnTo>
                <a:lnTo>
                  <a:pt x="643" y="294"/>
                </a:lnTo>
                <a:lnTo>
                  <a:pt x="644" y="293"/>
                </a:lnTo>
                <a:lnTo>
                  <a:pt x="645" y="292"/>
                </a:lnTo>
                <a:lnTo>
                  <a:pt x="645" y="291"/>
                </a:lnTo>
                <a:lnTo>
                  <a:pt x="646" y="289"/>
                </a:lnTo>
                <a:lnTo>
                  <a:pt x="646" y="288"/>
                </a:lnTo>
                <a:lnTo>
                  <a:pt x="647" y="287"/>
                </a:lnTo>
                <a:lnTo>
                  <a:pt x="648" y="287"/>
                </a:lnTo>
                <a:lnTo>
                  <a:pt x="648" y="286"/>
                </a:lnTo>
                <a:lnTo>
                  <a:pt x="649" y="286"/>
                </a:lnTo>
                <a:lnTo>
                  <a:pt x="651" y="286"/>
                </a:lnTo>
                <a:lnTo>
                  <a:pt x="652" y="286"/>
                </a:lnTo>
                <a:lnTo>
                  <a:pt x="654" y="286"/>
                </a:lnTo>
                <a:lnTo>
                  <a:pt x="655" y="286"/>
                </a:lnTo>
                <a:lnTo>
                  <a:pt x="656" y="286"/>
                </a:lnTo>
                <a:lnTo>
                  <a:pt x="656" y="285"/>
                </a:lnTo>
                <a:lnTo>
                  <a:pt x="657" y="285"/>
                </a:lnTo>
                <a:lnTo>
                  <a:pt x="657" y="284"/>
                </a:lnTo>
                <a:lnTo>
                  <a:pt x="657" y="283"/>
                </a:lnTo>
                <a:lnTo>
                  <a:pt x="656" y="282"/>
                </a:lnTo>
                <a:lnTo>
                  <a:pt x="655" y="280"/>
                </a:lnTo>
                <a:lnTo>
                  <a:pt x="654" y="279"/>
                </a:lnTo>
                <a:lnTo>
                  <a:pt x="654" y="278"/>
                </a:lnTo>
                <a:lnTo>
                  <a:pt x="654" y="277"/>
                </a:lnTo>
                <a:lnTo>
                  <a:pt x="655" y="277"/>
                </a:lnTo>
                <a:lnTo>
                  <a:pt x="656" y="276"/>
                </a:lnTo>
                <a:lnTo>
                  <a:pt x="657" y="276"/>
                </a:lnTo>
                <a:lnTo>
                  <a:pt x="659" y="276"/>
                </a:lnTo>
                <a:lnTo>
                  <a:pt x="659" y="277"/>
                </a:lnTo>
                <a:lnTo>
                  <a:pt x="659" y="278"/>
                </a:lnTo>
                <a:lnTo>
                  <a:pt x="659" y="279"/>
                </a:lnTo>
                <a:lnTo>
                  <a:pt x="659" y="280"/>
                </a:lnTo>
                <a:lnTo>
                  <a:pt x="659" y="282"/>
                </a:lnTo>
                <a:lnTo>
                  <a:pt x="659" y="283"/>
                </a:lnTo>
                <a:lnTo>
                  <a:pt x="660" y="284"/>
                </a:lnTo>
                <a:lnTo>
                  <a:pt x="660" y="285"/>
                </a:lnTo>
                <a:lnTo>
                  <a:pt x="661" y="286"/>
                </a:lnTo>
                <a:lnTo>
                  <a:pt x="661" y="287"/>
                </a:lnTo>
                <a:lnTo>
                  <a:pt x="662" y="288"/>
                </a:lnTo>
                <a:lnTo>
                  <a:pt x="662" y="289"/>
                </a:lnTo>
                <a:lnTo>
                  <a:pt x="662" y="292"/>
                </a:lnTo>
                <a:lnTo>
                  <a:pt x="662" y="294"/>
                </a:lnTo>
                <a:lnTo>
                  <a:pt x="662" y="295"/>
                </a:lnTo>
                <a:lnTo>
                  <a:pt x="662" y="296"/>
                </a:lnTo>
                <a:lnTo>
                  <a:pt x="662" y="297"/>
                </a:lnTo>
                <a:lnTo>
                  <a:pt x="663" y="299"/>
                </a:lnTo>
                <a:lnTo>
                  <a:pt x="664" y="300"/>
                </a:lnTo>
                <a:lnTo>
                  <a:pt x="665" y="300"/>
                </a:lnTo>
                <a:lnTo>
                  <a:pt x="666" y="300"/>
                </a:lnTo>
                <a:lnTo>
                  <a:pt x="668" y="300"/>
                </a:lnTo>
                <a:lnTo>
                  <a:pt x="669" y="300"/>
                </a:lnTo>
                <a:lnTo>
                  <a:pt x="671" y="300"/>
                </a:lnTo>
                <a:lnTo>
                  <a:pt x="672" y="301"/>
                </a:lnTo>
                <a:lnTo>
                  <a:pt x="672" y="299"/>
                </a:lnTo>
                <a:lnTo>
                  <a:pt x="672" y="297"/>
                </a:lnTo>
                <a:lnTo>
                  <a:pt x="671" y="296"/>
                </a:lnTo>
                <a:lnTo>
                  <a:pt x="671" y="295"/>
                </a:lnTo>
                <a:lnTo>
                  <a:pt x="672" y="294"/>
                </a:lnTo>
                <a:lnTo>
                  <a:pt x="672" y="293"/>
                </a:lnTo>
                <a:lnTo>
                  <a:pt x="672" y="292"/>
                </a:lnTo>
                <a:lnTo>
                  <a:pt x="674" y="292"/>
                </a:lnTo>
                <a:lnTo>
                  <a:pt x="675" y="292"/>
                </a:lnTo>
                <a:lnTo>
                  <a:pt x="678" y="292"/>
                </a:lnTo>
                <a:lnTo>
                  <a:pt x="679" y="292"/>
                </a:lnTo>
                <a:lnTo>
                  <a:pt x="681" y="293"/>
                </a:lnTo>
                <a:lnTo>
                  <a:pt x="681" y="294"/>
                </a:lnTo>
                <a:lnTo>
                  <a:pt x="681" y="295"/>
                </a:lnTo>
                <a:lnTo>
                  <a:pt x="681" y="296"/>
                </a:lnTo>
                <a:lnTo>
                  <a:pt x="680" y="296"/>
                </a:lnTo>
                <a:lnTo>
                  <a:pt x="680" y="297"/>
                </a:lnTo>
                <a:lnTo>
                  <a:pt x="680" y="299"/>
                </a:lnTo>
                <a:lnTo>
                  <a:pt x="679" y="299"/>
                </a:lnTo>
                <a:lnTo>
                  <a:pt x="679" y="300"/>
                </a:lnTo>
                <a:lnTo>
                  <a:pt x="679" y="301"/>
                </a:lnTo>
                <a:lnTo>
                  <a:pt x="679" y="302"/>
                </a:lnTo>
                <a:lnTo>
                  <a:pt x="679" y="303"/>
                </a:lnTo>
                <a:lnTo>
                  <a:pt x="679" y="304"/>
                </a:lnTo>
                <a:lnTo>
                  <a:pt x="679" y="305"/>
                </a:lnTo>
                <a:lnTo>
                  <a:pt x="679" y="306"/>
                </a:lnTo>
                <a:lnTo>
                  <a:pt x="679" y="308"/>
                </a:lnTo>
                <a:lnTo>
                  <a:pt x="679" y="310"/>
                </a:lnTo>
                <a:lnTo>
                  <a:pt x="679" y="311"/>
                </a:lnTo>
                <a:lnTo>
                  <a:pt x="679" y="312"/>
                </a:lnTo>
                <a:lnTo>
                  <a:pt x="679" y="313"/>
                </a:lnTo>
                <a:lnTo>
                  <a:pt x="677" y="312"/>
                </a:lnTo>
                <a:lnTo>
                  <a:pt x="677" y="313"/>
                </a:lnTo>
                <a:lnTo>
                  <a:pt x="678" y="313"/>
                </a:lnTo>
                <a:lnTo>
                  <a:pt x="677" y="314"/>
                </a:lnTo>
                <a:lnTo>
                  <a:pt x="675" y="316"/>
                </a:lnTo>
                <a:lnTo>
                  <a:pt x="674" y="316"/>
                </a:lnTo>
                <a:lnTo>
                  <a:pt x="674" y="314"/>
                </a:lnTo>
                <a:lnTo>
                  <a:pt x="673" y="314"/>
                </a:lnTo>
                <a:lnTo>
                  <a:pt x="672" y="313"/>
                </a:lnTo>
                <a:lnTo>
                  <a:pt x="671" y="313"/>
                </a:lnTo>
                <a:lnTo>
                  <a:pt x="670" y="312"/>
                </a:lnTo>
                <a:lnTo>
                  <a:pt x="669" y="311"/>
                </a:lnTo>
                <a:lnTo>
                  <a:pt x="668" y="310"/>
                </a:lnTo>
                <a:lnTo>
                  <a:pt x="666" y="310"/>
                </a:lnTo>
                <a:lnTo>
                  <a:pt x="665" y="310"/>
                </a:lnTo>
                <a:lnTo>
                  <a:pt x="664" y="310"/>
                </a:lnTo>
                <a:lnTo>
                  <a:pt x="664" y="312"/>
                </a:lnTo>
                <a:lnTo>
                  <a:pt x="665" y="312"/>
                </a:lnTo>
                <a:lnTo>
                  <a:pt x="665" y="311"/>
                </a:lnTo>
                <a:lnTo>
                  <a:pt x="666" y="310"/>
                </a:lnTo>
                <a:lnTo>
                  <a:pt x="668" y="311"/>
                </a:lnTo>
                <a:lnTo>
                  <a:pt x="669" y="312"/>
                </a:lnTo>
                <a:lnTo>
                  <a:pt x="672" y="316"/>
                </a:lnTo>
                <a:lnTo>
                  <a:pt x="674" y="317"/>
                </a:lnTo>
                <a:lnTo>
                  <a:pt x="675" y="318"/>
                </a:lnTo>
                <a:lnTo>
                  <a:pt x="677" y="318"/>
                </a:lnTo>
                <a:lnTo>
                  <a:pt x="677" y="317"/>
                </a:lnTo>
                <a:lnTo>
                  <a:pt x="678" y="317"/>
                </a:lnTo>
                <a:lnTo>
                  <a:pt x="678" y="318"/>
                </a:lnTo>
                <a:lnTo>
                  <a:pt x="679" y="318"/>
                </a:lnTo>
                <a:lnTo>
                  <a:pt x="680" y="317"/>
                </a:lnTo>
                <a:lnTo>
                  <a:pt x="680" y="316"/>
                </a:lnTo>
                <a:lnTo>
                  <a:pt x="680" y="317"/>
                </a:lnTo>
                <a:lnTo>
                  <a:pt x="681" y="317"/>
                </a:lnTo>
                <a:lnTo>
                  <a:pt x="682" y="318"/>
                </a:lnTo>
                <a:lnTo>
                  <a:pt x="683" y="318"/>
                </a:lnTo>
                <a:lnTo>
                  <a:pt x="683" y="319"/>
                </a:lnTo>
                <a:lnTo>
                  <a:pt x="685" y="319"/>
                </a:lnTo>
                <a:lnTo>
                  <a:pt x="683" y="319"/>
                </a:lnTo>
                <a:lnTo>
                  <a:pt x="683" y="320"/>
                </a:lnTo>
                <a:lnTo>
                  <a:pt x="685" y="320"/>
                </a:lnTo>
                <a:lnTo>
                  <a:pt x="686" y="320"/>
                </a:lnTo>
                <a:lnTo>
                  <a:pt x="687" y="320"/>
                </a:lnTo>
                <a:lnTo>
                  <a:pt x="687" y="319"/>
                </a:lnTo>
                <a:lnTo>
                  <a:pt x="686" y="319"/>
                </a:lnTo>
                <a:lnTo>
                  <a:pt x="685" y="319"/>
                </a:lnTo>
                <a:lnTo>
                  <a:pt x="685" y="318"/>
                </a:lnTo>
                <a:lnTo>
                  <a:pt x="685" y="316"/>
                </a:lnTo>
                <a:lnTo>
                  <a:pt x="685" y="314"/>
                </a:lnTo>
                <a:lnTo>
                  <a:pt x="685" y="312"/>
                </a:lnTo>
                <a:lnTo>
                  <a:pt x="685" y="310"/>
                </a:lnTo>
                <a:lnTo>
                  <a:pt x="685" y="308"/>
                </a:lnTo>
                <a:lnTo>
                  <a:pt x="679" y="306"/>
                </a:lnTo>
                <a:lnTo>
                  <a:pt x="679" y="304"/>
                </a:lnTo>
                <a:lnTo>
                  <a:pt x="679" y="302"/>
                </a:lnTo>
                <a:lnTo>
                  <a:pt x="679" y="301"/>
                </a:lnTo>
                <a:lnTo>
                  <a:pt x="680" y="301"/>
                </a:lnTo>
                <a:lnTo>
                  <a:pt x="680" y="300"/>
                </a:lnTo>
                <a:lnTo>
                  <a:pt x="681" y="299"/>
                </a:lnTo>
                <a:lnTo>
                  <a:pt x="681" y="297"/>
                </a:lnTo>
                <a:lnTo>
                  <a:pt x="681" y="296"/>
                </a:lnTo>
                <a:lnTo>
                  <a:pt x="681" y="295"/>
                </a:lnTo>
                <a:lnTo>
                  <a:pt x="681" y="294"/>
                </a:lnTo>
                <a:lnTo>
                  <a:pt x="682" y="294"/>
                </a:lnTo>
                <a:lnTo>
                  <a:pt x="682" y="293"/>
                </a:lnTo>
                <a:lnTo>
                  <a:pt x="689" y="294"/>
                </a:lnTo>
                <a:lnTo>
                  <a:pt x="690" y="294"/>
                </a:lnTo>
                <a:lnTo>
                  <a:pt x="691" y="294"/>
                </a:lnTo>
                <a:lnTo>
                  <a:pt x="692" y="294"/>
                </a:lnTo>
                <a:lnTo>
                  <a:pt x="694" y="294"/>
                </a:lnTo>
                <a:lnTo>
                  <a:pt x="694" y="297"/>
                </a:lnTo>
                <a:lnTo>
                  <a:pt x="695" y="297"/>
                </a:lnTo>
                <a:lnTo>
                  <a:pt x="697" y="297"/>
                </a:lnTo>
                <a:lnTo>
                  <a:pt x="699" y="297"/>
                </a:lnTo>
                <a:lnTo>
                  <a:pt x="700" y="297"/>
                </a:lnTo>
                <a:lnTo>
                  <a:pt x="700" y="300"/>
                </a:lnTo>
                <a:lnTo>
                  <a:pt x="706" y="300"/>
                </a:lnTo>
                <a:lnTo>
                  <a:pt x="713" y="300"/>
                </a:lnTo>
                <a:lnTo>
                  <a:pt x="713" y="301"/>
                </a:lnTo>
                <a:lnTo>
                  <a:pt x="707" y="301"/>
                </a:lnTo>
                <a:lnTo>
                  <a:pt x="707" y="311"/>
                </a:lnTo>
                <a:lnTo>
                  <a:pt x="708" y="311"/>
                </a:lnTo>
                <a:lnTo>
                  <a:pt x="709" y="312"/>
                </a:lnTo>
                <a:lnTo>
                  <a:pt x="712" y="312"/>
                </a:lnTo>
                <a:lnTo>
                  <a:pt x="713" y="312"/>
                </a:lnTo>
                <a:lnTo>
                  <a:pt x="714" y="312"/>
                </a:lnTo>
                <a:lnTo>
                  <a:pt x="715" y="312"/>
                </a:lnTo>
                <a:lnTo>
                  <a:pt x="716" y="312"/>
                </a:lnTo>
                <a:lnTo>
                  <a:pt x="716" y="311"/>
                </a:lnTo>
                <a:lnTo>
                  <a:pt x="717" y="311"/>
                </a:lnTo>
                <a:lnTo>
                  <a:pt x="720" y="310"/>
                </a:lnTo>
                <a:lnTo>
                  <a:pt x="722" y="312"/>
                </a:lnTo>
                <a:lnTo>
                  <a:pt x="723" y="314"/>
                </a:lnTo>
                <a:lnTo>
                  <a:pt x="724" y="316"/>
                </a:lnTo>
                <a:lnTo>
                  <a:pt x="725" y="317"/>
                </a:lnTo>
                <a:lnTo>
                  <a:pt x="728" y="319"/>
                </a:lnTo>
                <a:lnTo>
                  <a:pt x="728" y="320"/>
                </a:lnTo>
                <a:lnTo>
                  <a:pt x="728" y="321"/>
                </a:lnTo>
                <a:lnTo>
                  <a:pt x="726" y="321"/>
                </a:lnTo>
                <a:lnTo>
                  <a:pt x="726" y="322"/>
                </a:lnTo>
                <a:lnTo>
                  <a:pt x="726" y="324"/>
                </a:lnTo>
                <a:lnTo>
                  <a:pt x="726" y="325"/>
                </a:lnTo>
                <a:lnTo>
                  <a:pt x="725" y="326"/>
                </a:lnTo>
                <a:lnTo>
                  <a:pt x="725" y="327"/>
                </a:lnTo>
                <a:lnTo>
                  <a:pt x="724" y="327"/>
                </a:lnTo>
                <a:lnTo>
                  <a:pt x="724" y="328"/>
                </a:lnTo>
                <a:lnTo>
                  <a:pt x="723" y="328"/>
                </a:lnTo>
                <a:lnTo>
                  <a:pt x="723" y="329"/>
                </a:lnTo>
                <a:lnTo>
                  <a:pt x="722" y="329"/>
                </a:lnTo>
                <a:lnTo>
                  <a:pt x="721" y="329"/>
                </a:lnTo>
                <a:lnTo>
                  <a:pt x="721" y="330"/>
                </a:lnTo>
                <a:lnTo>
                  <a:pt x="720" y="330"/>
                </a:lnTo>
                <a:lnTo>
                  <a:pt x="718" y="330"/>
                </a:lnTo>
                <a:lnTo>
                  <a:pt x="717" y="330"/>
                </a:lnTo>
                <a:lnTo>
                  <a:pt x="716" y="330"/>
                </a:lnTo>
                <a:lnTo>
                  <a:pt x="715" y="330"/>
                </a:lnTo>
                <a:lnTo>
                  <a:pt x="714" y="330"/>
                </a:lnTo>
                <a:lnTo>
                  <a:pt x="713" y="330"/>
                </a:lnTo>
                <a:lnTo>
                  <a:pt x="712" y="330"/>
                </a:lnTo>
                <a:lnTo>
                  <a:pt x="711" y="330"/>
                </a:lnTo>
                <a:lnTo>
                  <a:pt x="709" y="330"/>
                </a:lnTo>
                <a:lnTo>
                  <a:pt x="708" y="330"/>
                </a:lnTo>
                <a:lnTo>
                  <a:pt x="707" y="330"/>
                </a:lnTo>
                <a:lnTo>
                  <a:pt x="706" y="330"/>
                </a:lnTo>
                <a:lnTo>
                  <a:pt x="705" y="330"/>
                </a:lnTo>
                <a:lnTo>
                  <a:pt x="704" y="330"/>
                </a:lnTo>
                <a:lnTo>
                  <a:pt x="703" y="330"/>
                </a:lnTo>
                <a:lnTo>
                  <a:pt x="702" y="330"/>
                </a:lnTo>
                <a:lnTo>
                  <a:pt x="700" y="330"/>
                </a:lnTo>
                <a:lnTo>
                  <a:pt x="698" y="329"/>
                </a:lnTo>
                <a:lnTo>
                  <a:pt x="698" y="330"/>
                </a:lnTo>
                <a:lnTo>
                  <a:pt x="697" y="330"/>
                </a:lnTo>
                <a:lnTo>
                  <a:pt x="696" y="330"/>
                </a:lnTo>
                <a:lnTo>
                  <a:pt x="697" y="331"/>
                </a:lnTo>
                <a:lnTo>
                  <a:pt x="697" y="333"/>
                </a:lnTo>
                <a:lnTo>
                  <a:pt x="696" y="333"/>
                </a:lnTo>
                <a:lnTo>
                  <a:pt x="695" y="335"/>
                </a:lnTo>
                <a:lnTo>
                  <a:pt x="695" y="336"/>
                </a:lnTo>
                <a:lnTo>
                  <a:pt x="696" y="336"/>
                </a:lnTo>
                <a:lnTo>
                  <a:pt x="697" y="337"/>
                </a:lnTo>
                <a:lnTo>
                  <a:pt x="699" y="339"/>
                </a:lnTo>
                <a:lnTo>
                  <a:pt x="700" y="339"/>
                </a:lnTo>
                <a:lnTo>
                  <a:pt x="700" y="341"/>
                </a:lnTo>
                <a:lnTo>
                  <a:pt x="702" y="341"/>
                </a:lnTo>
                <a:lnTo>
                  <a:pt x="703" y="341"/>
                </a:lnTo>
                <a:lnTo>
                  <a:pt x="704" y="341"/>
                </a:lnTo>
                <a:lnTo>
                  <a:pt x="702" y="342"/>
                </a:lnTo>
                <a:lnTo>
                  <a:pt x="699" y="343"/>
                </a:lnTo>
                <a:lnTo>
                  <a:pt x="698" y="344"/>
                </a:lnTo>
                <a:lnTo>
                  <a:pt x="695" y="346"/>
                </a:lnTo>
                <a:lnTo>
                  <a:pt x="695" y="344"/>
                </a:lnTo>
                <a:lnTo>
                  <a:pt x="696" y="344"/>
                </a:lnTo>
                <a:lnTo>
                  <a:pt x="696" y="343"/>
                </a:lnTo>
                <a:lnTo>
                  <a:pt x="697" y="343"/>
                </a:lnTo>
                <a:lnTo>
                  <a:pt x="697" y="342"/>
                </a:lnTo>
                <a:lnTo>
                  <a:pt x="696" y="342"/>
                </a:lnTo>
                <a:lnTo>
                  <a:pt x="695" y="341"/>
                </a:lnTo>
                <a:lnTo>
                  <a:pt x="694" y="341"/>
                </a:lnTo>
                <a:lnTo>
                  <a:pt x="694" y="342"/>
                </a:lnTo>
                <a:lnTo>
                  <a:pt x="692" y="343"/>
                </a:lnTo>
                <a:lnTo>
                  <a:pt x="691" y="343"/>
                </a:lnTo>
                <a:lnTo>
                  <a:pt x="691" y="345"/>
                </a:lnTo>
                <a:lnTo>
                  <a:pt x="692" y="345"/>
                </a:lnTo>
                <a:lnTo>
                  <a:pt x="694" y="345"/>
                </a:lnTo>
                <a:lnTo>
                  <a:pt x="695" y="347"/>
                </a:lnTo>
                <a:lnTo>
                  <a:pt x="692" y="349"/>
                </a:lnTo>
                <a:lnTo>
                  <a:pt x="691" y="350"/>
                </a:lnTo>
                <a:lnTo>
                  <a:pt x="689" y="351"/>
                </a:lnTo>
                <a:lnTo>
                  <a:pt x="687" y="352"/>
                </a:lnTo>
                <a:lnTo>
                  <a:pt x="685" y="353"/>
                </a:lnTo>
                <a:lnTo>
                  <a:pt x="683" y="353"/>
                </a:lnTo>
                <a:lnTo>
                  <a:pt x="681" y="354"/>
                </a:lnTo>
                <a:lnTo>
                  <a:pt x="677" y="354"/>
                </a:lnTo>
                <a:lnTo>
                  <a:pt x="674" y="354"/>
                </a:lnTo>
                <a:lnTo>
                  <a:pt x="673" y="354"/>
                </a:lnTo>
                <a:lnTo>
                  <a:pt x="672" y="354"/>
                </a:lnTo>
                <a:lnTo>
                  <a:pt x="671" y="354"/>
                </a:lnTo>
                <a:lnTo>
                  <a:pt x="670" y="354"/>
                </a:lnTo>
                <a:lnTo>
                  <a:pt x="670" y="353"/>
                </a:lnTo>
                <a:lnTo>
                  <a:pt x="669" y="353"/>
                </a:lnTo>
                <a:lnTo>
                  <a:pt x="668" y="353"/>
                </a:lnTo>
                <a:lnTo>
                  <a:pt x="666" y="352"/>
                </a:lnTo>
                <a:lnTo>
                  <a:pt x="665" y="350"/>
                </a:lnTo>
                <a:lnTo>
                  <a:pt x="664" y="349"/>
                </a:lnTo>
                <a:lnTo>
                  <a:pt x="664" y="347"/>
                </a:lnTo>
                <a:lnTo>
                  <a:pt x="663" y="346"/>
                </a:lnTo>
                <a:lnTo>
                  <a:pt x="662" y="346"/>
                </a:lnTo>
                <a:lnTo>
                  <a:pt x="662" y="345"/>
                </a:lnTo>
                <a:lnTo>
                  <a:pt x="661" y="345"/>
                </a:lnTo>
                <a:lnTo>
                  <a:pt x="661" y="344"/>
                </a:lnTo>
                <a:lnTo>
                  <a:pt x="662" y="344"/>
                </a:lnTo>
                <a:lnTo>
                  <a:pt x="662" y="343"/>
                </a:lnTo>
                <a:lnTo>
                  <a:pt x="662" y="342"/>
                </a:lnTo>
                <a:lnTo>
                  <a:pt x="662" y="341"/>
                </a:lnTo>
                <a:lnTo>
                  <a:pt x="662" y="339"/>
                </a:lnTo>
                <a:lnTo>
                  <a:pt x="662" y="338"/>
                </a:lnTo>
                <a:lnTo>
                  <a:pt x="662" y="337"/>
                </a:lnTo>
                <a:lnTo>
                  <a:pt x="661" y="336"/>
                </a:lnTo>
                <a:lnTo>
                  <a:pt x="661" y="335"/>
                </a:lnTo>
                <a:lnTo>
                  <a:pt x="660" y="335"/>
                </a:lnTo>
                <a:lnTo>
                  <a:pt x="659" y="335"/>
                </a:lnTo>
                <a:lnTo>
                  <a:pt x="659" y="334"/>
                </a:lnTo>
                <a:lnTo>
                  <a:pt x="659" y="335"/>
                </a:lnTo>
                <a:lnTo>
                  <a:pt x="655" y="335"/>
                </a:lnTo>
                <a:lnTo>
                  <a:pt x="655" y="334"/>
                </a:lnTo>
                <a:lnTo>
                  <a:pt x="655" y="333"/>
                </a:lnTo>
                <a:lnTo>
                  <a:pt x="655" y="331"/>
                </a:lnTo>
                <a:lnTo>
                  <a:pt x="655" y="330"/>
                </a:lnTo>
                <a:lnTo>
                  <a:pt x="655" y="329"/>
                </a:lnTo>
                <a:lnTo>
                  <a:pt x="654" y="329"/>
                </a:lnTo>
                <a:lnTo>
                  <a:pt x="654" y="327"/>
                </a:lnTo>
                <a:lnTo>
                  <a:pt x="655" y="327"/>
                </a:lnTo>
                <a:lnTo>
                  <a:pt x="644" y="313"/>
                </a:lnTo>
                <a:lnTo>
                  <a:pt x="643" y="313"/>
                </a:lnTo>
                <a:lnTo>
                  <a:pt x="643" y="312"/>
                </a:lnTo>
                <a:lnTo>
                  <a:pt x="642" y="311"/>
                </a:lnTo>
                <a:lnTo>
                  <a:pt x="639" y="309"/>
                </a:lnTo>
                <a:lnTo>
                  <a:pt x="639" y="308"/>
                </a:lnTo>
                <a:lnTo>
                  <a:pt x="640" y="308"/>
                </a:lnTo>
                <a:lnTo>
                  <a:pt x="640" y="306"/>
                </a:lnTo>
                <a:lnTo>
                  <a:pt x="639" y="305"/>
                </a:lnTo>
                <a:lnTo>
                  <a:pt x="636" y="306"/>
                </a:lnTo>
                <a:lnTo>
                  <a:pt x="635" y="306"/>
                </a:lnTo>
                <a:lnTo>
                  <a:pt x="635" y="305"/>
                </a:lnTo>
                <a:lnTo>
                  <a:pt x="634" y="304"/>
                </a:lnTo>
                <a:lnTo>
                  <a:pt x="632" y="305"/>
                </a:lnTo>
                <a:lnTo>
                  <a:pt x="632" y="306"/>
                </a:lnTo>
                <a:lnTo>
                  <a:pt x="632" y="308"/>
                </a:lnTo>
                <a:lnTo>
                  <a:pt x="632" y="309"/>
                </a:lnTo>
                <a:lnTo>
                  <a:pt x="632" y="310"/>
                </a:lnTo>
                <a:lnTo>
                  <a:pt x="632" y="311"/>
                </a:lnTo>
                <a:lnTo>
                  <a:pt x="631" y="312"/>
                </a:lnTo>
                <a:lnTo>
                  <a:pt x="631" y="313"/>
                </a:lnTo>
                <a:lnTo>
                  <a:pt x="629" y="316"/>
                </a:lnTo>
                <a:lnTo>
                  <a:pt x="627" y="320"/>
                </a:lnTo>
                <a:lnTo>
                  <a:pt x="623" y="325"/>
                </a:lnTo>
                <a:lnTo>
                  <a:pt x="622" y="326"/>
                </a:lnTo>
                <a:lnTo>
                  <a:pt x="622" y="327"/>
                </a:lnTo>
                <a:lnTo>
                  <a:pt x="623" y="327"/>
                </a:lnTo>
                <a:lnTo>
                  <a:pt x="626" y="327"/>
                </a:lnTo>
                <a:lnTo>
                  <a:pt x="625" y="328"/>
                </a:lnTo>
                <a:lnTo>
                  <a:pt x="623" y="328"/>
                </a:lnTo>
                <a:lnTo>
                  <a:pt x="623" y="330"/>
                </a:lnTo>
                <a:lnTo>
                  <a:pt x="625" y="330"/>
                </a:lnTo>
                <a:lnTo>
                  <a:pt x="625" y="331"/>
                </a:lnTo>
                <a:lnTo>
                  <a:pt x="625" y="333"/>
                </a:lnTo>
                <a:lnTo>
                  <a:pt x="623" y="333"/>
                </a:lnTo>
                <a:lnTo>
                  <a:pt x="625" y="334"/>
                </a:lnTo>
                <a:lnTo>
                  <a:pt x="625" y="333"/>
                </a:lnTo>
                <a:lnTo>
                  <a:pt x="626" y="331"/>
                </a:lnTo>
                <a:lnTo>
                  <a:pt x="626" y="333"/>
                </a:lnTo>
                <a:lnTo>
                  <a:pt x="627" y="333"/>
                </a:lnTo>
                <a:lnTo>
                  <a:pt x="626" y="334"/>
                </a:lnTo>
                <a:lnTo>
                  <a:pt x="626" y="335"/>
                </a:lnTo>
                <a:lnTo>
                  <a:pt x="627" y="335"/>
                </a:lnTo>
                <a:lnTo>
                  <a:pt x="628" y="335"/>
                </a:lnTo>
                <a:lnTo>
                  <a:pt x="629" y="335"/>
                </a:lnTo>
                <a:lnTo>
                  <a:pt x="630" y="335"/>
                </a:lnTo>
                <a:lnTo>
                  <a:pt x="630" y="336"/>
                </a:lnTo>
                <a:lnTo>
                  <a:pt x="630" y="337"/>
                </a:lnTo>
                <a:lnTo>
                  <a:pt x="630" y="338"/>
                </a:lnTo>
                <a:lnTo>
                  <a:pt x="630" y="337"/>
                </a:lnTo>
                <a:lnTo>
                  <a:pt x="629" y="337"/>
                </a:lnTo>
                <a:lnTo>
                  <a:pt x="628" y="337"/>
                </a:lnTo>
                <a:lnTo>
                  <a:pt x="627" y="337"/>
                </a:lnTo>
                <a:lnTo>
                  <a:pt x="626" y="337"/>
                </a:lnTo>
                <a:lnTo>
                  <a:pt x="625" y="337"/>
                </a:lnTo>
                <a:lnTo>
                  <a:pt x="623" y="337"/>
                </a:lnTo>
                <a:lnTo>
                  <a:pt x="619" y="333"/>
                </a:lnTo>
                <a:lnTo>
                  <a:pt x="618" y="331"/>
                </a:lnTo>
                <a:lnTo>
                  <a:pt x="617" y="331"/>
                </a:lnTo>
                <a:lnTo>
                  <a:pt x="617" y="330"/>
                </a:lnTo>
                <a:lnTo>
                  <a:pt x="617" y="329"/>
                </a:lnTo>
                <a:lnTo>
                  <a:pt x="617" y="328"/>
                </a:lnTo>
                <a:lnTo>
                  <a:pt x="617" y="327"/>
                </a:lnTo>
                <a:lnTo>
                  <a:pt x="614" y="327"/>
                </a:lnTo>
                <a:lnTo>
                  <a:pt x="613" y="326"/>
                </a:lnTo>
                <a:lnTo>
                  <a:pt x="613" y="327"/>
                </a:lnTo>
                <a:lnTo>
                  <a:pt x="613" y="328"/>
                </a:lnTo>
                <a:lnTo>
                  <a:pt x="613" y="329"/>
                </a:lnTo>
                <a:lnTo>
                  <a:pt x="612" y="331"/>
                </a:lnTo>
                <a:lnTo>
                  <a:pt x="613" y="331"/>
                </a:lnTo>
                <a:lnTo>
                  <a:pt x="612" y="331"/>
                </a:lnTo>
                <a:lnTo>
                  <a:pt x="613" y="333"/>
                </a:lnTo>
                <a:lnTo>
                  <a:pt x="612" y="334"/>
                </a:lnTo>
                <a:lnTo>
                  <a:pt x="612" y="336"/>
                </a:lnTo>
                <a:lnTo>
                  <a:pt x="612" y="338"/>
                </a:lnTo>
                <a:lnTo>
                  <a:pt x="612" y="339"/>
                </a:lnTo>
                <a:lnTo>
                  <a:pt x="612" y="341"/>
                </a:lnTo>
                <a:lnTo>
                  <a:pt x="613" y="341"/>
                </a:lnTo>
                <a:lnTo>
                  <a:pt x="613" y="344"/>
                </a:lnTo>
                <a:lnTo>
                  <a:pt x="614" y="344"/>
                </a:lnTo>
                <a:lnTo>
                  <a:pt x="616" y="344"/>
                </a:lnTo>
                <a:lnTo>
                  <a:pt x="616" y="346"/>
                </a:lnTo>
                <a:lnTo>
                  <a:pt x="617" y="346"/>
                </a:lnTo>
                <a:lnTo>
                  <a:pt x="617" y="345"/>
                </a:lnTo>
                <a:lnTo>
                  <a:pt x="618" y="345"/>
                </a:lnTo>
                <a:lnTo>
                  <a:pt x="618" y="344"/>
                </a:lnTo>
                <a:lnTo>
                  <a:pt x="619" y="344"/>
                </a:lnTo>
                <a:lnTo>
                  <a:pt x="621" y="345"/>
                </a:lnTo>
                <a:lnTo>
                  <a:pt x="621" y="346"/>
                </a:lnTo>
                <a:lnTo>
                  <a:pt x="621" y="347"/>
                </a:lnTo>
                <a:lnTo>
                  <a:pt x="621" y="349"/>
                </a:lnTo>
                <a:lnTo>
                  <a:pt x="619" y="349"/>
                </a:lnTo>
                <a:lnTo>
                  <a:pt x="617" y="349"/>
                </a:lnTo>
                <a:lnTo>
                  <a:pt x="613" y="349"/>
                </a:lnTo>
                <a:lnTo>
                  <a:pt x="611" y="349"/>
                </a:lnTo>
                <a:lnTo>
                  <a:pt x="610" y="349"/>
                </a:lnTo>
                <a:lnTo>
                  <a:pt x="609" y="349"/>
                </a:lnTo>
                <a:lnTo>
                  <a:pt x="608" y="349"/>
                </a:lnTo>
                <a:lnTo>
                  <a:pt x="608" y="347"/>
                </a:lnTo>
                <a:lnTo>
                  <a:pt x="608" y="346"/>
                </a:lnTo>
                <a:lnTo>
                  <a:pt x="606" y="347"/>
                </a:lnTo>
                <a:lnTo>
                  <a:pt x="606" y="349"/>
                </a:lnTo>
                <a:lnTo>
                  <a:pt x="608" y="350"/>
                </a:lnTo>
                <a:lnTo>
                  <a:pt x="606" y="351"/>
                </a:lnTo>
                <a:lnTo>
                  <a:pt x="605" y="351"/>
                </a:lnTo>
                <a:lnTo>
                  <a:pt x="605" y="349"/>
                </a:lnTo>
                <a:lnTo>
                  <a:pt x="604" y="349"/>
                </a:lnTo>
                <a:lnTo>
                  <a:pt x="604" y="347"/>
                </a:lnTo>
                <a:lnTo>
                  <a:pt x="603" y="349"/>
                </a:lnTo>
                <a:lnTo>
                  <a:pt x="602" y="349"/>
                </a:lnTo>
                <a:lnTo>
                  <a:pt x="602" y="350"/>
                </a:lnTo>
                <a:lnTo>
                  <a:pt x="603" y="351"/>
                </a:lnTo>
                <a:lnTo>
                  <a:pt x="603" y="352"/>
                </a:lnTo>
                <a:lnTo>
                  <a:pt x="602" y="353"/>
                </a:lnTo>
                <a:lnTo>
                  <a:pt x="602" y="355"/>
                </a:lnTo>
                <a:lnTo>
                  <a:pt x="602" y="358"/>
                </a:lnTo>
                <a:lnTo>
                  <a:pt x="602" y="367"/>
                </a:lnTo>
                <a:lnTo>
                  <a:pt x="603" y="367"/>
                </a:lnTo>
                <a:lnTo>
                  <a:pt x="604" y="367"/>
                </a:lnTo>
                <a:lnTo>
                  <a:pt x="604" y="368"/>
                </a:lnTo>
                <a:lnTo>
                  <a:pt x="602" y="368"/>
                </a:lnTo>
                <a:lnTo>
                  <a:pt x="602" y="369"/>
                </a:lnTo>
                <a:lnTo>
                  <a:pt x="604" y="369"/>
                </a:lnTo>
                <a:lnTo>
                  <a:pt x="602" y="369"/>
                </a:lnTo>
                <a:lnTo>
                  <a:pt x="602" y="370"/>
                </a:lnTo>
                <a:lnTo>
                  <a:pt x="602" y="373"/>
                </a:lnTo>
                <a:lnTo>
                  <a:pt x="603" y="373"/>
                </a:lnTo>
                <a:lnTo>
                  <a:pt x="604" y="373"/>
                </a:lnTo>
                <a:lnTo>
                  <a:pt x="605" y="373"/>
                </a:lnTo>
                <a:lnTo>
                  <a:pt x="606" y="373"/>
                </a:lnTo>
                <a:lnTo>
                  <a:pt x="606" y="375"/>
                </a:lnTo>
                <a:lnTo>
                  <a:pt x="606" y="376"/>
                </a:lnTo>
                <a:lnTo>
                  <a:pt x="606" y="377"/>
                </a:lnTo>
                <a:lnTo>
                  <a:pt x="606" y="378"/>
                </a:lnTo>
                <a:lnTo>
                  <a:pt x="606" y="379"/>
                </a:lnTo>
                <a:lnTo>
                  <a:pt x="606" y="380"/>
                </a:lnTo>
                <a:lnTo>
                  <a:pt x="605" y="381"/>
                </a:lnTo>
                <a:lnTo>
                  <a:pt x="605" y="383"/>
                </a:lnTo>
                <a:lnTo>
                  <a:pt x="605" y="384"/>
                </a:lnTo>
                <a:lnTo>
                  <a:pt x="609" y="385"/>
                </a:lnTo>
                <a:lnTo>
                  <a:pt x="610" y="386"/>
                </a:lnTo>
                <a:lnTo>
                  <a:pt x="611" y="386"/>
                </a:lnTo>
                <a:lnTo>
                  <a:pt x="612" y="387"/>
                </a:lnTo>
                <a:lnTo>
                  <a:pt x="613" y="387"/>
                </a:lnTo>
                <a:lnTo>
                  <a:pt x="613" y="386"/>
                </a:lnTo>
                <a:lnTo>
                  <a:pt x="614" y="387"/>
                </a:lnTo>
                <a:lnTo>
                  <a:pt x="621" y="387"/>
                </a:lnTo>
                <a:lnTo>
                  <a:pt x="622" y="387"/>
                </a:lnTo>
                <a:lnTo>
                  <a:pt x="625" y="387"/>
                </a:lnTo>
                <a:lnTo>
                  <a:pt x="630" y="387"/>
                </a:lnTo>
                <a:lnTo>
                  <a:pt x="631" y="387"/>
                </a:lnTo>
                <a:lnTo>
                  <a:pt x="632" y="387"/>
                </a:lnTo>
                <a:lnTo>
                  <a:pt x="634" y="388"/>
                </a:lnTo>
                <a:lnTo>
                  <a:pt x="635" y="389"/>
                </a:lnTo>
                <a:lnTo>
                  <a:pt x="636" y="389"/>
                </a:lnTo>
                <a:lnTo>
                  <a:pt x="635" y="388"/>
                </a:lnTo>
                <a:lnTo>
                  <a:pt x="634" y="387"/>
                </a:lnTo>
                <a:lnTo>
                  <a:pt x="637" y="387"/>
                </a:lnTo>
                <a:lnTo>
                  <a:pt x="644" y="387"/>
                </a:lnTo>
                <a:lnTo>
                  <a:pt x="645" y="387"/>
                </a:lnTo>
                <a:lnTo>
                  <a:pt x="646" y="387"/>
                </a:lnTo>
                <a:lnTo>
                  <a:pt x="648" y="387"/>
                </a:lnTo>
                <a:lnTo>
                  <a:pt x="649" y="387"/>
                </a:lnTo>
                <a:lnTo>
                  <a:pt x="648" y="388"/>
                </a:lnTo>
                <a:lnTo>
                  <a:pt x="648" y="389"/>
                </a:lnTo>
                <a:lnTo>
                  <a:pt x="651" y="392"/>
                </a:lnTo>
                <a:lnTo>
                  <a:pt x="652" y="387"/>
                </a:lnTo>
                <a:lnTo>
                  <a:pt x="657" y="387"/>
                </a:lnTo>
                <a:lnTo>
                  <a:pt x="657" y="391"/>
                </a:lnTo>
                <a:lnTo>
                  <a:pt x="657" y="403"/>
                </a:lnTo>
                <a:lnTo>
                  <a:pt x="657" y="406"/>
                </a:lnTo>
                <a:lnTo>
                  <a:pt x="657" y="408"/>
                </a:lnTo>
                <a:lnTo>
                  <a:pt x="657" y="411"/>
                </a:lnTo>
                <a:lnTo>
                  <a:pt x="656" y="411"/>
                </a:lnTo>
                <a:lnTo>
                  <a:pt x="656" y="410"/>
                </a:lnTo>
                <a:lnTo>
                  <a:pt x="656" y="411"/>
                </a:lnTo>
                <a:lnTo>
                  <a:pt x="654" y="414"/>
                </a:lnTo>
                <a:lnTo>
                  <a:pt x="656" y="414"/>
                </a:lnTo>
                <a:lnTo>
                  <a:pt x="661" y="414"/>
                </a:lnTo>
                <a:lnTo>
                  <a:pt x="661" y="417"/>
                </a:lnTo>
                <a:lnTo>
                  <a:pt x="661" y="418"/>
                </a:lnTo>
                <a:lnTo>
                  <a:pt x="662" y="418"/>
                </a:lnTo>
                <a:lnTo>
                  <a:pt x="662" y="416"/>
                </a:lnTo>
                <a:lnTo>
                  <a:pt x="662" y="425"/>
                </a:lnTo>
                <a:lnTo>
                  <a:pt x="662" y="426"/>
                </a:lnTo>
                <a:lnTo>
                  <a:pt x="662" y="427"/>
                </a:lnTo>
                <a:lnTo>
                  <a:pt x="662" y="428"/>
                </a:lnTo>
                <a:lnTo>
                  <a:pt x="663" y="428"/>
                </a:lnTo>
                <a:lnTo>
                  <a:pt x="668" y="428"/>
                </a:lnTo>
                <a:lnTo>
                  <a:pt x="668" y="426"/>
                </a:lnTo>
                <a:lnTo>
                  <a:pt x="668" y="423"/>
                </a:lnTo>
                <a:lnTo>
                  <a:pt x="668" y="421"/>
                </a:lnTo>
                <a:lnTo>
                  <a:pt x="669" y="421"/>
                </a:lnTo>
                <a:lnTo>
                  <a:pt x="671" y="421"/>
                </a:lnTo>
                <a:lnTo>
                  <a:pt x="673" y="421"/>
                </a:lnTo>
                <a:lnTo>
                  <a:pt x="675" y="421"/>
                </a:lnTo>
                <a:lnTo>
                  <a:pt x="678" y="421"/>
                </a:lnTo>
                <a:lnTo>
                  <a:pt x="679" y="421"/>
                </a:lnTo>
                <a:lnTo>
                  <a:pt x="679" y="423"/>
                </a:lnTo>
                <a:lnTo>
                  <a:pt x="679" y="426"/>
                </a:lnTo>
                <a:lnTo>
                  <a:pt x="679" y="428"/>
                </a:lnTo>
                <a:lnTo>
                  <a:pt x="681" y="428"/>
                </a:lnTo>
                <a:lnTo>
                  <a:pt x="683" y="428"/>
                </a:lnTo>
                <a:lnTo>
                  <a:pt x="685" y="428"/>
                </a:lnTo>
                <a:lnTo>
                  <a:pt x="685" y="429"/>
                </a:lnTo>
                <a:lnTo>
                  <a:pt x="688" y="429"/>
                </a:lnTo>
                <a:lnTo>
                  <a:pt x="690" y="434"/>
                </a:lnTo>
                <a:lnTo>
                  <a:pt x="692" y="434"/>
                </a:lnTo>
                <a:lnTo>
                  <a:pt x="696" y="434"/>
                </a:lnTo>
                <a:lnTo>
                  <a:pt x="696" y="435"/>
                </a:lnTo>
                <a:lnTo>
                  <a:pt x="696" y="436"/>
                </a:lnTo>
                <a:lnTo>
                  <a:pt x="696" y="438"/>
                </a:lnTo>
                <a:lnTo>
                  <a:pt x="696" y="439"/>
                </a:lnTo>
                <a:lnTo>
                  <a:pt x="697" y="439"/>
                </a:lnTo>
                <a:lnTo>
                  <a:pt x="698" y="439"/>
                </a:lnTo>
                <a:lnTo>
                  <a:pt x="698" y="441"/>
                </a:lnTo>
                <a:lnTo>
                  <a:pt x="699" y="441"/>
                </a:lnTo>
                <a:lnTo>
                  <a:pt x="700" y="439"/>
                </a:lnTo>
                <a:lnTo>
                  <a:pt x="703" y="439"/>
                </a:lnTo>
                <a:lnTo>
                  <a:pt x="706" y="438"/>
                </a:lnTo>
                <a:lnTo>
                  <a:pt x="709" y="438"/>
                </a:lnTo>
                <a:lnTo>
                  <a:pt x="709" y="439"/>
                </a:lnTo>
                <a:lnTo>
                  <a:pt x="709" y="441"/>
                </a:lnTo>
                <a:lnTo>
                  <a:pt x="711" y="443"/>
                </a:lnTo>
                <a:lnTo>
                  <a:pt x="709" y="452"/>
                </a:lnTo>
                <a:lnTo>
                  <a:pt x="711" y="468"/>
                </a:lnTo>
                <a:lnTo>
                  <a:pt x="709" y="468"/>
                </a:lnTo>
                <a:lnTo>
                  <a:pt x="709" y="473"/>
                </a:lnTo>
                <a:lnTo>
                  <a:pt x="712" y="473"/>
                </a:lnTo>
                <a:lnTo>
                  <a:pt x="715" y="473"/>
                </a:lnTo>
                <a:lnTo>
                  <a:pt x="716" y="473"/>
                </a:lnTo>
                <a:lnTo>
                  <a:pt x="716" y="475"/>
                </a:lnTo>
                <a:lnTo>
                  <a:pt x="716" y="476"/>
                </a:lnTo>
                <a:lnTo>
                  <a:pt x="717" y="477"/>
                </a:lnTo>
                <a:lnTo>
                  <a:pt x="716" y="479"/>
                </a:lnTo>
                <a:lnTo>
                  <a:pt x="715" y="479"/>
                </a:lnTo>
                <a:lnTo>
                  <a:pt x="714" y="481"/>
                </a:lnTo>
                <a:lnTo>
                  <a:pt x="713" y="481"/>
                </a:lnTo>
                <a:lnTo>
                  <a:pt x="713" y="483"/>
                </a:lnTo>
                <a:lnTo>
                  <a:pt x="712" y="483"/>
                </a:lnTo>
                <a:lnTo>
                  <a:pt x="712" y="484"/>
                </a:lnTo>
                <a:lnTo>
                  <a:pt x="709" y="486"/>
                </a:lnTo>
                <a:lnTo>
                  <a:pt x="711" y="486"/>
                </a:lnTo>
                <a:lnTo>
                  <a:pt x="714" y="486"/>
                </a:lnTo>
                <a:lnTo>
                  <a:pt x="714" y="485"/>
                </a:lnTo>
                <a:lnTo>
                  <a:pt x="714" y="484"/>
                </a:lnTo>
                <a:lnTo>
                  <a:pt x="717" y="484"/>
                </a:lnTo>
                <a:lnTo>
                  <a:pt x="723" y="484"/>
                </a:lnTo>
                <a:lnTo>
                  <a:pt x="728" y="484"/>
                </a:lnTo>
                <a:lnTo>
                  <a:pt x="731" y="484"/>
                </a:lnTo>
                <a:lnTo>
                  <a:pt x="733" y="484"/>
                </a:lnTo>
                <a:lnTo>
                  <a:pt x="733" y="483"/>
                </a:lnTo>
                <a:lnTo>
                  <a:pt x="735" y="479"/>
                </a:lnTo>
                <a:lnTo>
                  <a:pt x="740" y="479"/>
                </a:lnTo>
                <a:lnTo>
                  <a:pt x="740" y="475"/>
                </a:lnTo>
                <a:lnTo>
                  <a:pt x="742" y="476"/>
                </a:lnTo>
                <a:lnTo>
                  <a:pt x="746" y="476"/>
                </a:lnTo>
                <a:lnTo>
                  <a:pt x="748" y="476"/>
                </a:lnTo>
                <a:lnTo>
                  <a:pt x="750" y="476"/>
                </a:lnTo>
                <a:lnTo>
                  <a:pt x="751" y="476"/>
                </a:lnTo>
                <a:lnTo>
                  <a:pt x="752" y="477"/>
                </a:lnTo>
                <a:lnTo>
                  <a:pt x="755" y="477"/>
                </a:lnTo>
                <a:lnTo>
                  <a:pt x="756" y="477"/>
                </a:lnTo>
                <a:lnTo>
                  <a:pt x="757" y="477"/>
                </a:lnTo>
                <a:lnTo>
                  <a:pt x="757" y="478"/>
                </a:lnTo>
                <a:lnTo>
                  <a:pt x="758" y="478"/>
                </a:lnTo>
                <a:lnTo>
                  <a:pt x="758" y="479"/>
                </a:lnTo>
                <a:lnTo>
                  <a:pt x="759" y="479"/>
                </a:lnTo>
                <a:lnTo>
                  <a:pt x="760" y="479"/>
                </a:lnTo>
                <a:lnTo>
                  <a:pt x="764" y="479"/>
                </a:lnTo>
                <a:lnTo>
                  <a:pt x="766" y="479"/>
                </a:lnTo>
                <a:lnTo>
                  <a:pt x="767" y="480"/>
                </a:lnTo>
                <a:lnTo>
                  <a:pt x="771" y="480"/>
                </a:lnTo>
                <a:lnTo>
                  <a:pt x="774" y="480"/>
                </a:lnTo>
                <a:lnTo>
                  <a:pt x="775" y="480"/>
                </a:lnTo>
                <a:lnTo>
                  <a:pt x="775" y="481"/>
                </a:lnTo>
                <a:lnTo>
                  <a:pt x="774" y="484"/>
                </a:lnTo>
                <a:lnTo>
                  <a:pt x="774" y="486"/>
                </a:lnTo>
                <a:lnTo>
                  <a:pt x="774" y="487"/>
                </a:lnTo>
                <a:lnTo>
                  <a:pt x="774" y="488"/>
                </a:lnTo>
                <a:lnTo>
                  <a:pt x="774" y="489"/>
                </a:lnTo>
                <a:lnTo>
                  <a:pt x="774" y="490"/>
                </a:lnTo>
                <a:lnTo>
                  <a:pt x="774" y="492"/>
                </a:lnTo>
                <a:lnTo>
                  <a:pt x="774" y="493"/>
                </a:lnTo>
                <a:lnTo>
                  <a:pt x="774" y="494"/>
                </a:lnTo>
                <a:lnTo>
                  <a:pt x="774" y="496"/>
                </a:lnTo>
                <a:lnTo>
                  <a:pt x="774" y="497"/>
                </a:lnTo>
                <a:lnTo>
                  <a:pt x="774" y="498"/>
                </a:lnTo>
                <a:lnTo>
                  <a:pt x="774" y="500"/>
                </a:lnTo>
                <a:lnTo>
                  <a:pt x="774" y="502"/>
                </a:lnTo>
                <a:lnTo>
                  <a:pt x="774" y="503"/>
                </a:lnTo>
                <a:lnTo>
                  <a:pt x="775" y="503"/>
                </a:lnTo>
                <a:lnTo>
                  <a:pt x="775" y="504"/>
                </a:lnTo>
                <a:lnTo>
                  <a:pt x="776" y="506"/>
                </a:lnTo>
                <a:lnTo>
                  <a:pt x="776" y="508"/>
                </a:lnTo>
                <a:lnTo>
                  <a:pt x="777" y="509"/>
                </a:lnTo>
                <a:lnTo>
                  <a:pt x="777" y="510"/>
                </a:lnTo>
                <a:lnTo>
                  <a:pt x="778" y="511"/>
                </a:lnTo>
                <a:lnTo>
                  <a:pt x="777" y="511"/>
                </a:lnTo>
                <a:lnTo>
                  <a:pt x="776" y="511"/>
                </a:lnTo>
                <a:lnTo>
                  <a:pt x="774" y="511"/>
                </a:lnTo>
                <a:lnTo>
                  <a:pt x="775" y="514"/>
                </a:lnTo>
                <a:lnTo>
                  <a:pt x="776" y="518"/>
                </a:lnTo>
                <a:lnTo>
                  <a:pt x="777" y="520"/>
                </a:lnTo>
                <a:lnTo>
                  <a:pt x="776" y="521"/>
                </a:lnTo>
                <a:lnTo>
                  <a:pt x="776" y="523"/>
                </a:lnTo>
                <a:lnTo>
                  <a:pt x="777" y="523"/>
                </a:lnTo>
                <a:lnTo>
                  <a:pt x="777" y="525"/>
                </a:lnTo>
                <a:lnTo>
                  <a:pt x="776" y="525"/>
                </a:lnTo>
                <a:lnTo>
                  <a:pt x="776" y="526"/>
                </a:lnTo>
                <a:lnTo>
                  <a:pt x="776" y="527"/>
                </a:lnTo>
                <a:lnTo>
                  <a:pt x="776" y="529"/>
                </a:lnTo>
                <a:lnTo>
                  <a:pt x="777" y="529"/>
                </a:lnTo>
                <a:lnTo>
                  <a:pt x="776" y="529"/>
                </a:lnTo>
                <a:lnTo>
                  <a:pt x="776" y="531"/>
                </a:lnTo>
                <a:lnTo>
                  <a:pt x="776" y="532"/>
                </a:lnTo>
                <a:lnTo>
                  <a:pt x="775" y="532"/>
                </a:lnTo>
                <a:lnTo>
                  <a:pt x="773" y="532"/>
                </a:lnTo>
                <a:lnTo>
                  <a:pt x="769" y="531"/>
                </a:lnTo>
                <a:lnTo>
                  <a:pt x="767" y="531"/>
                </a:lnTo>
                <a:lnTo>
                  <a:pt x="766" y="531"/>
                </a:lnTo>
                <a:lnTo>
                  <a:pt x="765" y="531"/>
                </a:lnTo>
                <a:lnTo>
                  <a:pt x="764" y="531"/>
                </a:lnTo>
                <a:lnTo>
                  <a:pt x="761" y="530"/>
                </a:lnTo>
                <a:lnTo>
                  <a:pt x="760" y="530"/>
                </a:lnTo>
                <a:lnTo>
                  <a:pt x="760" y="531"/>
                </a:lnTo>
                <a:lnTo>
                  <a:pt x="760" y="532"/>
                </a:lnTo>
                <a:lnTo>
                  <a:pt x="760" y="534"/>
                </a:lnTo>
                <a:lnTo>
                  <a:pt x="758" y="534"/>
                </a:lnTo>
                <a:lnTo>
                  <a:pt x="754" y="534"/>
                </a:lnTo>
                <a:lnTo>
                  <a:pt x="756" y="534"/>
                </a:lnTo>
                <a:lnTo>
                  <a:pt x="757" y="534"/>
                </a:lnTo>
                <a:lnTo>
                  <a:pt x="757" y="535"/>
                </a:lnTo>
                <a:lnTo>
                  <a:pt x="757" y="536"/>
                </a:lnTo>
                <a:lnTo>
                  <a:pt x="757" y="537"/>
                </a:lnTo>
                <a:lnTo>
                  <a:pt x="756" y="537"/>
                </a:lnTo>
                <a:lnTo>
                  <a:pt x="756" y="538"/>
                </a:lnTo>
                <a:lnTo>
                  <a:pt x="757" y="538"/>
                </a:lnTo>
                <a:lnTo>
                  <a:pt x="756" y="538"/>
                </a:lnTo>
                <a:lnTo>
                  <a:pt x="754" y="538"/>
                </a:lnTo>
                <a:lnTo>
                  <a:pt x="750" y="538"/>
                </a:lnTo>
                <a:lnTo>
                  <a:pt x="750" y="537"/>
                </a:lnTo>
                <a:lnTo>
                  <a:pt x="750" y="536"/>
                </a:lnTo>
                <a:lnTo>
                  <a:pt x="751" y="536"/>
                </a:lnTo>
                <a:lnTo>
                  <a:pt x="751" y="535"/>
                </a:lnTo>
                <a:lnTo>
                  <a:pt x="751" y="534"/>
                </a:lnTo>
                <a:lnTo>
                  <a:pt x="749" y="532"/>
                </a:lnTo>
                <a:lnTo>
                  <a:pt x="746" y="532"/>
                </a:lnTo>
                <a:lnTo>
                  <a:pt x="746" y="534"/>
                </a:lnTo>
                <a:lnTo>
                  <a:pt x="746" y="535"/>
                </a:lnTo>
                <a:lnTo>
                  <a:pt x="747" y="535"/>
                </a:lnTo>
                <a:lnTo>
                  <a:pt x="747" y="536"/>
                </a:lnTo>
                <a:lnTo>
                  <a:pt x="746" y="536"/>
                </a:lnTo>
                <a:lnTo>
                  <a:pt x="746" y="537"/>
                </a:lnTo>
                <a:lnTo>
                  <a:pt x="742" y="537"/>
                </a:lnTo>
                <a:lnTo>
                  <a:pt x="740" y="537"/>
                </a:lnTo>
                <a:lnTo>
                  <a:pt x="731" y="537"/>
                </a:lnTo>
                <a:lnTo>
                  <a:pt x="731" y="535"/>
                </a:lnTo>
                <a:lnTo>
                  <a:pt x="731" y="532"/>
                </a:lnTo>
                <a:lnTo>
                  <a:pt x="730" y="532"/>
                </a:lnTo>
                <a:lnTo>
                  <a:pt x="730" y="534"/>
                </a:lnTo>
                <a:lnTo>
                  <a:pt x="729" y="534"/>
                </a:lnTo>
                <a:lnTo>
                  <a:pt x="729" y="532"/>
                </a:lnTo>
                <a:lnTo>
                  <a:pt x="729" y="531"/>
                </a:lnTo>
                <a:lnTo>
                  <a:pt x="729" y="530"/>
                </a:lnTo>
                <a:lnTo>
                  <a:pt x="728" y="530"/>
                </a:lnTo>
                <a:lnTo>
                  <a:pt x="728" y="532"/>
                </a:lnTo>
                <a:lnTo>
                  <a:pt x="725" y="532"/>
                </a:lnTo>
                <a:lnTo>
                  <a:pt x="726" y="532"/>
                </a:lnTo>
                <a:lnTo>
                  <a:pt x="726" y="530"/>
                </a:lnTo>
                <a:lnTo>
                  <a:pt x="724" y="530"/>
                </a:lnTo>
                <a:lnTo>
                  <a:pt x="724" y="531"/>
                </a:lnTo>
                <a:lnTo>
                  <a:pt x="723" y="531"/>
                </a:lnTo>
                <a:lnTo>
                  <a:pt x="723" y="530"/>
                </a:lnTo>
                <a:lnTo>
                  <a:pt x="721" y="530"/>
                </a:lnTo>
                <a:lnTo>
                  <a:pt x="721" y="531"/>
                </a:lnTo>
                <a:lnTo>
                  <a:pt x="721" y="530"/>
                </a:lnTo>
                <a:lnTo>
                  <a:pt x="718" y="530"/>
                </a:lnTo>
                <a:lnTo>
                  <a:pt x="716" y="530"/>
                </a:lnTo>
                <a:lnTo>
                  <a:pt x="714" y="530"/>
                </a:lnTo>
                <a:lnTo>
                  <a:pt x="709" y="530"/>
                </a:lnTo>
                <a:lnTo>
                  <a:pt x="707" y="530"/>
                </a:lnTo>
                <a:lnTo>
                  <a:pt x="706" y="530"/>
                </a:lnTo>
                <a:lnTo>
                  <a:pt x="705" y="529"/>
                </a:lnTo>
                <a:lnTo>
                  <a:pt x="705" y="531"/>
                </a:lnTo>
                <a:lnTo>
                  <a:pt x="706" y="535"/>
                </a:lnTo>
                <a:lnTo>
                  <a:pt x="709" y="535"/>
                </a:lnTo>
                <a:lnTo>
                  <a:pt x="708" y="536"/>
                </a:lnTo>
                <a:lnTo>
                  <a:pt x="707" y="540"/>
                </a:lnTo>
                <a:lnTo>
                  <a:pt x="706" y="539"/>
                </a:lnTo>
                <a:lnTo>
                  <a:pt x="703" y="538"/>
                </a:lnTo>
                <a:lnTo>
                  <a:pt x="702" y="537"/>
                </a:lnTo>
                <a:lnTo>
                  <a:pt x="702" y="535"/>
                </a:lnTo>
                <a:lnTo>
                  <a:pt x="702" y="534"/>
                </a:lnTo>
                <a:lnTo>
                  <a:pt x="702" y="531"/>
                </a:lnTo>
                <a:lnTo>
                  <a:pt x="702" y="529"/>
                </a:lnTo>
                <a:lnTo>
                  <a:pt x="692" y="529"/>
                </a:lnTo>
                <a:lnTo>
                  <a:pt x="686" y="529"/>
                </a:lnTo>
                <a:lnTo>
                  <a:pt x="686" y="528"/>
                </a:lnTo>
                <a:lnTo>
                  <a:pt x="685" y="529"/>
                </a:lnTo>
                <a:lnTo>
                  <a:pt x="683" y="529"/>
                </a:lnTo>
                <a:lnTo>
                  <a:pt x="682" y="529"/>
                </a:lnTo>
                <a:lnTo>
                  <a:pt x="681" y="529"/>
                </a:lnTo>
                <a:lnTo>
                  <a:pt x="680" y="529"/>
                </a:lnTo>
                <a:lnTo>
                  <a:pt x="679" y="529"/>
                </a:lnTo>
                <a:lnTo>
                  <a:pt x="679" y="528"/>
                </a:lnTo>
                <a:lnTo>
                  <a:pt x="679" y="527"/>
                </a:lnTo>
                <a:lnTo>
                  <a:pt x="679" y="525"/>
                </a:lnTo>
                <a:lnTo>
                  <a:pt x="680" y="525"/>
                </a:lnTo>
                <a:lnTo>
                  <a:pt x="681" y="525"/>
                </a:lnTo>
                <a:lnTo>
                  <a:pt x="682" y="523"/>
                </a:lnTo>
                <a:lnTo>
                  <a:pt x="683" y="523"/>
                </a:lnTo>
                <a:lnTo>
                  <a:pt x="685" y="522"/>
                </a:lnTo>
                <a:lnTo>
                  <a:pt x="686" y="522"/>
                </a:lnTo>
                <a:lnTo>
                  <a:pt x="686" y="521"/>
                </a:lnTo>
                <a:lnTo>
                  <a:pt x="686" y="520"/>
                </a:lnTo>
                <a:lnTo>
                  <a:pt x="686" y="519"/>
                </a:lnTo>
                <a:lnTo>
                  <a:pt x="686" y="518"/>
                </a:lnTo>
                <a:lnTo>
                  <a:pt x="686" y="517"/>
                </a:lnTo>
                <a:lnTo>
                  <a:pt x="686" y="515"/>
                </a:lnTo>
                <a:lnTo>
                  <a:pt x="686" y="514"/>
                </a:lnTo>
                <a:lnTo>
                  <a:pt x="687" y="513"/>
                </a:lnTo>
                <a:lnTo>
                  <a:pt x="687" y="512"/>
                </a:lnTo>
                <a:lnTo>
                  <a:pt x="687" y="511"/>
                </a:lnTo>
                <a:lnTo>
                  <a:pt x="687" y="510"/>
                </a:lnTo>
                <a:lnTo>
                  <a:pt x="687" y="509"/>
                </a:lnTo>
                <a:lnTo>
                  <a:pt x="687" y="508"/>
                </a:lnTo>
                <a:lnTo>
                  <a:pt x="688" y="511"/>
                </a:lnTo>
                <a:lnTo>
                  <a:pt x="689" y="511"/>
                </a:lnTo>
                <a:lnTo>
                  <a:pt x="696" y="511"/>
                </a:lnTo>
                <a:lnTo>
                  <a:pt x="697" y="504"/>
                </a:lnTo>
                <a:lnTo>
                  <a:pt x="696" y="504"/>
                </a:lnTo>
                <a:lnTo>
                  <a:pt x="692" y="504"/>
                </a:lnTo>
                <a:lnTo>
                  <a:pt x="691" y="504"/>
                </a:lnTo>
                <a:lnTo>
                  <a:pt x="690" y="504"/>
                </a:lnTo>
                <a:lnTo>
                  <a:pt x="688" y="504"/>
                </a:lnTo>
                <a:lnTo>
                  <a:pt x="688" y="502"/>
                </a:lnTo>
                <a:lnTo>
                  <a:pt x="687" y="502"/>
                </a:lnTo>
                <a:lnTo>
                  <a:pt x="686" y="502"/>
                </a:lnTo>
                <a:lnTo>
                  <a:pt x="685" y="502"/>
                </a:lnTo>
                <a:lnTo>
                  <a:pt x="682" y="502"/>
                </a:lnTo>
                <a:lnTo>
                  <a:pt x="682" y="503"/>
                </a:lnTo>
                <a:lnTo>
                  <a:pt x="683" y="503"/>
                </a:lnTo>
                <a:lnTo>
                  <a:pt x="683" y="509"/>
                </a:lnTo>
                <a:lnTo>
                  <a:pt x="681" y="509"/>
                </a:lnTo>
                <a:lnTo>
                  <a:pt x="681" y="502"/>
                </a:lnTo>
                <a:lnTo>
                  <a:pt x="679" y="502"/>
                </a:lnTo>
                <a:lnTo>
                  <a:pt x="678" y="502"/>
                </a:lnTo>
                <a:lnTo>
                  <a:pt x="674" y="502"/>
                </a:lnTo>
                <a:lnTo>
                  <a:pt x="672" y="502"/>
                </a:lnTo>
                <a:lnTo>
                  <a:pt x="669" y="502"/>
                </a:lnTo>
                <a:lnTo>
                  <a:pt x="665" y="502"/>
                </a:lnTo>
                <a:lnTo>
                  <a:pt x="662" y="502"/>
                </a:lnTo>
                <a:lnTo>
                  <a:pt x="662" y="508"/>
                </a:lnTo>
                <a:lnTo>
                  <a:pt x="662" y="509"/>
                </a:lnTo>
                <a:lnTo>
                  <a:pt x="662" y="511"/>
                </a:lnTo>
                <a:lnTo>
                  <a:pt x="663" y="515"/>
                </a:lnTo>
                <a:lnTo>
                  <a:pt x="663" y="520"/>
                </a:lnTo>
                <a:lnTo>
                  <a:pt x="664" y="521"/>
                </a:lnTo>
                <a:lnTo>
                  <a:pt x="664" y="522"/>
                </a:lnTo>
                <a:lnTo>
                  <a:pt x="665" y="526"/>
                </a:lnTo>
                <a:lnTo>
                  <a:pt x="666" y="527"/>
                </a:lnTo>
                <a:lnTo>
                  <a:pt x="666" y="528"/>
                </a:lnTo>
                <a:lnTo>
                  <a:pt x="664" y="528"/>
                </a:lnTo>
                <a:lnTo>
                  <a:pt x="662" y="528"/>
                </a:lnTo>
                <a:lnTo>
                  <a:pt x="661" y="528"/>
                </a:lnTo>
                <a:lnTo>
                  <a:pt x="660" y="528"/>
                </a:lnTo>
                <a:lnTo>
                  <a:pt x="660" y="529"/>
                </a:lnTo>
                <a:lnTo>
                  <a:pt x="661" y="530"/>
                </a:lnTo>
                <a:lnTo>
                  <a:pt x="661" y="531"/>
                </a:lnTo>
                <a:lnTo>
                  <a:pt x="662" y="531"/>
                </a:lnTo>
                <a:lnTo>
                  <a:pt x="661" y="531"/>
                </a:lnTo>
                <a:lnTo>
                  <a:pt x="661" y="532"/>
                </a:lnTo>
                <a:lnTo>
                  <a:pt x="660" y="532"/>
                </a:lnTo>
                <a:lnTo>
                  <a:pt x="661" y="534"/>
                </a:lnTo>
                <a:lnTo>
                  <a:pt x="661" y="535"/>
                </a:lnTo>
                <a:lnTo>
                  <a:pt x="662" y="535"/>
                </a:lnTo>
                <a:lnTo>
                  <a:pt x="662" y="536"/>
                </a:lnTo>
                <a:lnTo>
                  <a:pt x="661" y="536"/>
                </a:lnTo>
                <a:lnTo>
                  <a:pt x="660" y="536"/>
                </a:lnTo>
                <a:lnTo>
                  <a:pt x="660" y="545"/>
                </a:lnTo>
                <a:lnTo>
                  <a:pt x="660" y="544"/>
                </a:lnTo>
                <a:lnTo>
                  <a:pt x="661" y="544"/>
                </a:lnTo>
                <a:lnTo>
                  <a:pt x="661" y="543"/>
                </a:lnTo>
                <a:lnTo>
                  <a:pt x="670" y="540"/>
                </a:lnTo>
                <a:lnTo>
                  <a:pt x="672" y="543"/>
                </a:lnTo>
                <a:lnTo>
                  <a:pt x="673" y="544"/>
                </a:lnTo>
                <a:lnTo>
                  <a:pt x="673" y="546"/>
                </a:lnTo>
                <a:lnTo>
                  <a:pt x="674" y="546"/>
                </a:lnTo>
                <a:lnTo>
                  <a:pt x="675" y="547"/>
                </a:lnTo>
                <a:lnTo>
                  <a:pt x="675" y="548"/>
                </a:lnTo>
                <a:lnTo>
                  <a:pt x="677" y="550"/>
                </a:lnTo>
                <a:lnTo>
                  <a:pt x="678" y="552"/>
                </a:lnTo>
                <a:lnTo>
                  <a:pt x="678" y="554"/>
                </a:lnTo>
                <a:lnTo>
                  <a:pt x="679" y="555"/>
                </a:lnTo>
                <a:lnTo>
                  <a:pt x="675" y="556"/>
                </a:lnTo>
                <a:lnTo>
                  <a:pt x="677" y="555"/>
                </a:lnTo>
                <a:lnTo>
                  <a:pt x="675" y="555"/>
                </a:lnTo>
                <a:lnTo>
                  <a:pt x="675" y="554"/>
                </a:lnTo>
                <a:lnTo>
                  <a:pt x="674" y="553"/>
                </a:lnTo>
                <a:lnTo>
                  <a:pt x="674" y="552"/>
                </a:lnTo>
                <a:lnTo>
                  <a:pt x="673" y="552"/>
                </a:lnTo>
                <a:lnTo>
                  <a:pt x="673" y="553"/>
                </a:lnTo>
                <a:lnTo>
                  <a:pt x="672" y="554"/>
                </a:lnTo>
                <a:lnTo>
                  <a:pt x="671" y="554"/>
                </a:lnTo>
                <a:lnTo>
                  <a:pt x="670" y="555"/>
                </a:lnTo>
                <a:lnTo>
                  <a:pt x="670" y="556"/>
                </a:lnTo>
                <a:lnTo>
                  <a:pt x="668" y="556"/>
                </a:lnTo>
                <a:lnTo>
                  <a:pt x="668" y="554"/>
                </a:lnTo>
                <a:lnTo>
                  <a:pt x="665" y="554"/>
                </a:lnTo>
                <a:lnTo>
                  <a:pt x="664" y="554"/>
                </a:lnTo>
                <a:lnTo>
                  <a:pt x="664" y="552"/>
                </a:lnTo>
                <a:lnTo>
                  <a:pt x="663" y="552"/>
                </a:lnTo>
                <a:lnTo>
                  <a:pt x="661" y="552"/>
                </a:lnTo>
                <a:lnTo>
                  <a:pt x="660" y="552"/>
                </a:lnTo>
                <a:lnTo>
                  <a:pt x="660" y="553"/>
                </a:lnTo>
                <a:lnTo>
                  <a:pt x="660" y="555"/>
                </a:lnTo>
                <a:lnTo>
                  <a:pt x="660" y="557"/>
                </a:lnTo>
                <a:lnTo>
                  <a:pt x="660" y="560"/>
                </a:lnTo>
                <a:lnTo>
                  <a:pt x="660" y="561"/>
                </a:lnTo>
                <a:lnTo>
                  <a:pt x="661" y="562"/>
                </a:lnTo>
                <a:lnTo>
                  <a:pt x="662" y="562"/>
                </a:lnTo>
                <a:lnTo>
                  <a:pt x="663" y="562"/>
                </a:lnTo>
                <a:lnTo>
                  <a:pt x="666" y="564"/>
                </a:lnTo>
                <a:lnTo>
                  <a:pt x="668" y="564"/>
                </a:lnTo>
                <a:lnTo>
                  <a:pt x="669" y="565"/>
                </a:lnTo>
                <a:lnTo>
                  <a:pt x="671" y="567"/>
                </a:lnTo>
                <a:lnTo>
                  <a:pt x="673" y="569"/>
                </a:lnTo>
                <a:lnTo>
                  <a:pt x="674" y="570"/>
                </a:lnTo>
                <a:lnTo>
                  <a:pt x="675" y="570"/>
                </a:lnTo>
                <a:lnTo>
                  <a:pt x="677" y="571"/>
                </a:lnTo>
                <a:lnTo>
                  <a:pt x="678" y="572"/>
                </a:lnTo>
                <a:lnTo>
                  <a:pt x="679" y="573"/>
                </a:lnTo>
                <a:lnTo>
                  <a:pt x="683" y="576"/>
                </a:lnTo>
                <a:lnTo>
                  <a:pt x="683" y="577"/>
                </a:lnTo>
                <a:lnTo>
                  <a:pt x="685" y="577"/>
                </a:lnTo>
                <a:lnTo>
                  <a:pt x="685" y="578"/>
                </a:lnTo>
                <a:lnTo>
                  <a:pt x="683" y="578"/>
                </a:lnTo>
                <a:lnTo>
                  <a:pt x="683" y="579"/>
                </a:lnTo>
                <a:lnTo>
                  <a:pt x="681" y="580"/>
                </a:lnTo>
                <a:lnTo>
                  <a:pt x="677" y="582"/>
                </a:lnTo>
                <a:lnTo>
                  <a:pt x="675" y="584"/>
                </a:lnTo>
                <a:lnTo>
                  <a:pt x="674" y="584"/>
                </a:lnTo>
                <a:lnTo>
                  <a:pt x="674" y="585"/>
                </a:lnTo>
                <a:lnTo>
                  <a:pt x="673" y="585"/>
                </a:lnTo>
                <a:lnTo>
                  <a:pt x="670" y="587"/>
                </a:lnTo>
                <a:lnTo>
                  <a:pt x="668" y="588"/>
                </a:lnTo>
                <a:lnTo>
                  <a:pt x="666" y="589"/>
                </a:lnTo>
                <a:lnTo>
                  <a:pt x="665" y="590"/>
                </a:lnTo>
                <a:lnTo>
                  <a:pt x="664" y="592"/>
                </a:lnTo>
                <a:lnTo>
                  <a:pt x="665" y="592"/>
                </a:lnTo>
                <a:lnTo>
                  <a:pt x="664" y="592"/>
                </a:lnTo>
                <a:lnTo>
                  <a:pt x="663" y="594"/>
                </a:lnTo>
                <a:lnTo>
                  <a:pt x="663" y="595"/>
                </a:lnTo>
                <a:lnTo>
                  <a:pt x="662" y="595"/>
                </a:lnTo>
                <a:lnTo>
                  <a:pt x="662" y="596"/>
                </a:lnTo>
                <a:lnTo>
                  <a:pt x="662" y="597"/>
                </a:lnTo>
                <a:lnTo>
                  <a:pt x="661" y="601"/>
                </a:lnTo>
                <a:lnTo>
                  <a:pt x="660" y="603"/>
                </a:lnTo>
                <a:lnTo>
                  <a:pt x="660" y="604"/>
                </a:lnTo>
                <a:lnTo>
                  <a:pt x="660" y="605"/>
                </a:lnTo>
                <a:lnTo>
                  <a:pt x="659" y="605"/>
                </a:lnTo>
                <a:lnTo>
                  <a:pt x="657" y="605"/>
                </a:lnTo>
                <a:lnTo>
                  <a:pt x="656" y="605"/>
                </a:lnTo>
                <a:lnTo>
                  <a:pt x="656" y="604"/>
                </a:lnTo>
                <a:lnTo>
                  <a:pt x="655" y="603"/>
                </a:lnTo>
                <a:lnTo>
                  <a:pt x="655" y="602"/>
                </a:lnTo>
                <a:lnTo>
                  <a:pt x="654" y="600"/>
                </a:lnTo>
                <a:lnTo>
                  <a:pt x="653" y="598"/>
                </a:lnTo>
                <a:lnTo>
                  <a:pt x="652" y="597"/>
                </a:lnTo>
                <a:lnTo>
                  <a:pt x="652" y="595"/>
                </a:lnTo>
                <a:lnTo>
                  <a:pt x="651" y="594"/>
                </a:lnTo>
                <a:lnTo>
                  <a:pt x="651" y="593"/>
                </a:lnTo>
                <a:lnTo>
                  <a:pt x="649" y="590"/>
                </a:lnTo>
                <a:lnTo>
                  <a:pt x="649" y="589"/>
                </a:lnTo>
                <a:lnTo>
                  <a:pt x="649" y="587"/>
                </a:lnTo>
                <a:lnTo>
                  <a:pt x="648" y="586"/>
                </a:lnTo>
                <a:lnTo>
                  <a:pt x="648" y="585"/>
                </a:lnTo>
                <a:lnTo>
                  <a:pt x="648" y="584"/>
                </a:lnTo>
                <a:lnTo>
                  <a:pt x="648" y="582"/>
                </a:lnTo>
                <a:lnTo>
                  <a:pt x="648" y="581"/>
                </a:lnTo>
                <a:lnTo>
                  <a:pt x="648" y="580"/>
                </a:lnTo>
                <a:lnTo>
                  <a:pt x="647" y="580"/>
                </a:lnTo>
                <a:lnTo>
                  <a:pt x="647" y="579"/>
                </a:lnTo>
                <a:lnTo>
                  <a:pt x="645" y="579"/>
                </a:lnTo>
                <a:lnTo>
                  <a:pt x="645" y="578"/>
                </a:lnTo>
                <a:lnTo>
                  <a:pt x="643" y="578"/>
                </a:lnTo>
                <a:lnTo>
                  <a:pt x="643" y="579"/>
                </a:lnTo>
                <a:lnTo>
                  <a:pt x="640" y="579"/>
                </a:lnTo>
                <a:lnTo>
                  <a:pt x="639" y="579"/>
                </a:lnTo>
                <a:lnTo>
                  <a:pt x="638" y="579"/>
                </a:lnTo>
                <a:lnTo>
                  <a:pt x="638" y="577"/>
                </a:lnTo>
                <a:lnTo>
                  <a:pt x="637" y="576"/>
                </a:lnTo>
                <a:lnTo>
                  <a:pt x="637" y="575"/>
                </a:lnTo>
                <a:lnTo>
                  <a:pt x="638" y="575"/>
                </a:lnTo>
                <a:lnTo>
                  <a:pt x="638" y="573"/>
                </a:lnTo>
                <a:lnTo>
                  <a:pt x="639" y="573"/>
                </a:lnTo>
                <a:lnTo>
                  <a:pt x="640" y="573"/>
                </a:lnTo>
                <a:lnTo>
                  <a:pt x="642" y="573"/>
                </a:lnTo>
                <a:lnTo>
                  <a:pt x="643" y="573"/>
                </a:lnTo>
                <a:lnTo>
                  <a:pt x="642" y="571"/>
                </a:lnTo>
                <a:lnTo>
                  <a:pt x="643" y="571"/>
                </a:lnTo>
                <a:lnTo>
                  <a:pt x="643" y="572"/>
                </a:lnTo>
                <a:lnTo>
                  <a:pt x="643" y="573"/>
                </a:lnTo>
                <a:lnTo>
                  <a:pt x="645" y="573"/>
                </a:lnTo>
                <a:lnTo>
                  <a:pt x="645" y="572"/>
                </a:lnTo>
                <a:lnTo>
                  <a:pt x="645" y="571"/>
                </a:lnTo>
                <a:lnTo>
                  <a:pt x="644" y="571"/>
                </a:lnTo>
                <a:lnTo>
                  <a:pt x="644" y="570"/>
                </a:lnTo>
                <a:lnTo>
                  <a:pt x="644" y="569"/>
                </a:lnTo>
                <a:lnTo>
                  <a:pt x="643" y="569"/>
                </a:lnTo>
                <a:lnTo>
                  <a:pt x="642" y="568"/>
                </a:lnTo>
                <a:lnTo>
                  <a:pt x="640" y="567"/>
                </a:lnTo>
                <a:lnTo>
                  <a:pt x="640" y="565"/>
                </a:lnTo>
                <a:lnTo>
                  <a:pt x="639" y="565"/>
                </a:lnTo>
                <a:lnTo>
                  <a:pt x="639" y="564"/>
                </a:lnTo>
                <a:lnTo>
                  <a:pt x="638" y="564"/>
                </a:lnTo>
                <a:lnTo>
                  <a:pt x="638" y="563"/>
                </a:lnTo>
                <a:lnTo>
                  <a:pt x="637" y="563"/>
                </a:lnTo>
                <a:lnTo>
                  <a:pt x="636" y="563"/>
                </a:lnTo>
                <a:lnTo>
                  <a:pt x="636" y="562"/>
                </a:lnTo>
                <a:lnTo>
                  <a:pt x="635" y="561"/>
                </a:lnTo>
                <a:lnTo>
                  <a:pt x="635" y="560"/>
                </a:lnTo>
                <a:lnTo>
                  <a:pt x="632" y="559"/>
                </a:lnTo>
                <a:lnTo>
                  <a:pt x="632" y="557"/>
                </a:lnTo>
                <a:lnTo>
                  <a:pt x="632" y="559"/>
                </a:lnTo>
                <a:lnTo>
                  <a:pt x="631" y="559"/>
                </a:lnTo>
                <a:lnTo>
                  <a:pt x="630" y="559"/>
                </a:lnTo>
                <a:lnTo>
                  <a:pt x="630" y="557"/>
                </a:lnTo>
                <a:lnTo>
                  <a:pt x="631" y="557"/>
                </a:lnTo>
                <a:lnTo>
                  <a:pt x="631" y="556"/>
                </a:lnTo>
                <a:lnTo>
                  <a:pt x="630" y="555"/>
                </a:lnTo>
                <a:lnTo>
                  <a:pt x="628" y="554"/>
                </a:lnTo>
                <a:lnTo>
                  <a:pt x="628" y="553"/>
                </a:lnTo>
                <a:lnTo>
                  <a:pt x="628" y="554"/>
                </a:lnTo>
                <a:lnTo>
                  <a:pt x="628" y="555"/>
                </a:lnTo>
                <a:lnTo>
                  <a:pt x="619" y="555"/>
                </a:lnTo>
                <a:lnTo>
                  <a:pt x="618" y="555"/>
                </a:lnTo>
                <a:lnTo>
                  <a:pt x="613" y="555"/>
                </a:lnTo>
                <a:lnTo>
                  <a:pt x="613" y="556"/>
                </a:lnTo>
                <a:lnTo>
                  <a:pt x="613" y="557"/>
                </a:lnTo>
                <a:lnTo>
                  <a:pt x="616" y="557"/>
                </a:lnTo>
                <a:lnTo>
                  <a:pt x="616" y="560"/>
                </a:lnTo>
                <a:lnTo>
                  <a:pt x="613" y="560"/>
                </a:lnTo>
                <a:lnTo>
                  <a:pt x="612" y="560"/>
                </a:lnTo>
                <a:lnTo>
                  <a:pt x="612" y="559"/>
                </a:lnTo>
                <a:lnTo>
                  <a:pt x="612" y="557"/>
                </a:lnTo>
                <a:lnTo>
                  <a:pt x="611" y="557"/>
                </a:lnTo>
                <a:lnTo>
                  <a:pt x="611" y="555"/>
                </a:lnTo>
                <a:lnTo>
                  <a:pt x="610" y="555"/>
                </a:lnTo>
                <a:lnTo>
                  <a:pt x="606" y="555"/>
                </a:lnTo>
                <a:lnTo>
                  <a:pt x="604" y="555"/>
                </a:lnTo>
                <a:lnTo>
                  <a:pt x="602" y="555"/>
                </a:lnTo>
                <a:lnTo>
                  <a:pt x="602" y="564"/>
                </a:lnTo>
                <a:lnTo>
                  <a:pt x="602" y="568"/>
                </a:lnTo>
                <a:lnTo>
                  <a:pt x="602" y="570"/>
                </a:lnTo>
                <a:lnTo>
                  <a:pt x="606" y="570"/>
                </a:lnTo>
                <a:lnTo>
                  <a:pt x="608" y="569"/>
                </a:lnTo>
                <a:lnTo>
                  <a:pt x="608" y="570"/>
                </a:lnTo>
                <a:lnTo>
                  <a:pt x="609" y="570"/>
                </a:lnTo>
                <a:lnTo>
                  <a:pt x="610" y="570"/>
                </a:lnTo>
                <a:lnTo>
                  <a:pt x="610" y="571"/>
                </a:lnTo>
                <a:lnTo>
                  <a:pt x="610" y="572"/>
                </a:lnTo>
                <a:lnTo>
                  <a:pt x="609" y="572"/>
                </a:lnTo>
                <a:lnTo>
                  <a:pt x="608" y="572"/>
                </a:lnTo>
                <a:lnTo>
                  <a:pt x="608" y="573"/>
                </a:lnTo>
                <a:lnTo>
                  <a:pt x="608" y="575"/>
                </a:lnTo>
                <a:lnTo>
                  <a:pt x="608" y="576"/>
                </a:lnTo>
                <a:lnTo>
                  <a:pt x="605" y="575"/>
                </a:lnTo>
                <a:lnTo>
                  <a:pt x="604" y="575"/>
                </a:lnTo>
                <a:lnTo>
                  <a:pt x="605" y="577"/>
                </a:lnTo>
                <a:lnTo>
                  <a:pt x="604" y="577"/>
                </a:lnTo>
                <a:lnTo>
                  <a:pt x="603" y="577"/>
                </a:lnTo>
                <a:lnTo>
                  <a:pt x="602" y="577"/>
                </a:lnTo>
                <a:lnTo>
                  <a:pt x="602" y="586"/>
                </a:lnTo>
                <a:lnTo>
                  <a:pt x="602" y="592"/>
                </a:lnTo>
                <a:lnTo>
                  <a:pt x="601" y="592"/>
                </a:lnTo>
                <a:lnTo>
                  <a:pt x="600" y="592"/>
                </a:lnTo>
                <a:lnTo>
                  <a:pt x="600" y="594"/>
                </a:lnTo>
                <a:lnTo>
                  <a:pt x="600" y="596"/>
                </a:lnTo>
                <a:lnTo>
                  <a:pt x="600" y="597"/>
                </a:lnTo>
                <a:lnTo>
                  <a:pt x="600" y="602"/>
                </a:lnTo>
                <a:lnTo>
                  <a:pt x="600" y="606"/>
                </a:lnTo>
                <a:lnTo>
                  <a:pt x="600" y="609"/>
                </a:lnTo>
                <a:lnTo>
                  <a:pt x="600" y="614"/>
                </a:lnTo>
                <a:lnTo>
                  <a:pt x="600" y="615"/>
                </a:lnTo>
                <a:lnTo>
                  <a:pt x="608" y="615"/>
                </a:lnTo>
                <a:lnTo>
                  <a:pt x="610" y="615"/>
                </a:lnTo>
                <a:lnTo>
                  <a:pt x="611" y="615"/>
                </a:lnTo>
                <a:lnTo>
                  <a:pt x="612" y="615"/>
                </a:lnTo>
                <a:lnTo>
                  <a:pt x="614" y="615"/>
                </a:lnTo>
                <a:lnTo>
                  <a:pt x="614" y="617"/>
                </a:lnTo>
                <a:lnTo>
                  <a:pt x="614" y="618"/>
                </a:lnTo>
                <a:lnTo>
                  <a:pt x="614" y="619"/>
                </a:lnTo>
                <a:lnTo>
                  <a:pt x="616" y="619"/>
                </a:lnTo>
                <a:lnTo>
                  <a:pt x="616" y="620"/>
                </a:lnTo>
                <a:lnTo>
                  <a:pt x="616" y="621"/>
                </a:lnTo>
                <a:lnTo>
                  <a:pt x="614" y="622"/>
                </a:lnTo>
                <a:lnTo>
                  <a:pt x="614" y="623"/>
                </a:lnTo>
                <a:lnTo>
                  <a:pt x="614" y="624"/>
                </a:lnTo>
                <a:lnTo>
                  <a:pt x="614" y="626"/>
                </a:lnTo>
                <a:lnTo>
                  <a:pt x="613" y="626"/>
                </a:lnTo>
                <a:lnTo>
                  <a:pt x="613" y="627"/>
                </a:lnTo>
                <a:lnTo>
                  <a:pt x="612" y="627"/>
                </a:lnTo>
                <a:lnTo>
                  <a:pt x="609" y="627"/>
                </a:lnTo>
                <a:lnTo>
                  <a:pt x="609" y="624"/>
                </a:lnTo>
                <a:lnTo>
                  <a:pt x="604" y="624"/>
                </a:lnTo>
                <a:lnTo>
                  <a:pt x="603" y="621"/>
                </a:lnTo>
                <a:lnTo>
                  <a:pt x="600" y="621"/>
                </a:lnTo>
                <a:lnTo>
                  <a:pt x="600" y="638"/>
                </a:lnTo>
                <a:lnTo>
                  <a:pt x="600" y="642"/>
                </a:lnTo>
                <a:lnTo>
                  <a:pt x="600" y="655"/>
                </a:lnTo>
                <a:lnTo>
                  <a:pt x="600" y="656"/>
                </a:lnTo>
                <a:lnTo>
                  <a:pt x="600" y="657"/>
                </a:lnTo>
                <a:lnTo>
                  <a:pt x="600" y="660"/>
                </a:lnTo>
                <a:lnTo>
                  <a:pt x="600" y="668"/>
                </a:lnTo>
                <a:lnTo>
                  <a:pt x="600" y="669"/>
                </a:lnTo>
                <a:lnTo>
                  <a:pt x="600" y="670"/>
                </a:lnTo>
                <a:lnTo>
                  <a:pt x="600" y="672"/>
                </a:lnTo>
                <a:lnTo>
                  <a:pt x="600" y="676"/>
                </a:lnTo>
                <a:lnTo>
                  <a:pt x="600" y="677"/>
                </a:lnTo>
                <a:lnTo>
                  <a:pt x="600" y="678"/>
                </a:lnTo>
                <a:lnTo>
                  <a:pt x="600" y="681"/>
                </a:lnTo>
                <a:lnTo>
                  <a:pt x="600" y="688"/>
                </a:lnTo>
                <a:lnTo>
                  <a:pt x="600" y="694"/>
                </a:lnTo>
                <a:lnTo>
                  <a:pt x="600" y="698"/>
                </a:lnTo>
                <a:lnTo>
                  <a:pt x="600" y="699"/>
                </a:lnTo>
                <a:lnTo>
                  <a:pt x="600" y="703"/>
                </a:lnTo>
                <a:lnTo>
                  <a:pt x="600" y="707"/>
                </a:lnTo>
                <a:lnTo>
                  <a:pt x="600" y="710"/>
                </a:lnTo>
                <a:lnTo>
                  <a:pt x="600" y="727"/>
                </a:lnTo>
                <a:lnTo>
                  <a:pt x="600" y="730"/>
                </a:lnTo>
                <a:lnTo>
                  <a:pt x="599" y="732"/>
                </a:lnTo>
                <a:lnTo>
                  <a:pt x="599" y="743"/>
                </a:lnTo>
                <a:lnTo>
                  <a:pt x="599" y="757"/>
                </a:lnTo>
                <a:lnTo>
                  <a:pt x="599" y="764"/>
                </a:lnTo>
                <a:lnTo>
                  <a:pt x="599" y="795"/>
                </a:lnTo>
                <a:lnTo>
                  <a:pt x="599" y="801"/>
                </a:lnTo>
                <a:lnTo>
                  <a:pt x="599" y="802"/>
                </a:lnTo>
                <a:lnTo>
                  <a:pt x="599" y="804"/>
                </a:lnTo>
                <a:lnTo>
                  <a:pt x="599" y="807"/>
                </a:lnTo>
                <a:lnTo>
                  <a:pt x="599" y="810"/>
                </a:lnTo>
                <a:lnTo>
                  <a:pt x="599" y="811"/>
                </a:lnTo>
                <a:lnTo>
                  <a:pt x="599" y="823"/>
                </a:lnTo>
                <a:lnTo>
                  <a:pt x="597" y="832"/>
                </a:lnTo>
                <a:lnTo>
                  <a:pt x="597" y="841"/>
                </a:lnTo>
                <a:lnTo>
                  <a:pt x="597" y="855"/>
                </a:lnTo>
                <a:lnTo>
                  <a:pt x="597" y="858"/>
                </a:lnTo>
                <a:lnTo>
                  <a:pt x="586" y="858"/>
                </a:lnTo>
                <a:lnTo>
                  <a:pt x="579" y="858"/>
                </a:lnTo>
                <a:lnTo>
                  <a:pt x="571" y="858"/>
                </a:lnTo>
                <a:lnTo>
                  <a:pt x="569" y="858"/>
                </a:lnTo>
                <a:lnTo>
                  <a:pt x="568" y="858"/>
                </a:lnTo>
                <a:lnTo>
                  <a:pt x="552" y="857"/>
                </a:lnTo>
                <a:lnTo>
                  <a:pt x="540" y="857"/>
                </a:lnTo>
                <a:lnTo>
                  <a:pt x="539" y="857"/>
                </a:lnTo>
                <a:lnTo>
                  <a:pt x="537" y="857"/>
                </a:lnTo>
                <a:lnTo>
                  <a:pt x="534" y="857"/>
                </a:lnTo>
                <a:lnTo>
                  <a:pt x="533" y="857"/>
                </a:lnTo>
                <a:lnTo>
                  <a:pt x="509" y="857"/>
                </a:lnTo>
                <a:lnTo>
                  <a:pt x="502" y="857"/>
                </a:lnTo>
                <a:lnTo>
                  <a:pt x="489" y="857"/>
                </a:lnTo>
                <a:lnTo>
                  <a:pt x="488" y="857"/>
                </a:lnTo>
                <a:lnTo>
                  <a:pt x="485" y="857"/>
                </a:lnTo>
                <a:lnTo>
                  <a:pt x="484" y="857"/>
                </a:lnTo>
                <a:lnTo>
                  <a:pt x="483" y="857"/>
                </a:lnTo>
                <a:lnTo>
                  <a:pt x="479" y="857"/>
                </a:lnTo>
                <a:lnTo>
                  <a:pt x="475" y="857"/>
                </a:lnTo>
                <a:lnTo>
                  <a:pt x="474" y="857"/>
                </a:lnTo>
                <a:lnTo>
                  <a:pt x="465" y="857"/>
                </a:lnTo>
                <a:lnTo>
                  <a:pt x="462" y="857"/>
                </a:lnTo>
                <a:lnTo>
                  <a:pt x="458" y="857"/>
                </a:lnTo>
                <a:lnTo>
                  <a:pt x="457" y="857"/>
                </a:lnTo>
                <a:lnTo>
                  <a:pt x="456" y="857"/>
                </a:lnTo>
                <a:lnTo>
                  <a:pt x="453" y="857"/>
                </a:lnTo>
                <a:lnTo>
                  <a:pt x="451" y="857"/>
                </a:lnTo>
                <a:lnTo>
                  <a:pt x="451" y="852"/>
                </a:lnTo>
                <a:lnTo>
                  <a:pt x="451" y="851"/>
                </a:lnTo>
                <a:lnTo>
                  <a:pt x="450" y="849"/>
                </a:lnTo>
                <a:lnTo>
                  <a:pt x="450" y="848"/>
                </a:lnTo>
                <a:lnTo>
                  <a:pt x="450" y="845"/>
                </a:lnTo>
                <a:lnTo>
                  <a:pt x="450" y="844"/>
                </a:lnTo>
                <a:lnTo>
                  <a:pt x="450" y="843"/>
                </a:lnTo>
                <a:lnTo>
                  <a:pt x="450" y="840"/>
                </a:lnTo>
                <a:lnTo>
                  <a:pt x="450" y="839"/>
                </a:lnTo>
                <a:lnTo>
                  <a:pt x="451" y="839"/>
                </a:lnTo>
                <a:lnTo>
                  <a:pt x="451" y="838"/>
                </a:lnTo>
                <a:lnTo>
                  <a:pt x="457" y="839"/>
                </a:lnTo>
                <a:lnTo>
                  <a:pt x="458" y="839"/>
                </a:lnTo>
                <a:lnTo>
                  <a:pt x="459" y="837"/>
                </a:lnTo>
                <a:lnTo>
                  <a:pt x="459" y="836"/>
                </a:lnTo>
                <a:lnTo>
                  <a:pt x="461" y="836"/>
                </a:lnTo>
                <a:lnTo>
                  <a:pt x="462" y="835"/>
                </a:lnTo>
                <a:lnTo>
                  <a:pt x="463" y="832"/>
                </a:lnTo>
                <a:lnTo>
                  <a:pt x="463" y="831"/>
                </a:lnTo>
                <a:lnTo>
                  <a:pt x="463" y="829"/>
                </a:lnTo>
                <a:lnTo>
                  <a:pt x="464" y="826"/>
                </a:lnTo>
                <a:lnTo>
                  <a:pt x="464" y="823"/>
                </a:lnTo>
                <a:lnTo>
                  <a:pt x="464" y="820"/>
                </a:lnTo>
                <a:lnTo>
                  <a:pt x="464" y="818"/>
                </a:lnTo>
                <a:lnTo>
                  <a:pt x="464" y="816"/>
                </a:lnTo>
                <a:lnTo>
                  <a:pt x="464" y="811"/>
                </a:lnTo>
                <a:lnTo>
                  <a:pt x="464" y="810"/>
                </a:lnTo>
                <a:lnTo>
                  <a:pt x="463" y="807"/>
                </a:lnTo>
                <a:lnTo>
                  <a:pt x="462" y="804"/>
                </a:lnTo>
                <a:lnTo>
                  <a:pt x="461" y="798"/>
                </a:lnTo>
                <a:lnTo>
                  <a:pt x="458" y="794"/>
                </a:lnTo>
                <a:lnTo>
                  <a:pt x="458" y="791"/>
                </a:lnTo>
                <a:lnTo>
                  <a:pt x="457" y="789"/>
                </a:lnTo>
                <a:lnTo>
                  <a:pt x="457" y="788"/>
                </a:lnTo>
                <a:lnTo>
                  <a:pt x="456" y="786"/>
                </a:lnTo>
                <a:lnTo>
                  <a:pt x="456" y="785"/>
                </a:lnTo>
                <a:lnTo>
                  <a:pt x="456" y="783"/>
                </a:lnTo>
                <a:lnTo>
                  <a:pt x="456" y="782"/>
                </a:lnTo>
                <a:lnTo>
                  <a:pt x="456" y="780"/>
                </a:lnTo>
                <a:lnTo>
                  <a:pt x="456" y="777"/>
                </a:lnTo>
                <a:lnTo>
                  <a:pt x="455" y="776"/>
                </a:lnTo>
                <a:lnTo>
                  <a:pt x="456" y="772"/>
                </a:lnTo>
                <a:lnTo>
                  <a:pt x="456" y="769"/>
                </a:lnTo>
                <a:lnTo>
                  <a:pt x="451" y="769"/>
                </a:lnTo>
                <a:lnTo>
                  <a:pt x="450" y="769"/>
                </a:lnTo>
                <a:lnTo>
                  <a:pt x="447" y="769"/>
                </a:lnTo>
                <a:lnTo>
                  <a:pt x="439" y="769"/>
                </a:lnTo>
                <a:lnTo>
                  <a:pt x="433" y="769"/>
                </a:lnTo>
                <a:lnTo>
                  <a:pt x="429" y="769"/>
                </a:lnTo>
                <a:lnTo>
                  <a:pt x="424" y="769"/>
                </a:lnTo>
                <a:lnTo>
                  <a:pt x="413" y="769"/>
                </a:lnTo>
                <a:lnTo>
                  <a:pt x="411" y="769"/>
                </a:lnTo>
                <a:lnTo>
                  <a:pt x="407" y="769"/>
                </a:lnTo>
                <a:lnTo>
                  <a:pt x="401" y="769"/>
                </a:lnTo>
                <a:lnTo>
                  <a:pt x="396" y="769"/>
                </a:lnTo>
                <a:lnTo>
                  <a:pt x="395" y="754"/>
                </a:lnTo>
                <a:lnTo>
                  <a:pt x="397" y="754"/>
                </a:lnTo>
                <a:lnTo>
                  <a:pt x="398" y="754"/>
                </a:lnTo>
                <a:lnTo>
                  <a:pt x="398" y="753"/>
                </a:lnTo>
                <a:lnTo>
                  <a:pt x="398" y="752"/>
                </a:lnTo>
                <a:lnTo>
                  <a:pt x="403" y="753"/>
                </a:lnTo>
                <a:lnTo>
                  <a:pt x="403" y="752"/>
                </a:lnTo>
                <a:lnTo>
                  <a:pt x="404" y="751"/>
                </a:lnTo>
                <a:lnTo>
                  <a:pt x="404" y="748"/>
                </a:lnTo>
                <a:lnTo>
                  <a:pt x="405" y="746"/>
                </a:lnTo>
                <a:lnTo>
                  <a:pt x="405" y="745"/>
                </a:lnTo>
                <a:lnTo>
                  <a:pt x="405" y="744"/>
                </a:lnTo>
                <a:lnTo>
                  <a:pt x="404" y="743"/>
                </a:lnTo>
                <a:lnTo>
                  <a:pt x="404" y="741"/>
                </a:lnTo>
                <a:lnTo>
                  <a:pt x="404" y="739"/>
                </a:lnTo>
                <a:lnTo>
                  <a:pt x="402" y="738"/>
                </a:lnTo>
                <a:lnTo>
                  <a:pt x="399" y="738"/>
                </a:lnTo>
                <a:lnTo>
                  <a:pt x="399" y="735"/>
                </a:lnTo>
                <a:lnTo>
                  <a:pt x="399" y="734"/>
                </a:lnTo>
                <a:lnTo>
                  <a:pt x="399" y="731"/>
                </a:lnTo>
                <a:lnTo>
                  <a:pt x="399" y="730"/>
                </a:lnTo>
                <a:lnTo>
                  <a:pt x="399" y="728"/>
                </a:lnTo>
                <a:lnTo>
                  <a:pt x="399" y="724"/>
                </a:lnTo>
                <a:lnTo>
                  <a:pt x="399" y="720"/>
                </a:lnTo>
                <a:lnTo>
                  <a:pt x="399" y="710"/>
                </a:lnTo>
                <a:lnTo>
                  <a:pt x="399" y="701"/>
                </a:lnTo>
                <a:lnTo>
                  <a:pt x="399" y="699"/>
                </a:lnTo>
                <a:lnTo>
                  <a:pt x="403" y="699"/>
                </a:lnTo>
                <a:lnTo>
                  <a:pt x="403" y="698"/>
                </a:lnTo>
                <a:lnTo>
                  <a:pt x="403" y="695"/>
                </a:lnTo>
                <a:lnTo>
                  <a:pt x="403" y="692"/>
                </a:lnTo>
                <a:lnTo>
                  <a:pt x="404" y="690"/>
                </a:lnTo>
                <a:lnTo>
                  <a:pt x="404" y="688"/>
                </a:lnTo>
                <a:lnTo>
                  <a:pt x="404" y="681"/>
                </a:lnTo>
                <a:lnTo>
                  <a:pt x="403" y="681"/>
                </a:lnTo>
                <a:lnTo>
                  <a:pt x="402" y="681"/>
                </a:lnTo>
                <a:lnTo>
                  <a:pt x="398" y="681"/>
                </a:lnTo>
                <a:lnTo>
                  <a:pt x="397" y="681"/>
                </a:lnTo>
                <a:lnTo>
                  <a:pt x="395" y="681"/>
                </a:lnTo>
                <a:lnTo>
                  <a:pt x="394" y="681"/>
                </a:lnTo>
                <a:lnTo>
                  <a:pt x="390" y="681"/>
                </a:lnTo>
                <a:lnTo>
                  <a:pt x="389" y="681"/>
                </a:lnTo>
                <a:lnTo>
                  <a:pt x="380" y="681"/>
                </a:lnTo>
                <a:lnTo>
                  <a:pt x="377" y="681"/>
                </a:lnTo>
                <a:lnTo>
                  <a:pt x="375" y="681"/>
                </a:lnTo>
                <a:lnTo>
                  <a:pt x="373" y="681"/>
                </a:lnTo>
                <a:lnTo>
                  <a:pt x="372" y="681"/>
                </a:lnTo>
                <a:lnTo>
                  <a:pt x="371" y="681"/>
                </a:lnTo>
                <a:lnTo>
                  <a:pt x="369" y="681"/>
                </a:lnTo>
                <a:lnTo>
                  <a:pt x="368" y="681"/>
                </a:lnTo>
                <a:lnTo>
                  <a:pt x="367" y="681"/>
                </a:lnTo>
                <a:lnTo>
                  <a:pt x="363" y="681"/>
                </a:lnTo>
                <a:lnTo>
                  <a:pt x="362" y="681"/>
                </a:lnTo>
                <a:lnTo>
                  <a:pt x="361" y="681"/>
                </a:lnTo>
                <a:lnTo>
                  <a:pt x="361" y="680"/>
                </a:lnTo>
                <a:lnTo>
                  <a:pt x="362" y="679"/>
                </a:lnTo>
                <a:lnTo>
                  <a:pt x="362" y="678"/>
                </a:lnTo>
                <a:lnTo>
                  <a:pt x="362" y="677"/>
                </a:lnTo>
                <a:lnTo>
                  <a:pt x="362" y="676"/>
                </a:lnTo>
                <a:lnTo>
                  <a:pt x="362" y="674"/>
                </a:lnTo>
                <a:lnTo>
                  <a:pt x="362" y="672"/>
                </a:lnTo>
                <a:lnTo>
                  <a:pt x="359" y="672"/>
                </a:lnTo>
                <a:lnTo>
                  <a:pt x="358" y="672"/>
                </a:lnTo>
                <a:lnTo>
                  <a:pt x="345" y="672"/>
                </a:lnTo>
                <a:lnTo>
                  <a:pt x="337" y="672"/>
                </a:lnTo>
                <a:lnTo>
                  <a:pt x="337" y="669"/>
                </a:lnTo>
                <a:lnTo>
                  <a:pt x="336" y="669"/>
                </a:lnTo>
                <a:lnTo>
                  <a:pt x="321" y="668"/>
                </a:lnTo>
                <a:lnTo>
                  <a:pt x="321" y="665"/>
                </a:lnTo>
                <a:lnTo>
                  <a:pt x="321" y="664"/>
                </a:lnTo>
                <a:lnTo>
                  <a:pt x="321" y="663"/>
                </a:lnTo>
                <a:lnTo>
                  <a:pt x="321" y="662"/>
                </a:lnTo>
                <a:lnTo>
                  <a:pt x="321" y="660"/>
                </a:lnTo>
                <a:lnTo>
                  <a:pt x="321" y="657"/>
                </a:lnTo>
                <a:lnTo>
                  <a:pt x="321" y="656"/>
                </a:lnTo>
                <a:lnTo>
                  <a:pt x="321" y="655"/>
                </a:lnTo>
                <a:lnTo>
                  <a:pt x="321" y="654"/>
                </a:lnTo>
                <a:lnTo>
                  <a:pt x="321" y="652"/>
                </a:lnTo>
                <a:lnTo>
                  <a:pt x="320" y="652"/>
                </a:lnTo>
                <a:lnTo>
                  <a:pt x="319" y="652"/>
                </a:lnTo>
                <a:lnTo>
                  <a:pt x="312" y="652"/>
                </a:lnTo>
                <a:lnTo>
                  <a:pt x="311" y="652"/>
                </a:lnTo>
                <a:lnTo>
                  <a:pt x="309" y="652"/>
                </a:lnTo>
                <a:lnTo>
                  <a:pt x="307" y="652"/>
                </a:lnTo>
                <a:lnTo>
                  <a:pt x="301" y="652"/>
                </a:lnTo>
                <a:lnTo>
                  <a:pt x="302" y="663"/>
                </a:lnTo>
                <a:lnTo>
                  <a:pt x="302" y="665"/>
                </a:lnTo>
                <a:lnTo>
                  <a:pt x="302" y="670"/>
                </a:lnTo>
                <a:lnTo>
                  <a:pt x="301" y="677"/>
                </a:lnTo>
                <a:lnTo>
                  <a:pt x="301" y="678"/>
                </a:lnTo>
                <a:lnTo>
                  <a:pt x="300" y="678"/>
                </a:lnTo>
                <a:lnTo>
                  <a:pt x="293" y="676"/>
                </a:lnTo>
                <a:lnTo>
                  <a:pt x="291" y="674"/>
                </a:lnTo>
                <a:lnTo>
                  <a:pt x="289" y="674"/>
                </a:lnTo>
                <a:lnTo>
                  <a:pt x="286" y="674"/>
                </a:lnTo>
                <a:lnTo>
                  <a:pt x="285" y="673"/>
                </a:lnTo>
                <a:lnTo>
                  <a:pt x="284" y="673"/>
                </a:lnTo>
                <a:lnTo>
                  <a:pt x="283" y="673"/>
                </a:lnTo>
                <a:lnTo>
                  <a:pt x="282" y="673"/>
                </a:lnTo>
                <a:lnTo>
                  <a:pt x="281" y="674"/>
                </a:lnTo>
                <a:lnTo>
                  <a:pt x="278" y="674"/>
                </a:lnTo>
                <a:lnTo>
                  <a:pt x="276" y="674"/>
                </a:lnTo>
                <a:lnTo>
                  <a:pt x="275" y="676"/>
                </a:lnTo>
                <a:lnTo>
                  <a:pt x="274" y="676"/>
                </a:lnTo>
                <a:lnTo>
                  <a:pt x="273" y="677"/>
                </a:lnTo>
                <a:lnTo>
                  <a:pt x="270" y="678"/>
                </a:lnTo>
                <a:lnTo>
                  <a:pt x="269" y="678"/>
                </a:lnTo>
                <a:lnTo>
                  <a:pt x="268" y="679"/>
                </a:lnTo>
                <a:lnTo>
                  <a:pt x="267" y="680"/>
                </a:lnTo>
                <a:lnTo>
                  <a:pt x="266" y="680"/>
                </a:lnTo>
                <a:lnTo>
                  <a:pt x="265" y="680"/>
                </a:lnTo>
                <a:lnTo>
                  <a:pt x="261" y="680"/>
                </a:lnTo>
                <a:lnTo>
                  <a:pt x="260" y="680"/>
                </a:lnTo>
                <a:lnTo>
                  <a:pt x="257" y="680"/>
                </a:lnTo>
                <a:lnTo>
                  <a:pt x="256" y="679"/>
                </a:lnTo>
                <a:lnTo>
                  <a:pt x="253" y="679"/>
                </a:lnTo>
                <a:lnTo>
                  <a:pt x="252" y="679"/>
                </a:lnTo>
                <a:lnTo>
                  <a:pt x="251" y="679"/>
                </a:lnTo>
                <a:lnTo>
                  <a:pt x="250" y="679"/>
                </a:lnTo>
                <a:lnTo>
                  <a:pt x="248" y="679"/>
                </a:lnTo>
                <a:lnTo>
                  <a:pt x="247" y="679"/>
                </a:lnTo>
                <a:lnTo>
                  <a:pt x="246" y="679"/>
                </a:lnTo>
                <a:lnTo>
                  <a:pt x="243" y="679"/>
                </a:lnTo>
                <a:lnTo>
                  <a:pt x="240" y="679"/>
                </a:lnTo>
                <a:lnTo>
                  <a:pt x="234" y="679"/>
                </a:lnTo>
                <a:lnTo>
                  <a:pt x="233" y="679"/>
                </a:lnTo>
                <a:lnTo>
                  <a:pt x="231" y="679"/>
                </a:lnTo>
                <a:lnTo>
                  <a:pt x="226" y="680"/>
                </a:lnTo>
                <a:lnTo>
                  <a:pt x="222" y="680"/>
                </a:lnTo>
                <a:lnTo>
                  <a:pt x="221" y="680"/>
                </a:lnTo>
                <a:lnTo>
                  <a:pt x="221" y="682"/>
                </a:lnTo>
                <a:lnTo>
                  <a:pt x="221" y="690"/>
                </a:lnTo>
                <a:lnTo>
                  <a:pt x="220" y="693"/>
                </a:lnTo>
                <a:lnTo>
                  <a:pt x="220" y="696"/>
                </a:lnTo>
                <a:lnTo>
                  <a:pt x="216" y="696"/>
                </a:lnTo>
                <a:lnTo>
                  <a:pt x="213" y="696"/>
                </a:lnTo>
                <a:lnTo>
                  <a:pt x="210" y="696"/>
                </a:lnTo>
                <a:lnTo>
                  <a:pt x="206" y="696"/>
                </a:lnTo>
                <a:lnTo>
                  <a:pt x="204" y="696"/>
                </a:lnTo>
                <a:lnTo>
                  <a:pt x="204" y="704"/>
                </a:lnTo>
                <a:lnTo>
                  <a:pt x="203" y="704"/>
                </a:lnTo>
                <a:lnTo>
                  <a:pt x="200" y="704"/>
                </a:lnTo>
                <a:lnTo>
                  <a:pt x="199" y="704"/>
                </a:lnTo>
                <a:lnTo>
                  <a:pt x="195" y="705"/>
                </a:lnTo>
                <a:lnTo>
                  <a:pt x="192" y="705"/>
                </a:lnTo>
                <a:lnTo>
                  <a:pt x="192" y="707"/>
                </a:lnTo>
                <a:lnTo>
                  <a:pt x="192" y="710"/>
                </a:lnTo>
                <a:lnTo>
                  <a:pt x="192" y="719"/>
                </a:lnTo>
                <a:lnTo>
                  <a:pt x="192" y="721"/>
                </a:lnTo>
                <a:lnTo>
                  <a:pt x="192" y="723"/>
                </a:lnTo>
                <a:lnTo>
                  <a:pt x="192" y="727"/>
                </a:lnTo>
                <a:lnTo>
                  <a:pt x="192" y="739"/>
                </a:lnTo>
                <a:lnTo>
                  <a:pt x="192" y="744"/>
                </a:lnTo>
                <a:lnTo>
                  <a:pt x="192" y="747"/>
                </a:lnTo>
                <a:lnTo>
                  <a:pt x="192" y="751"/>
                </a:lnTo>
                <a:lnTo>
                  <a:pt x="191" y="763"/>
                </a:lnTo>
                <a:lnTo>
                  <a:pt x="189" y="763"/>
                </a:lnTo>
                <a:lnTo>
                  <a:pt x="189" y="764"/>
                </a:lnTo>
                <a:lnTo>
                  <a:pt x="189" y="765"/>
                </a:lnTo>
                <a:lnTo>
                  <a:pt x="178" y="765"/>
                </a:lnTo>
                <a:lnTo>
                  <a:pt x="175" y="765"/>
                </a:lnTo>
                <a:lnTo>
                  <a:pt x="175" y="770"/>
                </a:lnTo>
                <a:lnTo>
                  <a:pt x="175" y="779"/>
                </a:lnTo>
                <a:lnTo>
                  <a:pt x="175" y="781"/>
                </a:lnTo>
                <a:lnTo>
                  <a:pt x="175" y="791"/>
                </a:lnTo>
                <a:lnTo>
                  <a:pt x="175" y="794"/>
                </a:lnTo>
                <a:lnTo>
                  <a:pt x="160" y="794"/>
                </a:lnTo>
                <a:lnTo>
                  <a:pt x="158" y="794"/>
                </a:lnTo>
                <a:lnTo>
                  <a:pt x="157" y="794"/>
                </a:lnTo>
                <a:lnTo>
                  <a:pt x="151" y="794"/>
                </a:lnTo>
                <a:lnTo>
                  <a:pt x="136" y="793"/>
                </a:lnTo>
                <a:lnTo>
                  <a:pt x="132" y="793"/>
                </a:lnTo>
                <a:lnTo>
                  <a:pt x="132" y="797"/>
                </a:lnTo>
                <a:lnTo>
                  <a:pt x="132" y="812"/>
                </a:lnTo>
                <a:lnTo>
                  <a:pt x="132" y="815"/>
                </a:lnTo>
                <a:lnTo>
                  <a:pt x="132" y="818"/>
                </a:lnTo>
                <a:lnTo>
                  <a:pt x="132" y="824"/>
                </a:lnTo>
                <a:lnTo>
                  <a:pt x="132" y="827"/>
                </a:lnTo>
                <a:lnTo>
                  <a:pt x="132" y="830"/>
                </a:lnTo>
                <a:lnTo>
                  <a:pt x="132" y="832"/>
                </a:lnTo>
                <a:lnTo>
                  <a:pt x="132" y="836"/>
                </a:lnTo>
                <a:lnTo>
                  <a:pt x="131" y="836"/>
                </a:lnTo>
                <a:lnTo>
                  <a:pt x="130" y="836"/>
                </a:lnTo>
                <a:lnTo>
                  <a:pt x="129" y="836"/>
                </a:lnTo>
                <a:lnTo>
                  <a:pt x="128" y="836"/>
                </a:lnTo>
                <a:lnTo>
                  <a:pt x="126" y="835"/>
                </a:lnTo>
                <a:lnTo>
                  <a:pt x="124" y="835"/>
                </a:lnTo>
                <a:lnTo>
                  <a:pt x="122" y="833"/>
                </a:lnTo>
                <a:lnTo>
                  <a:pt x="121" y="833"/>
                </a:lnTo>
                <a:lnTo>
                  <a:pt x="118" y="832"/>
                </a:lnTo>
                <a:lnTo>
                  <a:pt x="113" y="831"/>
                </a:lnTo>
                <a:lnTo>
                  <a:pt x="109" y="830"/>
                </a:lnTo>
                <a:lnTo>
                  <a:pt x="105" y="829"/>
                </a:lnTo>
                <a:lnTo>
                  <a:pt x="104" y="829"/>
                </a:lnTo>
                <a:lnTo>
                  <a:pt x="103" y="829"/>
                </a:lnTo>
                <a:lnTo>
                  <a:pt x="103" y="831"/>
                </a:lnTo>
                <a:lnTo>
                  <a:pt x="102" y="831"/>
                </a:lnTo>
                <a:lnTo>
                  <a:pt x="101" y="831"/>
                </a:lnTo>
                <a:lnTo>
                  <a:pt x="101" y="830"/>
                </a:lnTo>
                <a:lnTo>
                  <a:pt x="100" y="830"/>
                </a:lnTo>
                <a:lnTo>
                  <a:pt x="98" y="830"/>
                </a:lnTo>
                <a:lnTo>
                  <a:pt x="97" y="830"/>
                </a:lnTo>
                <a:lnTo>
                  <a:pt x="96" y="830"/>
                </a:lnTo>
                <a:lnTo>
                  <a:pt x="95" y="830"/>
                </a:lnTo>
                <a:lnTo>
                  <a:pt x="94" y="831"/>
                </a:lnTo>
                <a:lnTo>
                  <a:pt x="93" y="831"/>
                </a:lnTo>
                <a:lnTo>
                  <a:pt x="92" y="831"/>
                </a:lnTo>
                <a:lnTo>
                  <a:pt x="91" y="830"/>
                </a:lnTo>
                <a:lnTo>
                  <a:pt x="89" y="831"/>
                </a:lnTo>
                <a:lnTo>
                  <a:pt x="88" y="830"/>
                </a:lnTo>
                <a:lnTo>
                  <a:pt x="87" y="830"/>
                </a:lnTo>
                <a:lnTo>
                  <a:pt x="87" y="829"/>
                </a:lnTo>
                <a:lnTo>
                  <a:pt x="87" y="827"/>
                </a:lnTo>
                <a:lnTo>
                  <a:pt x="86" y="827"/>
                </a:lnTo>
                <a:lnTo>
                  <a:pt x="81" y="827"/>
                </a:lnTo>
                <a:lnTo>
                  <a:pt x="75" y="827"/>
                </a:lnTo>
                <a:lnTo>
                  <a:pt x="75" y="821"/>
                </a:lnTo>
                <a:lnTo>
                  <a:pt x="75" y="819"/>
                </a:lnTo>
                <a:lnTo>
                  <a:pt x="74" y="819"/>
                </a:lnTo>
                <a:lnTo>
                  <a:pt x="72" y="819"/>
                </a:lnTo>
                <a:lnTo>
                  <a:pt x="71" y="819"/>
                </a:lnTo>
                <a:lnTo>
                  <a:pt x="68" y="819"/>
                </a:lnTo>
                <a:lnTo>
                  <a:pt x="67" y="819"/>
                </a:lnTo>
                <a:lnTo>
                  <a:pt x="67" y="816"/>
                </a:lnTo>
                <a:lnTo>
                  <a:pt x="67" y="814"/>
                </a:lnTo>
                <a:lnTo>
                  <a:pt x="65" y="814"/>
                </a:lnTo>
                <a:lnTo>
                  <a:pt x="65" y="813"/>
                </a:lnTo>
                <a:lnTo>
                  <a:pt x="66" y="810"/>
                </a:lnTo>
                <a:lnTo>
                  <a:pt x="66" y="808"/>
                </a:lnTo>
                <a:lnTo>
                  <a:pt x="67" y="806"/>
                </a:lnTo>
                <a:lnTo>
                  <a:pt x="68" y="804"/>
                </a:lnTo>
                <a:lnTo>
                  <a:pt x="69" y="804"/>
                </a:lnTo>
                <a:lnTo>
                  <a:pt x="70" y="803"/>
                </a:lnTo>
                <a:lnTo>
                  <a:pt x="71" y="803"/>
                </a:lnTo>
                <a:lnTo>
                  <a:pt x="72" y="802"/>
                </a:lnTo>
                <a:lnTo>
                  <a:pt x="74" y="801"/>
                </a:lnTo>
                <a:lnTo>
                  <a:pt x="75" y="801"/>
                </a:lnTo>
                <a:lnTo>
                  <a:pt x="75" y="771"/>
                </a:lnTo>
                <a:lnTo>
                  <a:pt x="75" y="769"/>
                </a:lnTo>
                <a:lnTo>
                  <a:pt x="63" y="768"/>
                </a:lnTo>
                <a:lnTo>
                  <a:pt x="60" y="768"/>
                </a:lnTo>
                <a:lnTo>
                  <a:pt x="57" y="768"/>
                </a:lnTo>
                <a:lnTo>
                  <a:pt x="46" y="768"/>
                </a:lnTo>
                <a:lnTo>
                  <a:pt x="45" y="768"/>
                </a:lnTo>
                <a:lnTo>
                  <a:pt x="45" y="766"/>
                </a:lnTo>
                <a:lnTo>
                  <a:pt x="46" y="759"/>
                </a:lnTo>
                <a:lnTo>
                  <a:pt x="46" y="754"/>
                </a:lnTo>
                <a:lnTo>
                  <a:pt x="46" y="753"/>
                </a:lnTo>
                <a:lnTo>
                  <a:pt x="45" y="753"/>
                </a:lnTo>
                <a:lnTo>
                  <a:pt x="45" y="752"/>
                </a:lnTo>
                <a:lnTo>
                  <a:pt x="45" y="751"/>
                </a:lnTo>
                <a:lnTo>
                  <a:pt x="45" y="749"/>
                </a:lnTo>
                <a:lnTo>
                  <a:pt x="45" y="741"/>
                </a:lnTo>
                <a:lnTo>
                  <a:pt x="41" y="741"/>
                </a:lnTo>
                <a:lnTo>
                  <a:pt x="40" y="741"/>
                </a:lnTo>
                <a:lnTo>
                  <a:pt x="40" y="740"/>
                </a:lnTo>
                <a:lnTo>
                  <a:pt x="39" y="741"/>
                </a:lnTo>
                <a:lnTo>
                  <a:pt x="37" y="741"/>
                </a:lnTo>
                <a:lnTo>
                  <a:pt x="34" y="741"/>
                </a:lnTo>
                <a:lnTo>
                  <a:pt x="31" y="740"/>
                </a:lnTo>
                <a:lnTo>
                  <a:pt x="28" y="741"/>
                </a:lnTo>
                <a:lnTo>
                  <a:pt x="27" y="741"/>
                </a:lnTo>
                <a:lnTo>
                  <a:pt x="26" y="741"/>
                </a:lnTo>
                <a:lnTo>
                  <a:pt x="23" y="740"/>
                </a:lnTo>
                <a:lnTo>
                  <a:pt x="19" y="740"/>
                </a:lnTo>
                <a:lnTo>
                  <a:pt x="16" y="740"/>
                </a:lnTo>
                <a:lnTo>
                  <a:pt x="16" y="739"/>
                </a:lnTo>
                <a:lnTo>
                  <a:pt x="16" y="735"/>
                </a:lnTo>
                <a:lnTo>
                  <a:pt x="17" y="729"/>
                </a:lnTo>
                <a:lnTo>
                  <a:pt x="17" y="723"/>
                </a:lnTo>
                <a:lnTo>
                  <a:pt x="17" y="722"/>
                </a:lnTo>
                <a:lnTo>
                  <a:pt x="17" y="720"/>
                </a:lnTo>
                <a:lnTo>
                  <a:pt x="17" y="713"/>
                </a:lnTo>
                <a:lnTo>
                  <a:pt x="17" y="711"/>
                </a:lnTo>
                <a:lnTo>
                  <a:pt x="17" y="709"/>
                </a:lnTo>
                <a:lnTo>
                  <a:pt x="17" y="695"/>
                </a:lnTo>
                <a:lnTo>
                  <a:pt x="10" y="694"/>
                </a:lnTo>
                <a:lnTo>
                  <a:pt x="11" y="680"/>
                </a:lnTo>
                <a:lnTo>
                  <a:pt x="14" y="680"/>
                </a:lnTo>
                <a:lnTo>
                  <a:pt x="17" y="680"/>
                </a:lnTo>
                <a:lnTo>
                  <a:pt x="17" y="679"/>
                </a:lnTo>
                <a:lnTo>
                  <a:pt x="17" y="677"/>
                </a:lnTo>
                <a:lnTo>
                  <a:pt x="17" y="676"/>
                </a:lnTo>
                <a:lnTo>
                  <a:pt x="17" y="671"/>
                </a:lnTo>
                <a:lnTo>
                  <a:pt x="18" y="667"/>
                </a:lnTo>
                <a:lnTo>
                  <a:pt x="18" y="665"/>
                </a:lnTo>
                <a:lnTo>
                  <a:pt x="17" y="667"/>
                </a:lnTo>
                <a:lnTo>
                  <a:pt x="16" y="668"/>
                </a:lnTo>
                <a:lnTo>
                  <a:pt x="15" y="669"/>
                </a:lnTo>
                <a:lnTo>
                  <a:pt x="14" y="668"/>
                </a:lnTo>
                <a:lnTo>
                  <a:pt x="16" y="665"/>
                </a:lnTo>
                <a:lnTo>
                  <a:pt x="18" y="662"/>
                </a:lnTo>
                <a:lnTo>
                  <a:pt x="18" y="652"/>
                </a:lnTo>
                <a:lnTo>
                  <a:pt x="18" y="649"/>
                </a:lnTo>
                <a:lnTo>
                  <a:pt x="19" y="649"/>
                </a:lnTo>
                <a:lnTo>
                  <a:pt x="17" y="638"/>
                </a:lnTo>
                <a:lnTo>
                  <a:pt x="18" y="638"/>
                </a:lnTo>
                <a:lnTo>
                  <a:pt x="19" y="638"/>
                </a:lnTo>
                <a:lnTo>
                  <a:pt x="20" y="638"/>
                </a:lnTo>
                <a:lnTo>
                  <a:pt x="22" y="638"/>
                </a:lnTo>
                <a:lnTo>
                  <a:pt x="24" y="638"/>
                </a:lnTo>
                <a:lnTo>
                  <a:pt x="25" y="638"/>
                </a:lnTo>
                <a:lnTo>
                  <a:pt x="26" y="638"/>
                </a:lnTo>
                <a:lnTo>
                  <a:pt x="27" y="638"/>
                </a:lnTo>
                <a:lnTo>
                  <a:pt x="28" y="638"/>
                </a:lnTo>
                <a:lnTo>
                  <a:pt x="29" y="638"/>
                </a:lnTo>
                <a:lnTo>
                  <a:pt x="29" y="639"/>
                </a:lnTo>
                <a:lnTo>
                  <a:pt x="32" y="639"/>
                </a:lnTo>
                <a:lnTo>
                  <a:pt x="34" y="639"/>
                </a:lnTo>
                <a:lnTo>
                  <a:pt x="36" y="639"/>
                </a:lnTo>
                <a:lnTo>
                  <a:pt x="37" y="639"/>
                </a:lnTo>
                <a:lnTo>
                  <a:pt x="42" y="639"/>
                </a:lnTo>
                <a:lnTo>
                  <a:pt x="43" y="639"/>
                </a:lnTo>
                <a:lnTo>
                  <a:pt x="44" y="639"/>
                </a:lnTo>
                <a:lnTo>
                  <a:pt x="44" y="640"/>
                </a:lnTo>
                <a:lnTo>
                  <a:pt x="44" y="644"/>
                </a:lnTo>
                <a:lnTo>
                  <a:pt x="44" y="645"/>
                </a:lnTo>
                <a:lnTo>
                  <a:pt x="43" y="647"/>
                </a:lnTo>
                <a:lnTo>
                  <a:pt x="43" y="649"/>
                </a:lnTo>
                <a:lnTo>
                  <a:pt x="43" y="651"/>
                </a:lnTo>
                <a:lnTo>
                  <a:pt x="46" y="651"/>
                </a:lnTo>
                <a:lnTo>
                  <a:pt x="48" y="638"/>
                </a:lnTo>
                <a:lnTo>
                  <a:pt x="48" y="637"/>
                </a:lnTo>
                <a:lnTo>
                  <a:pt x="48" y="635"/>
                </a:lnTo>
                <a:lnTo>
                  <a:pt x="48" y="634"/>
                </a:lnTo>
                <a:lnTo>
                  <a:pt x="48" y="628"/>
                </a:lnTo>
                <a:lnTo>
                  <a:pt x="46" y="626"/>
                </a:lnTo>
                <a:lnTo>
                  <a:pt x="46" y="623"/>
                </a:lnTo>
                <a:lnTo>
                  <a:pt x="45" y="623"/>
                </a:lnTo>
                <a:lnTo>
                  <a:pt x="44" y="622"/>
                </a:lnTo>
                <a:lnTo>
                  <a:pt x="44" y="620"/>
                </a:lnTo>
                <a:lnTo>
                  <a:pt x="44" y="619"/>
                </a:lnTo>
                <a:lnTo>
                  <a:pt x="43" y="617"/>
                </a:lnTo>
                <a:lnTo>
                  <a:pt x="43" y="615"/>
                </a:lnTo>
                <a:lnTo>
                  <a:pt x="45" y="615"/>
                </a:lnTo>
                <a:lnTo>
                  <a:pt x="46" y="615"/>
                </a:lnTo>
                <a:lnTo>
                  <a:pt x="45" y="613"/>
                </a:lnTo>
                <a:lnTo>
                  <a:pt x="45" y="612"/>
                </a:lnTo>
                <a:lnTo>
                  <a:pt x="45" y="611"/>
                </a:lnTo>
                <a:lnTo>
                  <a:pt x="46" y="610"/>
                </a:lnTo>
                <a:lnTo>
                  <a:pt x="46" y="609"/>
                </a:lnTo>
                <a:lnTo>
                  <a:pt x="45" y="609"/>
                </a:lnTo>
                <a:lnTo>
                  <a:pt x="45" y="607"/>
                </a:lnTo>
                <a:lnTo>
                  <a:pt x="45" y="603"/>
                </a:lnTo>
                <a:lnTo>
                  <a:pt x="44" y="595"/>
                </a:lnTo>
                <a:lnTo>
                  <a:pt x="44" y="592"/>
                </a:lnTo>
                <a:lnTo>
                  <a:pt x="44" y="590"/>
                </a:lnTo>
                <a:lnTo>
                  <a:pt x="44" y="587"/>
                </a:lnTo>
                <a:lnTo>
                  <a:pt x="44" y="584"/>
                </a:lnTo>
                <a:lnTo>
                  <a:pt x="44" y="582"/>
                </a:lnTo>
                <a:lnTo>
                  <a:pt x="43" y="580"/>
                </a:lnTo>
                <a:lnTo>
                  <a:pt x="43" y="578"/>
                </a:lnTo>
                <a:lnTo>
                  <a:pt x="42" y="578"/>
                </a:lnTo>
                <a:lnTo>
                  <a:pt x="41" y="577"/>
                </a:lnTo>
                <a:lnTo>
                  <a:pt x="42" y="576"/>
                </a:lnTo>
                <a:lnTo>
                  <a:pt x="42" y="575"/>
                </a:lnTo>
                <a:lnTo>
                  <a:pt x="41" y="575"/>
                </a:lnTo>
                <a:lnTo>
                  <a:pt x="40" y="573"/>
                </a:lnTo>
                <a:lnTo>
                  <a:pt x="35" y="573"/>
                </a:lnTo>
                <a:lnTo>
                  <a:pt x="35" y="575"/>
                </a:lnTo>
                <a:lnTo>
                  <a:pt x="36" y="576"/>
                </a:lnTo>
                <a:lnTo>
                  <a:pt x="36" y="577"/>
                </a:lnTo>
                <a:lnTo>
                  <a:pt x="36" y="578"/>
                </a:lnTo>
                <a:lnTo>
                  <a:pt x="36" y="579"/>
                </a:lnTo>
                <a:lnTo>
                  <a:pt x="36" y="580"/>
                </a:lnTo>
                <a:lnTo>
                  <a:pt x="36" y="581"/>
                </a:lnTo>
                <a:lnTo>
                  <a:pt x="36" y="582"/>
                </a:lnTo>
                <a:lnTo>
                  <a:pt x="36" y="585"/>
                </a:lnTo>
                <a:lnTo>
                  <a:pt x="35" y="589"/>
                </a:lnTo>
                <a:lnTo>
                  <a:pt x="35" y="592"/>
                </a:lnTo>
                <a:lnTo>
                  <a:pt x="34" y="592"/>
                </a:lnTo>
                <a:lnTo>
                  <a:pt x="23" y="592"/>
                </a:lnTo>
                <a:lnTo>
                  <a:pt x="23" y="595"/>
                </a:lnTo>
                <a:lnTo>
                  <a:pt x="23" y="597"/>
                </a:lnTo>
                <a:lnTo>
                  <a:pt x="23" y="600"/>
                </a:lnTo>
                <a:lnTo>
                  <a:pt x="20" y="600"/>
                </a:lnTo>
                <a:lnTo>
                  <a:pt x="19" y="600"/>
                </a:lnTo>
                <a:lnTo>
                  <a:pt x="18" y="600"/>
                </a:lnTo>
                <a:lnTo>
                  <a:pt x="17" y="600"/>
                </a:lnTo>
                <a:lnTo>
                  <a:pt x="16" y="600"/>
                </a:lnTo>
                <a:lnTo>
                  <a:pt x="15" y="600"/>
                </a:lnTo>
                <a:lnTo>
                  <a:pt x="12" y="600"/>
                </a:lnTo>
                <a:lnTo>
                  <a:pt x="11" y="600"/>
                </a:lnTo>
                <a:lnTo>
                  <a:pt x="9" y="600"/>
                </a:lnTo>
                <a:lnTo>
                  <a:pt x="8" y="600"/>
                </a:lnTo>
                <a:lnTo>
                  <a:pt x="7" y="600"/>
                </a:lnTo>
                <a:lnTo>
                  <a:pt x="6" y="600"/>
                </a:lnTo>
                <a:lnTo>
                  <a:pt x="5" y="600"/>
                </a:lnTo>
                <a:lnTo>
                  <a:pt x="3" y="600"/>
                </a:lnTo>
                <a:lnTo>
                  <a:pt x="2" y="600"/>
                </a:lnTo>
                <a:lnTo>
                  <a:pt x="1" y="600"/>
                </a:lnTo>
                <a:lnTo>
                  <a:pt x="1" y="598"/>
                </a:lnTo>
                <a:lnTo>
                  <a:pt x="1" y="597"/>
                </a:lnTo>
                <a:lnTo>
                  <a:pt x="1" y="596"/>
                </a:lnTo>
                <a:lnTo>
                  <a:pt x="1" y="595"/>
                </a:lnTo>
                <a:lnTo>
                  <a:pt x="1" y="594"/>
                </a:lnTo>
                <a:lnTo>
                  <a:pt x="1" y="593"/>
                </a:lnTo>
                <a:lnTo>
                  <a:pt x="0" y="592"/>
                </a:lnTo>
                <a:lnTo>
                  <a:pt x="0" y="590"/>
                </a:lnTo>
                <a:lnTo>
                  <a:pt x="0" y="589"/>
                </a:lnTo>
                <a:lnTo>
                  <a:pt x="0" y="588"/>
                </a:lnTo>
                <a:lnTo>
                  <a:pt x="0" y="587"/>
                </a:lnTo>
                <a:lnTo>
                  <a:pt x="0" y="586"/>
                </a:lnTo>
                <a:lnTo>
                  <a:pt x="0" y="585"/>
                </a:lnTo>
                <a:lnTo>
                  <a:pt x="0" y="584"/>
                </a:lnTo>
                <a:lnTo>
                  <a:pt x="0" y="582"/>
                </a:lnTo>
                <a:lnTo>
                  <a:pt x="0" y="581"/>
                </a:lnTo>
                <a:lnTo>
                  <a:pt x="0" y="580"/>
                </a:lnTo>
                <a:lnTo>
                  <a:pt x="0" y="579"/>
                </a:lnTo>
                <a:lnTo>
                  <a:pt x="0" y="578"/>
                </a:lnTo>
                <a:lnTo>
                  <a:pt x="0" y="577"/>
                </a:lnTo>
                <a:lnTo>
                  <a:pt x="0" y="576"/>
                </a:lnTo>
                <a:lnTo>
                  <a:pt x="0" y="571"/>
                </a:lnTo>
                <a:lnTo>
                  <a:pt x="0" y="570"/>
                </a:lnTo>
                <a:lnTo>
                  <a:pt x="2" y="570"/>
                </a:lnTo>
                <a:lnTo>
                  <a:pt x="6" y="570"/>
                </a:lnTo>
                <a:lnTo>
                  <a:pt x="7" y="570"/>
                </a:lnTo>
                <a:lnTo>
                  <a:pt x="8" y="570"/>
                </a:lnTo>
                <a:lnTo>
                  <a:pt x="10" y="570"/>
                </a:lnTo>
                <a:lnTo>
                  <a:pt x="11" y="570"/>
                </a:lnTo>
                <a:lnTo>
                  <a:pt x="14" y="570"/>
                </a:lnTo>
                <a:lnTo>
                  <a:pt x="15" y="570"/>
                </a:lnTo>
                <a:lnTo>
                  <a:pt x="16" y="570"/>
                </a:lnTo>
                <a:lnTo>
                  <a:pt x="17" y="570"/>
                </a:lnTo>
                <a:lnTo>
                  <a:pt x="18" y="570"/>
                </a:lnTo>
                <a:lnTo>
                  <a:pt x="19" y="570"/>
                </a:lnTo>
                <a:lnTo>
                  <a:pt x="20" y="570"/>
                </a:lnTo>
                <a:lnTo>
                  <a:pt x="23" y="570"/>
                </a:lnTo>
                <a:lnTo>
                  <a:pt x="24" y="570"/>
                </a:lnTo>
                <a:lnTo>
                  <a:pt x="27" y="570"/>
                </a:lnTo>
                <a:lnTo>
                  <a:pt x="33" y="570"/>
                </a:lnTo>
                <a:lnTo>
                  <a:pt x="33" y="568"/>
                </a:lnTo>
                <a:lnTo>
                  <a:pt x="32" y="567"/>
                </a:lnTo>
                <a:lnTo>
                  <a:pt x="32" y="565"/>
                </a:lnTo>
                <a:lnTo>
                  <a:pt x="31" y="559"/>
                </a:lnTo>
                <a:lnTo>
                  <a:pt x="29" y="555"/>
                </a:lnTo>
                <a:lnTo>
                  <a:pt x="29" y="554"/>
                </a:lnTo>
                <a:lnTo>
                  <a:pt x="29" y="553"/>
                </a:lnTo>
                <a:lnTo>
                  <a:pt x="29" y="552"/>
                </a:lnTo>
                <a:lnTo>
                  <a:pt x="32" y="552"/>
                </a:lnTo>
                <a:lnTo>
                  <a:pt x="33" y="552"/>
                </a:lnTo>
                <a:lnTo>
                  <a:pt x="34" y="551"/>
                </a:lnTo>
                <a:lnTo>
                  <a:pt x="36" y="551"/>
                </a:lnTo>
                <a:lnTo>
                  <a:pt x="37" y="550"/>
                </a:lnTo>
                <a:lnTo>
                  <a:pt x="40" y="550"/>
                </a:lnTo>
                <a:lnTo>
                  <a:pt x="41" y="548"/>
                </a:lnTo>
                <a:lnTo>
                  <a:pt x="42" y="548"/>
                </a:lnTo>
                <a:lnTo>
                  <a:pt x="44" y="547"/>
                </a:lnTo>
                <a:lnTo>
                  <a:pt x="45" y="547"/>
                </a:lnTo>
                <a:lnTo>
                  <a:pt x="46" y="547"/>
                </a:lnTo>
                <a:lnTo>
                  <a:pt x="51" y="548"/>
                </a:lnTo>
                <a:lnTo>
                  <a:pt x="53" y="550"/>
                </a:lnTo>
                <a:lnTo>
                  <a:pt x="54" y="550"/>
                </a:lnTo>
                <a:lnTo>
                  <a:pt x="55" y="550"/>
                </a:lnTo>
                <a:lnTo>
                  <a:pt x="57" y="550"/>
                </a:lnTo>
                <a:lnTo>
                  <a:pt x="58" y="550"/>
                </a:lnTo>
                <a:lnTo>
                  <a:pt x="61" y="551"/>
                </a:lnTo>
                <a:lnTo>
                  <a:pt x="62" y="552"/>
                </a:lnTo>
                <a:lnTo>
                  <a:pt x="63" y="552"/>
                </a:lnTo>
                <a:lnTo>
                  <a:pt x="69" y="554"/>
                </a:lnTo>
                <a:lnTo>
                  <a:pt x="69" y="548"/>
                </a:lnTo>
                <a:lnTo>
                  <a:pt x="70" y="548"/>
                </a:lnTo>
                <a:lnTo>
                  <a:pt x="69" y="555"/>
                </a:lnTo>
                <a:lnTo>
                  <a:pt x="71" y="555"/>
                </a:lnTo>
                <a:lnTo>
                  <a:pt x="72" y="556"/>
                </a:lnTo>
                <a:lnTo>
                  <a:pt x="71" y="563"/>
                </a:lnTo>
                <a:lnTo>
                  <a:pt x="70" y="563"/>
                </a:lnTo>
                <a:lnTo>
                  <a:pt x="70" y="564"/>
                </a:lnTo>
                <a:lnTo>
                  <a:pt x="70" y="565"/>
                </a:lnTo>
                <a:lnTo>
                  <a:pt x="70" y="567"/>
                </a:lnTo>
                <a:lnTo>
                  <a:pt x="70" y="568"/>
                </a:lnTo>
                <a:lnTo>
                  <a:pt x="70" y="570"/>
                </a:lnTo>
                <a:lnTo>
                  <a:pt x="70" y="571"/>
                </a:lnTo>
                <a:lnTo>
                  <a:pt x="70" y="572"/>
                </a:lnTo>
                <a:lnTo>
                  <a:pt x="70" y="575"/>
                </a:lnTo>
                <a:lnTo>
                  <a:pt x="70" y="576"/>
                </a:lnTo>
                <a:lnTo>
                  <a:pt x="70" y="578"/>
                </a:lnTo>
                <a:lnTo>
                  <a:pt x="71" y="578"/>
                </a:lnTo>
                <a:lnTo>
                  <a:pt x="72" y="578"/>
                </a:lnTo>
                <a:lnTo>
                  <a:pt x="74" y="578"/>
                </a:lnTo>
                <a:lnTo>
                  <a:pt x="75" y="578"/>
                </a:lnTo>
                <a:lnTo>
                  <a:pt x="76" y="579"/>
                </a:lnTo>
                <a:lnTo>
                  <a:pt x="77" y="579"/>
                </a:lnTo>
                <a:lnTo>
                  <a:pt x="80" y="579"/>
                </a:lnTo>
                <a:lnTo>
                  <a:pt x="80" y="585"/>
                </a:lnTo>
                <a:lnTo>
                  <a:pt x="81" y="585"/>
                </a:lnTo>
                <a:lnTo>
                  <a:pt x="84" y="585"/>
                </a:lnTo>
                <a:lnTo>
                  <a:pt x="84" y="584"/>
                </a:lnTo>
                <a:lnTo>
                  <a:pt x="84" y="579"/>
                </a:lnTo>
                <a:lnTo>
                  <a:pt x="84" y="585"/>
                </a:lnTo>
                <a:lnTo>
                  <a:pt x="84" y="593"/>
                </a:lnTo>
                <a:lnTo>
                  <a:pt x="86" y="593"/>
                </a:lnTo>
                <a:lnTo>
                  <a:pt x="95" y="593"/>
                </a:lnTo>
                <a:lnTo>
                  <a:pt x="96" y="595"/>
                </a:lnTo>
                <a:lnTo>
                  <a:pt x="95" y="595"/>
                </a:lnTo>
                <a:lnTo>
                  <a:pt x="95" y="596"/>
                </a:lnTo>
                <a:lnTo>
                  <a:pt x="96" y="597"/>
                </a:lnTo>
                <a:lnTo>
                  <a:pt x="98" y="596"/>
                </a:lnTo>
                <a:lnTo>
                  <a:pt x="97" y="595"/>
                </a:lnTo>
                <a:lnTo>
                  <a:pt x="97" y="594"/>
                </a:lnTo>
                <a:lnTo>
                  <a:pt x="98" y="594"/>
                </a:lnTo>
                <a:lnTo>
                  <a:pt x="98" y="593"/>
                </a:lnTo>
                <a:lnTo>
                  <a:pt x="100" y="593"/>
                </a:lnTo>
                <a:lnTo>
                  <a:pt x="101" y="593"/>
                </a:lnTo>
                <a:lnTo>
                  <a:pt x="105" y="593"/>
                </a:lnTo>
                <a:lnTo>
                  <a:pt x="110" y="593"/>
                </a:lnTo>
                <a:lnTo>
                  <a:pt x="111" y="593"/>
                </a:lnTo>
                <a:lnTo>
                  <a:pt x="111" y="594"/>
                </a:lnTo>
                <a:lnTo>
                  <a:pt x="111" y="595"/>
                </a:lnTo>
                <a:lnTo>
                  <a:pt x="111" y="597"/>
                </a:lnTo>
                <a:lnTo>
                  <a:pt x="110" y="600"/>
                </a:lnTo>
                <a:lnTo>
                  <a:pt x="110" y="601"/>
                </a:lnTo>
                <a:lnTo>
                  <a:pt x="111" y="601"/>
                </a:lnTo>
                <a:lnTo>
                  <a:pt x="113" y="601"/>
                </a:lnTo>
                <a:lnTo>
                  <a:pt x="114" y="601"/>
                </a:lnTo>
                <a:lnTo>
                  <a:pt x="117" y="601"/>
                </a:lnTo>
                <a:lnTo>
                  <a:pt x="120" y="602"/>
                </a:lnTo>
                <a:lnTo>
                  <a:pt x="122" y="602"/>
                </a:lnTo>
                <a:lnTo>
                  <a:pt x="128" y="602"/>
                </a:lnTo>
                <a:lnTo>
                  <a:pt x="128" y="604"/>
                </a:lnTo>
                <a:lnTo>
                  <a:pt x="128" y="607"/>
                </a:lnTo>
                <a:lnTo>
                  <a:pt x="128" y="611"/>
                </a:lnTo>
                <a:lnTo>
                  <a:pt x="127" y="611"/>
                </a:lnTo>
                <a:lnTo>
                  <a:pt x="114" y="610"/>
                </a:lnTo>
                <a:lnTo>
                  <a:pt x="108" y="610"/>
                </a:lnTo>
                <a:lnTo>
                  <a:pt x="108" y="611"/>
                </a:lnTo>
                <a:lnTo>
                  <a:pt x="106" y="614"/>
                </a:lnTo>
                <a:lnTo>
                  <a:pt x="106" y="617"/>
                </a:lnTo>
                <a:lnTo>
                  <a:pt x="105" y="618"/>
                </a:lnTo>
                <a:lnTo>
                  <a:pt x="105" y="619"/>
                </a:lnTo>
                <a:lnTo>
                  <a:pt x="105" y="620"/>
                </a:lnTo>
                <a:lnTo>
                  <a:pt x="103" y="622"/>
                </a:lnTo>
                <a:lnTo>
                  <a:pt x="106" y="622"/>
                </a:lnTo>
                <a:lnTo>
                  <a:pt x="112" y="622"/>
                </a:lnTo>
                <a:lnTo>
                  <a:pt x="113" y="622"/>
                </a:lnTo>
                <a:lnTo>
                  <a:pt x="115" y="622"/>
                </a:lnTo>
                <a:lnTo>
                  <a:pt x="115" y="624"/>
                </a:lnTo>
                <a:lnTo>
                  <a:pt x="117" y="624"/>
                </a:lnTo>
                <a:lnTo>
                  <a:pt x="120" y="624"/>
                </a:lnTo>
                <a:lnTo>
                  <a:pt x="121" y="624"/>
                </a:lnTo>
                <a:lnTo>
                  <a:pt x="122" y="624"/>
                </a:lnTo>
                <a:lnTo>
                  <a:pt x="134" y="624"/>
                </a:lnTo>
                <a:lnTo>
                  <a:pt x="134" y="618"/>
                </a:lnTo>
                <a:lnTo>
                  <a:pt x="135" y="617"/>
                </a:lnTo>
                <a:lnTo>
                  <a:pt x="135" y="615"/>
                </a:lnTo>
                <a:lnTo>
                  <a:pt x="135" y="613"/>
                </a:lnTo>
                <a:lnTo>
                  <a:pt x="136" y="612"/>
                </a:lnTo>
                <a:lnTo>
                  <a:pt x="137" y="613"/>
                </a:lnTo>
                <a:lnTo>
                  <a:pt x="140" y="613"/>
                </a:lnTo>
                <a:lnTo>
                  <a:pt x="141" y="611"/>
                </a:lnTo>
                <a:lnTo>
                  <a:pt x="137" y="609"/>
                </a:lnTo>
                <a:lnTo>
                  <a:pt x="136" y="611"/>
                </a:lnTo>
                <a:lnTo>
                  <a:pt x="134" y="611"/>
                </a:lnTo>
                <a:lnTo>
                  <a:pt x="134" y="610"/>
                </a:lnTo>
                <a:lnTo>
                  <a:pt x="135" y="609"/>
                </a:lnTo>
                <a:lnTo>
                  <a:pt x="135" y="607"/>
                </a:lnTo>
                <a:lnTo>
                  <a:pt x="135" y="605"/>
                </a:lnTo>
                <a:lnTo>
                  <a:pt x="135" y="604"/>
                </a:lnTo>
                <a:lnTo>
                  <a:pt x="135" y="603"/>
                </a:lnTo>
                <a:lnTo>
                  <a:pt x="135" y="601"/>
                </a:lnTo>
                <a:lnTo>
                  <a:pt x="135" y="600"/>
                </a:lnTo>
                <a:lnTo>
                  <a:pt x="135" y="598"/>
                </a:lnTo>
                <a:lnTo>
                  <a:pt x="135" y="597"/>
                </a:lnTo>
                <a:lnTo>
                  <a:pt x="135" y="594"/>
                </a:lnTo>
                <a:lnTo>
                  <a:pt x="134" y="594"/>
                </a:lnTo>
                <a:lnTo>
                  <a:pt x="134" y="593"/>
                </a:lnTo>
                <a:lnTo>
                  <a:pt x="135" y="592"/>
                </a:lnTo>
                <a:lnTo>
                  <a:pt x="135" y="590"/>
                </a:lnTo>
                <a:lnTo>
                  <a:pt x="135" y="589"/>
                </a:lnTo>
                <a:lnTo>
                  <a:pt x="136" y="589"/>
                </a:lnTo>
                <a:lnTo>
                  <a:pt x="138" y="589"/>
                </a:lnTo>
                <a:lnTo>
                  <a:pt x="141" y="589"/>
                </a:lnTo>
                <a:lnTo>
                  <a:pt x="143" y="589"/>
                </a:lnTo>
                <a:lnTo>
                  <a:pt x="144" y="589"/>
                </a:lnTo>
                <a:lnTo>
                  <a:pt x="146" y="589"/>
                </a:lnTo>
                <a:lnTo>
                  <a:pt x="149" y="589"/>
                </a:lnTo>
                <a:lnTo>
                  <a:pt x="151" y="589"/>
                </a:lnTo>
                <a:lnTo>
                  <a:pt x="152" y="589"/>
                </a:lnTo>
                <a:lnTo>
                  <a:pt x="154" y="590"/>
                </a:lnTo>
                <a:lnTo>
                  <a:pt x="158" y="593"/>
                </a:lnTo>
                <a:lnTo>
                  <a:pt x="163" y="594"/>
                </a:lnTo>
                <a:lnTo>
                  <a:pt x="163" y="587"/>
                </a:lnTo>
                <a:lnTo>
                  <a:pt x="163" y="582"/>
                </a:lnTo>
                <a:lnTo>
                  <a:pt x="163" y="581"/>
                </a:lnTo>
                <a:lnTo>
                  <a:pt x="163" y="582"/>
                </a:lnTo>
                <a:lnTo>
                  <a:pt x="162" y="582"/>
                </a:lnTo>
                <a:lnTo>
                  <a:pt x="161" y="582"/>
                </a:lnTo>
                <a:lnTo>
                  <a:pt x="160" y="582"/>
                </a:lnTo>
                <a:lnTo>
                  <a:pt x="158" y="582"/>
                </a:lnTo>
                <a:lnTo>
                  <a:pt x="157" y="582"/>
                </a:lnTo>
                <a:lnTo>
                  <a:pt x="157" y="581"/>
                </a:lnTo>
                <a:lnTo>
                  <a:pt x="156" y="582"/>
                </a:lnTo>
                <a:lnTo>
                  <a:pt x="153" y="582"/>
                </a:lnTo>
                <a:lnTo>
                  <a:pt x="151" y="582"/>
                </a:lnTo>
                <a:lnTo>
                  <a:pt x="149" y="582"/>
                </a:lnTo>
                <a:lnTo>
                  <a:pt x="149" y="584"/>
                </a:lnTo>
                <a:lnTo>
                  <a:pt x="149" y="585"/>
                </a:lnTo>
                <a:lnTo>
                  <a:pt x="149" y="586"/>
                </a:lnTo>
                <a:lnTo>
                  <a:pt x="148" y="586"/>
                </a:lnTo>
                <a:lnTo>
                  <a:pt x="149" y="586"/>
                </a:lnTo>
                <a:lnTo>
                  <a:pt x="148" y="585"/>
                </a:lnTo>
                <a:lnTo>
                  <a:pt x="147" y="586"/>
                </a:lnTo>
                <a:lnTo>
                  <a:pt x="146" y="586"/>
                </a:lnTo>
                <a:lnTo>
                  <a:pt x="145" y="586"/>
                </a:lnTo>
                <a:lnTo>
                  <a:pt x="145" y="582"/>
                </a:lnTo>
                <a:lnTo>
                  <a:pt x="144" y="578"/>
                </a:lnTo>
                <a:lnTo>
                  <a:pt x="145" y="570"/>
                </a:lnTo>
                <a:lnTo>
                  <a:pt x="145" y="564"/>
                </a:lnTo>
                <a:lnTo>
                  <a:pt x="145" y="560"/>
                </a:lnTo>
                <a:lnTo>
                  <a:pt x="145" y="559"/>
                </a:lnTo>
                <a:lnTo>
                  <a:pt x="144" y="559"/>
                </a:lnTo>
                <a:lnTo>
                  <a:pt x="135" y="559"/>
                </a:lnTo>
                <a:lnTo>
                  <a:pt x="135" y="539"/>
                </a:lnTo>
                <a:lnTo>
                  <a:pt x="135" y="530"/>
                </a:lnTo>
                <a:lnTo>
                  <a:pt x="131" y="530"/>
                </a:lnTo>
                <a:lnTo>
                  <a:pt x="130" y="530"/>
                </a:lnTo>
                <a:lnTo>
                  <a:pt x="129" y="530"/>
                </a:lnTo>
                <a:lnTo>
                  <a:pt x="128" y="530"/>
                </a:lnTo>
                <a:lnTo>
                  <a:pt x="127" y="529"/>
                </a:lnTo>
                <a:lnTo>
                  <a:pt x="127" y="530"/>
                </a:lnTo>
                <a:lnTo>
                  <a:pt x="126" y="532"/>
                </a:lnTo>
                <a:lnTo>
                  <a:pt x="124" y="535"/>
                </a:lnTo>
                <a:lnTo>
                  <a:pt x="124" y="536"/>
                </a:lnTo>
                <a:lnTo>
                  <a:pt x="124" y="538"/>
                </a:lnTo>
                <a:lnTo>
                  <a:pt x="124" y="539"/>
                </a:lnTo>
                <a:lnTo>
                  <a:pt x="124" y="542"/>
                </a:lnTo>
                <a:lnTo>
                  <a:pt x="126" y="544"/>
                </a:lnTo>
                <a:lnTo>
                  <a:pt x="126" y="545"/>
                </a:lnTo>
                <a:lnTo>
                  <a:pt x="126" y="551"/>
                </a:lnTo>
                <a:lnTo>
                  <a:pt x="126" y="552"/>
                </a:lnTo>
                <a:lnTo>
                  <a:pt x="126" y="553"/>
                </a:lnTo>
                <a:lnTo>
                  <a:pt x="126" y="554"/>
                </a:lnTo>
                <a:lnTo>
                  <a:pt x="126" y="555"/>
                </a:lnTo>
                <a:lnTo>
                  <a:pt x="126" y="556"/>
                </a:lnTo>
                <a:lnTo>
                  <a:pt x="124" y="557"/>
                </a:lnTo>
                <a:lnTo>
                  <a:pt x="124" y="559"/>
                </a:lnTo>
                <a:lnTo>
                  <a:pt x="123" y="560"/>
                </a:lnTo>
                <a:lnTo>
                  <a:pt x="122" y="560"/>
                </a:lnTo>
                <a:lnTo>
                  <a:pt x="121" y="561"/>
                </a:lnTo>
                <a:lnTo>
                  <a:pt x="120" y="562"/>
                </a:lnTo>
                <a:lnTo>
                  <a:pt x="118" y="562"/>
                </a:lnTo>
                <a:lnTo>
                  <a:pt x="115" y="563"/>
                </a:lnTo>
                <a:lnTo>
                  <a:pt x="114" y="564"/>
                </a:lnTo>
                <a:lnTo>
                  <a:pt x="113" y="565"/>
                </a:lnTo>
                <a:lnTo>
                  <a:pt x="112" y="567"/>
                </a:lnTo>
                <a:lnTo>
                  <a:pt x="111" y="568"/>
                </a:lnTo>
                <a:lnTo>
                  <a:pt x="111" y="569"/>
                </a:lnTo>
                <a:lnTo>
                  <a:pt x="110" y="570"/>
                </a:lnTo>
                <a:lnTo>
                  <a:pt x="110" y="571"/>
                </a:lnTo>
                <a:lnTo>
                  <a:pt x="110" y="572"/>
                </a:lnTo>
                <a:lnTo>
                  <a:pt x="109" y="573"/>
                </a:lnTo>
                <a:lnTo>
                  <a:pt x="109" y="575"/>
                </a:lnTo>
                <a:lnTo>
                  <a:pt x="109" y="577"/>
                </a:lnTo>
                <a:lnTo>
                  <a:pt x="109" y="576"/>
                </a:lnTo>
                <a:lnTo>
                  <a:pt x="108" y="575"/>
                </a:lnTo>
                <a:lnTo>
                  <a:pt x="106" y="573"/>
                </a:lnTo>
                <a:lnTo>
                  <a:pt x="106" y="572"/>
                </a:lnTo>
                <a:lnTo>
                  <a:pt x="105" y="571"/>
                </a:lnTo>
                <a:lnTo>
                  <a:pt x="104" y="570"/>
                </a:lnTo>
                <a:lnTo>
                  <a:pt x="103" y="569"/>
                </a:lnTo>
                <a:lnTo>
                  <a:pt x="102" y="568"/>
                </a:lnTo>
                <a:lnTo>
                  <a:pt x="101" y="565"/>
                </a:lnTo>
                <a:lnTo>
                  <a:pt x="100" y="564"/>
                </a:lnTo>
                <a:lnTo>
                  <a:pt x="100" y="563"/>
                </a:lnTo>
                <a:lnTo>
                  <a:pt x="100" y="562"/>
                </a:lnTo>
                <a:lnTo>
                  <a:pt x="100" y="560"/>
                </a:lnTo>
                <a:lnTo>
                  <a:pt x="100" y="559"/>
                </a:lnTo>
                <a:lnTo>
                  <a:pt x="98" y="559"/>
                </a:lnTo>
                <a:lnTo>
                  <a:pt x="89" y="559"/>
                </a:lnTo>
                <a:lnTo>
                  <a:pt x="88" y="568"/>
                </a:lnTo>
                <a:lnTo>
                  <a:pt x="88" y="564"/>
                </a:lnTo>
                <a:lnTo>
                  <a:pt x="86" y="564"/>
                </a:lnTo>
                <a:lnTo>
                  <a:pt x="86" y="563"/>
                </a:lnTo>
                <a:lnTo>
                  <a:pt x="81" y="564"/>
                </a:lnTo>
                <a:lnTo>
                  <a:pt x="81" y="560"/>
                </a:lnTo>
                <a:lnTo>
                  <a:pt x="80" y="559"/>
                </a:lnTo>
                <a:lnTo>
                  <a:pt x="80" y="563"/>
                </a:lnTo>
                <a:lnTo>
                  <a:pt x="79" y="562"/>
                </a:lnTo>
                <a:lnTo>
                  <a:pt x="79" y="555"/>
                </a:lnTo>
                <a:lnTo>
                  <a:pt x="75" y="552"/>
                </a:lnTo>
                <a:lnTo>
                  <a:pt x="76" y="536"/>
                </a:lnTo>
                <a:lnTo>
                  <a:pt x="74" y="535"/>
                </a:lnTo>
                <a:lnTo>
                  <a:pt x="71" y="534"/>
                </a:lnTo>
                <a:lnTo>
                  <a:pt x="69" y="534"/>
                </a:lnTo>
                <a:lnTo>
                  <a:pt x="63" y="534"/>
                </a:lnTo>
                <a:lnTo>
                  <a:pt x="55" y="534"/>
                </a:lnTo>
                <a:lnTo>
                  <a:pt x="53" y="534"/>
                </a:lnTo>
                <a:lnTo>
                  <a:pt x="51" y="534"/>
                </a:lnTo>
                <a:lnTo>
                  <a:pt x="50" y="534"/>
                </a:lnTo>
                <a:lnTo>
                  <a:pt x="46" y="534"/>
                </a:lnTo>
                <a:lnTo>
                  <a:pt x="46" y="531"/>
                </a:lnTo>
                <a:lnTo>
                  <a:pt x="46" y="520"/>
                </a:lnTo>
                <a:lnTo>
                  <a:pt x="46" y="512"/>
                </a:lnTo>
                <a:lnTo>
                  <a:pt x="44" y="512"/>
                </a:lnTo>
                <a:lnTo>
                  <a:pt x="41" y="512"/>
                </a:lnTo>
                <a:lnTo>
                  <a:pt x="40" y="512"/>
                </a:lnTo>
                <a:lnTo>
                  <a:pt x="41" y="505"/>
                </a:lnTo>
                <a:lnTo>
                  <a:pt x="40" y="505"/>
                </a:lnTo>
                <a:lnTo>
                  <a:pt x="39" y="505"/>
                </a:lnTo>
                <a:lnTo>
                  <a:pt x="37" y="505"/>
                </a:lnTo>
                <a:lnTo>
                  <a:pt x="37" y="504"/>
                </a:lnTo>
                <a:lnTo>
                  <a:pt x="36" y="503"/>
                </a:lnTo>
                <a:lnTo>
                  <a:pt x="35" y="502"/>
                </a:lnTo>
                <a:lnTo>
                  <a:pt x="34" y="501"/>
                </a:lnTo>
                <a:lnTo>
                  <a:pt x="33" y="501"/>
                </a:lnTo>
                <a:lnTo>
                  <a:pt x="32" y="500"/>
                </a:lnTo>
                <a:lnTo>
                  <a:pt x="32" y="498"/>
                </a:lnTo>
                <a:lnTo>
                  <a:pt x="34" y="496"/>
                </a:lnTo>
                <a:lnTo>
                  <a:pt x="34" y="495"/>
                </a:lnTo>
                <a:lnTo>
                  <a:pt x="36" y="495"/>
                </a:lnTo>
                <a:lnTo>
                  <a:pt x="39" y="495"/>
                </a:lnTo>
                <a:lnTo>
                  <a:pt x="40" y="494"/>
                </a:lnTo>
                <a:lnTo>
                  <a:pt x="41" y="493"/>
                </a:lnTo>
                <a:lnTo>
                  <a:pt x="41" y="492"/>
                </a:lnTo>
                <a:lnTo>
                  <a:pt x="44" y="488"/>
                </a:lnTo>
                <a:lnTo>
                  <a:pt x="45" y="488"/>
                </a:lnTo>
                <a:lnTo>
                  <a:pt x="45" y="487"/>
                </a:lnTo>
                <a:lnTo>
                  <a:pt x="46" y="487"/>
                </a:lnTo>
                <a:lnTo>
                  <a:pt x="48" y="487"/>
                </a:lnTo>
                <a:lnTo>
                  <a:pt x="48" y="485"/>
                </a:lnTo>
                <a:lnTo>
                  <a:pt x="48" y="481"/>
                </a:lnTo>
                <a:lnTo>
                  <a:pt x="48" y="476"/>
                </a:lnTo>
                <a:lnTo>
                  <a:pt x="48" y="467"/>
                </a:lnTo>
                <a:lnTo>
                  <a:pt x="48" y="464"/>
                </a:lnTo>
                <a:lnTo>
                  <a:pt x="78" y="464"/>
                </a:lnTo>
                <a:lnTo>
                  <a:pt x="78" y="447"/>
                </a:lnTo>
                <a:lnTo>
                  <a:pt x="100" y="447"/>
                </a:lnTo>
                <a:lnTo>
                  <a:pt x="106" y="447"/>
                </a:lnTo>
                <a:lnTo>
                  <a:pt x="106" y="438"/>
                </a:lnTo>
                <a:lnTo>
                  <a:pt x="106" y="437"/>
                </a:lnTo>
                <a:lnTo>
                  <a:pt x="106" y="422"/>
                </a:lnTo>
                <a:lnTo>
                  <a:pt x="106" y="412"/>
                </a:lnTo>
                <a:lnTo>
                  <a:pt x="105" y="412"/>
                </a:lnTo>
                <a:lnTo>
                  <a:pt x="104" y="411"/>
                </a:lnTo>
                <a:lnTo>
                  <a:pt x="105" y="410"/>
                </a:lnTo>
                <a:lnTo>
                  <a:pt x="106" y="410"/>
                </a:lnTo>
                <a:lnTo>
                  <a:pt x="108" y="409"/>
                </a:lnTo>
                <a:lnTo>
                  <a:pt x="109" y="408"/>
                </a:lnTo>
                <a:lnTo>
                  <a:pt x="110" y="406"/>
                </a:lnTo>
                <a:lnTo>
                  <a:pt x="111" y="404"/>
                </a:lnTo>
                <a:lnTo>
                  <a:pt x="112" y="402"/>
                </a:lnTo>
                <a:lnTo>
                  <a:pt x="113" y="401"/>
                </a:lnTo>
                <a:lnTo>
                  <a:pt x="114" y="397"/>
                </a:lnTo>
                <a:lnTo>
                  <a:pt x="117" y="394"/>
                </a:lnTo>
                <a:lnTo>
                  <a:pt x="118" y="389"/>
                </a:lnTo>
                <a:lnTo>
                  <a:pt x="119" y="387"/>
                </a:lnTo>
                <a:lnTo>
                  <a:pt x="121" y="385"/>
                </a:lnTo>
                <a:lnTo>
                  <a:pt x="122" y="383"/>
                </a:lnTo>
                <a:lnTo>
                  <a:pt x="123" y="380"/>
                </a:lnTo>
                <a:lnTo>
                  <a:pt x="126" y="378"/>
                </a:lnTo>
                <a:lnTo>
                  <a:pt x="131" y="372"/>
                </a:lnTo>
                <a:lnTo>
                  <a:pt x="128" y="372"/>
                </a:lnTo>
                <a:lnTo>
                  <a:pt x="124" y="372"/>
                </a:lnTo>
                <a:lnTo>
                  <a:pt x="120" y="372"/>
                </a:lnTo>
                <a:lnTo>
                  <a:pt x="115" y="372"/>
                </a:lnTo>
                <a:lnTo>
                  <a:pt x="115" y="375"/>
                </a:lnTo>
                <a:lnTo>
                  <a:pt x="114" y="373"/>
                </a:lnTo>
                <a:lnTo>
                  <a:pt x="113" y="372"/>
                </a:lnTo>
                <a:lnTo>
                  <a:pt x="112" y="372"/>
                </a:lnTo>
                <a:lnTo>
                  <a:pt x="111" y="372"/>
                </a:lnTo>
                <a:lnTo>
                  <a:pt x="110" y="372"/>
                </a:lnTo>
                <a:lnTo>
                  <a:pt x="108" y="372"/>
                </a:lnTo>
                <a:lnTo>
                  <a:pt x="106" y="372"/>
                </a:lnTo>
                <a:lnTo>
                  <a:pt x="106" y="370"/>
                </a:lnTo>
                <a:lnTo>
                  <a:pt x="106" y="363"/>
                </a:lnTo>
                <a:lnTo>
                  <a:pt x="104" y="363"/>
                </a:lnTo>
                <a:lnTo>
                  <a:pt x="104" y="362"/>
                </a:lnTo>
                <a:lnTo>
                  <a:pt x="101" y="352"/>
                </a:lnTo>
                <a:lnTo>
                  <a:pt x="100" y="351"/>
                </a:lnTo>
                <a:lnTo>
                  <a:pt x="101" y="351"/>
                </a:lnTo>
                <a:lnTo>
                  <a:pt x="101" y="350"/>
                </a:lnTo>
                <a:lnTo>
                  <a:pt x="103" y="350"/>
                </a:lnTo>
                <a:lnTo>
                  <a:pt x="104" y="347"/>
                </a:lnTo>
                <a:lnTo>
                  <a:pt x="105" y="347"/>
                </a:lnTo>
                <a:lnTo>
                  <a:pt x="108" y="346"/>
                </a:lnTo>
                <a:lnTo>
                  <a:pt x="110" y="344"/>
                </a:lnTo>
                <a:lnTo>
                  <a:pt x="111" y="344"/>
                </a:lnTo>
                <a:lnTo>
                  <a:pt x="112" y="343"/>
                </a:lnTo>
                <a:lnTo>
                  <a:pt x="114" y="342"/>
                </a:lnTo>
                <a:lnTo>
                  <a:pt x="115" y="341"/>
                </a:lnTo>
                <a:lnTo>
                  <a:pt x="117" y="339"/>
                </a:lnTo>
                <a:lnTo>
                  <a:pt x="118" y="338"/>
                </a:lnTo>
                <a:lnTo>
                  <a:pt x="119" y="338"/>
                </a:lnTo>
                <a:lnTo>
                  <a:pt x="120" y="337"/>
                </a:lnTo>
                <a:lnTo>
                  <a:pt x="121" y="337"/>
                </a:lnTo>
                <a:lnTo>
                  <a:pt x="121" y="336"/>
                </a:lnTo>
                <a:lnTo>
                  <a:pt x="122" y="336"/>
                </a:lnTo>
                <a:lnTo>
                  <a:pt x="122" y="335"/>
                </a:lnTo>
                <a:lnTo>
                  <a:pt x="123" y="335"/>
                </a:lnTo>
                <a:lnTo>
                  <a:pt x="123" y="334"/>
                </a:lnTo>
                <a:lnTo>
                  <a:pt x="124" y="334"/>
                </a:lnTo>
                <a:lnTo>
                  <a:pt x="124" y="333"/>
                </a:lnTo>
                <a:lnTo>
                  <a:pt x="126" y="333"/>
                </a:lnTo>
                <a:lnTo>
                  <a:pt x="126" y="331"/>
                </a:lnTo>
                <a:lnTo>
                  <a:pt x="127" y="331"/>
                </a:lnTo>
                <a:lnTo>
                  <a:pt x="127" y="330"/>
                </a:lnTo>
                <a:lnTo>
                  <a:pt x="128" y="329"/>
                </a:lnTo>
                <a:lnTo>
                  <a:pt x="128" y="328"/>
                </a:lnTo>
                <a:lnTo>
                  <a:pt x="129" y="328"/>
                </a:lnTo>
                <a:lnTo>
                  <a:pt x="129" y="327"/>
                </a:lnTo>
                <a:lnTo>
                  <a:pt x="130" y="327"/>
                </a:lnTo>
                <a:lnTo>
                  <a:pt x="130" y="326"/>
                </a:lnTo>
                <a:lnTo>
                  <a:pt x="131" y="326"/>
                </a:lnTo>
                <a:lnTo>
                  <a:pt x="132" y="324"/>
                </a:lnTo>
                <a:lnTo>
                  <a:pt x="135" y="322"/>
                </a:lnTo>
                <a:lnTo>
                  <a:pt x="137" y="320"/>
                </a:lnTo>
                <a:lnTo>
                  <a:pt x="139" y="318"/>
                </a:lnTo>
                <a:lnTo>
                  <a:pt x="140" y="318"/>
                </a:lnTo>
                <a:lnTo>
                  <a:pt x="140" y="317"/>
                </a:lnTo>
                <a:lnTo>
                  <a:pt x="141" y="317"/>
                </a:lnTo>
                <a:lnTo>
                  <a:pt x="141" y="316"/>
                </a:lnTo>
                <a:lnTo>
                  <a:pt x="143" y="314"/>
                </a:lnTo>
                <a:lnTo>
                  <a:pt x="145" y="312"/>
                </a:lnTo>
                <a:lnTo>
                  <a:pt x="147" y="308"/>
                </a:lnTo>
                <a:lnTo>
                  <a:pt x="148" y="304"/>
                </a:lnTo>
                <a:lnTo>
                  <a:pt x="149" y="302"/>
                </a:lnTo>
                <a:lnTo>
                  <a:pt x="153" y="297"/>
                </a:lnTo>
                <a:lnTo>
                  <a:pt x="155" y="295"/>
                </a:lnTo>
                <a:lnTo>
                  <a:pt x="158" y="291"/>
                </a:lnTo>
                <a:lnTo>
                  <a:pt x="160" y="289"/>
                </a:lnTo>
                <a:lnTo>
                  <a:pt x="160" y="288"/>
                </a:lnTo>
                <a:lnTo>
                  <a:pt x="161" y="288"/>
                </a:lnTo>
                <a:lnTo>
                  <a:pt x="161" y="287"/>
                </a:lnTo>
                <a:lnTo>
                  <a:pt x="162" y="286"/>
                </a:lnTo>
                <a:lnTo>
                  <a:pt x="162" y="285"/>
                </a:lnTo>
                <a:lnTo>
                  <a:pt x="163" y="285"/>
                </a:lnTo>
                <a:lnTo>
                  <a:pt x="163" y="284"/>
                </a:lnTo>
                <a:lnTo>
                  <a:pt x="164" y="283"/>
                </a:lnTo>
                <a:lnTo>
                  <a:pt x="165" y="283"/>
                </a:lnTo>
                <a:lnTo>
                  <a:pt x="165" y="282"/>
                </a:lnTo>
                <a:lnTo>
                  <a:pt x="166" y="282"/>
                </a:lnTo>
                <a:lnTo>
                  <a:pt x="166" y="280"/>
                </a:lnTo>
                <a:lnTo>
                  <a:pt x="167" y="279"/>
                </a:lnTo>
                <a:lnTo>
                  <a:pt x="167" y="278"/>
                </a:lnTo>
                <a:lnTo>
                  <a:pt x="169" y="277"/>
                </a:lnTo>
                <a:lnTo>
                  <a:pt x="170" y="276"/>
                </a:lnTo>
                <a:lnTo>
                  <a:pt x="171" y="276"/>
                </a:lnTo>
                <a:lnTo>
                  <a:pt x="171" y="275"/>
                </a:lnTo>
                <a:lnTo>
                  <a:pt x="173" y="272"/>
                </a:lnTo>
                <a:lnTo>
                  <a:pt x="174" y="271"/>
                </a:lnTo>
                <a:lnTo>
                  <a:pt x="175" y="271"/>
                </a:lnTo>
                <a:lnTo>
                  <a:pt x="175" y="270"/>
                </a:lnTo>
                <a:lnTo>
                  <a:pt x="177" y="269"/>
                </a:lnTo>
                <a:lnTo>
                  <a:pt x="178" y="269"/>
                </a:lnTo>
                <a:lnTo>
                  <a:pt x="178" y="268"/>
                </a:lnTo>
                <a:lnTo>
                  <a:pt x="179" y="268"/>
                </a:lnTo>
                <a:lnTo>
                  <a:pt x="180" y="267"/>
                </a:lnTo>
                <a:lnTo>
                  <a:pt x="181" y="267"/>
                </a:lnTo>
                <a:lnTo>
                  <a:pt x="181" y="266"/>
                </a:lnTo>
                <a:lnTo>
                  <a:pt x="182" y="266"/>
                </a:lnTo>
                <a:lnTo>
                  <a:pt x="183" y="266"/>
                </a:lnTo>
                <a:lnTo>
                  <a:pt x="184" y="264"/>
                </a:lnTo>
                <a:lnTo>
                  <a:pt x="186" y="264"/>
                </a:lnTo>
                <a:lnTo>
                  <a:pt x="187" y="264"/>
                </a:lnTo>
                <a:lnTo>
                  <a:pt x="188" y="264"/>
                </a:lnTo>
                <a:lnTo>
                  <a:pt x="189" y="264"/>
                </a:lnTo>
                <a:lnTo>
                  <a:pt x="190" y="263"/>
                </a:lnTo>
                <a:lnTo>
                  <a:pt x="192" y="263"/>
                </a:lnTo>
                <a:lnTo>
                  <a:pt x="194" y="263"/>
                </a:lnTo>
                <a:lnTo>
                  <a:pt x="195" y="262"/>
                </a:lnTo>
                <a:lnTo>
                  <a:pt x="196" y="262"/>
                </a:lnTo>
                <a:lnTo>
                  <a:pt x="197" y="261"/>
                </a:lnTo>
                <a:lnTo>
                  <a:pt x="198" y="260"/>
                </a:lnTo>
                <a:lnTo>
                  <a:pt x="199" y="259"/>
                </a:lnTo>
                <a:lnTo>
                  <a:pt x="204" y="257"/>
                </a:lnTo>
                <a:lnTo>
                  <a:pt x="208" y="252"/>
                </a:lnTo>
                <a:lnTo>
                  <a:pt x="209" y="250"/>
                </a:lnTo>
                <a:lnTo>
                  <a:pt x="210" y="250"/>
                </a:lnTo>
                <a:lnTo>
                  <a:pt x="212" y="247"/>
                </a:lnTo>
                <a:lnTo>
                  <a:pt x="213" y="246"/>
                </a:lnTo>
                <a:lnTo>
                  <a:pt x="215" y="243"/>
                </a:lnTo>
                <a:lnTo>
                  <a:pt x="216" y="242"/>
                </a:lnTo>
                <a:lnTo>
                  <a:pt x="217" y="239"/>
                </a:lnTo>
                <a:lnTo>
                  <a:pt x="221" y="236"/>
                </a:lnTo>
                <a:lnTo>
                  <a:pt x="224" y="233"/>
                </a:lnTo>
                <a:lnTo>
                  <a:pt x="226" y="229"/>
                </a:lnTo>
                <a:lnTo>
                  <a:pt x="230" y="227"/>
                </a:lnTo>
                <a:lnTo>
                  <a:pt x="231" y="225"/>
                </a:lnTo>
                <a:lnTo>
                  <a:pt x="232" y="224"/>
                </a:lnTo>
                <a:lnTo>
                  <a:pt x="235" y="220"/>
                </a:lnTo>
                <a:lnTo>
                  <a:pt x="237" y="219"/>
                </a:lnTo>
                <a:lnTo>
                  <a:pt x="239" y="218"/>
                </a:lnTo>
                <a:lnTo>
                  <a:pt x="240" y="217"/>
                </a:lnTo>
                <a:lnTo>
                  <a:pt x="241" y="216"/>
                </a:lnTo>
                <a:lnTo>
                  <a:pt x="242" y="216"/>
                </a:lnTo>
                <a:lnTo>
                  <a:pt x="243" y="214"/>
                </a:lnTo>
                <a:lnTo>
                  <a:pt x="244" y="214"/>
                </a:lnTo>
                <a:lnTo>
                  <a:pt x="247" y="213"/>
                </a:lnTo>
                <a:lnTo>
                  <a:pt x="248" y="213"/>
                </a:lnTo>
                <a:lnTo>
                  <a:pt x="249" y="213"/>
                </a:lnTo>
                <a:lnTo>
                  <a:pt x="251" y="213"/>
                </a:lnTo>
                <a:lnTo>
                  <a:pt x="252" y="213"/>
                </a:lnTo>
                <a:lnTo>
                  <a:pt x="255" y="213"/>
                </a:lnTo>
                <a:lnTo>
                  <a:pt x="257" y="213"/>
                </a:lnTo>
                <a:lnTo>
                  <a:pt x="259" y="214"/>
                </a:lnTo>
                <a:lnTo>
                  <a:pt x="261" y="214"/>
                </a:lnTo>
                <a:lnTo>
                  <a:pt x="264" y="216"/>
                </a:lnTo>
                <a:lnTo>
                  <a:pt x="265" y="217"/>
                </a:lnTo>
                <a:lnTo>
                  <a:pt x="266" y="218"/>
                </a:lnTo>
                <a:lnTo>
                  <a:pt x="268" y="219"/>
                </a:lnTo>
                <a:lnTo>
                  <a:pt x="269" y="220"/>
                </a:lnTo>
                <a:lnTo>
                  <a:pt x="270" y="221"/>
                </a:lnTo>
                <a:lnTo>
                  <a:pt x="272" y="222"/>
                </a:lnTo>
                <a:lnTo>
                  <a:pt x="273" y="224"/>
                </a:lnTo>
                <a:lnTo>
                  <a:pt x="274" y="224"/>
                </a:lnTo>
                <a:lnTo>
                  <a:pt x="275" y="224"/>
                </a:lnTo>
                <a:lnTo>
                  <a:pt x="276" y="224"/>
                </a:lnTo>
                <a:lnTo>
                  <a:pt x="277" y="224"/>
                </a:lnTo>
                <a:lnTo>
                  <a:pt x="278" y="224"/>
                </a:lnTo>
                <a:lnTo>
                  <a:pt x="279" y="224"/>
                </a:lnTo>
                <a:lnTo>
                  <a:pt x="279" y="222"/>
                </a:lnTo>
                <a:lnTo>
                  <a:pt x="281" y="221"/>
                </a:lnTo>
                <a:lnTo>
                  <a:pt x="282" y="219"/>
                </a:lnTo>
                <a:lnTo>
                  <a:pt x="284" y="216"/>
                </a:lnTo>
                <a:lnTo>
                  <a:pt x="284" y="214"/>
                </a:lnTo>
                <a:lnTo>
                  <a:pt x="285" y="213"/>
                </a:lnTo>
                <a:lnTo>
                  <a:pt x="286" y="212"/>
                </a:lnTo>
                <a:lnTo>
                  <a:pt x="286" y="211"/>
                </a:lnTo>
                <a:lnTo>
                  <a:pt x="286" y="210"/>
                </a:lnTo>
                <a:lnTo>
                  <a:pt x="285" y="209"/>
                </a:lnTo>
                <a:lnTo>
                  <a:pt x="285" y="208"/>
                </a:lnTo>
                <a:lnTo>
                  <a:pt x="284" y="208"/>
                </a:lnTo>
                <a:lnTo>
                  <a:pt x="284" y="205"/>
                </a:lnTo>
                <a:lnTo>
                  <a:pt x="283" y="203"/>
                </a:lnTo>
                <a:lnTo>
                  <a:pt x="283" y="202"/>
                </a:lnTo>
                <a:lnTo>
                  <a:pt x="281" y="199"/>
                </a:lnTo>
                <a:lnTo>
                  <a:pt x="278" y="195"/>
                </a:lnTo>
                <a:lnTo>
                  <a:pt x="278" y="194"/>
                </a:lnTo>
                <a:lnTo>
                  <a:pt x="275" y="186"/>
                </a:lnTo>
                <a:lnTo>
                  <a:pt x="272" y="180"/>
                </a:lnTo>
                <a:lnTo>
                  <a:pt x="270" y="177"/>
                </a:lnTo>
                <a:lnTo>
                  <a:pt x="270" y="175"/>
                </a:lnTo>
                <a:lnTo>
                  <a:pt x="269" y="174"/>
                </a:lnTo>
                <a:lnTo>
                  <a:pt x="269" y="171"/>
                </a:lnTo>
                <a:lnTo>
                  <a:pt x="269" y="170"/>
                </a:lnTo>
                <a:lnTo>
                  <a:pt x="269" y="168"/>
                </a:lnTo>
                <a:lnTo>
                  <a:pt x="269" y="166"/>
                </a:lnTo>
                <a:lnTo>
                  <a:pt x="269" y="165"/>
                </a:lnTo>
                <a:lnTo>
                  <a:pt x="269" y="162"/>
                </a:lnTo>
                <a:lnTo>
                  <a:pt x="269" y="161"/>
                </a:lnTo>
                <a:lnTo>
                  <a:pt x="269" y="160"/>
                </a:lnTo>
                <a:lnTo>
                  <a:pt x="270" y="158"/>
                </a:lnTo>
                <a:lnTo>
                  <a:pt x="270" y="155"/>
                </a:lnTo>
                <a:lnTo>
                  <a:pt x="272" y="153"/>
                </a:lnTo>
                <a:lnTo>
                  <a:pt x="273" y="152"/>
                </a:lnTo>
                <a:lnTo>
                  <a:pt x="274" y="150"/>
                </a:lnTo>
                <a:lnTo>
                  <a:pt x="274" y="149"/>
                </a:lnTo>
                <a:lnTo>
                  <a:pt x="275" y="146"/>
                </a:lnTo>
                <a:lnTo>
                  <a:pt x="275" y="143"/>
                </a:lnTo>
                <a:lnTo>
                  <a:pt x="275" y="141"/>
                </a:lnTo>
                <a:lnTo>
                  <a:pt x="275" y="137"/>
                </a:lnTo>
                <a:lnTo>
                  <a:pt x="275" y="136"/>
                </a:lnTo>
                <a:lnTo>
                  <a:pt x="274" y="135"/>
                </a:lnTo>
                <a:lnTo>
                  <a:pt x="274" y="134"/>
                </a:lnTo>
                <a:lnTo>
                  <a:pt x="270" y="127"/>
                </a:lnTo>
                <a:lnTo>
                  <a:pt x="270" y="126"/>
                </a:lnTo>
                <a:lnTo>
                  <a:pt x="270" y="125"/>
                </a:lnTo>
                <a:lnTo>
                  <a:pt x="270" y="124"/>
                </a:lnTo>
                <a:lnTo>
                  <a:pt x="270" y="122"/>
                </a:lnTo>
                <a:lnTo>
                  <a:pt x="270" y="121"/>
                </a:lnTo>
                <a:lnTo>
                  <a:pt x="272" y="120"/>
                </a:lnTo>
                <a:lnTo>
                  <a:pt x="272" y="119"/>
                </a:lnTo>
                <a:lnTo>
                  <a:pt x="273" y="119"/>
                </a:lnTo>
                <a:lnTo>
                  <a:pt x="275" y="116"/>
                </a:lnTo>
                <a:lnTo>
                  <a:pt x="277" y="112"/>
                </a:lnTo>
                <a:lnTo>
                  <a:pt x="279" y="110"/>
                </a:lnTo>
                <a:lnTo>
                  <a:pt x="281" y="108"/>
                </a:lnTo>
                <a:lnTo>
                  <a:pt x="281" y="107"/>
                </a:lnTo>
                <a:lnTo>
                  <a:pt x="282" y="107"/>
                </a:lnTo>
                <a:lnTo>
                  <a:pt x="283" y="105"/>
                </a:lnTo>
                <a:lnTo>
                  <a:pt x="284" y="104"/>
                </a:lnTo>
                <a:lnTo>
                  <a:pt x="285" y="104"/>
                </a:lnTo>
                <a:lnTo>
                  <a:pt x="285" y="103"/>
                </a:lnTo>
                <a:lnTo>
                  <a:pt x="286" y="103"/>
                </a:lnTo>
                <a:lnTo>
                  <a:pt x="286" y="102"/>
                </a:lnTo>
                <a:lnTo>
                  <a:pt x="287" y="102"/>
                </a:lnTo>
                <a:lnTo>
                  <a:pt x="287" y="101"/>
                </a:lnTo>
                <a:lnTo>
                  <a:pt x="287" y="100"/>
                </a:lnTo>
                <a:lnTo>
                  <a:pt x="287" y="99"/>
                </a:lnTo>
                <a:lnTo>
                  <a:pt x="287" y="98"/>
                </a:lnTo>
                <a:lnTo>
                  <a:pt x="287" y="96"/>
                </a:lnTo>
                <a:lnTo>
                  <a:pt x="287" y="95"/>
                </a:lnTo>
                <a:lnTo>
                  <a:pt x="287" y="94"/>
                </a:lnTo>
                <a:lnTo>
                  <a:pt x="287" y="93"/>
                </a:lnTo>
                <a:lnTo>
                  <a:pt x="286" y="92"/>
                </a:lnTo>
                <a:lnTo>
                  <a:pt x="286" y="91"/>
                </a:lnTo>
                <a:lnTo>
                  <a:pt x="284" y="87"/>
                </a:lnTo>
                <a:lnTo>
                  <a:pt x="283" y="85"/>
                </a:lnTo>
                <a:lnTo>
                  <a:pt x="283" y="84"/>
                </a:lnTo>
                <a:lnTo>
                  <a:pt x="283" y="83"/>
                </a:lnTo>
                <a:lnTo>
                  <a:pt x="282" y="83"/>
                </a:lnTo>
                <a:lnTo>
                  <a:pt x="282" y="82"/>
                </a:lnTo>
                <a:lnTo>
                  <a:pt x="282" y="80"/>
                </a:lnTo>
                <a:lnTo>
                  <a:pt x="283" y="79"/>
                </a:lnTo>
                <a:lnTo>
                  <a:pt x="283" y="78"/>
                </a:lnTo>
                <a:lnTo>
                  <a:pt x="284" y="75"/>
                </a:lnTo>
                <a:lnTo>
                  <a:pt x="285" y="73"/>
                </a:lnTo>
                <a:lnTo>
                  <a:pt x="286" y="71"/>
                </a:lnTo>
                <a:lnTo>
                  <a:pt x="287" y="70"/>
                </a:lnTo>
                <a:lnTo>
                  <a:pt x="289" y="69"/>
                </a:lnTo>
                <a:lnTo>
                  <a:pt x="290" y="68"/>
                </a:lnTo>
                <a:lnTo>
                  <a:pt x="291" y="67"/>
                </a:lnTo>
                <a:lnTo>
                  <a:pt x="292" y="66"/>
                </a:lnTo>
                <a:lnTo>
                  <a:pt x="294" y="63"/>
                </a:lnTo>
                <a:lnTo>
                  <a:pt x="294" y="62"/>
                </a:lnTo>
                <a:lnTo>
                  <a:pt x="295" y="62"/>
                </a:lnTo>
                <a:lnTo>
                  <a:pt x="295" y="61"/>
                </a:lnTo>
                <a:lnTo>
                  <a:pt x="295" y="60"/>
                </a:lnTo>
                <a:lnTo>
                  <a:pt x="296" y="57"/>
                </a:lnTo>
                <a:lnTo>
                  <a:pt x="298" y="54"/>
                </a:lnTo>
                <a:lnTo>
                  <a:pt x="299" y="52"/>
                </a:lnTo>
                <a:lnTo>
                  <a:pt x="300" y="50"/>
                </a:lnTo>
                <a:lnTo>
                  <a:pt x="302" y="48"/>
                </a:lnTo>
                <a:lnTo>
                  <a:pt x="307" y="43"/>
                </a:lnTo>
                <a:lnTo>
                  <a:pt x="308" y="42"/>
                </a:lnTo>
                <a:lnTo>
                  <a:pt x="310" y="40"/>
                </a:lnTo>
                <a:lnTo>
                  <a:pt x="316" y="35"/>
                </a:lnTo>
                <a:lnTo>
                  <a:pt x="318" y="32"/>
                </a:lnTo>
                <a:lnTo>
                  <a:pt x="319" y="32"/>
                </a:lnTo>
                <a:lnTo>
                  <a:pt x="319" y="31"/>
                </a:lnTo>
                <a:lnTo>
                  <a:pt x="320" y="31"/>
                </a:lnTo>
                <a:lnTo>
                  <a:pt x="322" y="31"/>
                </a:lnTo>
                <a:lnTo>
                  <a:pt x="324" y="31"/>
                </a:lnTo>
                <a:lnTo>
                  <a:pt x="326" y="31"/>
                </a:lnTo>
                <a:lnTo>
                  <a:pt x="329" y="31"/>
                </a:lnTo>
                <a:lnTo>
                  <a:pt x="329" y="29"/>
                </a:lnTo>
                <a:lnTo>
                  <a:pt x="330" y="28"/>
                </a:lnTo>
                <a:lnTo>
                  <a:pt x="330" y="27"/>
                </a:lnTo>
                <a:lnTo>
                  <a:pt x="333" y="25"/>
                </a:lnTo>
                <a:lnTo>
                  <a:pt x="334" y="25"/>
                </a:lnTo>
                <a:lnTo>
                  <a:pt x="334" y="26"/>
                </a:lnTo>
                <a:lnTo>
                  <a:pt x="334" y="27"/>
                </a:lnTo>
                <a:lnTo>
                  <a:pt x="335" y="27"/>
                </a:lnTo>
                <a:lnTo>
                  <a:pt x="336" y="27"/>
                </a:lnTo>
                <a:lnTo>
                  <a:pt x="337" y="27"/>
                </a:lnTo>
                <a:lnTo>
                  <a:pt x="338" y="27"/>
                </a:lnTo>
                <a:lnTo>
                  <a:pt x="338" y="26"/>
                </a:lnTo>
                <a:lnTo>
                  <a:pt x="339" y="25"/>
                </a:lnTo>
                <a:lnTo>
                  <a:pt x="342" y="24"/>
                </a:lnTo>
                <a:lnTo>
                  <a:pt x="342" y="28"/>
                </a:lnTo>
                <a:lnTo>
                  <a:pt x="344" y="31"/>
                </a:lnTo>
                <a:lnTo>
                  <a:pt x="345" y="31"/>
                </a:lnTo>
                <a:lnTo>
                  <a:pt x="350" y="31"/>
                </a:lnTo>
                <a:lnTo>
                  <a:pt x="352" y="29"/>
                </a:lnTo>
                <a:lnTo>
                  <a:pt x="353" y="31"/>
                </a:lnTo>
                <a:lnTo>
                  <a:pt x="356" y="31"/>
                </a:lnTo>
                <a:lnTo>
                  <a:pt x="360" y="31"/>
                </a:lnTo>
                <a:lnTo>
                  <a:pt x="361" y="29"/>
                </a:lnTo>
                <a:lnTo>
                  <a:pt x="362" y="25"/>
                </a:lnTo>
                <a:lnTo>
                  <a:pt x="362" y="20"/>
                </a:lnTo>
                <a:lnTo>
                  <a:pt x="363" y="20"/>
                </a:lnTo>
                <a:lnTo>
                  <a:pt x="364" y="20"/>
                </a:lnTo>
                <a:lnTo>
                  <a:pt x="365" y="21"/>
                </a:lnTo>
                <a:lnTo>
                  <a:pt x="367" y="24"/>
                </a:lnTo>
                <a:lnTo>
                  <a:pt x="367" y="28"/>
                </a:lnTo>
                <a:lnTo>
                  <a:pt x="367" y="29"/>
                </a:lnTo>
                <a:lnTo>
                  <a:pt x="368" y="29"/>
                </a:lnTo>
                <a:lnTo>
                  <a:pt x="369" y="29"/>
                </a:lnTo>
                <a:lnTo>
                  <a:pt x="369" y="31"/>
                </a:lnTo>
                <a:lnTo>
                  <a:pt x="371" y="31"/>
                </a:lnTo>
                <a:lnTo>
                  <a:pt x="373" y="31"/>
                </a:lnTo>
                <a:lnTo>
                  <a:pt x="375" y="31"/>
                </a:lnTo>
                <a:lnTo>
                  <a:pt x="376" y="31"/>
                </a:lnTo>
                <a:lnTo>
                  <a:pt x="376" y="28"/>
                </a:lnTo>
                <a:lnTo>
                  <a:pt x="377" y="28"/>
                </a:lnTo>
                <a:lnTo>
                  <a:pt x="380" y="29"/>
                </a:lnTo>
                <a:lnTo>
                  <a:pt x="380" y="31"/>
                </a:lnTo>
                <a:lnTo>
                  <a:pt x="387" y="31"/>
                </a:lnTo>
                <a:lnTo>
                  <a:pt x="394" y="31"/>
                </a:lnTo>
                <a:lnTo>
                  <a:pt x="396" y="31"/>
                </a:lnTo>
                <a:lnTo>
                  <a:pt x="397" y="31"/>
                </a:lnTo>
                <a:lnTo>
                  <a:pt x="401" y="31"/>
                </a:lnTo>
                <a:lnTo>
                  <a:pt x="402" y="31"/>
                </a:lnTo>
                <a:lnTo>
                  <a:pt x="405" y="31"/>
                </a:lnTo>
                <a:lnTo>
                  <a:pt x="407" y="31"/>
                </a:lnTo>
                <a:lnTo>
                  <a:pt x="408" y="31"/>
                </a:lnTo>
                <a:lnTo>
                  <a:pt x="414" y="31"/>
                </a:lnTo>
                <a:lnTo>
                  <a:pt x="415" y="31"/>
                </a:lnTo>
                <a:lnTo>
                  <a:pt x="416" y="31"/>
                </a:lnTo>
                <a:lnTo>
                  <a:pt x="418" y="31"/>
                </a:lnTo>
                <a:lnTo>
                  <a:pt x="421" y="31"/>
                </a:lnTo>
                <a:lnTo>
                  <a:pt x="424" y="31"/>
                </a:lnTo>
                <a:lnTo>
                  <a:pt x="425" y="31"/>
                </a:lnTo>
                <a:lnTo>
                  <a:pt x="428" y="31"/>
                </a:lnTo>
                <a:lnTo>
                  <a:pt x="429" y="31"/>
                </a:lnTo>
                <a:lnTo>
                  <a:pt x="429" y="27"/>
                </a:lnTo>
                <a:lnTo>
                  <a:pt x="429" y="24"/>
                </a:lnTo>
                <a:lnTo>
                  <a:pt x="429" y="23"/>
                </a:lnTo>
                <a:lnTo>
                  <a:pt x="429" y="21"/>
                </a:lnTo>
                <a:lnTo>
                  <a:pt x="429" y="17"/>
                </a:lnTo>
                <a:lnTo>
                  <a:pt x="429" y="16"/>
                </a:lnTo>
                <a:lnTo>
                  <a:pt x="432" y="16"/>
                </a:lnTo>
                <a:lnTo>
                  <a:pt x="433" y="17"/>
                </a:lnTo>
                <a:lnTo>
                  <a:pt x="434" y="17"/>
                </a:lnTo>
                <a:lnTo>
                  <a:pt x="434" y="13"/>
                </a:lnTo>
                <a:lnTo>
                  <a:pt x="434" y="8"/>
                </a:lnTo>
                <a:lnTo>
                  <a:pt x="434" y="6"/>
                </a:lnTo>
                <a:lnTo>
                  <a:pt x="436" y="6"/>
                </a:lnTo>
                <a:lnTo>
                  <a:pt x="437" y="6"/>
                </a:lnTo>
                <a:lnTo>
                  <a:pt x="437" y="4"/>
                </a:lnTo>
                <a:lnTo>
                  <a:pt x="438" y="4"/>
                </a:lnTo>
                <a:lnTo>
                  <a:pt x="438" y="3"/>
                </a:lnTo>
                <a:lnTo>
                  <a:pt x="439" y="2"/>
                </a:lnTo>
                <a:lnTo>
                  <a:pt x="440" y="1"/>
                </a:lnTo>
                <a:lnTo>
                  <a:pt x="441" y="1"/>
                </a:lnTo>
                <a:lnTo>
                  <a:pt x="444" y="1"/>
                </a:lnTo>
                <a:lnTo>
                  <a:pt x="445" y="3"/>
                </a:lnTo>
                <a:lnTo>
                  <a:pt x="446" y="3"/>
                </a:lnTo>
                <a:lnTo>
                  <a:pt x="446" y="6"/>
                </a:lnTo>
                <a:lnTo>
                  <a:pt x="446" y="10"/>
                </a:lnTo>
                <a:lnTo>
                  <a:pt x="446" y="13"/>
                </a:lnTo>
                <a:lnTo>
                  <a:pt x="446" y="16"/>
                </a:lnTo>
                <a:lnTo>
                  <a:pt x="446" y="17"/>
                </a:lnTo>
                <a:lnTo>
                  <a:pt x="446" y="18"/>
                </a:lnTo>
                <a:lnTo>
                  <a:pt x="448" y="20"/>
                </a:lnTo>
                <a:lnTo>
                  <a:pt x="449" y="20"/>
                </a:lnTo>
                <a:lnTo>
                  <a:pt x="451" y="20"/>
                </a:lnTo>
                <a:lnTo>
                  <a:pt x="451" y="27"/>
                </a:lnTo>
                <a:lnTo>
                  <a:pt x="457" y="27"/>
                </a:lnTo>
                <a:lnTo>
                  <a:pt x="457" y="29"/>
                </a:lnTo>
                <a:lnTo>
                  <a:pt x="457" y="31"/>
                </a:lnTo>
                <a:lnTo>
                  <a:pt x="457" y="32"/>
                </a:lnTo>
                <a:lnTo>
                  <a:pt x="461" y="32"/>
                </a:lnTo>
                <a:lnTo>
                  <a:pt x="467" y="32"/>
                </a:lnTo>
                <a:lnTo>
                  <a:pt x="482" y="32"/>
                </a:lnTo>
                <a:lnTo>
                  <a:pt x="483" y="32"/>
                </a:lnTo>
                <a:lnTo>
                  <a:pt x="483" y="31"/>
                </a:lnTo>
                <a:lnTo>
                  <a:pt x="483" y="29"/>
                </a:lnTo>
                <a:lnTo>
                  <a:pt x="483" y="28"/>
                </a:lnTo>
                <a:lnTo>
                  <a:pt x="482" y="29"/>
                </a:lnTo>
                <a:lnTo>
                  <a:pt x="482" y="28"/>
                </a:lnTo>
                <a:lnTo>
                  <a:pt x="481" y="27"/>
                </a:lnTo>
                <a:lnTo>
                  <a:pt x="480" y="26"/>
                </a:lnTo>
                <a:lnTo>
                  <a:pt x="479" y="26"/>
                </a:lnTo>
                <a:lnTo>
                  <a:pt x="477" y="24"/>
                </a:lnTo>
                <a:lnTo>
                  <a:pt x="476" y="24"/>
                </a:lnTo>
                <a:lnTo>
                  <a:pt x="475" y="21"/>
                </a:lnTo>
                <a:lnTo>
                  <a:pt x="476" y="21"/>
                </a:lnTo>
                <a:lnTo>
                  <a:pt x="477" y="20"/>
                </a:lnTo>
                <a:lnTo>
                  <a:pt x="476" y="18"/>
                </a:lnTo>
                <a:lnTo>
                  <a:pt x="476" y="17"/>
                </a:lnTo>
                <a:lnTo>
                  <a:pt x="475" y="16"/>
                </a:lnTo>
                <a:lnTo>
                  <a:pt x="473" y="15"/>
                </a:lnTo>
                <a:lnTo>
                  <a:pt x="473" y="13"/>
                </a:lnTo>
                <a:lnTo>
                  <a:pt x="471" y="12"/>
                </a:lnTo>
                <a:lnTo>
                  <a:pt x="471" y="11"/>
                </a:lnTo>
                <a:lnTo>
                  <a:pt x="470" y="10"/>
                </a:lnTo>
                <a:lnTo>
                  <a:pt x="468" y="9"/>
                </a:lnTo>
                <a:lnTo>
                  <a:pt x="467" y="8"/>
                </a:lnTo>
                <a:lnTo>
                  <a:pt x="465" y="6"/>
                </a:lnTo>
                <a:lnTo>
                  <a:pt x="465" y="4"/>
                </a:lnTo>
                <a:lnTo>
                  <a:pt x="464" y="3"/>
                </a:lnTo>
                <a:lnTo>
                  <a:pt x="463" y="2"/>
                </a:lnTo>
                <a:lnTo>
                  <a:pt x="465" y="0"/>
                </a:lnTo>
                <a:lnTo>
                  <a:pt x="465" y="1"/>
                </a:lnTo>
                <a:lnTo>
                  <a:pt x="466" y="1"/>
                </a:lnTo>
                <a:lnTo>
                  <a:pt x="467" y="3"/>
                </a:lnTo>
                <a:lnTo>
                  <a:pt x="468" y="3"/>
                </a:lnTo>
                <a:lnTo>
                  <a:pt x="470" y="4"/>
                </a:lnTo>
                <a:lnTo>
                  <a:pt x="471" y="4"/>
                </a:lnTo>
                <a:lnTo>
                  <a:pt x="472" y="4"/>
                </a:lnTo>
                <a:lnTo>
                  <a:pt x="472" y="7"/>
                </a:lnTo>
                <a:lnTo>
                  <a:pt x="473" y="8"/>
                </a:lnTo>
                <a:lnTo>
                  <a:pt x="474" y="8"/>
                </a:lnTo>
                <a:lnTo>
                  <a:pt x="474" y="9"/>
                </a:lnTo>
                <a:lnTo>
                  <a:pt x="476" y="10"/>
                </a:lnTo>
                <a:lnTo>
                  <a:pt x="477" y="10"/>
                </a:lnTo>
                <a:lnTo>
                  <a:pt x="477" y="11"/>
                </a:lnTo>
                <a:lnTo>
                  <a:pt x="479" y="11"/>
                </a:lnTo>
                <a:lnTo>
                  <a:pt x="479" y="12"/>
                </a:lnTo>
                <a:lnTo>
                  <a:pt x="480" y="12"/>
                </a:lnTo>
                <a:lnTo>
                  <a:pt x="480" y="13"/>
                </a:lnTo>
                <a:lnTo>
                  <a:pt x="481" y="15"/>
                </a:lnTo>
                <a:lnTo>
                  <a:pt x="481" y="13"/>
                </a:lnTo>
                <a:lnTo>
                  <a:pt x="482" y="13"/>
                </a:lnTo>
                <a:lnTo>
                  <a:pt x="482" y="15"/>
                </a:lnTo>
                <a:lnTo>
                  <a:pt x="481" y="15"/>
                </a:lnTo>
                <a:lnTo>
                  <a:pt x="482" y="17"/>
                </a:lnTo>
                <a:lnTo>
                  <a:pt x="484" y="18"/>
                </a:lnTo>
                <a:lnTo>
                  <a:pt x="485" y="20"/>
                </a:lnTo>
                <a:lnTo>
                  <a:pt x="487" y="21"/>
                </a:lnTo>
                <a:lnTo>
                  <a:pt x="488" y="21"/>
                </a:lnTo>
                <a:lnTo>
                  <a:pt x="487" y="29"/>
                </a:lnTo>
                <a:lnTo>
                  <a:pt x="487" y="31"/>
                </a:lnTo>
                <a:lnTo>
                  <a:pt x="487" y="32"/>
                </a:lnTo>
                <a:lnTo>
                  <a:pt x="488" y="32"/>
                </a:lnTo>
                <a:lnTo>
                  <a:pt x="491" y="32"/>
                </a:lnTo>
                <a:lnTo>
                  <a:pt x="493" y="32"/>
                </a:lnTo>
                <a:lnTo>
                  <a:pt x="494" y="32"/>
                </a:lnTo>
                <a:lnTo>
                  <a:pt x="497" y="32"/>
                </a:lnTo>
                <a:lnTo>
                  <a:pt x="500" y="32"/>
                </a:lnTo>
                <a:lnTo>
                  <a:pt x="501" y="32"/>
                </a:lnTo>
                <a:lnTo>
                  <a:pt x="502" y="32"/>
                </a:lnTo>
                <a:lnTo>
                  <a:pt x="506" y="32"/>
                </a:lnTo>
                <a:lnTo>
                  <a:pt x="508" y="32"/>
                </a:lnTo>
                <a:lnTo>
                  <a:pt x="509" y="32"/>
                </a:lnTo>
                <a:lnTo>
                  <a:pt x="514" y="32"/>
                </a:lnTo>
                <a:lnTo>
                  <a:pt x="517" y="32"/>
                </a:lnTo>
                <a:lnTo>
                  <a:pt x="518" y="32"/>
                </a:lnTo>
                <a:lnTo>
                  <a:pt x="520" y="32"/>
                </a:lnTo>
                <a:lnTo>
                  <a:pt x="522" y="32"/>
                </a:lnTo>
                <a:lnTo>
                  <a:pt x="526" y="32"/>
                </a:lnTo>
                <a:lnTo>
                  <a:pt x="527" y="32"/>
                </a:lnTo>
                <a:lnTo>
                  <a:pt x="528" y="32"/>
                </a:lnTo>
                <a:lnTo>
                  <a:pt x="531" y="32"/>
                </a:lnTo>
                <a:lnTo>
                  <a:pt x="533" y="32"/>
                </a:lnTo>
                <a:lnTo>
                  <a:pt x="539" y="32"/>
                </a:lnTo>
                <a:lnTo>
                  <a:pt x="540" y="32"/>
                </a:lnTo>
                <a:lnTo>
                  <a:pt x="543" y="32"/>
                </a:lnTo>
                <a:lnTo>
                  <a:pt x="544" y="32"/>
                </a:lnTo>
                <a:lnTo>
                  <a:pt x="545" y="32"/>
                </a:lnTo>
                <a:lnTo>
                  <a:pt x="545" y="31"/>
                </a:lnTo>
                <a:lnTo>
                  <a:pt x="545" y="28"/>
                </a:lnTo>
                <a:lnTo>
                  <a:pt x="547" y="28"/>
                </a:lnTo>
                <a:lnTo>
                  <a:pt x="547" y="27"/>
                </a:lnTo>
                <a:lnTo>
                  <a:pt x="548" y="27"/>
                </a:lnTo>
                <a:lnTo>
                  <a:pt x="548" y="26"/>
                </a:lnTo>
                <a:lnTo>
                  <a:pt x="549" y="26"/>
                </a:lnTo>
                <a:lnTo>
                  <a:pt x="549" y="25"/>
                </a:lnTo>
                <a:lnTo>
                  <a:pt x="550" y="25"/>
                </a:lnTo>
                <a:lnTo>
                  <a:pt x="551" y="25"/>
                </a:lnTo>
                <a:lnTo>
                  <a:pt x="553" y="25"/>
                </a:lnTo>
                <a:lnTo>
                  <a:pt x="554" y="25"/>
                </a:lnTo>
                <a:lnTo>
                  <a:pt x="556" y="25"/>
                </a:lnTo>
                <a:lnTo>
                  <a:pt x="557" y="25"/>
                </a:lnTo>
                <a:lnTo>
                  <a:pt x="560" y="29"/>
                </a:lnTo>
                <a:lnTo>
                  <a:pt x="559" y="31"/>
                </a:lnTo>
                <a:lnTo>
                  <a:pt x="560" y="32"/>
                </a:lnTo>
                <a:lnTo>
                  <a:pt x="560" y="33"/>
                </a:lnTo>
                <a:lnTo>
                  <a:pt x="561" y="33"/>
                </a:lnTo>
                <a:lnTo>
                  <a:pt x="561" y="34"/>
                </a:lnTo>
                <a:lnTo>
                  <a:pt x="561" y="35"/>
                </a:lnTo>
                <a:lnTo>
                  <a:pt x="562" y="36"/>
                </a:lnTo>
                <a:lnTo>
                  <a:pt x="563" y="36"/>
                </a:lnTo>
                <a:lnTo>
                  <a:pt x="565" y="36"/>
                </a:lnTo>
                <a:lnTo>
                  <a:pt x="566" y="35"/>
                </a:lnTo>
                <a:lnTo>
                  <a:pt x="568" y="35"/>
                </a:lnTo>
                <a:lnTo>
                  <a:pt x="569" y="35"/>
                </a:lnTo>
                <a:lnTo>
                  <a:pt x="569" y="34"/>
                </a:lnTo>
                <a:lnTo>
                  <a:pt x="569" y="32"/>
                </a:lnTo>
                <a:lnTo>
                  <a:pt x="575" y="32"/>
                </a:lnTo>
                <a:lnTo>
                  <a:pt x="583" y="32"/>
                </a:lnTo>
                <a:lnTo>
                  <a:pt x="582" y="31"/>
                </a:lnTo>
                <a:lnTo>
                  <a:pt x="580" y="28"/>
                </a:lnTo>
                <a:lnTo>
                  <a:pt x="583" y="28"/>
                </a:lnTo>
                <a:lnTo>
                  <a:pt x="583" y="24"/>
                </a:lnTo>
                <a:lnTo>
                  <a:pt x="583" y="23"/>
                </a:lnTo>
                <a:lnTo>
                  <a:pt x="584" y="21"/>
                </a:lnTo>
                <a:lnTo>
                  <a:pt x="586" y="19"/>
                </a:lnTo>
                <a:lnTo>
                  <a:pt x="586" y="18"/>
                </a:lnTo>
                <a:lnTo>
                  <a:pt x="593" y="18"/>
                </a:lnTo>
                <a:lnTo>
                  <a:pt x="596" y="18"/>
                </a:lnTo>
                <a:lnTo>
                  <a:pt x="597" y="18"/>
                </a:lnTo>
                <a:lnTo>
                  <a:pt x="599" y="18"/>
                </a:lnTo>
                <a:lnTo>
                  <a:pt x="601" y="18"/>
                </a:lnTo>
                <a:lnTo>
                  <a:pt x="602" y="17"/>
                </a:lnTo>
                <a:lnTo>
                  <a:pt x="603" y="17"/>
                </a:lnTo>
                <a:lnTo>
                  <a:pt x="604" y="17"/>
                </a:lnTo>
                <a:lnTo>
                  <a:pt x="604" y="18"/>
                </a:lnTo>
                <a:lnTo>
                  <a:pt x="604" y="20"/>
                </a:lnTo>
                <a:lnTo>
                  <a:pt x="604" y="25"/>
                </a:lnTo>
                <a:lnTo>
                  <a:pt x="604" y="27"/>
                </a:lnTo>
                <a:lnTo>
                  <a:pt x="603" y="33"/>
                </a:lnTo>
                <a:lnTo>
                  <a:pt x="603" y="38"/>
                </a:lnTo>
                <a:lnTo>
                  <a:pt x="603" y="41"/>
                </a:lnTo>
                <a:lnTo>
                  <a:pt x="603" y="43"/>
                </a:lnTo>
                <a:lnTo>
                  <a:pt x="603" y="48"/>
                </a:lnTo>
                <a:lnTo>
                  <a:pt x="603" y="49"/>
                </a:lnTo>
                <a:lnTo>
                  <a:pt x="603" y="52"/>
                </a:lnTo>
                <a:lnTo>
                  <a:pt x="603" y="53"/>
                </a:lnTo>
                <a:lnTo>
                  <a:pt x="603" y="62"/>
                </a:lnTo>
                <a:lnTo>
                  <a:pt x="604" y="62"/>
                </a:lnTo>
                <a:lnTo>
                  <a:pt x="604" y="63"/>
                </a:lnTo>
                <a:lnTo>
                  <a:pt x="604" y="65"/>
                </a:lnTo>
                <a:lnTo>
                  <a:pt x="603" y="66"/>
                </a:lnTo>
                <a:lnTo>
                  <a:pt x="603" y="67"/>
                </a:lnTo>
                <a:lnTo>
                  <a:pt x="603" y="68"/>
                </a:lnTo>
                <a:lnTo>
                  <a:pt x="603" y="69"/>
                </a:lnTo>
                <a:lnTo>
                  <a:pt x="603" y="71"/>
                </a:lnTo>
                <a:lnTo>
                  <a:pt x="603" y="73"/>
                </a:lnTo>
                <a:lnTo>
                  <a:pt x="603" y="74"/>
                </a:lnTo>
                <a:lnTo>
                  <a:pt x="603" y="75"/>
                </a:lnTo>
                <a:lnTo>
                  <a:pt x="603" y="76"/>
                </a:lnTo>
                <a:lnTo>
                  <a:pt x="603" y="78"/>
                </a:lnTo>
                <a:lnTo>
                  <a:pt x="603" y="82"/>
                </a:lnTo>
                <a:lnTo>
                  <a:pt x="603" y="84"/>
                </a:lnTo>
                <a:lnTo>
                  <a:pt x="603" y="88"/>
                </a:lnTo>
                <a:lnTo>
                  <a:pt x="603" y="90"/>
                </a:lnTo>
                <a:lnTo>
                  <a:pt x="603" y="91"/>
                </a:lnTo>
                <a:lnTo>
                  <a:pt x="603" y="93"/>
                </a:lnTo>
                <a:lnTo>
                  <a:pt x="603" y="95"/>
                </a:lnTo>
                <a:lnTo>
                  <a:pt x="603" y="98"/>
                </a:lnTo>
                <a:lnTo>
                  <a:pt x="603" y="99"/>
                </a:lnTo>
                <a:lnTo>
                  <a:pt x="603" y="102"/>
                </a:lnTo>
                <a:lnTo>
                  <a:pt x="603" y="105"/>
                </a:lnTo>
                <a:lnTo>
                  <a:pt x="603" y="116"/>
                </a:lnTo>
                <a:lnTo>
                  <a:pt x="603" y="117"/>
                </a:lnTo>
                <a:lnTo>
                  <a:pt x="603" y="118"/>
                </a:lnTo>
                <a:lnTo>
                  <a:pt x="603" y="124"/>
                </a:lnTo>
                <a:lnTo>
                  <a:pt x="603" y="130"/>
                </a:lnTo>
                <a:lnTo>
                  <a:pt x="603" y="132"/>
                </a:lnTo>
                <a:lnTo>
                  <a:pt x="603" y="133"/>
                </a:lnTo>
                <a:lnTo>
                  <a:pt x="603" y="135"/>
                </a:lnTo>
                <a:lnTo>
                  <a:pt x="603" y="136"/>
                </a:lnTo>
                <a:lnTo>
                  <a:pt x="603" y="140"/>
                </a:lnTo>
                <a:lnTo>
                  <a:pt x="603" y="142"/>
                </a:lnTo>
                <a:lnTo>
                  <a:pt x="603" y="144"/>
                </a:lnTo>
                <a:lnTo>
                  <a:pt x="603" y="146"/>
                </a:lnTo>
                <a:lnTo>
                  <a:pt x="603" y="147"/>
                </a:lnTo>
                <a:lnTo>
                  <a:pt x="603" y="149"/>
                </a:lnTo>
                <a:lnTo>
                  <a:pt x="604" y="150"/>
                </a:lnTo>
                <a:lnTo>
                  <a:pt x="604" y="153"/>
                </a:lnTo>
                <a:lnTo>
                  <a:pt x="603" y="154"/>
                </a:lnTo>
                <a:lnTo>
                  <a:pt x="603" y="155"/>
                </a:lnTo>
                <a:lnTo>
                  <a:pt x="603" y="159"/>
                </a:lnTo>
                <a:lnTo>
                  <a:pt x="603" y="161"/>
                </a:lnTo>
                <a:lnTo>
                  <a:pt x="603" y="163"/>
                </a:lnTo>
                <a:lnTo>
                  <a:pt x="603" y="165"/>
                </a:lnTo>
                <a:lnTo>
                  <a:pt x="603" y="166"/>
                </a:lnTo>
                <a:lnTo>
                  <a:pt x="603" y="168"/>
                </a:lnTo>
                <a:lnTo>
                  <a:pt x="603" y="169"/>
                </a:lnTo>
                <a:lnTo>
                  <a:pt x="603" y="170"/>
                </a:lnTo>
                <a:lnTo>
                  <a:pt x="604" y="171"/>
                </a:lnTo>
                <a:lnTo>
                  <a:pt x="603" y="172"/>
                </a:lnTo>
                <a:lnTo>
                  <a:pt x="603" y="170"/>
                </a:lnTo>
                <a:lnTo>
                  <a:pt x="603" y="171"/>
                </a:lnTo>
                <a:lnTo>
                  <a:pt x="603" y="172"/>
                </a:lnTo>
                <a:lnTo>
                  <a:pt x="603" y="175"/>
                </a:lnTo>
                <a:lnTo>
                  <a:pt x="603" y="177"/>
                </a:lnTo>
                <a:lnTo>
                  <a:pt x="603" y="179"/>
                </a:lnTo>
                <a:lnTo>
                  <a:pt x="603" y="180"/>
                </a:lnTo>
                <a:lnTo>
                  <a:pt x="603" y="182"/>
                </a:lnTo>
                <a:lnTo>
                  <a:pt x="603" y="183"/>
                </a:lnTo>
                <a:lnTo>
                  <a:pt x="603" y="186"/>
                </a:lnTo>
                <a:lnTo>
                  <a:pt x="603" y="191"/>
                </a:lnTo>
                <a:lnTo>
                  <a:pt x="603" y="199"/>
                </a:lnTo>
                <a:lnTo>
                  <a:pt x="603" y="200"/>
                </a:lnTo>
                <a:lnTo>
                  <a:pt x="603" y="201"/>
                </a:lnTo>
                <a:lnTo>
                  <a:pt x="603" y="202"/>
                </a:lnTo>
                <a:lnTo>
                  <a:pt x="603" y="203"/>
                </a:lnTo>
                <a:lnTo>
                  <a:pt x="603" y="204"/>
                </a:lnTo>
                <a:lnTo>
                  <a:pt x="602" y="208"/>
                </a:lnTo>
                <a:lnTo>
                  <a:pt x="602" y="209"/>
                </a:lnTo>
                <a:lnTo>
                  <a:pt x="602" y="210"/>
                </a:lnTo>
                <a:lnTo>
                  <a:pt x="602" y="212"/>
                </a:lnTo>
                <a:lnTo>
                  <a:pt x="602" y="213"/>
                </a:lnTo>
                <a:lnTo>
                  <a:pt x="602" y="214"/>
                </a:lnTo>
                <a:lnTo>
                  <a:pt x="603" y="218"/>
                </a:lnTo>
                <a:lnTo>
                  <a:pt x="603" y="221"/>
                </a:lnTo>
                <a:lnTo>
                  <a:pt x="603" y="222"/>
                </a:lnTo>
                <a:lnTo>
                  <a:pt x="603" y="224"/>
                </a:lnTo>
                <a:lnTo>
                  <a:pt x="603" y="226"/>
                </a:lnTo>
                <a:lnTo>
                  <a:pt x="603" y="227"/>
                </a:lnTo>
                <a:lnTo>
                  <a:pt x="603" y="230"/>
                </a:lnTo>
                <a:lnTo>
                  <a:pt x="603" y="232"/>
                </a:lnTo>
                <a:lnTo>
                  <a:pt x="603" y="237"/>
                </a:lnTo>
                <a:lnTo>
                  <a:pt x="603" y="239"/>
                </a:lnTo>
                <a:lnTo>
                  <a:pt x="602" y="250"/>
                </a:lnTo>
                <a:lnTo>
                  <a:pt x="602" y="251"/>
                </a:lnTo>
                <a:lnTo>
                  <a:pt x="602" y="260"/>
                </a:lnTo>
                <a:lnTo>
                  <a:pt x="602" y="266"/>
                </a:lnTo>
                <a:lnTo>
                  <a:pt x="602" y="267"/>
                </a:lnTo>
                <a:lnTo>
                  <a:pt x="602" y="271"/>
                </a:lnTo>
                <a:lnTo>
                  <a:pt x="602" y="274"/>
                </a:lnTo>
                <a:lnTo>
                  <a:pt x="602" y="275"/>
                </a:lnTo>
                <a:lnTo>
                  <a:pt x="602" y="277"/>
                </a:lnTo>
                <a:lnTo>
                  <a:pt x="602" y="279"/>
                </a:lnTo>
                <a:lnTo>
                  <a:pt x="602" y="283"/>
                </a:lnTo>
                <a:lnTo>
                  <a:pt x="602" y="286"/>
                </a:lnTo>
                <a:lnTo>
                  <a:pt x="602" y="287"/>
                </a:lnTo>
                <a:lnTo>
                  <a:pt x="603" y="289"/>
                </a:lnTo>
                <a:lnTo>
                  <a:pt x="603" y="296"/>
                </a:lnTo>
                <a:lnTo>
                  <a:pt x="604" y="296"/>
                </a:lnTo>
                <a:lnTo>
                  <a:pt x="604" y="295"/>
                </a:lnTo>
                <a:lnTo>
                  <a:pt x="604" y="294"/>
                </a:lnTo>
                <a:close/>
                <a:moveTo>
                  <a:pt x="689" y="321"/>
                </a:moveTo>
                <a:lnTo>
                  <a:pt x="690" y="321"/>
                </a:lnTo>
                <a:lnTo>
                  <a:pt x="691" y="320"/>
                </a:lnTo>
                <a:lnTo>
                  <a:pt x="692" y="319"/>
                </a:lnTo>
                <a:lnTo>
                  <a:pt x="692" y="318"/>
                </a:lnTo>
                <a:lnTo>
                  <a:pt x="692" y="317"/>
                </a:lnTo>
                <a:lnTo>
                  <a:pt x="692" y="316"/>
                </a:lnTo>
                <a:lnTo>
                  <a:pt x="691" y="316"/>
                </a:lnTo>
                <a:lnTo>
                  <a:pt x="691" y="317"/>
                </a:lnTo>
                <a:lnTo>
                  <a:pt x="690" y="318"/>
                </a:lnTo>
                <a:lnTo>
                  <a:pt x="689" y="319"/>
                </a:lnTo>
                <a:lnTo>
                  <a:pt x="689" y="320"/>
                </a:lnTo>
                <a:lnTo>
                  <a:pt x="688" y="320"/>
                </a:lnTo>
                <a:lnTo>
                  <a:pt x="688" y="318"/>
                </a:lnTo>
                <a:lnTo>
                  <a:pt x="687" y="318"/>
                </a:lnTo>
                <a:lnTo>
                  <a:pt x="687" y="319"/>
                </a:lnTo>
                <a:lnTo>
                  <a:pt x="687" y="320"/>
                </a:lnTo>
                <a:lnTo>
                  <a:pt x="688" y="320"/>
                </a:lnTo>
                <a:lnTo>
                  <a:pt x="689" y="320"/>
                </a:lnTo>
                <a:lnTo>
                  <a:pt x="689" y="32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2" name="Freeform 834">
            <a:extLst>
              <a:ext uri="{FF2B5EF4-FFF2-40B4-BE49-F238E27FC236}">
                <a16:creationId xmlns:a16="http://schemas.microsoft.com/office/drawing/2014/main" id="{38267222-917D-2E39-7DB7-22553959A6CB}"/>
              </a:ext>
            </a:extLst>
          </p:cNvPr>
          <p:cNvSpPr>
            <a:spLocks noEditPoints="1"/>
          </p:cNvSpPr>
          <p:nvPr/>
        </p:nvSpPr>
        <p:spPr bwMode="auto">
          <a:xfrm>
            <a:off x="7423125" y="3387509"/>
            <a:ext cx="716899" cy="917981"/>
          </a:xfrm>
          <a:custGeom>
            <a:avLst/>
            <a:gdLst>
              <a:gd name="T0" fmla="*/ 319 w 738"/>
              <a:gd name="T1" fmla="*/ 860 h 945"/>
              <a:gd name="T2" fmla="*/ 276 w 738"/>
              <a:gd name="T3" fmla="*/ 923 h 945"/>
              <a:gd name="T4" fmla="*/ 252 w 738"/>
              <a:gd name="T5" fmla="*/ 888 h 945"/>
              <a:gd name="T6" fmla="*/ 288 w 738"/>
              <a:gd name="T7" fmla="*/ 631 h 945"/>
              <a:gd name="T8" fmla="*/ 400 w 738"/>
              <a:gd name="T9" fmla="*/ 620 h 945"/>
              <a:gd name="T10" fmla="*/ 367 w 738"/>
              <a:gd name="T11" fmla="*/ 659 h 945"/>
              <a:gd name="T12" fmla="*/ 350 w 738"/>
              <a:gd name="T13" fmla="*/ 639 h 945"/>
              <a:gd name="T14" fmla="*/ 352 w 738"/>
              <a:gd name="T15" fmla="*/ 611 h 945"/>
              <a:gd name="T16" fmla="*/ 702 w 738"/>
              <a:gd name="T17" fmla="*/ 641 h 945"/>
              <a:gd name="T18" fmla="*/ 737 w 738"/>
              <a:gd name="T19" fmla="*/ 780 h 945"/>
              <a:gd name="T20" fmla="*/ 443 w 738"/>
              <a:gd name="T21" fmla="*/ 937 h 945"/>
              <a:gd name="T22" fmla="*/ 413 w 738"/>
              <a:gd name="T23" fmla="*/ 897 h 945"/>
              <a:gd name="T24" fmla="*/ 401 w 738"/>
              <a:gd name="T25" fmla="*/ 841 h 945"/>
              <a:gd name="T26" fmla="*/ 479 w 738"/>
              <a:gd name="T27" fmla="*/ 902 h 945"/>
              <a:gd name="T28" fmla="*/ 496 w 738"/>
              <a:gd name="T29" fmla="*/ 832 h 945"/>
              <a:gd name="T30" fmla="*/ 484 w 738"/>
              <a:gd name="T31" fmla="*/ 821 h 945"/>
              <a:gd name="T32" fmla="*/ 536 w 738"/>
              <a:gd name="T33" fmla="*/ 852 h 945"/>
              <a:gd name="T34" fmla="*/ 574 w 738"/>
              <a:gd name="T35" fmla="*/ 856 h 945"/>
              <a:gd name="T36" fmla="*/ 591 w 738"/>
              <a:gd name="T37" fmla="*/ 762 h 945"/>
              <a:gd name="T38" fmla="*/ 566 w 738"/>
              <a:gd name="T39" fmla="*/ 712 h 945"/>
              <a:gd name="T40" fmla="*/ 625 w 738"/>
              <a:gd name="T41" fmla="*/ 694 h 945"/>
              <a:gd name="T42" fmla="*/ 510 w 738"/>
              <a:gd name="T43" fmla="*/ 130 h 945"/>
              <a:gd name="T44" fmla="*/ 571 w 738"/>
              <a:gd name="T45" fmla="*/ 224 h 945"/>
              <a:gd name="T46" fmla="*/ 625 w 738"/>
              <a:gd name="T47" fmla="*/ 231 h 945"/>
              <a:gd name="T48" fmla="*/ 575 w 738"/>
              <a:gd name="T49" fmla="*/ 250 h 945"/>
              <a:gd name="T50" fmla="*/ 502 w 738"/>
              <a:gd name="T51" fmla="*/ 199 h 945"/>
              <a:gd name="T52" fmla="*/ 482 w 738"/>
              <a:gd name="T53" fmla="*/ 249 h 945"/>
              <a:gd name="T54" fmla="*/ 491 w 738"/>
              <a:gd name="T55" fmla="*/ 288 h 945"/>
              <a:gd name="T56" fmla="*/ 537 w 738"/>
              <a:gd name="T57" fmla="*/ 420 h 945"/>
              <a:gd name="T58" fmla="*/ 529 w 738"/>
              <a:gd name="T59" fmla="*/ 517 h 945"/>
              <a:gd name="T60" fmla="*/ 586 w 738"/>
              <a:gd name="T61" fmla="*/ 557 h 945"/>
              <a:gd name="T62" fmla="*/ 642 w 738"/>
              <a:gd name="T63" fmla="*/ 562 h 945"/>
              <a:gd name="T64" fmla="*/ 653 w 738"/>
              <a:gd name="T65" fmla="*/ 591 h 945"/>
              <a:gd name="T66" fmla="*/ 592 w 738"/>
              <a:gd name="T67" fmla="*/ 606 h 945"/>
              <a:gd name="T68" fmla="*/ 556 w 738"/>
              <a:gd name="T69" fmla="*/ 637 h 945"/>
              <a:gd name="T70" fmla="*/ 615 w 738"/>
              <a:gd name="T71" fmla="*/ 659 h 945"/>
              <a:gd name="T72" fmla="*/ 554 w 738"/>
              <a:gd name="T73" fmla="*/ 726 h 945"/>
              <a:gd name="T74" fmla="*/ 478 w 738"/>
              <a:gd name="T75" fmla="*/ 689 h 945"/>
              <a:gd name="T76" fmla="*/ 445 w 738"/>
              <a:gd name="T77" fmla="*/ 654 h 945"/>
              <a:gd name="T78" fmla="*/ 418 w 738"/>
              <a:gd name="T79" fmla="*/ 644 h 945"/>
              <a:gd name="T80" fmla="*/ 494 w 738"/>
              <a:gd name="T81" fmla="*/ 660 h 945"/>
              <a:gd name="T82" fmla="*/ 533 w 738"/>
              <a:gd name="T83" fmla="*/ 640 h 945"/>
              <a:gd name="T84" fmla="*/ 510 w 738"/>
              <a:gd name="T85" fmla="*/ 578 h 945"/>
              <a:gd name="T86" fmla="*/ 426 w 738"/>
              <a:gd name="T87" fmla="*/ 585 h 945"/>
              <a:gd name="T88" fmla="*/ 398 w 738"/>
              <a:gd name="T89" fmla="*/ 578 h 945"/>
              <a:gd name="T90" fmla="*/ 335 w 738"/>
              <a:gd name="T91" fmla="*/ 587 h 945"/>
              <a:gd name="T92" fmla="*/ 265 w 738"/>
              <a:gd name="T93" fmla="*/ 605 h 945"/>
              <a:gd name="T94" fmla="*/ 189 w 738"/>
              <a:gd name="T95" fmla="*/ 685 h 945"/>
              <a:gd name="T96" fmla="*/ 163 w 738"/>
              <a:gd name="T97" fmla="*/ 739 h 945"/>
              <a:gd name="T98" fmla="*/ 235 w 738"/>
              <a:gd name="T99" fmla="*/ 693 h 945"/>
              <a:gd name="T100" fmla="*/ 319 w 738"/>
              <a:gd name="T101" fmla="*/ 695 h 945"/>
              <a:gd name="T102" fmla="*/ 303 w 738"/>
              <a:gd name="T103" fmla="*/ 719 h 945"/>
              <a:gd name="T104" fmla="*/ 286 w 738"/>
              <a:gd name="T105" fmla="*/ 766 h 945"/>
              <a:gd name="T106" fmla="*/ 243 w 738"/>
              <a:gd name="T107" fmla="*/ 770 h 945"/>
              <a:gd name="T108" fmla="*/ 223 w 738"/>
              <a:gd name="T109" fmla="*/ 874 h 945"/>
              <a:gd name="T110" fmla="*/ 171 w 738"/>
              <a:gd name="T111" fmla="*/ 828 h 945"/>
              <a:gd name="T112" fmla="*/ 124 w 738"/>
              <a:gd name="T113" fmla="*/ 889 h 945"/>
              <a:gd name="T114" fmla="*/ 2 w 738"/>
              <a:gd name="T115" fmla="*/ 654 h 945"/>
              <a:gd name="T116" fmla="*/ 55 w 738"/>
              <a:gd name="T117" fmla="*/ 601 h 945"/>
              <a:gd name="T118" fmla="*/ 157 w 738"/>
              <a:gd name="T119" fmla="*/ 410 h 945"/>
              <a:gd name="T120" fmla="*/ 396 w 738"/>
              <a:gd name="T121" fmla="*/ 155 h 945"/>
              <a:gd name="T122" fmla="*/ 439 w 738"/>
              <a:gd name="T123" fmla="*/ 112 h 945"/>
              <a:gd name="T124" fmla="*/ 499 w 738"/>
              <a:gd name="T125" fmla="*/ 70 h 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38" h="945">
                <a:moveTo>
                  <a:pt x="292" y="855"/>
                </a:moveTo>
                <a:lnTo>
                  <a:pt x="296" y="857"/>
                </a:lnTo>
                <a:lnTo>
                  <a:pt x="297" y="857"/>
                </a:lnTo>
                <a:lnTo>
                  <a:pt x="298" y="858"/>
                </a:lnTo>
                <a:lnTo>
                  <a:pt x="303" y="862"/>
                </a:lnTo>
                <a:lnTo>
                  <a:pt x="306" y="858"/>
                </a:lnTo>
                <a:lnTo>
                  <a:pt x="308" y="857"/>
                </a:lnTo>
                <a:lnTo>
                  <a:pt x="308" y="858"/>
                </a:lnTo>
                <a:lnTo>
                  <a:pt x="309" y="858"/>
                </a:lnTo>
                <a:lnTo>
                  <a:pt x="309" y="860"/>
                </a:lnTo>
                <a:lnTo>
                  <a:pt x="310" y="858"/>
                </a:lnTo>
                <a:lnTo>
                  <a:pt x="310" y="857"/>
                </a:lnTo>
                <a:lnTo>
                  <a:pt x="312" y="857"/>
                </a:lnTo>
                <a:lnTo>
                  <a:pt x="314" y="857"/>
                </a:lnTo>
                <a:lnTo>
                  <a:pt x="315" y="857"/>
                </a:lnTo>
                <a:lnTo>
                  <a:pt x="316" y="857"/>
                </a:lnTo>
                <a:lnTo>
                  <a:pt x="317" y="857"/>
                </a:lnTo>
                <a:lnTo>
                  <a:pt x="318" y="857"/>
                </a:lnTo>
                <a:lnTo>
                  <a:pt x="319" y="857"/>
                </a:lnTo>
                <a:lnTo>
                  <a:pt x="321" y="857"/>
                </a:lnTo>
                <a:lnTo>
                  <a:pt x="322" y="857"/>
                </a:lnTo>
                <a:lnTo>
                  <a:pt x="322" y="856"/>
                </a:lnTo>
                <a:lnTo>
                  <a:pt x="323" y="856"/>
                </a:lnTo>
                <a:lnTo>
                  <a:pt x="323" y="857"/>
                </a:lnTo>
                <a:lnTo>
                  <a:pt x="323" y="866"/>
                </a:lnTo>
                <a:lnTo>
                  <a:pt x="323" y="869"/>
                </a:lnTo>
                <a:lnTo>
                  <a:pt x="324" y="872"/>
                </a:lnTo>
                <a:lnTo>
                  <a:pt x="324" y="874"/>
                </a:lnTo>
                <a:lnTo>
                  <a:pt x="324" y="875"/>
                </a:lnTo>
                <a:lnTo>
                  <a:pt x="323" y="878"/>
                </a:lnTo>
                <a:lnTo>
                  <a:pt x="323" y="879"/>
                </a:lnTo>
                <a:lnTo>
                  <a:pt x="323" y="880"/>
                </a:lnTo>
                <a:lnTo>
                  <a:pt x="322" y="880"/>
                </a:lnTo>
                <a:lnTo>
                  <a:pt x="322" y="881"/>
                </a:lnTo>
                <a:lnTo>
                  <a:pt x="322" y="882"/>
                </a:lnTo>
                <a:lnTo>
                  <a:pt x="325" y="882"/>
                </a:lnTo>
                <a:lnTo>
                  <a:pt x="324" y="883"/>
                </a:lnTo>
                <a:lnTo>
                  <a:pt x="321" y="883"/>
                </a:lnTo>
                <a:lnTo>
                  <a:pt x="319" y="885"/>
                </a:lnTo>
                <a:lnTo>
                  <a:pt x="319" y="886"/>
                </a:lnTo>
                <a:lnTo>
                  <a:pt x="315" y="892"/>
                </a:lnTo>
                <a:lnTo>
                  <a:pt x="314" y="894"/>
                </a:lnTo>
                <a:lnTo>
                  <a:pt x="314" y="895"/>
                </a:lnTo>
                <a:lnTo>
                  <a:pt x="313" y="896"/>
                </a:lnTo>
                <a:lnTo>
                  <a:pt x="313" y="897"/>
                </a:lnTo>
                <a:lnTo>
                  <a:pt x="313" y="899"/>
                </a:lnTo>
                <a:lnTo>
                  <a:pt x="312" y="900"/>
                </a:lnTo>
                <a:lnTo>
                  <a:pt x="309" y="900"/>
                </a:lnTo>
                <a:lnTo>
                  <a:pt x="310" y="889"/>
                </a:lnTo>
                <a:lnTo>
                  <a:pt x="310" y="888"/>
                </a:lnTo>
                <a:lnTo>
                  <a:pt x="312" y="888"/>
                </a:lnTo>
                <a:lnTo>
                  <a:pt x="313" y="888"/>
                </a:lnTo>
                <a:lnTo>
                  <a:pt x="314" y="888"/>
                </a:lnTo>
                <a:lnTo>
                  <a:pt x="314" y="887"/>
                </a:lnTo>
                <a:lnTo>
                  <a:pt x="315" y="886"/>
                </a:lnTo>
                <a:lnTo>
                  <a:pt x="318" y="883"/>
                </a:lnTo>
                <a:lnTo>
                  <a:pt x="319" y="881"/>
                </a:lnTo>
                <a:lnTo>
                  <a:pt x="319" y="880"/>
                </a:lnTo>
                <a:lnTo>
                  <a:pt x="321" y="879"/>
                </a:lnTo>
                <a:lnTo>
                  <a:pt x="321" y="878"/>
                </a:lnTo>
                <a:lnTo>
                  <a:pt x="321" y="877"/>
                </a:lnTo>
                <a:lnTo>
                  <a:pt x="321" y="875"/>
                </a:lnTo>
                <a:lnTo>
                  <a:pt x="321" y="874"/>
                </a:lnTo>
                <a:lnTo>
                  <a:pt x="321" y="867"/>
                </a:lnTo>
                <a:lnTo>
                  <a:pt x="321" y="865"/>
                </a:lnTo>
                <a:lnTo>
                  <a:pt x="321" y="864"/>
                </a:lnTo>
                <a:lnTo>
                  <a:pt x="321" y="858"/>
                </a:lnTo>
                <a:lnTo>
                  <a:pt x="319" y="858"/>
                </a:lnTo>
                <a:lnTo>
                  <a:pt x="319" y="860"/>
                </a:lnTo>
                <a:lnTo>
                  <a:pt x="318" y="860"/>
                </a:lnTo>
                <a:lnTo>
                  <a:pt x="317" y="860"/>
                </a:lnTo>
                <a:lnTo>
                  <a:pt x="316" y="860"/>
                </a:lnTo>
                <a:lnTo>
                  <a:pt x="315" y="860"/>
                </a:lnTo>
                <a:lnTo>
                  <a:pt x="313" y="860"/>
                </a:lnTo>
                <a:lnTo>
                  <a:pt x="313" y="861"/>
                </a:lnTo>
                <a:lnTo>
                  <a:pt x="313" y="862"/>
                </a:lnTo>
                <a:lnTo>
                  <a:pt x="312" y="862"/>
                </a:lnTo>
                <a:lnTo>
                  <a:pt x="309" y="865"/>
                </a:lnTo>
                <a:lnTo>
                  <a:pt x="307" y="863"/>
                </a:lnTo>
                <a:lnTo>
                  <a:pt x="306" y="864"/>
                </a:lnTo>
                <a:lnTo>
                  <a:pt x="305" y="865"/>
                </a:lnTo>
                <a:lnTo>
                  <a:pt x="299" y="869"/>
                </a:lnTo>
                <a:lnTo>
                  <a:pt x="299" y="870"/>
                </a:lnTo>
                <a:lnTo>
                  <a:pt x="298" y="871"/>
                </a:lnTo>
                <a:lnTo>
                  <a:pt x="293" y="874"/>
                </a:lnTo>
                <a:lnTo>
                  <a:pt x="293" y="886"/>
                </a:lnTo>
                <a:lnTo>
                  <a:pt x="293" y="888"/>
                </a:lnTo>
                <a:lnTo>
                  <a:pt x="290" y="888"/>
                </a:lnTo>
                <a:lnTo>
                  <a:pt x="286" y="888"/>
                </a:lnTo>
                <a:lnTo>
                  <a:pt x="284" y="888"/>
                </a:lnTo>
                <a:lnTo>
                  <a:pt x="284" y="891"/>
                </a:lnTo>
                <a:lnTo>
                  <a:pt x="282" y="891"/>
                </a:lnTo>
                <a:lnTo>
                  <a:pt x="282" y="887"/>
                </a:lnTo>
                <a:lnTo>
                  <a:pt x="282" y="882"/>
                </a:lnTo>
                <a:lnTo>
                  <a:pt x="281" y="882"/>
                </a:lnTo>
                <a:lnTo>
                  <a:pt x="270" y="891"/>
                </a:lnTo>
                <a:lnTo>
                  <a:pt x="269" y="890"/>
                </a:lnTo>
                <a:lnTo>
                  <a:pt x="269" y="889"/>
                </a:lnTo>
                <a:lnTo>
                  <a:pt x="265" y="891"/>
                </a:lnTo>
                <a:lnTo>
                  <a:pt x="264" y="892"/>
                </a:lnTo>
                <a:lnTo>
                  <a:pt x="261" y="895"/>
                </a:lnTo>
                <a:lnTo>
                  <a:pt x="258" y="897"/>
                </a:lnTo>
                <a:lnTo>
                  <a:pt x="257" y="898"/>
                </a:lnTo>
                <a:lnTo>
                  <a:pt x="255" y="899"/>
                </a:lnTo>
                <a:lnTo>
                  <a:pt x="253" y="900"/>
                </a:lnTo>
                <a:lnTo>
                  <a:pt x="252" y="900"/>
                </a:lnTo>
                <a:lnTo>
                  <a:pt x="252" y="902"/>
                </a:lnTo>
                <a:lnTo>
                  <a:pt x="250" y="902"/>
                </a:lnTo>
                <a:lnTo>
                  <a:pt x="249" y="902"/>
                </a:lnTo>
                <a:lnTo>
                  <a:pt x="246" y="903"/>
                </a:lnTo>
                <a:lnTo>
                  <a:pt x="245" y="903"/>
                </a:lnTo>
                <a:lnTo>
                  <a:pt x="244" y="903"/>
                </a:lnTo>
                <a:lnTo>
                  <a:pt x="239" y="903"/>
                </a:lnTo>
                <a:lnTo>
                  <a:pt x="239" y="904"/>
                </a:lnTo>
                <a:lnTo>
                  <a:pt x="240" y="905"/>
                </a:lnTo>
                <a:lnTo>
                  <a:pt x="241" y="906"/>
                </a:lnTo>
                <a:lnTo>
                  <a:pt x="243" y="906"/>
                </a:lnTo>
                <a:lnTo>
                  <a:pt x="256" y="914"/>
                </a:lnTo>
                <a:lnTo>
                  <a:pt x="257" y="914"/>
                </a:lnTo>
                <a:lnTo>
                  <a:pt x="257" y="915"/>
                </a:lnTo>
                <a:lnTo>
                  <a:pt x="258" y="915"/>
                </a:lnTo>
                <a:lnTo>
                  <a:pt x="260" y="917"/>
                </a:lnTo>
                <a:lnTo>
                  <a:pt x="262" y="921"/>
                </a:lnTo>
                <a:lnTo>
                  <a:pt x="265" y="920"/>
                </a:lnTo>
                <a:lnTo>
                  <a:pt x="266" y="921"/>
                </a:lnTo>
                <a:lnTo>
                  <a:pt x="266" y="922"/>
                </a:lnTo>
                <a:lnTo>
                  <a:pt x="266" y="924"/>
                </a:lnTo>
                <a:lnTo>
                  <a:pt x="269" y="924"/>
                </a:lnTo>
                <a:lnTo>
                  <a:pt x="269" y="927"/>
                </a:lnTo>
                <a:lnTo>
                  <a:pt x="271" y="928"/>
                </a:lnTo>
                <a:lnTo>
                  <a:pt x="272" y="928"/>
                </a:lnTo>
                <a:lnTo>
                  <a:pt x="273" y="928"/>
                </a:lnTo>
                <a:lnTo>
                  <a:pt x="273" y="927"/>
                </a:lnTo>
                <a:lnTo>
                  <a:pt x="273" y="925"/>
                </a:lnTo>
                <a:lnTo>
                  <a:pt x="273" y="921"/>
                </a:lnTo>
                <a:lnTo>
                  <a:pt x="274" y="922"/>
                </a:lnTo>
                <a:lnTo>
                  <a:pt x="276" y="922"/>
                </a:lnTo>
                <a:lnTo>
                  <a:pt x="276" y="923"/>
                </a:lnTo>
                <a:lnTo>
                  <a:pt x="278" y="923"/>
                </a:lnTo>
                <a:lnTo>
                  <a:pt x="278" y="924"/>
                </a:lnTo>
                <a:lnTo>
                  <a:pt x="281" y="924"/>
                </a:lnTo>
                <a:lnTo>
                  <a:pt x="281" y="927"/>
                </a:lnTo>
                <a:lnTo>
                  <a:pt x="282" y="927"/>
                </a:lnTo>
                <a:lnTo>
                  <a:pt x="288" y="928"/>
                </a:lnTo>
                <a:lnTo>
                  <a:pt x="293" y="929"/>
                </a:lnTo>
                <a:lnTo>
                  <a:pt x="295" y="930"/>
                </a:lnTo>
                <a:lnTo>
                  <a:pt x="293" y="931"/>
                </a:lnTo>
                <a:lnTo>
                  <a:pt x="290" y="932"/>
                </a:lnTo>
                <a:lnTo>
                  <a:pt x="283" y="936"/>
                </a:lnTo>
                <a:lnTo>
                  <a:pt x="282" y="937"/>
                </a:lnTo>
                <a:lnTo>
                  <a:pt x="281" y="936"/>
                </a:lnTo>
                <a:lnTo>
                  <a:pt x="281" y="931"/>
                </a:lnTo>
                <a:lnTo>
                  <a:pt x="276" y="931"/>
                </a:lnTo>
                <a:lnTo>
                  <a:pt x="276" y="930"/>
                </a:lnTo>
                <a:lnTo>
                  <a:pt x="274" y="930"/>
                </a:lnTo>
                <a:lnTo>
                  <a:pt x="274" y="928"/>
                </a:lnTo>
                <a:lnTo>
                  <a:pt x="270" y="932"/>
                </a:lnTo>
                <a:lnTo>
                  <a:pt x="269" y="932"/>
                </a:lnTo>
                <a:lnTo>
                  <a:pt x="269" y="931"/>
                </a:lnTo>
                <a:lnTo>
                  <a:pt x="269" y="930"/>
                </a:lnTo>
                <a:lnTo>
                  <a:pt x="266" y="929"/>
                </a:lnTo>
                <a:lnTo>
                  <a:pt x="266" y="932"/>
                </a:lnTo>
                <a:lnTo>
                  <a:pt x="266" y="936"/>
                </a:lnTo>
                <a:lnTo>
                  <a:pt x="264" y="936"/>
                </a:lnTo>
                <a:lnTo>
                  <a:pt x="256" y="936"/>
                </a:lnTo>
                <a:lnTo>
                  <a:pt x="252" y="936"/>
                </a:lnTo>
                <a:lnTo>
                  <a:pt x="239" y="936"/>
                </a:lnTo>
                <a:lnTo>
                  <a:pt x="231" y="936"/>
                </a:lnTo>
                <a:lnTo>
                  <a:pt x="224" y="936"/>
                </a:lnTo>
                <a:lnTo>
                  <a:pt x="224" y="907"/>
                </a:lnTo>
                <a:lnTo>
                  <a:pt x="222" y="907"/>
                </a:lnTo>
                <a:lnTo>
                  <a:pt x="215" y="907"/>
                </a:lnTo>
                <a:lnTo>
                  <a:pt x="211" y="907"/>
                </a:lnTo>
                <a:lnTo>
                  <a:pt x="200" y="907"/>
                </a:lnTo>
                <a:lnTo>
                  <a:pt x="198" y="907"/>
                </a:lnTo>
                <a:lnTo>
                  <a:pt x="195" y="907"/>
                </a:lnTo>
                <a:lnTo>
                  <a:pt x="196" y="907"/>
                </a:lnTo>
                <a:lnTo>
                  <a:pt x="197" y="907"/>
                </a:lnTo>
                <a:lnTo>
                  <a:pt x="198" y="906"/>
                </a:lnTo>
                <a:lnTo>
                  <a:pt x="201" y="906"/>
                </a:lnTo>
                <a:lnTo>
                  <a:pt x="205" y="905"/>
                </a:lnTo>
                <a:lnTo>
                  <a:pt x="207" y="905"/>
                </a:lnTo>
                <a:lnTo>
                  <a:pt x="207" y="903"/>
                </a:lnTo>
                <a:lnTo>
                  <a:pt x="211" y="903"/>
                </a:lnTo>
                <a:lnTo>
                  <a:pt x="211" y="895"/>
                </a:lnTo>
                <a:lnTo>
                  <a:pt x="210" y="895"/>
                </a:lnTo>
                <a:lnTo>
                  <a:pt x="210" y="889"/>
                </a:lnTo>
                <a:lnTo>
                  <a:pt x="211" y="889"/>
                </a:lnTo>
                <a:lnTo>
                  <a:pt x="215" y="889"/>
                </a:lnTo>
                <a:lnTo>
                  <a:pt x="217" y="889"/>
                </a:lnTo>
                <a:lnTo>
                  <a:pt x="217" y="890"/>
                </a:lnTo>
                <a:lnTo>
                  <a:pt x="217" y="897"/>
                </a:lnTo>
                <a:lnTo>
                  <a:pt x="217" y="904"/>
                </a:lnTo>
                <a:lnTo>
                  <a:pt x="228" y="903"/>
                </a:lnTo>
                <a:lnTo>
                  <a:pt x="230" y="903"/>
                </a:lnTo>
                <a:lnTo>
                  <a:pt x="231" y="903"/>
                </a:lnTo>
                <a:lnTo>
                  <a:pt x="233" y="903"/>
                </a:lnTo>
                <a:lnTo>
                  <a:pt x="239" y="903"/>
                </a:lnTo>
                <a:lnTo>
                  <a:pt x="243" y="902"/>
                </a:lnTo>
                <a:lnTo>
                  <a:pt x="245" y="902"/>
                </a:lnTo>
                <a:lnTo>
                  <a:pt x="246" y="902"/>
                </a:lnTo>
                <a:lnTo>
                  <a:pt x="247" y="902"/>
                </a:lnTo>
                <a:lnTo>
                  <a:pt x="248" y="902"/>
                </a:lnTo>
                <a:lnTo>
                  <a:pt x="249" y="900"/>
                </a:lnTo>
                <a:lnTo>
                  <a:pt x="250" y="900"/>
                </a:lnTo>
                <a:lnTo>
                  <a:pt x="252" y="900"/>
                </a:lnTo>
                <a:lnTo>
                  <a:pt x="252" y="888"/>
                </a:lnTo>
                <a:lnTo>
                  <a:pt x="264" y="880"/>
                </a:lnTo>
                <a:lnTo>
                  <a:pt x="269" y="888"/>
                </a:lnTo>
                <a:lnTo>
                  <a:pt x="269" y="889"/>
                </a:lnTo>
                <a:lnTo>
                  <a:pt x="271" y="887"/>
                </a:lnTo>
                <a:lnTo>
                  <a:pt x="276" y="883"/>
                </a:lnTo>
                <a:lnTo>
                  <a:pt x="281" y="880"/>
                </a:lnTo>
                <a:lnTo>
                  <a:pt x="280" y="879"/>
                </a:lnTo>
                <a:lnTo>
                  <a:pt x="281" y="879"/>
                </a:lnTo>
                <a:lnTo>
                  <a:pt x="281" y="878"/>
                </a:lnTo>
                <a:lnTo>
                  <a:pt x="281" y="875"/>
                </a:lnTo>
                <a:lnTo>
                  <a:pt x="281" y="874"/>
                </a:lnTo>
                <a:lnTo>
                  <a:pt x="281" y="871"/>
                </a:lnTo>
                <a:lnTo>
                  <a:pt x="281" y="867"/>
                </a:lnTo>
                <a:lnTo>
                  <a:pt x="283" y="869"/>
                </a:lnTo>
                <a:lnTo>
                  <a:pt x="288" y="865"/>
                </a:lnTo>
                <a:lnTo>
                  <a:pt x="291" y="870"/>
                </a:lnTo>
                <a:lnTo>
                  <a:pt x="296" y="866"/>
                </a:lnTo>
                <a:lnTo>
                  <a:pt x="292" y="862"/>
                </a:lnTo>
                <a:lnTo>
                  <a:pt x="293" y="861"/>
                </a:lnTo>
                <a:lnTo>
                  <a:pt x="291" y="858"/>
                </a:lnTo>
                <a:lnTo>
                  <a:pt x="292" y="857"/>
                </a:lnTo>
                <a:lnTo>
                  <a:pt x="292" y="856"/>
                </a:lnTo>
                <a:lnTo>
                  <a:pt x="290" y="855"/>
                </a:lnTo>
                <a:lnTo>
                  <a:pt x="290" y="856"/>
                </a:lnTo>
                <a:lnTo>
                  <a:pt x="281" y="856"/>
                </a:lnTo>
                <a:lnTo>
                  <a:pt x="281" y="850"/>
                </a:lnTo>
                <a:lnTo>
                  <a:pt x="281" y="848"/>
                </a:lnTo>
                <a:lnTo>
                  <a:pt x="283" y="848"/>
                </a:lnTo>
                <a:lnTo>
                  <a:pt x="282" y="846"/>
                </a:lnTo>
                <a:lnTo>
                  <a:pt x="284" y="846"/>
                </a:lnTo>
                <a:lnTo>
                  <a:pt x="286" y="847"/>
                </a:lnTo>
                <a:lnTo>
                  <a:pt x="287" y="848"/>
                </a:lnTo>
                <a:lnTo>
                  <a:pt x="288" y="849"/>
                </a:lnTo>
                <a:lnTo>
                  <a:pt x="288" y="850"/>
                </a:lnTo>
                <a:lnTo>
                  <a:pt x="289" y="850"/>
                </a:lnTo>
                <a:lnTo>
                  <a:pt x="289" y="852"/>
                </a:lnTo>
                <a:lnTo>
                  <a:pt x="290" y="853"/>
                </a:lnTo>
                <a:lnTo>
                  <a:pt x="290" y="854"/>
                </a:lnTo>
                <a:lnTo>
                  <a:pt x="291" y="855"/>
                </a:lnTo>
                <a:lnTo>
                  <a:pt x="292" y="855"/>
                </a:lnTo>
                <a:close/>
                <a:moveTo>
                  <a:pt x="358" y="712"/>
                </a:moveTo>
                <a:lnTo>
                  <a:pt x="359" y="712"/>
                </a:lnTo>
                <a:lnTo>
                  <a:pt x="364" y="715"/>
                </a:lnTo>
                <a:lnTo>
                  <a:pt x="364" y="718"/>
                </a:lnTo>
                <a:lnTo>
                  <a:pt x="364" y="719"/>
                </a:lnTo>
                <a:lnTo>
                  <a:pt x="353" y="712"/>
                </a:lnTo>
                <a:lnTo>
                  <a:pt x="353" y="713"/>
                </a:lnTo>
                <a:lnTo>
                  <a:pt x="352" y="715"/>
                </a:lnTo>
                <a:lnTo>
                  <a:pt x="350" y="713"/>
                </a:lnTo>
                <a:lnTo>
                  <a:pt x="350" y="712"/>
                </a:lnTo>
                <a:lnTo>
                  <a:pt x="352" y="708"/>
                </a:lnTo>
                <a:lnTo>
                  <a:pt x="353" y="708"/>
                </a:lnTo>
                <a:lnTo>
                  <a:pt x="358" y="712"/>
                </a:lnTo>
                <a:close/>
                <a:moveTo>
                  <a:pt x="290" y="656"/>
                </a:moveTo>
                <a:lnTo>
                  <a:pt x="291" y="659"/>
                </a:lnTo>
                <a:lnTo>
                  <a:pt x="293" y="663"/>
                </a:lnTo>
                <a:lnTo>
                  <a:pt x="290" y="666"/>
                </a:lnTo>
                <a:lnTo>
                  <a:pt x="289" y="663"/>
                </a:lnTo>
                <a:lnTo>
                  <a:pt x="289" y="661"/>
                </a:lnTo>
                <a:lnTo>
                  <a:pt x="286" y="661"/>
                </a:lnTo>
                <a:lnTo>
                  <a:pt x="284" y="661"/>
                </a:lnTo>
                <a:lnTo>
                  <a:pt x="283" y="659"/>
                </a:lnTo>
                <a:lnTo>
                  <a:pt x="287" y="656"/>
                </a:lnTo>
                <a:lnTo>
                  <a:pt x="288" y="657"/>
                </a:lnTo>
                <a:lnTo>
                  <a:pt x="290" y="656"/>
                </a:lnTo>
                <a:close/>
                <a:moveTo>
                  <a:pt x="289" y="624"/>
                </a:moveTo>
                <a:lnTo>
                  <a:pt x="289" y="628"/>
                </a:lnTo>
                <a:lnTo>
                  <a:pt x="289" y="631"/>
                </a:lnTo>
                <a:lnTo>
                  <a:pt x="288" y="631"/>
                </a:lnTo>
                <a:lnTo>
                  <a:pt x="289" y="632"/>
                </a:lnTo>
                <a:lnTo>
                  <a:pt x="289" y="638"/>
                </a:lnTo>
                <a:lnTo>
                  <a:pt x="290" y="640"/>
                </a:lnTo>
                <a:lnTo>
                  <a:pt x="290" y="641"/>
                </a:lnTo>
                <a:lnTo>
                  <a:pt x="284" y="641"/>
                </a:lnTo>
                <a:lnTo>
                  <a:pt x="283" y="643"/>
                </a:lnTo>
                <a:lnTo>
                  <a:pt x="283" y="641"/>
                </a:lnTo>
                <a:lnTo>
                  <a:pt x="282" y="640"/>
                </a:lnTo>
                <a:lnTo>
                  <a:pt x="280" y="634"/>
                </a:lnTo>
                <a:lnTo>
                  <a:pt x="276" y="627"/>
                </a:lnTo>
                <a:lnTo>
                  <a:pt x="275" y="626"/>
                </a:lnTo>
                <a:lnTo>
                  <a:pt x="274" y="626"/>
                </a:lnTo>
                <a:lnTo>
                  <a:pt x="274" y="624"/>
                </a:lnTo>
                <a:lnTo>
                  <a:pt x="274" y="626"/>
                </a:lnTo>
                <a:lnTo>
                  <a:pt x="273" y="626"/>
                </a:lnTo>
                <a:lnTo>
                  <a:pt x="272" y="623"/>
                </a:lnTo>
                <a:lnTo>
                  <a:pt x="274" y="622"/>
                </a:lnTo>
                <a:lnTo>
                  <a:pt x="274" y="623"/>
                </a:lnTo>
                <a:lnTo>
                  <a:pt x="275" y="624"/>
                </a:lnTo>
                <a:lnTo>
                  <a:pt x="276" y="623"/>
                </a:lnTo>
                <a:lnTo>
                  <a:pt x="278" y="623"/>
                </a:lnTo>
                <a:lnTo>
                  <a:pt x="279" y="623"/>
                </a:lnTo>
                <a:lnTo>
                  <a:pt x="280" y="623"/>
                </a:lnTo>
                <a:lnTo>
                  <a:pt x="288" y="620"/>
                </a:lnTo>
                <a:lnTo>
                  <a:pt x="289" y="621"/>
                </a:lnTo>
                <a:lnTo>
                  <a:pt x="289" y="622"/>
                </a:lnTo>
                <a:lnTo>
                  <a:pt x="289" y="623"/>
                </a:lnTo>
                <a:lnTo>
                  <a:pt x="289" y="624"/>
                </a:lnTo>
                <a:close/>
                <a:moveTo>
                  <a:pt x="369" y="596"/>
                </a:moveTo>
                <a:lnTo>
                  <a:pt x="369" y="597"/>
                </a:lnTo>
                <a:lnTo>
                  <a:pt x="370" y="597"/>
                </a:lnTo>
                <a:lnTo>
                  <a:pt x="372" y="597"/>
                </a:lnTo>
                <a:lnTo>
                  <a:pt x="370" y="598"/>
                </a:lnTo>
                <a:lnTo>
                  <a:pt x="370" y="601"/>
                </a:lnTo>
                <a:lnTo>
                  <a:pt x="369" y="603"/>
                </a:lnTo>
                <a:lnTo>
                  <a:pt x="369" y="604"/>
                </a:lnTo>
                <a:lnTo>
                  <a:pt x="368" y="604"/>
                </a:lnTo>
                <a:lnTo>
                  <a:pt x="367" y="604"/>
                </a:lnTo>
                <a:lnTo>
                  <a:pt x="366" y="604"/>
                </a:lnTo>
                <a:lnTo>
                  <a:pt x="365" y="606"/>
                </a:lnTo>
                <a:lnTo>
                  <a:pt x="365" y="610"/>
                </a:lnTo>
                <a:lnTo>
                  <a:pt x="367" y="611"/>
                </a:lnTo>
                <a:lnTo>
                  <a:pt x="368" y="612"/>
                </a:lnTo>
                <a:lnTo>
                  <a:pt x="370" y="609"/>
                </a:lnTo>
                <a:lnTo>
                  <a:pt x="373" y="606"/>
                </a:lnTo>
                <a:lnTo>
                  <a:pt x="374" y="604"/>
                </a:lnTo>
                <a:lnTo>
                  <a:pt x="377" y="601"/>
                </a:lnTo>
                <a:lnTo>
                  <a:pt x="377" y="598"/>
                </a:lnTo>
                <a:lnTo>
                  <a:pt x="377" y="597"/>
                </a:lnTo>
                <a:lnTo>
                  <a:pt x="377" y="596"/>
                </a:lnTo>
                <a:lnTo>
                  <a:pt x="378" y="596"/>
                </a:lnTo>
                <a:lnTo>
                  <a:pt x="379" y="597"/>
                </a:lnTo>
                <a:lnTo>
                  <a:pt x="381" y="597"/>
                </a:lnTo>
                <a:lnTo>
                  <a:pt x="382" y="598"/>
                </a:lnTo>
                <a:lnTo>
                  <a:pt x="383" y="598"/>
                </a:lnTo>
                <a:lnTo>
                  <a:pt x="384" y="599"/>
                </a:lnTo>
                <a:lnTo>
                  <a:pt x="386" y="601"/>
                </a:lnTo>
                <a:lnTo>
                  <a:pt x="387" y="602"/>
                </a:lnTo>
                <a:lnTo>
                  <a:pt x="388" y="602"/>
                </a:lnTo>
                <a:lnTo>
                  <a:pt x="390" y="603"/>
                </a:lnTo>
                <a:lnTo>
                  <a:pt x="391" y="604"/>
                </a:lnTo>
                <a:lnTo>
                  <a:pt x="393" y="605"/>
                </a:lnTo>
                <a:lnTo>
                  <a:pt x="392" y="606"/>
                </a:lnTo>
                <a:lnTo>
                  <a:pt x="392" y="611"/>
                </a:lnTo>
                <a:lnTo>
                  <a:pt x="392" y="614"/>
                </a:lnTo>
                <a:lnTo>
                  <a:pt x="398" y="619"/>
                </a:lnTo>
                <a:lnTo>
                  <a:pt x="398" y="620"/>
                </a:lnTo>
                <a:lnTo>
                  <a:pt x="399" y="620"/>
                </a:lnTo>
                <a:lnTo>
                  <a:pt x="400" y="620"/>
                </a:lnTo>
                <a:lnTo>
                  <a:pt x="400" y="619"/>
                </a:lnTo>
                <a:lnTo>
                  <a:pt x="401" y="618"/>
                </a:lnTo>
                <a:lnTo>
                  <a:pt x="402" y="618"/>
                </a:lnTo>
                <a:lnTo>
                  <a:pt x="403" y="616"/>
                </a:lnTo>
                <a:lnTo>
                  <a:pt x="405" y="615"/>
                </a:lnTo>
                <a:lnTo>
                  <a:pt x="407" y="615"/>
                </a:lnTo>
                <a:lnTo>
                  <a:pt x="407" y="614"/>
                </a:lnTo>
                <a:lnTo>
                  <a:pt x="413" y="614"/>
                </a:lnTo>
                <a:lnTo>
                  <a:pt x="413" y="620"/>
                </a:lnTo>
                <a:lnTo>
                  <a:pt x="401" y="620"/>
                </a:lnTo>
                <a:lnTo>
                  <a:pt x="403" y="622"/>
                </a:lnTo>
                <a:lnTo>
                  <a:pt x="401" y="622"/>
                </a:lnTo>
                <a:lnTo>
                  <a:pt x="401" y="628"/>
                </a:lnTo>
                <a:lnTo>
                  <a:pt x="401" y="638"/>
                </a:lnTo>
                <a:lnTo>
                  <a:pt x="401" y="639"/>
                </a:lnTo>
                <a:lnTo>
                  <a:pt x="401" y="640"/>
                </a:lnTo>
                <a:lnTo>
                  <a:pt x="399" y="640"/>
                </a:lnTo>
                <a:lnTo>
                  <a:pt x="396" y="640"/>
                </a:lnTo>
                <a:lnTo>
                  <a:pt x="396" y="641"/>
                </a:lnTo>
                <a:lnTo>
                  <a:pt x="396" y="644"/>
                </a:lnTo>
                <a:lnTo>
                  <a:pt x="401" y="643"/>
                </a:lnTo>
                <a:lnTo>
                  <a:pt x="401" y="645"/>
                </a:lnTo>
                <a:lnTo>
                  <a:pt x="396" y="647"/>
                </a:lnTo>
                <a:lnTo>
                  <a:pt x="396" y="646"/>
                </a:lnTo>
                <a:lnTo>
                  <a:pt x="395" y="646"/>
                </a:lnTo>
                <a:lnTo>
                  <a:pt x="388" y="649"/>
                </a:lnTo>
                <a:lnTo>
                  <a:pt x="387" y="649"/>
                </a:lnTo>
                <a:lnTo>
                  <a:pt x="383" y="647"/>
                </a:lnTo>
                <a:lnTo>
                  <a:pt x="382" y="647"/>
                </a:lnTo>
                <a:lnTo>
                  <a:pt x="382" y="648"/>
                </a:lnTo>
                <a:lnTo>
                  <a:pt x="382" y="647"/>
                </a:lnTo>
                <a:lnTo>
                  <a:pt x="383" y="646"/>
                </a:lnTo>
                <a:lnTo>
                  <a:pt x="383" y="645"/>
                </a:lnTo>
                <a:lnTo>
                  <a:pt x="384" y="645"/>
                </a:lnTo>
                <a:lnTo>
                  <a:pt x="384" y="644"/>
                </a:lnTo>
                <a:lnTo>
                  <a:pt x="385" y="644"/>
                </a:lnTo>
                <a:lnTo>
                  <a:pt x="385" y="643"/>
                </a:lnTo>
                <a:lnTo>
                  <a:pt x="386" y="643"/>
                </a:lnTo>
                <a:lnTo>
                  <a:pt x="386" y="641"/>
                </a:lnTo>
                <a:lnTo>
                  <a:pt x="387" y="641"/>
                </a:lnTo>
                <a:lnTo>
                  <a:pt x="387" y="640"/>
                </a:lnTo>
                <a:lnTo>
                  <a:pt x="388" y="640"/>
                </a:lnTo>
                <a:lnTo>
                  <a:pt x="388" y="639"/>
                </a:lnTo>
                <a:lnTo>
                  <a:pt x="386" y="640"/>
                </a:lnTo>
                <a:lnTo>
                  <a:pt x="385" y="640"/>
                </a:lnTo>
                <a:lnTo>
                  <a:pt x="384" y="641"/>
                </a:lnTo>
                <a:lnTo>
                  <a:pt x="375" y="651"/>
                </a:lnTo>
                <a:lnTo>
                  <a:pt x="374" y="651"/>
                </a:lnTo>
                <a:lnTo>
                  <a:pt x="373" y="651"/>
                </a:lnTo>
                <a:lnTo>
                  <a:pt x="373" y="649"/>
                </a:lnTo>
                <a:lnTo>
                  <a:pt x="372" y="649"/>
                </a:lnTo>
                <a:lnTo>
                  <a:pt x="372" y="648"/>
                </a:lnTo>
                <a:lnTo>
                  <a:pt x="370" y="648"/>
                </a:lnTo>
                <a:lnTo>
                  <a:pt x="370" y="647"/>
                </a:lnTo>
                <a:lnTo>
                  <a:pt x="369" y="647"/>
                </a:lnTo>
                <a:lnTo>
                  <a:pt x="369" y="646"/>
                </a:lnTo>
                <a:lnTo>
                  <a:pt x="369" y="645"/>
                </a:lnTo>
                <a:lnTo>
                  <a:pt x="368" y="645"/>
                </a:lnTo>
                <a:lnTo>
                  <a:pt x="368" y="646"/>
                </a:lnTo>
                <a:lnTo>
                  <a:pt x="366" y="648"/>
                </a:lnTo>
                <a:lnTo>
                  <a:pt x="362" y="651"/>
                </a:lnTo>
                <a:lnTo>
                  <a:pt x="362" y="652"/>
                </a:lnTo>
                <a:lnTo>
                  <a:pt x="362" y="653"/>
                </a:lnTo>
                <a:lnTo>
                  <a:pt x="364" y="653"/>
                </a:lnTo>
                <a:lnTo>
                  <a:pt x="364" y="654"/>
                </a:lnTo>
                <a:lnTo>
                  <a:pt x="365" y="655"/>
                </a:lnTo>
                <a:lnTo>
                  <a:pt x="366" y="656"/>
                </a:lnTo>
                <a:lnTo>
                  <a:pt x="367" y="657"/>
                </a:lnTo>
                <a:lnTo>
                  <a:pt x="367" y="659"/>
                </a:lnTo>
                <a:lnTo>
                  <a:pt x="368" y="659"/>
                </a:lnTo>
                <a:lnTo>
                  <a:pt x="368" y="660"/>
                </a:lnTo>
                <a:lnTo>
                  <a:pt x="367" y="664"/>
                </a:lnTo>
                <a:lnTo>
                  <a:pt x="367" y="666"/>
                </a:lnTo>
                <a:lnTo>
                  <a:pt x="367" y="669"/>
                </a:lnTo>
                <a:lnTo>
                  <a:pt x="367" y="671"/>
                </a:lnTo>
                <a:lnTo>
                  <a:pt x="368" y="672"/>
                </a:lnTo>
                <a:lnTo>
                  <a:pt x="370" y="681"/>
                </a:lnTo>
                <a:lnTo>
                  <a:pt x="370" y="682"/>
                </a:lnTo>
                <a:lnTo>
                  <a:pt x="370" y="683"/>
                </a:lnTo>
                <a:lnTo>
                  <a:pt x="369" y="685"/>
                </a:lnTo>
                <a:lnTo>
                  <a:pt x="369" y="687"/>
                </a:lnTo>
                <a:lnTo>
                  <a:pt x="368" y="687"/>
                </a:lnTo>
                <a:lnTo>
                  <a:pt x="364" y="686"/>
                </a:lnTo>
                <a:lnTo>
                  <a:pt x="364" y="683"/>
                </a:lnTo>
                <a:lnTo>
                  <a:pt x="357" y="683"/>
                </a:lnTo>
                <a:lnTo>
                  <a:pt x="350" y="683"/>
                </a:lnTo>
                <a:lnTo>
                  <a:pt x="349" y="691"/>
                </a:lnTo>
                <a:lnTo>
                  <a:pt x="347" y="691"/>
                </a:lnTo>
                <a:lnTo>
                  <a:pt x="334" y="693"/>
                </a:lnTo>
                <a:lnTo>
                  <a:pt x="334" y="694"/>
                </a:lnTo>
                <a:lnTo>
                  <a:pt x="334" y="695"/>
                </a:lnTo>
                <a:lnTo>
                  <a:pt x="334" y="696"/>
                </a:lnTo>
                <a:lnTo>
                  <a:pt x="326" y="696"/>
                </a:lnTo>
                <a:lnTo>
                  <a:pt x="326" y="695"/>
                </a:lnTo>
                <a:lnTo>
                  <a:pt x="327" y="693"/>
                </a:lnTo>
                <a:lnTo>
                  <a:pt x="329" y="691"/>
                </a:lnTo>
                <a:lnTo>
                  <a:pt x="330" y="690"/>
                </a:lnTo>
                <a:lnTo>
                  <a:pt x="332" y="688"/>
                </a:lnTo>
                <a:lnTo>
                  <a:pt x="330" y="686"/>
                </a:lnTo>
                <a:lnTo>
                  <a:pt x="331" y="685"/>
                </a:lnTo>
                <a:lnTo>
                  <a:pt x="331" y="683"/>
                </a:lnTo>
                <a:lnTo>
                  <a:pt x="334" y="686"/>
                </a:lnTo>
                <a:lnTo>
                  <a:pt x="334" y="685"/>
                </a:lnTo>
                <a:lnTo>
                  <a:pt x="335" y="685"/>
                </a:lnTo>
                <a:lnTo>
                  <a:pt x="334" y="683"/>
                </a:lnTo>
                <a:lnTo>
                  <a:pt x="334" y="680"/>
                </a:lnTo>
                <a:lnTo>
                  <a:pt x="334" y="679"/>
                </a:lnTo>
                <a:lnTo>
                  <a:pt x="334" y="678"/>
                </a:lnTo>
                <a:lnTo>
                  <a:pt x="334" y="677"/>
                </a:lnTo>
                <a:lnTo>
                  <a:pt x="334" y="676"/>
                </a:lnTo>
                <a:lnTo>
                  <a:pt x="334" y="670"/>
                </a:lnTo>
                <a:lnTo>
                  <a:pt x="334" y="657"/>
                </a:lnTo>
                <a:lnTo>
                  <a:pt x="335" y="657"/>
                </a:lnTo>
                <a:lnTo>
                  <a:pt x="341" y="654"/>
                </a:lnTo>
                <a:lnTo>
                  <a:pt x="342" y="653"/>
                </a:lnTo>
                <a:lnTo>
                  <a:pt x="343" y="653"/>
                </a:lnTo>
                <a:lnTo>
                  <a:pt x="342" y="652"/>
                </a:lnTo>
                <a:lnTo>
                  <a:pt x="342" y="651"/>
                </a:lnTo>
                <a:lnTo>
                  <a:pt x="342" y="649"/>
                </a:lnTo>
                <a:lnTo>
                  <a:pt x="342" y="648"/>
                </a:lnTo>
                <a:lnTo>
                  <a:pt x="343" y="648"/>
                </a:lnTo>
                <a:lnTo>
                  <a:pt x="343" y="646"/>
                </a:lnTo>
                <a:lnTo>
                  <a:pt x="344" y="645"/>
                </a:lnTo>
                <a:lnTo>
                  <a:pt x="344" y="643"/>
                </a:lnTo>
                <a:lnTo>
                  <a:pt x="343" y="643"/>
                </a:lnTo>
                <a:lnTo>
                  <a:pt x="346" y="639"/>
                </a:lnTo>
                <a:lnTo>
                  <a:pt x="350" y="634"/>
                </a:lnTo>
                <a:lnTo>
                  <a:pt x="350" y="635"/>
                </a:lnTo>
                <a:lnTo>
                  <a:pt x="351" y="635"/>
                </a:lnTo>
                <a:lnTo>
                  <a:pt x="352" y="635"/>
                </a:lnTo>
                <a:lnTo>
                  <a:pt x="351" y="635"/>
                </a:lnTo>
                <a:lnTo>
                  <a:pt x="351" y="636"/>
                </a:lnTo>
                <a:lnTo>
                  <a:pt x="351" y="635"/>
                </a:lnTo>
                <a:lnTo>
                  <a:pt x="351" y="636"/>
                </a:lnTo>
                <a:lnTo>
                  <a:pt x="351" y="637"/>
                </a:lnTo>
                <a:lnTo>
                  <a:pt x="351" y="638"/>
                </a:lnTo>
                <a:lnTo>
                  <a:pt x="350" y="638"/>
                </a:lnTo>
                <a:lnTo>
                  <a:pt x="350" y="639"/>
                </a:lnTo>
                <a:lnTo>
                  <a:pt x="350" y="640"/>
                </a:lnTo>
                <a:lnTo>
                  <a:pt x="349" y="640"/>
                </a:lnTo>
                <a:lnTo>
                  <a:pt x="349" y="641"/>
                </a:lnTo>
                <a:lnTo>
                  <a:pt x="348" y="641"/>
                </a:lnTo>
                <a:lnTo>
                  <a:pt x="349" y="641"/>
                </a:lnTo>
                <a:lnTo>
                  <a:pt x="349" y="643"/>
                </a:lnTo>
                <a:lnTo>
                  <a:pt x="350" y="644"/>
                </a:lnTo>
                <a:lnTo>
                  <a:pt x="351" y="645"/>
                </a:lnTo>
                <a:lnTo>
                  <a:pt x="350" y="645"/>
                </a:lnTo>
                <a:lnTo>
                  <a:pt x="350" y="646"/>
                </a:lnTo>
                <a:lnTo>
                  <a:pt x="350" y="647"/>
                </a:lnTo>
                <a:lnTo>
                  <a:pt x="351" y="647"/>
                </a:lnTo>
                <a:lnTo>
                  <a:pt x="352" y="647"/>
                </a:lnTo>
                <a:lnTo>
                  <a:pt x="352" y="648"/>
                </a:lnTo>
                <a:lnTo>
                  <a:pt x="352" y="649"/>
                </a:lnTo>
                <a:lnTo>
                  <a:pt x="353" y="649"/>
                </a:lnTo>
                <a:lnTo>
                  <a:pt x="352" y="651"/>
                </a:lnTo>
                <a:lnTo>
                  <a:pt x="352" y="652"/>
                </a:lnTo>
                <a:lnTo>
                  <a:pt x="353" y="652"/>
                </a:lnTo>
                <a:lnTo>
                  <a:pt x="352" y="652"/>
                </a:lnTo>
                <a:lnTo>
                  <a:pt x="352" y="653"/>
                </a:lnTo>
                <a:lnTo>
                  <a:pt x="352" y="654"/>
                </a:lnTo>
                <a:lnTo>
                  <a:pt x="353" y="654"/>
                </a:lnTo>
                <a:lnTo>
                  <a:pt x="353" y="655"/>
                </a:lnTo>
                <a:lnTo>
                  <a:pt x="353" y="656"/>
                </a:lnTo>
                <a:lnTo>
                  <a:pt x="353" y="657"/>
                </a:lnTo>
                <a:lnTo>
                  <a:pt x="353" y="659"/>
                </a:lnTo>
                <a:lnTo>
                  <a:pt x="353" y="660"/>
                </a:lnTo>
                <a:lnTo>
                  <a:pt x="355" y="660"/>
                </a:lnTo>
                <a:lnTo>
                  <a:pt x="359" y="660"/>
                </a:lnTo>
                <a:lnTo>
                  <a:pt x="364" y="660"/>
                </a:lnTo>
                <a:lnTo>
                  <a:pt x="362" y="654"/>
                </a:lnTo>
                <a:lnTo>
                  <a:pt x="362" y="653"/>
                </a:lnTo>
                <a:lnTo>
                  <a:pt x="362" y="652"/>
                </a:lnTo>
                <a:lnTo>
                  <a:pt x="361" y="652"/>
                </a:lnTo>
                <a:lnTo>
                  <a:pt x="360" y="652"/>
                </a:lnTo>
                <a:lnTo>
                  <a:pt x="362" y="649"/>
                </a:lnTo>
                <a:lnTo>
                  <a:pt x="362" y="635"/>
                </a:lnTo>
                <a:lnTo>
                  <a:pt x="362" y="630"/>
                </a:lnTo>
                <a:lnTo>
                  <a:pt x="362" y="629"/>
                </a:lnTo>
                <a:lnTo>
                  <a:pt x="362" y="628"/>
                </a:lnTo>
                <a:lnTo>
                  <a:pt x="362" y="624"/>
                </a:lnTo>
                <a:lnTo>
                  <a:pt x="362" y="620"/>
                </a:lnTo>
                <a:lnTo>
                  <a:pt x="361" y="621"/>
                </a:lnTo>
                <a:lnTo>
                  <a:pt x="356" y="622"/>
                </a:lnTo>
                <a:lnTo>
                  <a:pt x="351" y="626"/>
                </a:lnTo>
                <a:lnTo>
                  <a:pt x="349" y="626"/>
                </a:lnTo>
                <a:lnTo>
                  <a:pt x="346" y="627"/>
                </a:lnTo>
                <a:lnTo>
                  <a:pt x="346" y="626"/>
                </a:lnTo>
                <a:lnTo>
                  <a:pt x="346" y="623"/>
                </a:lnTo>
                <a:lnTo>
                  <a:pt x="344" y="623"/>
                </a:lnTo>
                <a:lnTo>
                  <a:pt x="344" y="622"/>
                </a:lnTo>
                <a:lnTo>
                  <a:pt x="344" y="621"/>
                </a:lnTo>
                <a:lnTo>
                  <a:pt x="343" y="620"/>
                </a:lnTo>
                <a:lnTo>
                  <a:pt x="343" y="619"/>
                </a:lnTo>
                <a:lnTo>
                  <a:pt x="343" y="618"/>
                </a:lnTo>
                <a:lnTo>
                  <a:pt x="344" y="618"/>
                </a:lnTo>
                <a:lnTo>
                  <a:pt x="344" y="616"/>
                </a:lnTo>
                <a:lnTo>
                  <a:pt x="346" y="616"/>
                </a:lnTo>
                <a:lnTo>
                  <a:pt x="346" y="615"/>
                </a:lnTo>
                <a:lnTo>
                  <a:pt x="347" y="615"/>
                </a:lnTo>
                <a:lnTo>
                  <a:pt x="347" y="614"/>
                </a:lnTo>
                <a:lnTo>
                  <a:pt x="348" y="614"/>
                </a:lnTo>
                <a:lnTo>
                  <a:pt x="348" y="613"/>
                </a:lnTo>
                <a:lnTo>
                  <a:pt x="349" y="613"/>
                </a:lnTo>
                <a:lnTo>
                  <a:pt x="349" y="612"/>
                </a:lnTo>
                <a:lnTo>
                  <a:pt x="350" y="612"/>
                </a:lnTo>
                <a:lnTo>
                  <a:pt x="351" y="611"/>
                </a:lnTo>
                <a:lnTo>
                  <a:pt x="352" y="611"/>
                </a:lnTo>
                <a:lnTo>
                  <a:pt x="352" y="610"/>
                </a:lnTo>
                <a:lnTo>
                  <a:pt x="353" y="609"/>
                </a:lnTo>
                <a:lnTo>
                  <a:pt x="353" y="607"/>
                </a:lnTo>
                <a:lnTo>
                  <a:pt x="353" y="606"/>
                </a:lnTo>
                <a:lnTo>
                  <a:pt x="355" y="606"/>
                </a:lnTo>
                <a:lnTo>
                  <a:pt x="355" y="605"/>
                </a:lnTo>
                <a:lnTo>
                  <a:pt x="355" y="604"/>
                </a:lnTo>
                <a:lnTo>
                  <a:pt x="356" y="604"/>
                </a:lnTo>
                <a:lnTo>
                  <a:pt x="356" y="603"/>
                </a:lnTo>
                <a:lnTo>
                  <a:pt x="357" y="603"/>
                </a:lnTo>
                <a:lnTo>
                  <a:pt x="357" y="602"/>
                </a:lnTo>
                <a:lnTo>
                  <a:pt x="358" y="602"/>
                </a:lnTo>
                <a:lnTo>
                  <a:pt x="358" y="601"/>
                </a:lnTo>
                <a:lnTo>
                  <a:pt x="359" y="601"/>
                </a:lnTo>
                <a:lnTo>
                  <a:pt x="360" y="598"/>
                </a:lnTo>
                <a:lnTo>
                  <a:pt x="362" y="594"/>
                </a:lnTo>
                <a:lnTo>
                  <a:pt x="362" y="593"/>
                </a:lnTo>
                <a:lnTo>
                  <a:pt x="361" y="591"/>
                </a:lnTo>
                <a:lnTo>
                  <a:pt x="361" y="590"/>
                </a:lnTo>
                <a:lnTo>
                  <a:pt x="361" y="589"/>
                </a:lnTo>
                <a:lnTo>
                  <a:pt x="362" y="589"/>
                </a:lnTo>
                <a:lnTo>
                  <a:pt x="368" y="589"/>
                </a:lnTo>
                <a:lnTo>
                  <a:pt x="369" y="589"/>
                </a:lnTo>
                <a:lnTo>
                  <a:pt x="369" y="591"/>
                </a:lnTo>
                <a:lnTo>
                  <a:pt x="369" y="593"/>
                </a:lnTo>
                <a:lnTo>
                  <a:pt x="369" y="594"/>
                </a:lnTo>
                <a:lnTo>
                  <a:pt x="369" y="596"/>
                </a:lnTo>
                <a:close/>
                <a:moveTo>
                  <a:pt x="678" y="612"/>
                </a:moveTo>
                <a:lnTo>
                  <a:pt x="678" y="613"/>
                </a:lnTo>
                <a:lnTo>
                  <a:pt x="678" y="616"/>
                </a:lnTo>
                <a:lnTo>
                  <a:pt x="679" y="618"/>
                </a:lnTo>
                <a:lnTo>
                  <a:pt x="679" y="621"/>
                </a:lnTo>
                <a:lnTo>
                  <a:pt x="678" y="621"/>
                </a:lnTo>
                <a:lnTo>
                  <a:pt x="678" y="622"/>
                </a:lnTo>
                <a:lnTo>
                  <a:pt x="679" y="622"/>
                </a:lnTo>
                <a:lnTo>
                  <a:pt x="680" y="622"/>
                </a:lnTo>
                <a:lnTo>
                  <a:pt x="682" y="622"/>
                </a:lnTo>
                <a:lnTo>
                  <a:pt x="682" y="623"/>
                </a:lnTo>
                <a:lnTo>
                  <a:pt x="682" y="624"/>
                </a:lnTo>
                <a:lnTo>
                  <a:pt x="680" y="626"/>
                </a:lnTo>
                <a:lnTo>
                  <a:pt x="680" y="627"/>
                </a:lnTo>
                <a:lnTo>
                  <a:pt x="680" y="628"/>
                </a:lnTo>
                <a:lnTo>
                  <a:pt x="682" y="628"/>
                </a:lnTo>
                <a:lnTo>
                  <a:pt x="683" y="628"/>
                </a:lnTo>
                <a:lnTo>
                  <a:pt x="684" y="628"/>
                </a:lnTo>
                <a:lnTo>
                  <a:pt x="691" y="628"/>
                </a:lnTo>
                <a:lnTo>
                  <a:pt x="693" y="628"/>
                </a:lnTo>
                <a:lnTo>
                  <a:pt x="693" y="627"/>
                </a:lnTo>
                <a:lnTo>
                  <a:pt x="693" y="626"/>
                </a:lnTo>
                <a:lnTo>
                  <a:pt x="695" y="626"/>
                </a:lnTo>
                <a:lnTo>
                  <a:pt x="695" y="627"/>
                </a:lnTo>
                <a:lnTo>
                  <a:pt x="697" y="627"/>
                </a:lnTo>
                <a:lnTo>
                  <a:pt x="699" y="627"/>
                </a:lnTo>
                <a:lnTo>
                  <a:pt x="699" y="629"/>
                </a:lnTo>
                <a:lnTo>
                  <a:pt x="699" y="631"/>
                </a:lnTo>
                <a:lnTo>
                  <a:pt x="700" y="631"/>
                </a:lnTo>
                <a:lnTo>
                  <a:pt x="700" y="632"/>
                </a:lnTo>
                <a:lnTo>
                  <a:pt x="701" y="632"/>
                </a:lnTo>
                <a:lnTo>
                  <a:pt x="701" y="634"/>
                </a:lnTo>
                <a:lnTo>
                  <a:pt x="702" y="635"/>
                </a:lnTo>
                <a:lnTo>
                  <a:pt x="702" y="636"/>
                </a:lnTo>
                <a:lnTo>
                  <a:pt x="702" y="637"/>
                </a:lnTo>
                <a:lnTo>
                  <a:pt x="702" y="638"/>
                </a:lnTo>
                <a:lnTo>
                  <a:pt x="701" y="638"/>
                </a:lnTo>
                <a:lnTo>
                  <a:pt x="699" y="639"/>
                </a:lnTo>
                <a:lnTo>
                  <a:pt x="701" y="638"/>
                </a:lnTo>
                <a:lnTo>
                  <a:pt x="702" y="640"/>
                </a:lnTo>
                <a:lnTo>
                  <a:pt x="701" y="640"/>
                </a:lnTo>
                <a:lnTo>
                  <a:pt x="702" y="641"/>
                </a:lnTo>
                <a:lnTo>
                  <a:pt x="703" y="643"/>
                </a:lnTo>
                <a:lnTo>
                  <a:pt x="704" y="645"/>
                </a:lnTo>
                <a:lnTo>
                  <a:pt x="705" y="645"/>
                </a:lnTo>
                <a:lnTo>
                  <a:pt x="706" y="645"/>
                </a:lnTo>
                <a:lnTo>
                  <a:pt x="706" y="647"/>
                </a:lnTo>
                <a:lnTo>
                  <a:pt x="704" y="647"/>
                </a:lnTo>
                <a:lnTo>
                  <a:pt x="705" y="649"/>
                </a:lnTo>
                <a:lnTo>
                  <a:pt x="703" y="649"/>
                </a:lnTo>
                <a:lnTo>
                  <a:pt x="703" y="651"/>
                </a:lnTo>
                <a:lnTo>
                  <a:pt x="701" y="651"/>
                </a:lnTo>
                <a:lnTo>
                  <a:pt x="700" y="651"/>
                </a:lnTo>
                <a:lnTo>
                  <a:pt x="700" y="652"/>
                </a:lnTo>
                <a:lnTo>
                  <a:pt x="700" y="653"/>
                </a:lnTo>
                <a:lnTo>
                  <a:pt x="702" y="653"/>
                </a:lnTo>
                <a:lnTo>
                  <a:pt x="702" y="655"/>
                </a:lnTo>
                <a:lnTo>
                  <a:pt x="699" y="655"/>
                </a:lnTo>
                <a:lnTo>
                  <a:pt x="699" y="656"/>
                </a:lnTo>
                <a:lnTo>
                  <a:pt x="699" y="657"/>
                </a:lnTo>
                <a:lnTo>
                  <a:pt x="700" y="657"/>
                </a:lnTo>
                <a:lnTo>
                  <a:pt x="701" y="657"/>
                </a:lnTo>
                <a:lnTo>
                  <a:pt x="708" y="657"/>
                </a:lnTo>
                <a:lnTo>
                  <a:pt x="709" y="657"/>
                </a:lnTo>
                <a:lnTo>
                  <a:pt x="711" y="657"/>
                </a:lnTo>
                <a:lnTo>
                  <a:pt x="723" y="657"/>
                </a:lnTo>
                <a:lnTo>
                  <a:pt x="723" y="656"/>
                </a:lnTo>
                <a:lnTo>
                  <a:pt x="723" y="652"/>
                </a:lnTo>
                <a:lnTo>
                  <a:pt x="723" y="648"/>
                </a:lnTo>
                <a:lnTo>
                  <a:pt x="723" y="639"/>
                </a:lnTo>
                <a:lnTo>
                  <a:pt x="722" y="639"/>
                </a:lnTo>
                <a:lnTo>
                  <a:pt x="719" y="639"/>
                </a:lnTo>
                <a:lnTo>
                  <a:pt x="719" y="632"/>
                </a:lnTo>
                <a:lnTo>
                  <a:pt x="719" y="630"/>
                </a:lnTo>
                <a:lnTo>
                  <a:pt x="721" y="630"/>
                </a:lnTo>
                <a:lnTo>
                  <a:pt x="721" y="629"/>
                </a:lnTo>
                <a:lnTo>
                  <a:pt x="723" y="629"/>
                </a:lnTo>
                <a:lnTo>
                  <a:pt x="723" y="630"/>
                </a:lnTo>
                <a:lnTo>
                  <a:pt x="738" y="630"/>
                </a:lnTo>
                <a:lnTo>
                  <a:pt x="738" y="631"/>
                </a:lnTo>
                <a:lnTo>
                  <a:pt x="738" y="648"/>
                </a:lnTo>
                <a:lnTo>
                  <a:pt x="738" y="655"/>
                </a:lnTo>
                <a:lnTo>
                  <a:pt x="738" y="680"/>
                </a:lnTo>
                <a:lnTo>
                  <a:pt x="738" y="693"/>
                </a:lnTo>
                <a:lnTo>
                  <a:pt x="738" y="699"/>
                </a:lnTo>
                <a:lnTo>
                  <a:pt x="738" y="702"/>
                </a:lnTo>
                <a:lnTo>
                  <a:pt x="738" y="703"/>
                </a:lnTo>
                <a:lnTo>
                  <a:pt x="738" y="706"/>
                </a:lnTo>
                <a:lnTo>
                  <a:pt x="738" y="713"/>
                </a:lnTo>
                <a:lnTo>
                  <a:pt x="738" y="718"/>
                </a:lnTo>
                <a:lnTo>
                  <a:pt x="738" y="719"/>
                </a:lnTo>
                <a:lnTo>
                  <a:pt x="738" y="721"/>
                </a:lnTo>
                <a:lnTo>
                  <a:pt x="738" y="723"/>
                </a:lnTo>
                <a:lnTo>
                  <a:pt x="738" y="728"/>
                </a:lnTo>
                <a:lnTo>
                  <a:pt x="738" y="729"/>
                </a:lnTo>
                <a:lnTo>
                  <a:pt x="738" y="736"/>
                </a:lnTo>
                <a:lnTo>
                  <a:pt x="738" y="740"/>
                </a:lnTo>
                <a:lnTo>
                  <a:pt x="738" y="743"/>
                </a:lnTo>
                <a:lnTo>
                  <a:pt x="738" y="747"/>
                </a:lnTo>
                <a:lnTo>
                  <a:pt x="738" y="761"/>
                </a:lnTo>
                <a:lnTo>
                  <a:pt x="738" y="763"/>
                </a:lnTo>
                <a:lnTo>
                  <a:pt x="738" y="765"/>
                </a:lnTo>
                <a:lnTo>
                  <a:pt x="738" y="768"/>
                </a:lnTo>
                <a:lnTo>
                  <a:pt x="738" y="769"/>
                </a:lnTo>
                <a:lnTo>
                  <a:pt x="738" y="770"/>
                </a:lnTo>
                <a:lnTo>
                  <a:pt x="738" y="771"/>
                </a:lnTo>
                <a:lnTo>
                  <a:pt x="738" y="772"/>
                </a:lnTo>
                <a:lnTo>
                  <a:pt x="738" y="774"/>
                </a:lnTo>
                <a:lnTo>
                  <a:pt x="738" y="778"/>
                </a:lnTo>
                <a:lnTo>
                  <a:pt x="737" y="779"/>
                </a:lnTo>
                <a:lnTo>
                  <a:pt x="737" y="780"/>
                </a:lnTo>
                <a:lnTo>
                  <a:pt x="737" y="781"/>
                </a:lnTo>
                <a:lnTo>
                  <a:pt x="737" y="782"/>
                </a:lnTo>
                <a:lnTo>
                  <a:pt x="737" y="786"/>
                </a:lnTo>
                <a:lnTo>
                  <a:pt x="737" y="791"/>
                </a:lnTo>
                <a:lnTo>
                  <a:pt x="736" y="800"/>
                </a:lnTo>
                <a:lnTo>
                  <a:pt x="736" y="802"/>
                </a:lnTo>
                <a:lnTo>
                  <a:pt x="736" y="803"/>
                </a:lnTo>
                <a:lnTo>
                  <a:pt x="736" y="804"/>
                </a:lnTo>
                <a:lnTo>
                  <a:pt x="736" y="807"/>
                </a:lnTo>
                <a:lnTo>
                  <a:pt x="736" y="823"/>
                </a:lnTo>
                <a:lnTo>
                  <a:pt x="736" y="824"/>
                </a:lnTo>
                <a:lnTo>
                  <a:pt x="737" y="830"/>
                </a:lnTo>
                <a:lnTo>
                  <a:pt x="737" y="837"/>
                </a:lnTo>
                <a:lnTo>
                  <a:pt x="737" y="838"/>
                </a:lnTo>
                <a:lnTo>
                  <a:pt x="737" y="847"/>
                </a:lnTo>
                <a:lnTo>
                  <a:pt x="737" y="848"/>
                </a:lnTo>
                <a:lnTo>
                  <a:pt x="737" y="852"/>
                </a:lnTo>
                <a:lnTo>
                  <a:pt x="737" y="854"/>
                </a:lnTo>
                <a:lnTo>
                  <a:pt x="737" y="855"/>
                </a:lnTo>
                <a:lnTo>
                  <a:pt x="719" y="860"/>
                </a:lnTo>
                <a:lnTo>
                  <a:pt x="695" y="865"/>
                </a:lnTo>
                <a:lnTo>
                  <a:pt x="691" y="866"/>
                </a:lnTo>
                <a:lnTo>
                  <a:pt x="683" y="869"/>
                </a:lnTo>
                <a:lnTo>
                  <a:pt x="682" y="869"/>
                </a:lnTo>
                <a:lnTo>
                  <a:pt x="679" y="870"/>
                </a:lnTo>
                <a:lnTo>
                  <a:pt x="672" y="871"/>
                </a:lnTo>
                <a:lnTo>
                  <a:pt x="666" y="873"/>
                </a:lnTo>
                <a:lnTo>
                  <a:pt x="662" y="874"/>
                </a:lnTo>
                <a:lnTo>
                  <a:pt x="661" y="874"/>
                </a:lnTo>
                <a:lnTo>
                  <a:pt x="650" y="877"/>
                </a:lnTo>
                <a:lnTo>
                  <a:pt x="648" y="878"/>
                </a:lnTo>
                <a:lnTo>
                  <a:pt x="645" y="878"/>
                </a:lnTo>
                <a:lnTo>
                  <a:pt x="615" y="888"/>
                </a:lnTo>
                <a:lnTo>
                  <a:pt x="614" y="888"/>
                </a:lnTo>
                <a:lnTo>
                  <a:pt x="586" y="895"/>
                </a:lnTo>
                <a:lnTo>
                  <a:pt x="585" y="895"/>
                </a:lnTo>
                <a:lnTo>
                  <a:pt x="584" y="895"/>
                </a:lnTo>
                <a:lnTo>
                  <a:pt x="583" y="895"/>
                </a:lnTo>
                <a:lnTo>
                  <a:pt x="582" y="895"/>
                </a:lnTo>
                <a:lnTo>
                  <a:pt x="582" y="896"/>
                </a:lnTo>
                <a:lnTo>
                  <a:pt x="581" y="896"/>
                </a:lnTo>
                <a:lnTo>
                  <a:pt x="580" y="896"/>
                </a:lnTo>
                <a:lnTo>
                  <a:pt x="574" y="897"/>
                </a:lnTo>
                <a:lnTo>
                  <a:pt x="562" y="902"/>
                </a:lnTo>
                <a:lnTo>
                  <a:pt x="548" y="906"/>
                </a:lnTo>
                <a:lnTo>
                  <a:pt x="547" y="906"/>
                </a:lnTo>
                <a:lnTo>
                  <a:pt x="545" y="907"/>
                </a:lnTo>
                <a:lnTo>
                  <a:pt x="543" y="907"/>
                </a:lnTo>
                <a:lnTo>
                  <a:pt x="523" y="914"/>
                </a:lnTo>
                <a:lnTo>
                  <a:pt x="523" y="911"/>
                </a:lnTo>
                <a:lnTo>
                  <a:pt x="523" y="908"/>
                </a:lnTo>
                <a:lnTo>
                  <a:pt x="520" y="910"/>
                </a:lnTo>
                <a:lnTo>
                  <a:pt x="520" y="913"/>
                </a:lnTo>
                <a:lnTo>
                  <a:pt x="520" y="914"/>
                </a:lnTo>
                <a:lnTo>
                  <a:pt x="520" y="915"/>
                </a:lnTo>
                <a:lnTo>
                  <a:pt x="493" y="923"/>
                </a:lnTo>
                <a:lnTo>
                  <a:pt x="481" y="927"/>
                </a:lnTo>
                <a:lnTo>
                  <a:pt x="480" y="927"/>
                </a:lnTo>
                <a:lnTo>
                  <a:pt x="478" y="928"/>
                </a:lnTo>
                <a:lnTo>
                  <a:pt x="477" y="928"/>
                </a:lnTo>
                <a:lnTo>
                  <a:pt x="476" y="928"/>
                </a:lnTo>
                <a:lnTo>
                  <a:pt x="474" y="929"/>
                </a:lnTo>
                <a:lnTo>
                  <a:pt x="473" y="929"/>
                </a:lnTo>
                <a:lnTo>
                  <a:pt x="471" y="929"/>
                </a:lnTo>
                <a:lnTo>
                  <a:pt x="469" y="930"/>
                </a:lnTo>
                <a:lnTo>
                  <a:pt x="465" y="931"/>
                </a:lnTo>
                <a:lnTo>
                  <a:pt x="461" y="932"/>
                </a:lnTo>
                <a:lnTo>
                  <a:pt x="445" y="936"/>
                </a:lnTo>
                <a:lnTo>
                  <a:pt x="443" y="937"/>
                </a:lnTo>
                <a:lnTo>
                  <a:pt x="433" y="940"/>
                </a:lnTo>
                <a:lnTo>
                  <a:pt x="430" y="940"/>
                </a:lnTo>
                <a:lnTo>
                  <a:pt x="422" y="942"/>
                </a:lnTo>
                <a:lnTo>
                  <a:pt x="417" y="945"/>
                </a:lnTo>
                <a:lnTo>
                  <a:pt x="417" y="939"/>
                </a:lnTo>
                <a:lnTo>
                  <a:pt x="411" y="938"/>
                </a:lnTo>
                <a:lnTo>
                  <a:pt x="410" y="937"/>
                </a:lnTo>
                <a:lnTo>
                  <a:pt x="409" y="937"/>
                </a:lnTo>
                <a:lnTo>
                  <a:pt x="408" y="937"/>
                </a:lnTo>
                <a:lnTo>
                  <a:pt x="409" y="937"/>
                </a:lnTo>
                <a:lnTo>
                  <a:pt x="410" y="937"/>
                </a:lnTo>
                <a:lnTo>
                  <a:pt x="411" y="937"/>
                </a:lnTo>
                <a:lnTo>
                  <a:pt x="411" y="936"/>
                </a:lnTo>
                <a:lnTo>
                  <a:pt x="411" y="934"/>
                </a:lnTo>
                <a:lnTo>
                  <a:pt x="412" y="934"/>
                </a:lnTo>
                <a:lnTo>
                  <a:pt x="413" y="933"/>
                </a:lnTo>
                <a:lnTo>
                  <a:pt x="413" y="932"/>
                </a:lnTo>
                <a:lnTo>
                  <a:pt x="413" y="931"/>
                </a:lnTo>
                <a:lnTo>
                  <a:pt x="413" y="930"/>
                </a:lnTo>
                <a:lnTo>
                  <a:pt x="415" y="929"/>
                </a:lnTo>
                <a:lnTo>
                  <a:pt x="417" y="929"/>
                </a:lnTo>
                <a:lnTo>
                  <a:pt x="418" y="929"/>
                </a:lnTo>
                <a:lnTo>
                  <a:pt x="418" y="928"/>
                </a:lnTo>
                <a:lnTo>
                  <a:pt x="419" y="927"/>
                </a:lnTo>
                <a:lnTo>
                  <a:pt x="419" y="925"/>
                </a:lnTo>
                <a:lnTo>
                  <a:pt x="419" y="924"/>
                </a:lnTo>
                <a:lnTo>
                  <a:pt x="420" y="924"/>
                </a:lnTo>
                <a:lnTo>
                  <a:pt x="421" y="924"/>
                </a:lnTo>
                <a:lnTo>
                  <a:pt x="424" y="924"/>
                </a:lnTo>
                <a:lnTo>
                  <a:pt x="424" y="925"/>
                </a:lnTo>
                <a:lnTo>
                  <a:pt x="424" y="927"/>
                </a:lnTo>
                <a:lnTo>
                  <a:pt x="425" y="925"/>
                </a:lnTo>
                <a:lnTo>
                  <a:pt x="426" y="925"/>
                </a:lnTo>
                <a:lnTo>
                  <a:pt x="426" y="924"/>
                </a:lnTo>
                <a:lnTo>
                  <a:pt x="427" y="924"/>
                </a:lnTo>
                <a:lnTo>
                  <a:pt x="428" y="924"/>
                </a:lnTo>
                <a:lnTo>
                  <a:pt x="429" y="924"/>
                </a:lnTo>
                <a:lnTo>
                  <a:pt x="430" y="924"/>
                </a:lnTo>
                <a:lnTo>
                  <a:pt x="431" y="923"/>
                </a:lnTo>
                <a:lnTo>
                  <a:pt x="433" y="923"/>
                </a:lnTo>
                <a:lnTo>
                  <a:pt x="434" y="923"/>
                </a:lnTo>
                <a:lnTo>
                  <a:pt x="434" y="922"/>
                </a:lnTo>
                <a:lnTo>
                  <a:pt x="434" y="921"/>
                </a:lnTo>
                <a:lnTo>
                  <a:pt x="434" y="920"/>
                </a:lnTo>
                <a:lnTo>
                  <a:pt x="434" y="919"/>
                </a:lnTo>
                <a:lnTo>
                  <a:pt x="434" y="917"/>
                </a:lnTo>
                <a:lnTo>
                  <a:pt x="435" y="917"/>
                </a:lnTo>
                <a:lnTo>
                  <a:pt x="435" y="916"/>
                </a:lnTo>
                <a:lnTo>
                  <a:pt x="434" y="915"/>
                </a:lnTo>
                <a:lnTo>
                  <a:pt x="433" y="915"/>
                </a:lnTo>
                <a:lnTo>
                  <a:pt x="431" y="915"/>
                </a:lnTo>
                <a:lnTo>
                  <a:pt x="431" y="914"/>
                </a:lnTo>
                <a:lnTo>
                  <a:pt x="430" y="914"/>
                </a:lnTo>
                <a:lnTo>
                  <a:pt x="429" y="914"/>
                </a:lnTo>
                <a:lnTo>
                  <a:pt x="428" y="914"/>
                </a:lnTo>
                <a:lnTo>
                  <a:pt x="427" y="914"/>
                </a:lnTo>
                <a:lnTo>
                  <a:pt x="426" y="914"/>
                </a:lnTo>
                <a:lnTo>
                  <a:pt x="425" y="914"/>
                </a:lnTo>
                <a:lnTo>
                  <a:pt x="424" y="914"/>
                </a:lnTo>
                <a:lnTo>
                  <a:pt x="422" y="914"/>
                </a:lnTo>
                <a:lnTo>
                  <a:pt x="420" y="914"/>
                </a:lnTo>
                <a:lnTo>
                  <a:pt x="421" y="912"/>
                </a:lnTo>
                <a:lnTo>
                  <a:pt x="421" y="911"/>
                </a:lnTo>
                <a:lnTo>
                  <a:pt x="421" y="907"/>
                </a:lnTo>
                <a:lnTo>
                  <a:pt x="421" y="906"/>
                </a:lnTo>
                <a:lnTo>
                  <a:pt x="421" y="897"/>
                </a:lnTo>
                <a:lnTo>
                  <a:pt x="420" y="897"/>
                </a:lnTo>
                <a:lnTo>
                  <a:pt x="419" y="897"/>
                </a:lnTo>
                <a:lnTo>
                  <a:pt x="413" y="897"/>
                </a:lnTo>
                <a:lnTo>
                  <a:pt x="408" y="897"/>
                </a:lnTo>
                <a:lnTo>
                  <a:pt x="408" y="895"/>
                </a:lnTo>
                <a:lnTo>
                  <a:pt x="400" y="895"/>
                </a:lnTo>
                <a:lnTo>
                  <a:pt x="399" y="895"/>
                </a:lnTo>
                <a:lnTo>
                  <a:pt x="399" y="889"/>
                </a:lnTo>
                <a:lnTo>
                  <a:pt x="399" y="885"/>
                </a:lnTo>
                <a:lnTo>
                  <a:pt x="394" y="885"/>
                </a:lnTo>
                <a:lnTo>
                  <a:pt x="391" y="885"/>
                </a:lnTo>
                <a:lnTo>
                  <a:pt x="391" y="879"/>
                </a:lnTo>
                <a:lnTo>
                  <a:pt x="388" y="880"/>
                </a:lnTo>
                <a:lnTo>
                  <a:pt x="387" y="880"/>
                </a:lnTo>
                <a:lnTo>
                  <a:pt x="386" y="880"/>
                </a:lnTo>
                <a:lnTo>
                  <a:pt x="385" y="880"/>
                </a:lnTo>
                <a:lnTo>
                  <a:pt x="384" y="880"/>
                </a:lnTo>
                <a:lnTo>
                  <a:pt x="384" y="878"/>
                </a:lnTo>
                <a:lnTo>
                  <a:pt x="384" y="877"/>
                </a:lnTo>
                <a:lnTo>
                  <a:pt x="384" y="874"/>
                </a:lnTo>
                <a:lnTo>
                  <a:pt x="384" y="873"/>
                </a:lnTo>
                <a:lnTo>
                  <a:pt x="383" y="873"/>
                </a:lnTo>
                <a:lnTo>
                  <a:pt x="384" y="873"/>
                </a:lnTo>
                <a:lnTo>
                  <a:pt x="384" y="872"/>
                </a:lnTo>
                <a:lnTo>
                  <a:pt x="385" y="872"/>
                </a:lnTo>
                <a:lnTo>
                  <a:pt x="392" y="869"/>
                </a:lnTo>
                <a:lnTo>
                  <a:pt x="394" y="867"/>
                </a:lnTo>
                <a:lnTo>
                  <a:pt x="396" y="866"/>
                </a:lnTo>
                <a:lnTo>
                  <a:pt x="401" y="864"/>
                </a:lnTo>
                <a:lnTo>
                  <a:pt x="402" y="863"/>
                </a:lnTo>
                <a:lnTo>
                  <a:pt x="402" y="862"/>
                </a:lnTo>
                <a:lnTo>
                  <a:pt x="401" y="862"/>
                </a:lnTo>
                <a:lnTo>
                  <a:pt x="402" y="862"/>
                </a:lnTo>
                <a:lnTo>
                  <a:pt x="401" y="862"/>
                </a:lnTo>
                <a:lnTo>
                  <a:pt x="399" y="861"/>
                </a:lnTo>
                <a:lnTo>
                  <a:pt x="398" y="861"/>
                </a:lnTo>
                <a:lnTo>
                  <a:pt x="395" y="861"/>
                </a:lnTo>
                <a:lnTo>
                  <a:pt x="395" y="860"/>
                </a:lnTo>
                <a:lnTo>
                  <a:pt x="394" y="860"/>
                </a:lnTo>
                <a:lnTo>
                  <a:pt x="393" y="861"/>
                </a:lnTo>
                <a:lnTo>
                  <a:pt x="391" y="861"/>
                </a:lnTo>
                <a:lnTo>
                  <a:pt x="390" y="861"/>
                </a:lnTo>
                <a:lnTo>
                  <a:pt x="388" y="861"/>
                </a:lnTo>
                <a:lnTo>
                  <a:pt x="385" y="860"/>
                </a:lnTo>
                <a:lnTo>
                  <a:pt x="384" y="858"/>
                </a:lnTo>
                <a:lnTo>
                  <a:pt x="383" y="856"/>
                </a:lnTo>
                <a:lnTo>
                  <a:pt x="383" y="855"/>
                </a:lnTo>
                <a:lnTo>
                  <a:pt x="382" y="854"/>
                </a:lnTo>
                <a:lnTo>
                  <a:pt x="381" y="853"/>
                </a:lnTo>
                <a:lnTo>
                  <a:pt x="379" y="852"/>
                </a:lnTo>
                <a:lnTo>
                  <a:pt x="379" y="850"/>
                </a:lnTo>
                <a:lnTo>
                  <a:pt x="378" y="850"/>
                </a:lnTo>
                <a:lnTo>
                  <a:pt x="377" y="849"/>
                </a:lnTo>
                <a:lnTo>
                  <a:pt x="378" y="849"/>
                </a:lnTo>
                <a:lnTo>
                  <a:pt x="378" y="848"/>
                </a:lnTo>
                <a:lnTo>
                  <a:pt x="379" y="848"/>
                </a:lnTo>
                <a:lnTo>
                  <a:pt x="384" y="848"/>
                </a:lnTo>
                <a:lnTo>
                  <a:pt x="385" y="847"/>
                </a:lnTo>
                <a:lnTo>
                  <a:pt x="386" y="847"/>
                </a:lnTo>
                <a:lnTo>
                  <a:pt x="388" y="847"/>
                </a:lnTo>
                <a:lnTo>
                  <a:pt x="390" y="847"/>
                </a:lnTo>
                <a:lnTo>
                  <a:pt x="391" y="846"/>
                </a:lnTo>
                <a:lnTo>
                  <a:pt x="392" y="846"/>
                </a:lnTo>
                <a:lnTo>
                  <a:pt x="393" y="846"/>
                </a:lnTo>
                <a:lnTo>
                  <a:pt x="394" y="845"/>
                </a:lnTo>
                <a:lnTo>
                  <a:pt x="395" y="845"/>
                </a:lnTo>
                <a:lnTo>
                  <a:pt x="396" y="844"/>
                </a:lnTo>
                <a:lnTo>
                  <a:pt x="398" y="844"/>
                </a:lnTo>
                <a:lnTo>
                  <a:pt x="398" y="842"/>
                </a:lnTo>
                <a:lnTo>
                  <a:pt x="399" y="842"/>
                </a:lnTo>
                <a:lnTo>
                  <a:pt x="400" y="841"/>
                </a:lnTo>
                <a:lnTo>
                  <a:pt x="401" y="841"/>
                </a:lnTo>
                <a:lnTo>
                  <a:pt x="401" y="840"/>
                </a:lnTo>
                <a:lnTo>
                  <a:pt x="402" y="840"/>
                </a:lnTo>
                <a:lnTo>
                  <a:pt x="417" y="840"/>
                </a:lnTo>
                <a:lnTo>
                  <a:pt x="418" y="839"/>
                </a:lnTo>
                <a:lnTo>
                  <a:pt x="420" y="839"/>
                </a:lnTo>
                <a:lnTo>
                  <a:pt x="421" y="839"/>
                </a:lnTo>
                <a:lnTo>
                  <a:pt x="426" y="839"/>
                </a:lnTo>
                <a:lnTo>
                  <a:pt x="427" y="839"/>
                </a:lnTo>
                <a:lnTo>
                  <a:pt x="428" y="839"/>
                </a:lnTo>
                <a:lnTo>
                  <a:pt x="428" y="829"/>
                </a:lnTo>
                <a:lnTo>
                  <a:pt x="429" y="829"/>
                </a:lnTo>
                <a:lnTo>
                  <a:pt x="431" y="830"/>
                </a:lnTo>
                <a:lnTo>
                  <a:pt x="431" y="831"/>
                </a:lnTo>
                <a:lnTo>
                  <a:pt x="433" y="831"/>
                </a:lnTo>
                <a:lnTo>
                  <a:pt x="431" y="845"/>
                </a:lnTo>
                <a:lnTo>
                  <a:pt x="431" y="846"/>
                </a:lnTo>
                <a:lnTo>
                  <a:pt x="433" y="847"/>
                </a:lnTo>
                <a:lnTo>
                  <a:pt x="431" y="847"/>
                </a:lnTo>
                <a:lnTo>
                  <a:pt x="428" y="849"/>
                </a:lnTo>
                <a:lnTo>
                  <a:pt x="421" y="853"/>
                </a:lnTo>
                <a:lnTo>
                  <a:pt x="417" y="855"/>
                </a:lnTo>
                <a:lnTo>
                  <a:pt x="412" y="857"/>
                </a:lnTo>
                <a:lnTo>
                  <a:pt x="411" y="858"/>
                </a:lnTo>
                <a:lnTo>
                  <a:pt x="410" y="858"/>
                </a:lnTo>
                <a:lnTo>
                  <a:pt x="409" y="858"/>
                </a:lnTo>
                <a:lnTo>
                  <a:pt x="409" y="860"/>
                </a:lnTo>
                <a:lnTo>
                  <a:pt x="410" y="860"/>
                </a:lnTo>
                <a:lnTo>
                  <a:pt x="410" y="861"/>
                </a:lnTo>
                <a:lnTo>
                  <a:pt x="411" y="863"/>
                </a:lnTo>
                <a:lnTo>
                  <a:pt x="411" y="864"/>
                </a:lnTo>
                <a:lnTo>
                  <a:pt x="411" y="865"/>
                </a:lnTo>
                <a:lnTo>
                  <a:pt x="412" y="865"/>
                </a:lnTo>
                <a:lnTo>
                  <a:pt x="412" y="866"/>
                </a:lnTo>
                <a:lnTo>
                  <a:pt x="413" y="869"/>
                </a:lnTo>
                <a:lnTo>
                  <a:pt x="415" y="870"/>
                </a:lnTo>
                <a:lnTo>
                  <a:pt x="422" y="882"/>
                </a:lnTo>
                <a:lnTo>
                  <a:pt x="428" y="890"/>
                </a:lnTo>
                <a:lnTo>
                  <a:pt x="428" y="891"/>
                </a:lnTo>
                <a:lnTo>
                  <a:pt x="431" y="897"/>
                </a:lnTo>
                <a:lnTo>
                  <a:pt x="435" y="902"/>
                </a:lnTo>
                <a:lnTo>
                  <a:pt x="436" y="904"/>
                </a:lnTo>
                <a:lnTo>
                  <a:pt x="437" y="905"/>
                </a:lnTo>
                <a:lnTo>
                  <a:pt x="439" y="908"/>
                </a:lnTo>
                <a:lnTo>
                  <a:pt x="441" y="908"/>
                </a:lnTo>
                <a:lnTo>
                  <a:pt x="441" y="910"/>
                </a:lnTo>
                <a:lnTo>
                  <a:pt x="442" y="911"/>
                </a:lnTo>
                <a:lnTo>
                  <a:pt x="443" y="912"/>
                </a:lnTo>
                <a:lnTo>
                  <a:pt x="444" y="912"/>
                </a:lnTo>
                <a:lnTo>
                  <a:pt x="445" y="912"/>
                </a:lnTo>
                <a:lnTo>
                  <a:pt x="445" y="910"/>
                </a:lnTo>
                <a:lnTo>
                  <a:pt x="446" y="910"/>
                </a:lnTo>
                <a:lnTo>
                  <a:pt x="448" y="910"/>
                </a:lnTo>
                <a:lnTo>
                  <a:pt x="450" y="905"/>
                </a:lnTo>
                <a:lnTo>
                  <a:pt x="451" y="905"/>
                </a:lnTo>
                <a:lnTo>
                  <a:pt x="452" y="905"/>
                </a:lnTo>
                <a:lnTo>
                  <a:pt x="453" y="905"/>
                </a:lnTo>
                <a:lnTo>
                  <a:pt x="464" y="905"/>
                </a:lnTo>
                <a:lnTo>
                  <a:pt x="465" y="905"/>
                </a:lnTo>
                <a:lnTo>
                  <a:pt x="468" y="905"/>
                </a:lnTo>
                <a:lnTo>
                  <a:pt x="471" y="905"/>
                </a:lnTo>
                <a:lnTo>
                  <a:pt x="472" y="905"/>
                </a:lnTo>
                <a:lnTo>
                  <a:pt x="474" y="906"/>
                </a:lnTo>
                <a:lnTo>
                  <a:pt x="479" y="906"/>
                </a:lnTo>
                <a:lnTo>
                  <a:pt x="479" y="905"/>
                </a:lnTo>
                <a:lnTo>
                  <a:pt x="479" y="904"/>
                </a:lnTo>
                <a:lnTo>
                  <a:pt x="474" y="904"/>
                </a:lnTo>
                <a:lnTo>
                  <a:pt x="474" y="902"/>
                </a:lnTo>
                <a:lnTo>
                  <a:pt x="476" y="902"/>
                </a:lnTo>
                <a:lnTo>
                  <a:pt x="479" y="902"/>
                </a:lnTo>
                <a:lnTo>
                  <a:pt x="479" y="900"/>
                </a:lnTo>
                <a:lnTo>
                  <a:pt x="478" y="900"/>
                </a:lnTo>
                <a:lnTo>
                  <a:pt x="476" y="899"/>
                </a:lnTo>
                <a:lnTo>
                  <a:pt x="474" y="899"/>
                </a:lnTo>
                <a:lnTo>
                  <a:pt x="473" y="898"/>
                </a:lnTo>
                <a:lnTo>
                  <a:pt x="473" y="897"/>
                </a:lnTo>
                <a:lnTo>
                  <a:pt x="474" y="897"/>
                </a:lnTo>
                <a:lnTo>
                  <a:pt x="476" y="897"/>
                </a:lnTo>
                <a:lnTo>
                  <a:pt x="477" y="897"/>
                </a:lnTo>
                <a:lnTo>
                  <a:pt x="478" y="897"/>
                </a:lnTo>
                <a:lnTo>
                  <a:pt x="478" y="896"/>
                </a:lnTo>
                <a:lnTo>
                  <a:pt x="472" y="895"/>
                </a:lnTo>
                <a:lnTo>
                  <a:pt x="472" y="891"/>
                </a:lnTo>
                <a:lnTo>
                  <a:pt x="478" y="891"/>
                </a:lnTo>
                <a:lnTo>
                  <a:pt x="478" y="890"/>
                </a:lnTo>
                <a:lnTo>
                  <a:pt x="478" y="889"/>
                </a:lnTo>
                <a:lnTo>
                  <a:pt x="478" y="886"/>
                </a:lnTo>
                <a:lnTo>
                  <a:pt x="478" y="883"/>
                </a:lnTo>
                <a:lnTo>
                  <a:pt x="480" y="883"/>
                </a:lnTo>
                <a:lnTo>
                  <a:pt x="481" y="885"/>
                </a:lnTo>
                <a:lnTo>
                  <a:pt x="485" y="885"/>
                </a:lnTo>
                <a:lnTo>
                  <a:pt x="488" y="886"/>
                </a:lnTo>
                <a:lnTo>
                  <a:pt x="489" y="886"/>
                </a:lnTo>
                <a:lnTo>
                  <a:pt x="488" y="882"/>
                </a:lnTo>
                <a:lnTo>
                  <a:pt x="488" y="881"/>
                </a:lnTo>
                <a:lnTo>
                  <a:pt x="488" y="880"/>
                </a:lnTo>
                <a:lnTo>
                  <a:pt x="488" y="879"/>
                </a:lnTo>
                <a:lnTo>
                  <a:pt x="488" y="878"/>
                </a:lnTo>
                <a:lnTo>
                  <a:pt x="487" y="877"/>
                </a:lnTo>
                <a:lnTo>
                  <a:pt x="487" y="875"/>
                </a:lnTo>
                <a:lnTo>
                  <a:pt x="487" y="874"/>
                </a:lnTo>
                <a:lnTo>
                  <a:pt x="486" y="872"/>
                </a:lnTo>
                <a:lnTo>
                  <a:pt x="485" y="870"/>
                </a:lnTo>
                <a:lnTo>
                  <a:pt x="485" y="869"/>
                </a:lnTo>
                <a:lnTo>
                  <a:pt x="484" y="867"/>
                </a:lnTo>
                <a:lnTo>
                  <a:pt x="484" y="866"/>
                </a:lnTo>
                <a:lnTo>
                  <a:pt x="491" y="866"/>
                </a:lnTo>
                <a:lnTo>
                  <a:pt x="493" y="865"/>
                </a:lnTo>
                <a:lnTo>
                  <a:pt x="494" y="864"/>
                </a:lnTo>
                <a:lnTo>
                  <a:pt x="495" y="863"/>
                </a:lnTo>
                <a:lnTo>
                  <a:pt x="496" y="861"/>
                </a:lnTo>
                <a:lnTo>
                  <a:pt x="496" y="860"/>
                </a:lnTo>
                <a:lnTo>
                  <a:pt x="498" y="860"/>
                </a:lnTo>
                <a:lnTo>
                  <a:pt x="501" y="858"/>
                </a:lnTo>
                <a:lnTo>
                  <a:pt x="503" y="856"/>
                </a:lnTo>
                <a:lnTo>
                  <a:pt x="504" y="855"/>
                </a:lnTo>
                <a:lnTo>
                  <a:pt x="505" y="854"/>
                </a:lnTo>
                <a:lnTo>
                  <a:pt x="505" y="853"/>
                </a:lnTo>
                <a:lnTo>
                  <a:pt x="506" y="853"/>
                </a:lnTo>
                <a:lnTo>
                  <a:pt x="507" y="852"/>
                </a:lnTo>
                <a:lnTo>
                  <a:pt x="508" y="852"/>
                </a:lnTo>
                <a:lnTo>
                  <a:pt x="508" y="850"/>
                </a:lnTo>
                <a:lnTo>
                  <a:pt x="508" y="847"/>
                </a:lnTo>
                <a:lnTo>
                  <a:pt x="508" y="844"/>
                </a:lnTo>
                <a:lnTo>
                  <a:pt x="508" y="841"/>
                </a:lnTo>
                <a:lnTo>
                  <a:pt x="508" y="839"/>
                </a:lnTo>
                <a:lnTo>
                  <a:pt x="508" y="836"/>
                </a:lnTo>
                <a:lnTo>
                  <a:pt x="508" y="835"/>
                </a:lnTo>
                <a:lnTo>
                  <a:pt x="507" y="836"/>
                </a:lnTo>
                <a:lnTo>
                  <a:pt x="507" y="835"/>
                </a:lnTo>
                <a:lnTo>
                  <a:pt x="506" y="835"/>
                </a:lnTo>
                <a:lnTo>
                  <a:pt x="505" y="835"/>
                </a:lnTo>
                <a:lnTo>
                  <a:pt x="505" y="833"/>
                </a:lnTo>
                <a:lnTo>
                  <a:pt x="504" y="833"/>
                </a:lnTo>
                <a:lnTo>
                  <a:pt x="503" y="833"/>
                </a:lnTo>
                <a:lnTo>
                  <a:pt x="503" y="832"/>
                </a:lnTo>
                <a:lnTo>
                  <a:pt x="502" y="832"/>
                </a:lnTo>
                <a:lnTo>
                  <a:pt x="499" y="832"/>
                </a:lnTo>
                <a:lnTo>
                  <a:pt x="496" y="832"/>
                </a:lnTo>
                <a:lnTo>
                  <a:pt x="494" y="833"/>
                </a:lnTo>
                <a:lnTo>
                  <a:pt x="490" y="833"/>
                </a:lnTo>
                <a:lnTo>
                  <a:pt x="479" y="833"/>
                </a:lnTo>
                <a:lnTo>
                  <a:pt x="478" y="833"/>
                </a:lnTo>
                <a:lnTo>
                  <a:pt x="478" y="832"/>
                </a:lnTo>
                <a:lnTo>
                  <a:pt x="477" y="833"/>
                </a:lnTo>
                <a:lnTo>
                  <a:pt x="472" y="835"/>
                </a:lnTo>
                <a:lnTo>
                  <a:pt x="471" y="835"/>
                </a:lnTo>
                <a:lnTo>
                  <a:pt x="471" y="836"/>
                </a:lnTo>
                <a:lnTo>
                  <a:pt x="470" y="836"/>
                </a:lnTo>
                <a:lnTo>
                  <a:pt x="470" y="837"/>
                </a:lnTo>
                <a:lnTo>
                  <a:pt x="469" y="838"/>
                </a:lnTo>
                <a:lnTo>
                  <a:pt x="469" y="839"/>
                </a:lnTo>
                <a:lnTo>
                  <a:pt x="469" y="840"/>
                </a:lnTo>
                <a:lnTo>
                  <a:pt x="469" y="839"/>
                </a:lnTo>
                <a:lnTo>
                  <a:pt x="468" y="838"/>
                </a:lnTo>
                <a:lnTo>
                  <a:pt x="468" y="837"/>
                </a:lnTo>
                <a:lnTo>
                  <a:pt x="468" y="836"/>
                </a:lnTo>
                <a:lnTo>
                  <a:pt x="468" y="835"/>
                </a:lnTo>
                <a:lnTo>
                  <a:pt x="467" y="835"/>
                </a:lnTo>
                <a:lnTo>
                  <a:pt x="467" y="833"/>
                </a:lnTo>
                <a:lnTo>
                  <a:pt x="467" y="832"/>
                </a:lnTo>
                <a:lnTo>
                  <a:pt x="467" y="831"/>
                </a:lnTo>
                <a:lnTo>
                  <a:pt x="467" y="830"/>
                </a:lnTo>
                <a:lnTo>
                  <a:pt x="465" y="830"/>
                </a:lnTo>
                <a:lnTo>
                  <a:pt x="461" y="832"/>
                </a:lnTo>
                <a:lnTo>
                  <a:pt x="460" y="832"/>
                </a:lnTo>
                <a:lnTo>
                  <a:pt x="460" y="833"/>
                </a:lnTo>
                <a:lnTo>
                  <a:pt x="454" y="836"/>
                </a:lnTo>
                <a:lnTo>
                  <a:pt x="453" y="836"/>
                </a:lnTo>
                <a:lnTo>
                  <a:pt x="452" y="836"/>
                </a:lnTo>
                <a:lnTo>
                  <a:pt x="451" y="835"/>
                </a:lnTo>
                <a:lnTo>
                  <a:pt x="451" y="824"/>
                </a:lnTo>
                <a:lnTo>
                  <a:pt x="451" y="816"/>
                </a:lnTo>
                <a:lnTo>
                  <a:pt x="451" y="813"/>
                </a:lnTo>
                <a:lnTo>
                  <a:pt x="453" y="813"/>
                </a:lnTo>
                <a:lnTo>
                  <a:pt x="460" y="813"/>
                </a:lnTo>
                <a:lnTo>
                  <a:pt x="461" y="813"/>
                </a:lnTo>
                <a:lnTo>
                  <a:pt x="461" y="812"/>
                </a:lnTo>
                <a:lnTo>
                  <a:pt x="461" y="811"/>
                </a:lnTo>
                <a:lnTo>
                  <a:pt x="461" y="810"/>
                </a:lnTo>
                <a:lnTo>
                  <a:pt x="461" y="808"/>
                </a:lnTo>
                <a:lnTo>
                  <a:pt x="462" y="810"/>
                </a:lnTo>
                <a:lnTo>
                  <a:pt x="462" y="808"/>
                </a:lnTo>
                <a:lnTo>
                  <a:pt x="463" y="808"/>
                </a:lnTo>
                <a:lnTo>
                  <a:pt x="467" y="808"/>
                </a:lnTo>
                <a:lnTo>
                  <a:pt x="467" y="810"/>
                </a:lnTo>
                <a:lnTo>
                  <a:pt x="467" y="811"/>
                </a:lnTo>
                <a:lnTo>
                  <a:pt x="463" y="812"/>
                </a:lnTo>
                <a:lnTo>
                  <a:pt x="463" y="813"/>
                </a:lnTo>
                <a:lnTo>
                  <a:pt x="464" y="820"/>
                </a:lnTo>
                <a:lnTo>
                  <a:pt x="465" y="820"/>
                </a:lnTo>
                <a:lnTo>
                  <a:pt x="467" y="820"/>
                </a:lnTo>
                <a:lnTo>
                  <a:pt x="471" y="820"/>
                </a:lnTo>
                <a:lnTo>
                  <a:pt x="471" y="822"/>
                </a:lnTo>
                <a:lnTo>
                  <a:pt x="471" y="823"/>
                </a:lnTo>
                <a:lnTo>
                  <a:pt x="467" y="823"/>
                </a:lnTo>
                <a:lnTo>
                  <a:pt x="465" y="823"/>
                </a:lnTo>
                <a:lnTo>
                  <a:pt x="465" y="824"/>
                </a:lnTo>
                <a:lnTo>
                  <a:pt x="465" y="825"/>
                </a:lnTo>
                <a:lnTo>
                  <a:pt x="464" y="825"/>
                </a:lnTo>
                <a:lnTo>
                  <a:pt x="465" y="828"/>
                </a:lnTo>
                <a:lnTo>
                  <a:pt x="465" y="829"/>
                </a:lnTo>
                <a:lnTo>
                  <a:pt x="467" y="829"/>
                </a:lnTo>
                <a:lnTo>
                  <a:pt x="468" y="829"/>
                </a:lnTo>
                <a:lnTo>
                  <a:pt x="474" y="825"/>
                </a:lnTo>
                <a:lnTo>
                  <a:pt x="478" y="823"/>
                </a:lnTo>
                <a:lnTo>
                  <a:pt x="481" y="822"/>
                </a:lnTo>
                <a:lnTo>
                  <a:pt x="484" y="821"/>
                </a:lnTo>
                <a:lnTo>
                  <a:pt x="487" y="819"/>
                </a:lnTo>
                <a:lnTo>
                  <a:pt x="488" y="818"/>
                </a:lnTo>
                <a:lnTo>
                  <a:pt x="495" y="814"/>
                </a:lnTo>
                <a:lnTo>
                  <a:pt x="497" y="813"/>
                </a:lnTo>
                <a:lnTo>
                  <a:pt x="499" y="811"/>
                </a:lnTo>
                <a:lnTo>
                  <a:pt x="501" y="811"/>
                </a:lnTo>
                <a:lnTo>
                  <a:pt x="504" y="807"/>
                </a:lnTo>
                <a:lnTo>
                  <a:pt x="505" y="807"/>
                </a:lnTo>
                <a:lnTo>
                  <a:pt x="507" y="805"/>
                </a:lnTo>
                <a:lnTo>
                  <a:pt x="507" y="806"/>
                </a:lnTo>
                <a:lnTo>
                  <a:pt x="508" y="806"/>
                </a:lnTo>
                <a:lnTo>
                  <a:pt x="508" y="811"/>
                </a:lnTo>
                <a:lnTo>
                  <a:pt x="508" y="812"/>
                </a:lnTo>
                <a:lnTo>
                  <a:pt x="510" y="812"/>
                </a:lnTo>
                <a:lnTo>
                  <a:pt x="515" y="811"/>
                </a:lnTo>
                <a:lnTo>
                  <a:pt x="520" y="811"/>
                </a:lnTo>
                <a:lnTo>
                  <a:pt x="521" y="811"/>
                </a:lnTo>
                <a:lnTo>
                  <a:pt x="521" y="812"/>
                </a:lnTo>
                <a:lnTo>
                  <a:pt x="520" y="812"/>
                </a:lnTo>
                <a:lnTo>
                  <a:pt x="520" y="813"/>
                </a:lnTo>
                <a:lnTo>
                  <a:pt x="520" y="814"/>
                </a:lnTo>
                <a:lnTo>
                  <a:pt x="521" y="814"/>
                </a:lnTo>
                <a:lnTo>
                  <a:pt x="522" y="814"/>
                </a:lnTo>
                <a:lnTo>
                  <a:pt x="523" y="799"/>
                </a:lnTo>
                <a:lnTo>
                  <a:pt x="523" y="797"/>
                </a:lnTo>
                <a:lnTo>
                  <a:pt x="524" y="797"/>
                </a:lnTo>
                <a:lnTo>
                  <a:pt x="525" y="796"/>
                </a:lnTo>
                <a:lnTo>
                  <a:pt x="525" y="797"/>
                </a:lnTo>
                <a:lnTo>
                  <a:pt x="525" y="806"/>
                </a:lnTo>
                <a:lnTo>
                  <a:pt x="525" y="808"/>
                </a:lnTo>
                <a:lnTo>
                  <a:pt x="527" y="808"/>
                </a:lnTo>
                <a:lnTo>
                  <a:pt x="528" y="808"/>
                </a:lnTo>
                <a:lnTo>
                  <a:pt x="528" y="807"/>
                </a:lnTo>
                <a:lnTo>
                  <a:pt x="530" y="807"/>
                </a:lnTo>
                <a:lnTo>
                  <a:pt x="531" y="807"/>
                </a:lnTo>
                <a:lnTo>
                  <a:pt x="532" y="808"/>
                </a:lnTo>
                <a:lnTo>
                  <a:pt x="533" y="810"/>
                </a:lnTo>
                <a:lnTo>
                  <a:pt x="534" y="810"/>
                </a:lnTo>
                <a:lnTo>
                  <a:pt x="537" y="806"/>
                </a:lnTo>
                <a:lnTo>
                  <a:pt x="538" y="806"/>
                </a:lnTo>
                <a:lnTo>
                  <a:pt x="538" y="805"/>
                </a:lnTo>
                <a:lnTo>
                  <a:pt x="538" y="806"/>
                </a:lnTo>
                <a:lnTo>
                  <a:pt x="543" y="811"/>
                </a:lnTo>
                <a:lnTo>
                  <a:pt x="543" y="812"/>
                </a:lnTo>
                <a:lnTo>
                  <a:pt x="545" y="812"/>
                </a:lnTo>
                <a:lnTo>
                  <a:pt x="546" y="812"/>
                </a:lnTo>
                <a:lnTo>
                  <a:pt x="548" y="812"/>
                </a:lnTo>
                <a:lnTo>
                  <a:pt x="550" y="812"/>
                </a:lnTo>
                <a:lnTo>
                  <a:pt x="551" y="812"/>
                </a:lnTo>
                <a:lnTo>
                  <a:pt x="553" y="812"/>
                </a:lnTo>
                <a:lnTo>
                  <a:pt x="551" y="815"/>
                </a:lnTo>
                <a:lnTo>
                  <a:pt x="551" y="816"/>
                </a:lnTo>
                <a:lnTo>
                  <a:pt x="551" y="818"/>
                </a:lnTo>
                <a:lnTo>
                  <a:pt x="550" y="819"/>
                </a:lnTo>
                <a:lnTo>
                  <a:pt x="550" y="820"/>
                </a:lnTo>
                <a:lnTo>
                  <a:pt x="549" y="821"/>
                </a:lnTo>
                <a:lnTo>
                  <a:pt x="549" y="822"/>
                </a:lnTo>
                <a:lnTo>
                  <a:pt x="548" y="822"/>
                </a:lnTo>
                <a:lnTo>
                  <a:pt x="548" y="823"/>
                </a:lnTo>
                <a:lnTo>
                  <a:pt x="547" y="824"/>
                </a:lnTo>
                <a:lnTo>
                  <a:pt x="547" y="825"/>
                </a:lnTo>
                <a:lnTo>
                  <a:pt x="547" y="827"/>
                </a:lnTo>
                <a:lnTo>
                  <a:pt x="546" y="827"/>
                </a:lnTo>
                <a:lnTo>
                  <a:pt x="537" y="827"/>
                </a:lnTo>
                <a:lnTo>
                  <a:pt x="537" y="842"/>
                </a:lnTo>
                <a:lnTo>
                  <a:pt x="537" y="844"/>
                </a:lnTo>
                <a:lnTo>
                  <a:pt x="537" y="845"/>
                </a:lnTo>
                <a:lnTo>
                  <a:pt x="536" y="850"/>
                </a:lnTo>
                <a:lnTo>
                  <a:pt x="536" y="852"/>
                </a:lnTo>
                <a:lnTo>
                  <a:pt x="536" y="855"/>
                </a:lnTo>
                <a:lnTo>
                  <a:pt x="536" y="866"/>
                </a:lnTo>
                <a:lnTo>
                  <a:pt x="536" y="871"/>
                </a:lnTo>
                <a:lnTo>
                  <a:pt x="521" y="871"/>
                </a:lnTo>
                <a:lnTo>
                  <a:pt x="520" y="871"/>
                </a:lnTo>
                <a:lnTo>
                  <a:pt x="520" y="873"/>
                </a:lnTo>
                <a:lnTo>
                  <a:pt x="520" y="875"/>
                </a:lnTo>
                <a:lnTo>
                  <a:pt x="520" y="883"/>
                </a:lnTo>
                <a:lnTo>
                  <a:pt x="520" y="886"/>
                </a:lnTo>
                <a:lnTo>
                  <a:pt x="519" y="886"/>
                </a:lnTo>
                <a:lnTo>
                  <a:pt x="516" y="886"/>
                </a:lnTo>
                <a:lnTo>
                  <a:pt x="516" y="888"/>
                </a:lnTo>
                <a:lnTo>
                  <a:pt x="516" y="894"/>
                </a:lnTo>
                <a:lnTo>
                  <a:pt x="516" y="896"/>
                </a:lnTo>
                <a:lnTo>
                  <a:pt x="517" y="896"/>
                </a:lnTo>
                <a:lnTo>
                  <a:pt x="527" y="896"/>
                </a:lnTo>
                <a:lnTo>
                  <a:pt x="527" y="899"/>
                </a:lnTo>
                <a:lnTo>
                  <a:pt x="527" y="900"/>
                </a:lnTo>
                <a:lnTo>
                  <a:pt x="527" y="902"/>
                </a:lnTo>
                <a:lnTo>
                  <a:pt x="533" y="902"/>
                </a:lnTo>
                <a:lnTo>
                  <a:pt x="534" y="902"/>
                </a:lnTo>
                <a:lnTo>
                  <a:pt x="537" y="902"/>
                </a:lnTo>
                <a:lnTo>
                  <a:pt x="537" y="898"/>
                </a:lnTo>
                <a:lnTo>
                  <a:pt x="537" y="897"/>
                </a:lnTo>
                <a:lnTo>
                  <a:pt x="538" y="897"/>
                </a:lnTo>
                <a:lnTo>
                  <a:pt x="538" y="902"/>
                </a:lnTo>
                <a:lnTo>
                  <a:pt x="542" y="902"/>
                </a:lnTo>
                <a:lnTo>
                  <a:pt x="542" y="899"/>
                </a:lnTo>
                <a:lnTo>
                  <a:pt x="542" y="898"/>
                </a:lnTo>
                <a:lnTo>
                  <a:pt x="542" y="897"/>
                </a:lnTo>
                <a:lnTo>
                  <a:pt x="542" y="894"/>
                </a:lnTo>
                <a:lnTo>
                  <a:pt x="542" y="892"/>
                </a:lnTo>
                <a:lnTo>
                  <a:pt x="542" y="889"/>
                </a:lnTo>
                <a:lnTo>
                  <a:pt x="542" y="888"/>
                </a:lnTo>
                <a:lnTo>
                  <a:pt x="541" y="888"/>
                </a:lnTo>
                <a:lnTo>
                  <a:pt x="539" y="888"/>
                </a:lnTo>
                <a:lnTo>
                  <a:pt x="539" y="886"/>
                </a:lnTo>
                <a:lnTo>
                  <a:pt x="542" y="886"/>
                </a:lnTo>
                <a:lnTo>
                  <a:pt x="549" y="886"/>
                </a:lnTo>
                <a:lnTo>
                  <a:pt x="556" y="886"/>
                </a:lnTo>
                <a:lnTo>
                  <a:pt x="563" y="886"/>
                </a:lnTo>
                <a:lnTo>
                  <a:pt x="564" y="886"/>
                </a:lnTo>
                <a:lnTo>
                  <a:pt x="564" y="881"/>
                </a:lnTo>
                <a:lnTo>
                  <a:pt x="564" y="880"/>
                </a:lnTo>
                <a:lnTo>
                  <a:pt x="571" y="880"/>
                </a:lnTo>
                <a:lnTo>
                  <a:pt x="573" y="880"/>
                </a:lnTo>
                <a:lnTo>
                  <a:pt x="574" y="880"/>
                </a:lnTo>
                <a:lnTo>
                  <a:pt x="579" y="880"/>
                </a:lnTo>
                <a:lnTo>
                  <a:pt x="580" y="880"/>
                </a:lnTo>
                <a:lnTo>
                  <a:pt x="580" y="879"/>
                </a:lnTo>
                <a:lnTo>
                  <a:pt x="580" y="878"/>
                </a:lnTo>
                <a:lnTo>
                  <a:pt x="579" y="878"/>
                </a:lnTo>
                <a:lnTo>
                  <a:pt x="579" y="877"/>
                </a:lnTo>
                <a:lnTo>
                  <a:pt x="579" y="875"/>
                </a:lnTo>
                <a:lnTo>
                  <a:pt x="577" y="874"/>
                </a:lnTo>
                <a:lnTo>
                  <a:pt x="572" y="869"/>
                </a:lnTo>
                <a:lnTo>
                  <a:pt x="572" y="867"/>
                </a:lnTo>
                <a:lnTo>
                  <a:pt x="571" y="867"/>
                </a:lnTo>
                <a:lnTo>
                  <a:pt x="571" y="866"/>
                </a:lnTo>
                <a:lnTo>
                  <a:pt x="568" y="862"/>
                </a:lnTo>
                <a:lnTo>
                  <a:pt x="568" y="861"/>
                </a:lnTo>
                <a:lnTo>
                  <a:pt x="568" y="860"/>
                </a:lnTo>
                <a:lnTo>
                  <a:pt x="568" y="858"/>
                </a:lnTo>
                <a:lnTo>
                  <a:pt x="570" y="858"/>
                </a:lnTo>
                <a:lnTo>
                  <a:pt x="570" y="857"/>
                </a:lnTo>
                <a:lnTo>
                  <a:pt x="571" y="857"/>
                </a:lnTo>
                <a:lnTo>
                  <a:pt x="573" y="857"/>
                </a:lnTo>
                <a:lnTo>
                  <a:pt x="573" y="856"/>
                </a:lnTo>
                <a:lnTo>
                  <a:pt x="574" y="856"/>
                </a:lnTo>
                <a:lnTo>
                  <a:pt x="575" y="856"/>
                </a:lnTo>
                <a:lnTo>
                  <a:pt x="576" y="856"/>
                </a:lnTo>
                <a:lnTo>
                  <a:pt x="576" y="855"/>
                </a:lnTo>
                <a:lnTo>
                  <a:pt x="577" y="855"/>
                </a:lnTo>
                <a:lnTo>
                  <a:pt x="579" y="855"/>
                </a:lnTo>
                <a:lnTo>
                  <a:pt x="579" y="849"/>
                </a:lnTo>
                <a:lnTo>
                  <a:pt x="577" y="849"/>
                </a:lnTo>
                <a:lnTo>
                  <a:pt x="577" y="846"/>
                </a:lnTo>
                <a:lnTo>
                  <a:pt x="577" y="845"/>
                </a:lnTo>
                <a:lnTo>
                  <a:pt x="577" y="844"/>
                </a:lnTo>
                <a:lnTo>
                  <a:pt x="576" y="840"/>
                </a:lnTo>
                <a:lnTo>
                  <a:pt x="576" y="839"/>
                </a:lnTo>
                <a:lnTo>
                  <a:pt x="575" y="835"/>
                </a:lnTo>
                <a:lnTo>
                  <a:pt x="581" y="835"/>
                </a:lnTo>
                <a:lnTo>
                  <a:pt x="581" y="833"/>
                </a:lnTo>
                <a:lnTo>
                  <a:pt x="581" y="831"/>
                </a:lnTo>
                <a:lnTo>
                  <a:pt x="579" y="831"/>
                </a:lnTo>
                <a:lnTo>
                  <a:pt x="579" y="830"/>
                </a:lnTo>
                <a:lnTo>
                  <a:pt x="579" y="829"/>
                </a:lnTo>
                <a:lnTo>
                  <a:pt x="576" y="829"/>
                </a:lnTo>
                <a:lnTo>
                  <a:pt x="574" y="829"/>
                </a:lnTo>
                <a:lnTo>
                  <a:pt x="573" y="825"/>
                </a:lnTo>
                <a:lnTo>
                  <a:pt x="572" y="825"/>
                </a:lnTo>
                <a:lnTo>
                  <a:pt x="571" y="824"/>
                </a:lnTo>
                <a:lnTo>
                  <a:pt x="570" y="824"/>
                </a:lnTo>
                <a:lnTo>
                  <a:pt x="568" y="823"/>
                </a:lnTo>
                <a:lnTo>
                  <a:pt x="567" y="823"/>
                </a:lnTo>
                <a:lnTo>
                  <a:pt x="567" y="822"/>
                </a:lnTo>
                <a:lnTo>
                  <a:pt x="566" y="822"/>
                </a:lnTo>
                <a:lnTo>
                  <a:pt x="566" y="821"/>
                </a:lnTo>
                <a:lnTo>
                  <a:pt x="565" y="821"/>
                </a:lnTo>
                <a:lnTo>
                  <a:pt x="565" y="820"/>
                </a:lnTo>
                <a:lnTo>
                  <a:pt x="566" y="820"/>
                </a:lnTo>
                <a:lnTo>
                  <a:pt x="566" y="819"/>
                </a:lnTo>
                <a:lnTo>
                  <a:pt x="567" y="819"/>
                </a:lnTo>
                <a:lnTo>
                  <a:pt x="580" y="819"/>
                </a:lnTo>
                <a:lnTo>
                  <a:pt x="585" y="819"/>
                </a:lnTo>
                <a:lnTo>
                  <a:pt x="585" y="807"/>
                </a:lnTo>
                <a:lnTo>
                  <a:pt x="585" y="805"/>
                </a:lnTo>
                <a:lnTo>
                  <a:pt x="566" y="805"/>
                </a:lnTo>
                <a:lnTo>
                  <a:pt x="566" y="804"/>
                </a:lnTo>
                <a:lnTo>
                  <a:pt x="566" y="803"/>
                </a:lnTo>
                <a:lnTo>
                  <a:pt x="566" y="800"/>
                </a:lnTo>
                <a:lnTo>
                  <a:pt x="567" y="799"/>
                </a:lnTo>
                <a:lnTo>
                  <a:pt x="567" y="798"/>
                </a:lnTo>
                <a:lnTo>
                  <a:pt x="567" y="797"/>
                </a:lnTo>
                <a:lnTo>
                  <a:pt x="568" y="797"/>
                </a:lnTo>
                <a:lnTo>
                  <a:pt x="570" y="797"/>
                </a:lnTo>
                <a:lnTo>
                  <a:pt x="581" y="797"/>
                </a:lnTo>
                <a:lnTo>
                  <a:pt x="581" y="795"/>
                </a:lnTo>
                <a:lnTo>
                  <a:pt x="581" y="794"/>
                </a:lnTo>
                <a:lnTo>
                  <a:pt x="581" y="793"/>
                </a:lnTo>
                <a:lnTo>
                  <a:pt x="582" y="793"/>
                </a:lnTo>
                <a:lnTo>
                  <a:pt x="583" y="793"/>
                </a:lnTo>
                <a:lnTo>
                  <a:pt x="585" y="793"/>
                </a:lnTo>
                <a:lnTo>
                  <a:pt x="591" y="793"/>
                </a:lnTo>
                <a:lnTo>
                  <a:pt x="591" y="785"/>
                </a:lnTo>
                <a:lnTo>
                  <a:pt x="593" y="785"/>
                </a:lnTo>
                <a:lnTo>
                  <a:pt x="598" y="783"/>
                </a:lnTo>
                <a:lnTo>
                  <a:pt x="599" y="782"/>
                </a:lnTo>
                <a:lnTo>
                  <a:pt x="599" y="775"/>
                </a:lnTo>
                <a:lnTo>
                  <a:pt x="599" y="774"/>
                </a:lnTo>
                <a:lnTo>
                  <a:pt x="599" y="769"/>
                </a:lnTo>
                <a:lnTo>
                  <a:pt x="600" y="769"/>
                </a:lnTo>
                <a:lnTo>
                  <a:pt x="600" y="768"/>
                </a:lnTo>
                <a:lnTo>
                  <a:pt x="600" y="766"/>
                </a:lnTo>
                <a:lnTo>
                  <a:pt x="591" y="766"/>
                </a:lnTo>
                <a:lnTo>
                  <a:pt x="591" y="764"/>
                </a:lnTo>
                <a:lnTo>
                  <a:pt x="591" y="762"/>
                </a:lnTo>
                <a:lnTo>
                  <a:pt x="594" y="762"/>
                </a:lnTo>
                <a:lnTo>
                  <a:pt x="599" y="762"/>
                </a:lnTo>
                <a:lnTo>
                  <a:pt x="599" y="760"/>
                </a:lnTo>
                <a:lnTo>
                  <a:pt x="599" y="755"/>
                </a:lnTo>
                <a:lnTo>
                  <a:pt x="599" y="754"/>
                </a:lnTo>
                <a:lnTo>
                  <a:pt x="599" y="753"/>
                </a:lnTo>
                <a:lnTo>
                  <a:pt x="599" y="745"/>
                </a:lnTo>
                <a:lnTo>
                  <a:pt x="599" y="744"/>
                </a:lnTo>
                <a:lnTo>
                  <a:pt x="597" y="744"/>
                </a:lnTo>
                <a:lnTo>
                  <a:pt x="594" y="741"/>
                </a:lnTo>
                <a:lnTo>
                  <a:pt x="592" y="740"/>
                </a:lnTo>
                <a:lnTo>
                  <a:pt x="590" y="740"/>
                </a:lnTo>
                <a:lnTo>
                  <a:pt x="591" y="740"/>
                </a:lnTo>
                <a:lnTo>
                  <a:pt x="591" y="737"/>
                </a:lnTo>
                <a:lnTo>
                  <a:pt x="592" y="737"/>
                </a:lnTo>
                <a:lnTo>
                  <a:pt x="592" y="732"/>
                </a:lnTo>
                <a:lnTo>
                  <a:pt x="592" y="731"/>
                </a:lnTo>
                <a:lnTo>
                  <a:pt x="589" y="731"/>
                </a:lnTo>
                <a:lnTo>
                  <a:pt x="588" y="731"/>
                </a:lnTo>
                <a:lnTo>
                  <a:pt x="588" y="730"/>
                </a:lnTo>
                <a:lnTo>
                  <a:pt x="588" y="729"/>
                </a:lnTo>
                <a:lnTo>
                  <a:pt x="588" y="730"/>
                </a:lnTo>
                <a:lnTo>
                  <a:pt x="586" y="730"/>
                </a:lnTo>
                <a:lnTo>
                  <a:pt x="586" y="731"/>
                </a:lnTo>
                <a:lnTo>
                  <a:pt x="585" y="732"/>
                </a:lnTo>
                <a:lnTo>
                  <a:pt x="583" y="737"/>
                </a:lnTo>
                <a:lnTo>
                  <a:pt x="581" y="737"/>
                </a:lnTo>
                <a:lnTo>
                  <a:pt x="580" y="736"/>
                </a:lnTo>
                <a:lnTo>
                  <a:pt x="580" y="737"/>
                </a:lnTo>
                <a:lnTo>
                  <a:pt x="580" y="739"/>
                </a:lnTo>
                <a:lnTo>
                  <a:pt x="576" y="739"/>
                </a:lnTo>
                <a:lnTo>
                  <a:pt x="575" y="738"/>
                </a:lnTo>
                <a:lnTo>
                  <a:pt x="572" y="736"/>
                </a:lnTo>
                <a:lnTo>
                  <a:pt x="570" y="733"/>
                </a:lnTo>
                <a:lnTo>
                  <a:pt x="568" y="733"/>
                </a:lnTo>
                <a:lnTo>
                  <a:pt x="568" y="732"/>
                </a:lnTo>
                <a:lnTo>
                  <a:pt x="568" y="731"/>
                </a:lnTo>
                <a:lnTo>
                  <a:pt x="570" y="731"/>
                </a:lnTo>
                <a:lnTo>
                  <a:pt x="568" y="730"/>
                </a:lnTo>
                <a:lnTo>
                  <a:pt x="568" y="731"/>
                </a:lnTo>
                <a:lnTo>
                  <a:pt x="567" y="732"/>
                </a:lnTo>
                <a:lnTo>
                  <a:pt x="565" y="731"/>
                </a:lnTo>
                <a:lnTo>
                  <a:pt x="566" y="729"/>
                </a:lnTo>
                <a:lnTo>
                  <a:pt x="566" y="728"/>
                </a:lnTo>
                <a:lnTo>
                  <a:pt x="566" y="727"/>
                </a:lnTo>
                <a:lnTo>
                  <a:pt x="567" y="727"/>
                </a:lnTo>
                <a:lnTo>
                  <a:pt x="571" y="727"/>
                </a:lnTo>
                <a:lnTo>
                  <a:pt x="571" y="728"/>
                </a:lnTo>
                <a:lnTo>
                  <a:pt x="571" y="730"/>
                </a:lnTo>
                <a:lnTo>
                  <a:pt x="571" y="731"/>
                </a:lnTo>
                <a:lnTo>
                  <a:pt x="575" y="732"/>
                </a:lnTo>
                <a:lnTo>
                  <a:pt x="577" y="730"/>
                </a:lnTo>
                <a:lnTo>
                  <a:pt x="579" y="730"/>
                </a:lnTo>
                <a:lnTo>
                  <a:pt x="575" y="729"/>
                </a:lnTo>
                <a:lnTo>
                  <a:pt x="574" y="729"/>
                </a:lnTo>
                <a:lnTo>
                  <a:pt x="574" y="728"/>
                </a:lnTo>
                <a:lnTo>
                  <a:pt x="574" y="727"/>
                </a:lnTo>
                <a:lnTo>
                  <a:pt x="574" y="726"/>
                </a:lnTo>
                <a:lnTo>
                  <a:pt x="574" y="723"/>
                </a:lnTo>
                <a:lnTo>
                  <a:pt x="572" y="723"/>
                </a:lnTo>
                <a:lnTo>
                  <a:pt x="566" y="723"/>
                </a:lnTo>
                <a:lnTo>
                  <a:pt x="566" y="719"/>
                </a:lnTo>
                <a:lnTo>
                  <a:pt x="566" y="716"/>
                </a:lnTo>
                <a:lnTo>
                  <a:pt x="564" y="716"/>
                </a:lnTo>
                <a:lnTo>
                  <a:pt x="560" y="716"/>
                </a:lnTo>
                <a:lnTo>
                  <a:pt x="560" y="714"/>
                </a:lnTo>
                <a:lnTo>
                  <a:pt x="564" y="714"/>
                </a:lnTo>
                <a:lnTo>
                  <a:pt x="566" y="714"/>
                </a:lnTo>
                <a:lnTo>
                  <a:pt x="566" y="712"/>
                </a:lnTo>
                <a:lnTo>
                  <a:pt x="566" y="711"/>
                </a:lnTo>
                <a:lnTo>
                  <a:pt x="566" y="710"/>
                </a:lnTo>
                <a:lnTo>
                  <a:pt x="574" y="710"/>
                </a:lnTo>
                <a:lnTo>
                  <a:pt x="574" y="711"/>
                </a:lnTo>
                <a:lnTo>
                  <a:pt x="574" y="712"/>
                </a:lnTo>
                <a:lnTo>
                  <a:pt x="574" y="716"/>
                </a:lnTo>
                <a:lnTo>
                  <a:pt x="575" y="716"/>
                </a:lnTo>
                <a:lnTo>
                  <a:pt x="579" y="716"/>
                </a:lnTo>
                <a:lnTo>
                  <a:pt x="579" y="718"/>
                </a:lnTo>
                <a:lnTo>
                  <a:pt x="581" y="721"/>
                </a:lnTo>
                <a:lnTo>
                  <a:pt x="581" y="722"/>
                </a:lnTo>
                <a:lnTo>
                  <a:pt x="580" y="722"/>
                </a:lnTo>
                <a:lnTo>
                  <a:pt x="580" y="723"/>
                </a:lnTo>
                <a:lnTo>
                  <a:pt x="580" y="724"/>
                </a:lnTo>
                <a:lnTo>
                  <a:pt x="580" y="726"/>
                </a:lnTo>
                <a:lnTo>
                  <a:pt x="580" y="727"/>
                </a:lnTo>
                <a:lnTo>
                  <a:pt x="581" y="727"/>
                </a:lnTo>
                <a:lnTo>
                  <a:pt x="581" y="728"/>
                </a:lnTo>
                <a:lnTo>
                  <a:pt x="586" y="723"/>
                </a:lnTo>
                <a:lnTo>
                  <a:pt x="590" y="721"/>
                </a:lnTo>
                <a:lnTo>
                  <a:pt x="591" y="720"/>
                </a:lnTo>
                <a:lnTo>
                  <a:pt x="592" y="720"/>
                </a:lnTo>
                <a:lnTo>
                  <a:pt x="592" y="721"/>
                </a:lnTo>
                <a:lnTo>
                  <a:pt x="593" y="721"/>
                </a:lnTo>
                <a:lnTo>
                  <a:pt x="594" y="722"/>
                </a:lnTo>
                <a:lnTo>
                  <a:pt x="594" y="723"/>
                </a:lnTo>
                <a:lnTo>
                  <a:pt x="594" y="722"/>
                </a:lnTo>
                <a:lnTo>
                  <a:pt x="598" y="720"/>
                </a:lnTo>
                <a:lnTo>
                  <a:pt x="598" y="719"/>
                </a:lnTo>
                <a:lnTo>
                  <a:pt x="599" y="718"/>
                </a:lnTo>
                <a:lnTo>
                  <a:pt x="600" y="718"/>
                </a:lnTo>
                <a:lnTo>
                  <a:pt x="601" y="716"/>
                </a:lnTo>
                <a:lnTo>
                  <a:pt x="602" y="715"/>
                </a:lnTo>
                <a:lnTo>
                  <a:pt x="603" y="715"/>
                </a:lnTo>
                <a:lnTo>
                  <a:pt x="606" y="714"/>
                </a:lnTo>
                <a:lnTo>
                  <a:pt x="608" y="714"/>
                </a:lnTo>
                <a:lnTo>
                  <a:pt x="614" y="712"/>
                </a:lnTo>
                <a:lnTo>
                  <a:pt x="615" y="712"/>
                </a:lnTo>
                <a:lnTo>
                  <a:pt x="616" y="712"/>
                </a:lnTo>
                <a:lnTo>
                  <a:pt x="617" y="711"/>
                </a:lnTo>
                <a:lnTo>
                  <a:pt x="618" y="710"/>
                </a:lnTo>
                <a:lnTo>
                  <a:pt x="620" y="708"/>
                </a:lnTo>
                <a:lnTo>
                  <a:pt x="620" y="707"/>
                </a:lnTo>
                <a:lnTo>
                  <a:pt x="622" y="707"/>
                </a:lnTo>
                <a:lnTo>
                  <a:pt x="622" y="706"/>
                </a:lnTo>
                <a:lnTo>
                  <a:pt x="622" y="705"/>
                </a:lnTo>
                <a:lnTo>
                  <a:pt x="622" y="704"/>
                </a:lnTo>
                <a:lnTo>
                  <a:pt x="617" y="704"/>
                </a:lnTo>
                <a:lnTo>
                  <a:pt x="616" y="704"/>
                </a:lnTo>
                <a:lnTo>
                  <a:pt x="616" y="703"/>
                </a:lnTo>
                <a:lnTo>
                  <a:pt x="617" y="703"/>
                </a:lnTo>
                <a:lnTo>
                  <a:pt x="617" y="702"/>
                </a:lnTo>
                <a:lnTo>
                  <a:pt x="616" y="701"/>
                </a:lnTo>
                <a:lnTo>
                  <a:pt x="615" y="697"/>
                </a:lnTo>
                <a:lnTo>
                  <a:pt x="615" y="695"/>
                </a:lnTo>
                <a:lnTo>
                  <a:pt x="615" y="694"/>
                </a:lnTo>
                <a:lnTo>
                  <a:pt x="616" y="694"/>
                </a:lnTo>
                <a:lnTo>
                  <a:pt x="617" y="694"/>
                </a:lnTo>
                <a:lnTo>
                  <a:pt x="618" y="699"/>
                </a:lnTo>
                <a:lnTo>
                  <a:pt x="619" y="701"/>
                </a:lnTo>
                <a:lnTo>
                  <a:pt x="619" y="699"/>
                </a:lnTo>
                <a:lnTo>
                  <a:pt x="622" y="698"/>
                </a:lnTo>
                <a:lnTo>
                  <a:pt x="622" y="697"/>
                </a:lnTo>
                <a:lnTo>
                  <a:pt x="622" y="696"/>
                </a:lnTo>
                <a:lnTo>
                  <a:pt x="620" y="693"/>
                </a:lnTo>
                <a:lnTo>
                  <a:pt x="620" y="691"/>
                </a:lnTo>
                <a:lnTo>
                  <a:pt x="622" y="691"/>
                </a:lnTo>
                <a:lnTo>
                  <a:pt x="622" y="694"/>
                </a:lnTo>
                <a:lnTo>
                  <a:pt x="625" y="694"/>
                </a:lnTo>
                <a:lnTo>
                  <a:pt x="625" y="695"/>
                </a:lnTo>
                <a:lnTo>
                  <a:pt x="626" y="695"/>
                </a:lnTo>
                <a:lnTo>
                  <a:pt x="627" y="695"/>
                </a:lnTo>
                <a:lnTo>
                  <a:pt x="629" y="691"/>
                </a:lnTo>
                <a:lnTo>
                  <a:pt x="633" y="688"/>
                </a:lnTo>
                <a:lnTo>
                  <a:pt x="635" y="686"/>
                </a:lnTo>
                <a:lnTo>
                  <a:pt x="639" y="682"/>
                </a:lnTo>
                <a:lnTo>
                  <a:pt x="651" y="671"/>
                </a:lnTo>
                <a:lnTo>
                  <a:pt x="652" y="670"/>
                </a:lnTo>
                <a:lnTo>
                  <a:pt x="652" y="669"/>
                </a:lnTo>
                <a:lnTo>
                  <a:pt x="653" y="669"/>
                </a:lnTo>
                <a:lnTo>
                  <a:pt x="653" y="668"/>
                </a:lnTo>
                <a:lnTo>
                  <a:pt x="654" y="668"/>
                </a:lnTo>
                <a:lnTo>
                  <a:pt x="653" y="668"/>
                </a:lnTo>
                <a:lnTo>
                  <a:pt x="652" y="668"/>
                </a:lnTo>
                <a:lnTo>
                  <a:pt x="651" y="668"/>
                </a:lnTo>
                <a:lnTo>
                  <a:pt x="651" y="663"/>
                </a:lnTo>
                <a:lnTo>
                  <a:pt x="651" y="660"/>
                </a:lnTo>
                <a:lnTo>
                  <a:pt x="651" y="649"/>
                </a:lnTo>
                <a:lnTo>
                  <a:pt x="651" y="646"/>
                </a:lnTo>
                <a:lnTo>
                  <a:pt x="651" y="638"/>
                </a:lnTo>
                <a:lnTo>
                  <a:pt x="651" y="635"/>
                </a:lnTo>
                <a:lnTo>
                  <a:pt x="650" y="632"/>
                </a:lnTo>
                <a:lnTo>
                  <a:pt x="650" y="631"/>
                </a:lnTo>
                <a:lnTo>
                  <a:pt x="651" y="631"/>
                </a:lnTo>
                <a:lnTo>
                  <a:pt x="652" y="631"/>
                </a:lnTo>
                <a:lnTo>
                  <a:pt x="653" y="631"/>
                </a:lnTo>
                <a:lnTo>
                  <a:pt x="654" y="631"/>
                </a:lnTo>
                <a:lnTo>
                  <a:pt x="656" y="631"/>
                </a:lnTo>
                <a:lnTo>
                  <a:pt x="657" y="631"/>
                </a:lnTo>
                <a:lnTo>
                  <a:pt x="658" y="631"/>
                </a:lnTo>
                <a:lnTo>
                  <a:pt x="659" y="631"/>
                </a:lnTo>
                <a:lnTo>
                  <a:pt x="660" y="631"/>
                </a:lnTo>
                <a:lnTo>
                  <a:pt x="661" y="631"/>
                </a:lnTo>
                <a:lnTo>
                  <a:pt x="667" y="631"/>
                </a:lnTo>
                <a:lnTo>
                  <a:pt x="669" y="626"/>
                </a:lnTo>
                <a:lnTo>
                  <a:pt x="670" y="622"/>
                </a:lnTo>
                <a:lnTo>
                  <a:pt x="671" y="620"/>
                </a:lnTo>
                <a:lnTo>
                  <a:pt x="672" y="620"/>
                </a:lnTo>
                <a:lnTo>
                  <a:pt x="674" y="620"/>
                </a:lnTo>
                <a:lnTo>
                  <a:pt x="674" y="616"/>
                </a:lnTo>
                <a:lnTo>
                  <a:pt x="674" y="614"/>
                </a:lnTo>
                <a:lnTo>
                  <a:pt x="674" y="613"/>
                </a:lnTo>
                <a:lnTo>
                  <a:pt x="674" y="612"/>
                </a:lnTo>
                <a:lnTo>
                  <a:pt x="676" y="612"/>
                </a:lnTo>
                <a:lnTo>
                  <a:pt x="676" y="613"/>
                </a:lnTo>
                <a:lnTo>
                  <a:pt x="677" y="613"/>
                </a:lnTo>
                <a:lnTo>
                  <a:pt x="677" y="612"/>
                </a:lnTo>
                <a:lnTo>
                  <a:pt x="678" y="612"/>
                </a:lnTo>
                <a:close/>
                <a:moveTo>
                  <a:pt x="548" y="86"/>
                </a:moveTo>
                <a:lnTo>
                  <a:pt x="550" y="87"/>
                </a:lnTo>
                <a:lnTo>
                  <a:pt x="551" y="87"/>
                </a:lnTo>
                <a:lnTo>
                  <a:pt x="554" y="87"/>
                </a:lnTo>
                <a:lnTo>
                  <a:pt x="556" y="87"/>
                </a:lnTo>
                <a:lnTo>
                  <a:pt x="560" y="87"/>
                </a:lnTo>
                <a:lnTo>
                  <a:pt x="562" y="87"/>
                </a:lnTo>
                <a:lnTo>
                  <a:pt x="564" y="87"/>
                </a:lnTo>
                <a:lnTo>
                  <a:pt x="566" y="87"/>
                </a:lnTo>
                <a:lnTo>
                  <a:pt x="568" y="87"/>
                </a:lnTo>
                <a:lnTo>
                  <a:pt x="568" y="86"/>
                </a:lnTo>
                <a:lnTo>
                  <a:pt x="568" y="87"/>
                </a:lnTo>
                <a:lnTo>
                  <a:pt x="568" y="96"/>
                </a:lnTo>
                <a:lnTo>
                  <a:pt x="562" y="96"/>
                </a:lnTo>
                <a:lnTo>
                  <a:pt x="540" y="96"/>
                </a:lnTo>
                <a:lnTo>
                  <a:pt x="540" y="113"/>
                </a:lnTo>
                <a:lnTo>
                  <a:pt x="510" y="113"/>
                </a:lnTo>
                <a:lnTo>
                  <a:pt x="510" y="116"/>
                </a:lnTo>
                <a:lnTo>
                  <a:pt x="510" y="125"/>
                </a:lnTo>
                <a:lnTo>
                  <a:pt x="510" y="130"/>
                </a:lnTo>
                <a:lnTo>
                  <a:pt x="510" y="134"/>
                </a:lnTo>
                <a:lnTo>
                  <a:pt x="510" y="136"/>
                </a:lnTo>
                <a:lnTo>
                  <a:pt x="508" y="136"/>
                </a:lnTo>
                <a:lnTo>
                  <a:pt x="507" y="136"/>
                </a:lnTo>
                <a:lnTo>
                  <a:pt x="507" y="137"/>
                </a:lnTo>
                <a:lnTo>
                  <a:pt x="506" y="137"/>
                </a:lnTo>
                <a:lnTo>
                  <a:pt x="503" y="141"/>
                </a:lnTo>
                <a:lnTo>
                  <a:pt x="503" y="142"/>
                </a:lnTo>
                <a:lnTo>
                  <a:pt x="502" y="143"/>
                </a:lnTo>
                <a:lnTo>
                  <a:pt x="501" y="144"/>
                </a:lnTo>
                <a:lnTo>
                  <a:pt x="498" y="144"/>
                </a:lnTo>
                <a:lnTo>
                  <a:pt x="496" y="144"/>
                </a:lnTo>
                <a:lnTo>
                  <a:pt x="496" y="145"/>
                </a:lnTo>
                <a:lnTo>
                  <a:pt x="494" y="147"/>
                </a:lnTo>
                <a:lnTo>
                  <a:pt x="494" y="149"/>
                </a:lnTo>
                <a:lnTo>
                  <a:pt x="495" y="150"/>
                </a:lnTo>
                <a:lnTo>
                  <a:pt x="496" y="150"/>
                </a:lnTo>
                <a:lnTo>
                  <a:pt x="497" y="151"/>
                </a:lnTo>
                <a:lnTo>
                  <a:pt x="498" y="152"/>
                </a:lnTo>
                <a:lnTo>
                  <a:pt x="499" y="153"/>
                </a:lnTo>
                <a:lnTo>
                  <a:pt x="499" y="154"/>
                </a:lnTo>
                <a:lnTo>
                  <a:pt x="501" y="154"/>
                </a:lnTo>
                <a:lnTo>
                  <a:pt x="502" y="154"/>
                </a:lnTo>
                <a:lnTo>
                  <a:pt x="503" y="154"/>
                </a:lnTo>
                <a:lnTo>
                  <a:pt x="502" y="161"/>
                </a:lnTo>
                <a:lnTo>
                  <a:pt x="503" y="161"/>
                </a:lnTo>
                <a:lnTo>
                  <a:pt x="506" y="161"/>
                </a:lnTo>
                <a:lnTo>
                  <a:pt x="508" y="161"/>
                </a:lnTo>
                <a:lnTo>
                  <a:pt x="508" y="169"/>
                </a:lnTo>
                <a:lnTo>
                  <a:pt x="508" y="180"/>
                </a:lnTo>
                <a:lnTo>
                  <a:pt x="508" y="183"/>
                </a:lnTo>
                <a:lnTo>
                  <a:pt x="512" y="183"/>
                </a:lnTo>
                <a:lnTo>
                  <a:pt x="513" y="183"/>
                </a:lnTo>
                <a:lnTo>
                  <a:pt x="515" y="183"/>
                </a:lnTo>
                <a:lnTo>
                  <a:pt x="517" y="183"/>
                </a:lnTo>
                <a:lnTo>
                  <a:pt x="525" y="183"/>
                </a:lnTo>
                <a:lnTo>
                  <a:pt x="531" y="183"/>
                </a:lnTo>
                <a:lnTo>
                  <a:pt x="533" y="183"/>
                </a:lnTo>
                <a:lnTo>
                  <a:pt x="536" y="184"/>
                </a:lnTo>
                <a:lnTo>
                  <a:pt x="538" y="185"/>
                </a:lnTo>
                <a:lnTo>
                  <a:pt x="537" y="201"/>
                </a:lnTo>
                <a:lnTo>
                  <a:pt x="541" y="204"/>
                </a:lnTo>
                <a:lnTo>
                  <a:pt x="541" y="211"/>
                </a:lnTo>
                <a:lnTo>
                  <a:pt x="542" y="212"/>
                </a:lnTo>
                <a:lnTo>
                  <a:pt x="542" y="208"/>
                </a:lnTo>
                <a:lnTo>
                  <a:pt x="543" y="209"/>
                </a:lnTo>
                <a:lnTo>
                  <a:pt x="543" y="213"/>
                </a:lnTo>
                <a:lnTo>
                  <a:pt x="548" y="212"/>
                </a:lnTo>
                <a:lnTo>
                  <a:pt x="548" y="213"/>
                </a:lnTo>
                <a:lnTo>
                  <a:pt x="550" y="213"/>
                </a:lnTo>
                <a:lnTo>
                  <a:pt x="550" y="217"/>
                </a:lnTo>
                <a:lnTo>
                  <a:pt x="551" y="208"/>
                </a:lnTo>
                <a:lnTo>
                  <a:pt x="560" y="208"/>
                </a:lnTo>
                <a:lnTo>
                  <a:pt x="562" y="208"/>
                </a:lnTo>
                <a:lnTo>
                  <a:pt x="562" y="209"/>
                </a:lnTo>
                <a:lnTo>
                  <a:pt x="562" y="211"/>
                </a:lnTo>
                <a:lnTo>
                  <a:pt x="562" y="212"/>
                </a:lnTo>
                <a:lnTo>
                  <a:pt x="562" y="213"/>
                </a:lnTo>
                <a:lnTo>
                  <a:pt x="563" y="214"/>
                </a:lnTo>
                <a:lnTo>
                  <a:pt x="564" y="217"/>
                </a:lnTo>
                <a:lnTo>
                  <a:pt x="565" y="218"/>
                </a:lnTo>
                <a:lnTo>
                  <a:pt x="566" y="219"/>
                </a:lnTo>
                <a:lnTo>
                  <a:pt x="567" y="220"/>
                </a:lnTo>
                <a:lnTo>
                  <a:pt x="568" y="221"/>
                </a:lnTo>
                <a:lnTo>
                  <a:pt x="568" y="222"/>
                </a:lnTo>
                <a:lnTo>
                  <a:pt x="570" y="224"/>
                </a:lnTo>
                <a:lnTo>
                  <a:pt x="571" y="225"/>
                </a:lnTo>
                <a:lnTo>
                  <a:pt x="571" y="226"/>
                </a:lnTo>
                <a:lnTo>
                  <a:pt x="571" y="224"/>
                </a:lnTo>
                <a:lnTo>
                  <a:pt x="571" y="222"/>
                </a:lnTo>
                <a:lnTo>
                  <a:pt x="572" y="221"/>
                </a:lnTo>
                <a:lnTo>
                  <a:pt x="572" y="220"/>
                </a:lnTo>
                <a:lnTo>
                  <a:pt x="572" y="219"/>
                </a:lnTo>
                <a:lnTo>
                  <a:pt x="573" y="218"/>
                </a:lnTo>
                <a:lnTo>
                  <a:pt x="573" y="217"/>
                </a:lnTo>
                <a:lnTo>
                  <a:pt x="574" y="216"/>
                </a:lnTo>
                <a:lnTo>
                  <a:pt x="575" y="214"/>
                </a:lnTo>
                <a:lnTo>
                  <a:pt x="576" y="213"/>
                </a:lnTo>
                <a:lnTo>
                  <a:pt x="577" y="212"/>
                </a:lnTo>
                <a:lnTo>
                  <a:pt x="580" y="211"/>
                </a:lnTo>
                <a:lnTo>
                  <a:pt x="582" y="211"/>
                </a:lnTo>
                <a:lnTo>
                  <a:pt x="583" y="210"/>
                </a:lnTo>
                <a:lnTo>
                  <a:pt x="584" y="209"/>
                </a:lnTo>
                <a:lnTo>
                  <a:pt x="585" y="209"/>
                </a:lnTo>
                <a:lnTo>
                  <a:pt x="586" y="208"/>
                </a:lnTo>
                <a:lnTo>
                  <a:pt x="586" y="206"/>
                </a:lnTo>
                <a:lnTo>
                  <a:pt x="588" y="205"/>
                </a:lnTo>
                <a:lnTo>
                  <a:pt x="588" y="204"/>
                </a:lnTo>
                <a:lnTo>
                  <a:pt x="588" y="203"/>
                </a:lnTo>
                <a:lnTo>
                  <a:pt x="588" y="202"/>
                </a:lnTo>
                <a:lnTo>
                  <a:pt x="588" y="201"/>
                </a:lnTo>
                <a:lnTo>
                  <a:pt x="588" y="200"/>
                </a:lnTo>
                <a:lnTo>
                  <a:pt x="588" y="194"/>
                </a:lnTo>
                <a:lnTo>
                  <a:pt x="588" y="193"/>
                </a:lnTo>
                <a:lnTo>
                  <a:pt x="586" y="191"/>
                </a:lnTo>
                <a:lnTo>
                  <a:pt x="586" y="188"/>
                </a:lnTo>
                <a:lnTo>
                  <a:pt x="586" y="187"/>
                </a:lnTo>
                <a:lnTo>
                  <a:pt x="586" y="185"/>
                </a:lnTo>
                <a:lnTo>
                  <a:pt x="586" y="184"/>
                </a:lnTo>
                <a:lnTo>
                  <a:pt x="588" y="181"/>
                </a:lnTo>
                <a:lnTo>
                  <a:pt x="589" y="179"/>
                </a:lnTo>
                <a:lnTo>
                  <a:pt x="589" y="178"/>
                </a:lnTo>
                <a:lnTo>
                  <a:pt x="590" y="179"/>
                </a:lnTo>
                <a:lnTo>
                  <a:pt x="591" y="179"/>
                </a:lnTo>
                <a:lnTo>
                  <a:pt x="592" y="179"/>
                </a:lnTo>
                <a:lnTo>
                  <a:pt x="593" y="179"/>
                </a:lnTo>
                <a:lnTo>
                  <a:pt x="597" y="179"/>
                </a:lnTo>
                <a:lnTo>
                  <a:pt x="597" y="188"/>
                </a:lnTo>
                <a:lnTo>
                  <a:pt x="597" y="208"/>
                </a:lnTo>
                <a:lnTo>
                  <a:pt x="606" y="208"/>
                </a:lnTo>
                <a:lnTo>
                  <a:pt x="607" y="208"/>
                </a:lnTo>
                <a:lnTo>
                  <a:pt x="607" y="209"/>
                </a:lnTo>
                <a:lnTo>
                  <a:pt x="607" y="213"/>
                </a:lnTo>
                <a:lnTo>
                  <a:pt x="607" y="219"/>
                </a:lnTo>
                <a:lnTo>
                  <a:pt x="606" y="227"/>
                </a:lnTo>
                <a:lnTo>
                  <a:pt x="607" y="231"/>
                </a:lnTo>
                <a:lnTo>
                  <a:pt x="607" y="235"/>
                </a:lnTo>
                <a:lnTo>
                  <a:pt x="608" y="235"/>
                </a:lnTo>
                <a:lnTo>
                  <a:pt x="609" y="235"/>
                </a:lnTo>
                <a:lnTo>
                  <a:pt x="610" y="234"/>
                </a:lnTo>
                <a:lnTo>
                  <a:pt x="611" y="235"/>
                </a:lnTo>
                <a:lnTo>
                  <a:pt x="610" y="235"/>
                </a:lnTo>
                <a:lnTo>
                  <a:pt x="611" y="235"/>
                </a:lnTo>
                <a:lnTo>
                  <a:pt x="611" y="234"/>
                </a:lnTo>
                <a:lnTo>
                  <a:pt x="611" y="233"/>
                </a:lnTo>
                <a:lnTo>
                  <a:pt x="611" y="231"/>
                </a:lnTo>
                <a:lnTo>
                  <a:pt x="613" y="231"/>
                </a:lnTo>
                <a:lnTo>
                  <a:pt x="615" y="231"/>
                </a:lnTo>
                <a:lnTo>
                  <a:pt x="618" y="231"/>
                </a:lnTo>
                <a:lnTo>
                  <a:pt x="619" y="230"/>
                </a:lnTo>
                <a:lnTo>
                  <a:pt x="619" y="231"/>
                </a:lnTo>
                <a:lnTo>
                  <a:pt x="620" y="231"/>
                </a:lnTo>
                <a:lnTo>
                  <a:pt x="622" y="231"/>
                </a:lnTo>
                <a:lnTo>
                  <a:pt x="623" y="231"/>
                </a:lnTo>
                <a:lnTo>
                  <a:pt x="624" y="231"/>
                </a:lnTo>
                <a:lnTo>
                  <a:pt x="625" y="231"/>
                </a:lnTo>
                <a:lnTo>
                  <a:pt x="625" y="230"/>
                </a:lnTo>
                <a:lnTo>
                  <a:pt x="625" y="231"/>
                </a:lnTo>
                <a:lnTo>
                  <a:pt x="625" y="236"/>
                </a:lnTo>
                <a:lnTo>
                  <a:pt x="625" y="243"/>
                </a:lnTo>
                <a:lnTo>
                  <a:pt x="620" y="242"/>
                </a:lnTo>
                <a:lnTo>
                  <a:pt x="616" y="239"/>
                </a:lnTo>
                <a:lnTo>
                  <a:pt x="614" y="238"/>
                </a:lnTo>
                <a:lnTo>
                  <a:pt x="613" y="238"/>
                </a:lnTo>
                <a:lnTo>
                  <a:pt x="611" y="238"/>
                </a:lnTo>
                <a:lnTo>
                  <a:pt x="608" y="238"/>
                </a:lnTo>
                <a:lnTo>
                  <a:pt x="606" y="238"/>
                </a:lnTo>
                <a:lnTo>
                  <a:pt x="605" y="238"/>
                </a:lnTo>
                <a:lnTo>
                  <a:pt x="603" y="238"/>
                </a:lnTo>
                <a:lnTo>
                  <a:pt x="600" y="238"/>
                </a:lnTo>
                <a:lnTo>
                  <a:pt x="598" y="238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6" y="243"/>
                </a:lnTo>
                <a:lnTo>
                  <a:pt x="597" y="243"/>
                </a:lnTo>
                <a:lnTo>
                  <a:pt x="597" y="246"/>
                </a:lnTo>
                <a:lnTo>
                  <a:pt x="597" y="247"/>
                </a:lnTo>
                <a:lnTo>
                  <a:pt x="597" y="249"/>
                </a:lnTo>
                <a:lnTo>
                  <a:pt x="597" y="250"/>
                </a:lnTo>
                <a:lnTo>
                  <a:pt x="597" y="252"/>
                </a:lnTo>
                <a:lnTo>
                  <a:pt x="597" y="253"/>
                </a:lnTo>
                <a:lnTo>
                  <a:pt x="597" y="254"/>
                </a:lnTo>
                <a:lnTo>
                  <a:pt x="597" y="256"/>
                </a:lnTo>
                <a:lnTo>
                  <a:pt x="597" y="258"/>
                </a:lnTo>
                <a:lnTo>
                  <a:pt x="596" y="259"/>
                </a:lnTo>
                <a:lnTo>
                  <a:pt x="596" y="260"/>
                </a:lnTo>
                <a:lnTo>
                  <a:pt x="598" y="260"/>
                </a:lnTo>
                <a:lnTo>
                  <a:pt x="599" y="258"/>
                </a:lnTo>
                <a:lnTo>
                  <a:pt x="603" y="260"/>
                </a:lnTo>
                <a:lnTo>
                  <a:pt x="602" y="262"/>
                </a:lnTo>
                <a:lnTo>
                  <a:pt x="599" y="262"/>
                </a:lnTo>
                <a:lnTo>
                  <a:pt x="598" y="261"/>
                </a:lnTo>
                <a:lnTo>
                  <a:pt x="597" y="262"/>
                </a:lnTo>
                <a:lnTo>
                  <a:pt x="597" y="264"/>
                </a:lnTo>
                <a:lnTo>
                  <a:pt x="597" y="266"/>
                </a:lnTo>
                <a:lnTo>
                  <a:pt x="596" y="267"/>
                </a:lnTo>
                <a:lnTo>
                  <a:pt x="596" y="273"/>
                </a:lnTo>
                <a:lnTo>
                  <a:pt x="584" y="273"/>
                </a:lnTo>
                <a:lnTo>
                  <a:pt x="583" y="273"/>
                </a:lnTo>
                <a:lnTo>
                  <a:pt x="582" y="273"/>
                </a:lnTo>
                <a:lnTo>
                  <a:pt x="579" y="273"/>
                </a:lnTo>
                <a:lnTo>
                  <a:pt x="577" y="273"/>
                </a:lnTo>
                <a:lnTo>
                  <a:pt x="577" y="271"/>
                </a:lnTo>
                <a:lnTo>
                  <a:pt x="575" y="271"/>
                </a:lnTo>
                <a:lnTo>
                  <a:pt x="574" y="271"/>
                </a:lnTo>
                <a:lnTo>
                  <a:pt x="568" y="271"/>
                </a:lnTo>
                <a:lnTo>
                  <a:pt x="565" y="271"/>
                </a:lnTo>
                <a:lnTo>
                  <a:pt x="567" y="269"/>
                </a:lnTo>
                <a:lnTo>
                  <a:pt x="567" y="268"/>
                </a:lnTo>
                <a:lnTo>
                  <a:pt x="567" y="267"/>
                </a:lnTo>
                <a:lnTo>
                  <a:pt x="568" y="266"/>
                </a:lnTo>
                <a:lnTo>
                  <a:pt x="568" y="263"/>
                </a:lnTo>
                <a:lnTo>
                  <a:pt x="570" y="260"/>
                </a:lnTo>
                <a:lnTo>
                  <a:pt x="570" y="259"/>
                </a:lnTo>
                <a:lnTo>
                  <a:pt x="576" y="259"/>
                </a:lnTo>
                <a:lnTo>
                  <a:pt x="589" y="260"/>
                </a:lnTo>
                <a:lnTo>
                  <a:pt x="590" y="260"/>
                </a:lnTo>
                <a:lnTo>
                  <a:pt x="590" y="256"/>
                </a:lnTo>
                <a:lnTo>
                  <a:pt x="590" y="253"/>
                </a:lnTo>
                <a:lnTo>
                  <a:pt x="590" y="251"/>
                </a:lnTo>
                <a:lnTo>
                  <a:pt x="584" y="251"/>
                </a:lnTo>
                <a:lnTo>
                  <a:pt x="582" y="251"/>
                </a:lnTo>
                <a:lnTo>
                  <a:pt x="579" y="250"/>
                </a:lnTo>
                <a:lnTo>
                  <a:pt x="576" y="250"/>
                </a:lnTo>
                <a:lnTo>
                  <a:pt x="575" y="250"/>
                </a:lnTo>
                <a:lnTo>
                  <a:pt x="573" y="250"/>
                </a:lnTo>
                <a:lnTo>
                  <a:pt x="572" y="250"/>
                </a:lnTo>
                <a:lnTo>
                  <a:pt x="572" y="249"/>
                </a:lnTo>
                <a:lnTo>
                  <a:pt x="573" y="246"/>
                </a:lnTo>
                <a:lnTo>
                  <a:pt x="573" y="244"/>
                </a:lnTo>
                <a:lnTo>
                  <a:pt x="573" y="243"/>
                </a:lnTo>
                <a:lnTo>
                  <a:pt x="573" y="242"/>
                </a:lnTo>
                <a:lnTo>
                  <a:pt x="572" y="242"/>
                </a:lnTo>
                <a:lnTo>
                  <a:pt x="567" y="242"/>
                </a:lnTo>
                <a:lnTo>
                  <a:pt x="563" y="242"/>
                </a:lnTo>
                <a:lnTo>
                  <a:pt x="562" y="242"/>
                </a:lnTo>
                <a:lnTo>
                  <a:pt x="560" y="242"/>
                </a:lnTo>
                <a:lnTo>
                  <a:pt x="560" y="243"/>
                </a:lnTo>
                <a:lnTo>
                  <a:pt x="559" y="243"/>
                </a:lnTo>
                <a:lnTo>
                  <a:pt x="559" y="244"/>
                </a:lnTo>
                <a:lnTo>
                  <a:pt x="560" y="245"/>
                </a:lnTo>
                <a:lnTo>
                  <a:pt x="558" y="246"/>
                </a:lnTo>
                <a:lnTo>
                  <a:pt x="557" y="245"/>
                </a:lnTo>
                <a:lnTo>
                  <a:pt x="557" y="244"/>
                </a:lnTo>
                <a:lnTo>
                  <a:pt x="558" y="244"/>
                </a:lnTo>
                <a:lnTo>
                  <a:pt x="557" y="242"/>
                </a:lnTo>
                <a:lnTo>
                  <a:pt x="548" y="242"/>
                </a:lnTo>
                <a:lnTo>
                  <a:pt x="546" y="242"/>
                </a:lnTo>
                <a:lnTo>
                  <a:pt x="546" y="234"/>
                </a:lnTo>
                <a:lnTo>
                  <a:pt x="546" y="228"/>
                </a:lnTo>
                <a:lnTo>
                  <a:pt x="546" y="233"/>
                </a:lnTo>
                <a:lnTo>
                  <a:pt x="546" y="234"/>
                </a:lnTo>
                <a:lnTo>
                  <a:pt x="543" y="234"/>
                </a:lnTo>
                <a:lnTo>
                  <a:pt x="542" y="234"/>
                </a:lnTo>
                <a:lnTo>
                  <a:pt x="542" y="228"/>
                </a:lnTo>
                <a:lnTo>
                  <a:pt x="539" y="228"/>
                </a:lnTo>
                <a:lnTo>
                  <a:pt x="538" y="228"/>
                </a:lnTo>
                <a:lnTo>
                  <a:pt x="537" y="227"/>
                </a:lnTo>
                <a:lnTo>
                  <a:pt x="536" y="227"/>
                </a:lnTo>
                <a:lnTo>
                  <a:pt x="534" y="227"/>
                </a:lnTo>
                <a:lnTo>
                  <a:pt x="533" y="227"/>
                </a:lnTo>
                <a:lnTo>
                  <a:pt x="532" y="227"/>
                </a:lnTo>
                <a:lnTo>
                  <a:pt x="532" y="225"/>
                </a:lnTo>
                <a:lnTo>
                  <a:pt x="532" y="224"/>
                </a:lnTo>
                <a:lnTo>
                  <a:pt x="532" y="221"/>
                </a:lnTo>
                <a:lnTo>
                  <a:pt x="532" y="220"/>
                </a:lnTo>
                <a:lnTo>
                  <a:pt x="532" y="219"/>
                </a:lnTo>
                <a:lnTo>
                  <a:pt x="532" y="217"/>
                </a:lnTo>
                <a:lnTo>
                  <a:pt x="532" y="216"/>
                </a:lnTo>
                <a:lnTo>
                  <a:pt x="532" y="214"/>
                </a:lnTo>
                <a:lnTo>
                  <a:pt x="532" y="213"/>
                </a:lnTo>
                <a:lnTo>
                  <a:pt x="532" y="212"/>
                </a:lnTo>
                <a:lnTo>
                  <a:pt x="533" y="212"/>
                </a:lnTo>
                <a:lnTo>
                  <a:pt x="534" y="205"/>
                </a:lnTo>
                <a:lnTo>
                  <a:pt x="533" y="204"/>
                </a:lnTo>
                <a:lnTo>
                  <a:pt x="531" y="204"/>
                </a:lnTo>
                <a:lnTo>
                  <a:pt x="532" y="197"/>
                </a:lnTo>
                <a:lnTo>
                  <a:pt x="531" y="197"/>
                </a:lnTo>
                <a:lnTo>
                  <a:pt x="531" y="203"/>
                </a:lnTo>
                <a:lnTo>
                  <a:pt x="525" y="201"/>
                </a:lnTo>
                <a:lnTo>
                  <a:pt x="524" y="201"/>
                </a:lnTo>
                <a:lnTo>
                  <a:pt x="523" y="200"/>
                </a:lnTo>
                <a:lnTo>
                  <a:pt x="520" y="199"/>
                </a:lnTo>
                <a:lnTo>
                  <a:pt x="519" y="199"/>
                </a:lnTo>
                <a:lnTo>
                  <a:pt x="517" y="199"/>
                </a:lnTo>
                <a:lnTo>
                  <a:pt x="516" y="199"/>
                </a:lnTo>
                <a:lnTo>
                  <a:pt x="515" y="199"/>
                </a:lnTo>
                <a:lnTo>
                  <a:pt x="513" y="197"/>
                </a:lnTo>
                <a:lnTo>
                  <a:pt x="508" y="196"/>
                </a:lnTo>
                <a:lnTo>
                  <a:pt x="507" y="196"/>
                </a:lnTo>
                <a:lnTo>
                  <a:pt x="506" y="196"/>
                </a:lnTo>
                <a:lnTo>
                  <a:pt x="504" y="197"/>
                </a:lnTo>
                <a:lnTo>
                  <a:pt x="503" y="197"/>
                </a:lnTo>
                <a:lnTo>
                  <a:pt x="502" y="199"/>
                </a:lnTo>
                <a:lnTo>
                  <a:pt x="499" y="199"/>
                </a:lnTo>
                <a:lnTo>
                  <a:pt x="498" y="200"/>
                </a:lnTo>
                <a:lnTo>
                  <a:pt x="496" y="200"/>
                </a:lnTo>
                <a:lnTo>
                  <a:pt x="495" y="201"/>
                </a:lnTo>
                <a:lnTo>
                  <a:pt x="494" y="201"/>
                </a:lnTo>
                <a:lnTo>
                  <a:pt x="491" y="201"/>
                </a:lnTo>
                <a:lnTo>
                  <a:pt x="491" y="202"/>
                </a:lnTo>
                <a:lnTo>
                  <a:pt x="491" y="203"/>
                </a:lnTo>
                <a:lnTo>
                  <a:pt x="491" y="204"/>
                </a:lnTo>
                <a:lnTo>
                  <a:pt x="493" y="208"/>
                </a:lnTo>
                <a:lnTo>
                  <a:pt x="494" y="214"/>
                </a:lnTo>
                <a:lnTo>
                  <a:pt x="494" y="216"/>
                </a:lnTo>
                <a:lnTo>
                  <a:pt x="495" y="217"/>
                </a:lnTo>
                <a:lnTo>
                  <a:pt x="495" y="219"/>
                </a:lnTo>
                <a:lnTo>
                  <a:pt x="489" y="219"/>
                </a:lnTo>
                <a:lnTo>
                  <a:pt x="486" y="219"/>
                </a:lnTo>
                <a:lnTo>
                  <a:pt x="485" y="219"/>
                </a:lnTo>
                <a:lnTo>
                  <a:pt x="482" y="219"/>
                </a:lnTo>
                <a:lnTo>
                  <a:pt x="481" y="219"/>
                </a:lnTo>
                <a:lnTo>
                  <a:pt x="480" y="219"/>
                </a:lnTo>
                <a:lnTo>
                  <a:pt x="479" y="219"/>
                </a:lnTo>
                <a:lnTo>
                  <a:pt x="478" y="219"/>
                </a:lnTo>
                <a:lnTo>
                  <a:pt x="477" y="219"/>
                </a:lnTo>
                <a:lnTo>
                  <a:pt x="476" y="219"/>
                </a:lnTo>
                <a:lnTo>
                  <a:pt x="473" y="219"/>
                </a:lnTo>
                <a:lnTo>
                  <a:pt x="472" y="219"/>
                </a:lnTo>
                <a:lnTo>
                  <a:pt x="470" y="219"/>
                </a:lnTo>
                <a:lnTo>
                  <a:pt x="469" y="219"/>
                </a:lnTo>
                <a:lnTo>
                  <a:pt x="468" y="219"/>
                </a:lnTo>
                <a:lnTo>
                  <a:pt x="464" y="219"/>
                </a:lnTo>
                <a:lnTo>
                  <a:pt x="462" y="219"/>
                </a:lnTo>
                <a:lnTo>
                  <a:pt x="462" y="220"/>
                </a:lnTo>
                <a:lnTo>
                  <a:pt x="462" y="225"/>
                </a:lnTo>
                <a:lnTo>
                  <a:pt x="462" y="226"/>
                </a:lnTo>
                <a:lnTo>
                  <a:pt x="462" y="227"/>
                </a:lnTo>
                <a:lnTo>
                  <a:pt x="462" y="228"/>
                </a:lnTo>
                <a:lnTo>
                  <a:pt x="462" y="229"/>
                </a:lnTo>
                <a:lnTo>
                  <a:pt x="462" y="230"/>
                </a:lnTo>
                <a:lnTo>
                  <a:pt x="462" y="231"/>
                </a:lnTo>
                <a:lnTo>
                  <a:pt x="462" y="233"/>
                </a:lnTo>
                <a:lnTo>
                  <a:pt x="462" y="234"/>
                </a:lnTo>
                <a:lnTo>
                  <a:pt x="462" y="235"/>
                </a:lnTo>
                <a:lnTo>
                  <a:pt x="462" y="236"/>
                </a:lnTo>
                <a:lnTo>
                  <a:pt x="462" y="237"/>
                </a:lnTo>
                <a:lnTo>
                  <a:pt x="462" y="238"/>
                </a:lnTo>
                <a:lnTo>
                  <a:pt x="462" y="239"/>
                </a:lnTo>
                <a:lnTo>
                  <a:pt x="462" y="241"/>
                </a:lnTo>
                <a:lnTo>
                  <a:pt x="463" y="242"/>
                </a:lnTo>
                <a:lnTo>
                  <a:pt x="463" y="243"/>
                </a:lnTo>
                <a:lnTo>
                  <a:pt x="463" y="244"/>
                </a:lnTo>
                <a:lnTo>
                  <a:pt x="463" y="245"/>
                </a:lnTo>
                <a:lnTo>
                  <a:pt x="463" y="246"/>
                </a:lnTo>
                <a:lnTo>
                  <a:pt x="463" y="247"/>
                </a:lnTo>
                <a:lnTo>
                  <a:pt x="463" y="249"/>
                </a:lnTo>
                <a:lnTo>
                  <a:pt x="464" y="249"/>
                </a:lnTo>
                <a:lnTo>
                  <a:pt x="465" y="249"/>
                </a:lnTo>
                <a:lnTo>
                  <a:pt x="467" y="249"/>
                </a:lnTo>
                <a:lnTo>
                  <a:pt x="468" y="249"/>
                </a:lnTo>
                <a:lnTo>
                  <a:pt x="469" y="249"/>
                </a:lnTo>
                <a:lnTo>
                  <a:pt x="470" y="249"/>
                </a:lnTo>
                <a:lnTo>
                  <a:pt x="471" y="249"/>
                </a:lnTo>
                <a:lnTo>
                  <a:pt x="473" y="249"/>
                </a:lnTo>
                <a:lnTo>
                  <a:pt x="474" y="249"/>
                </a:lnTo>
                <a:lnTo>
                  <a:pt x="477" y="249"/>
                </a:lnTo>
                <a:lnTo>
                  <a:pt x="478" y="249"/>
                </a:lnTo>
                <a:lnTo>
                  <a:pt x="479" y="249"/>
                </a:lnTo>
                <a:lnTo>
                  <a:pt x="480" y="249"/>
                </a:lnTo>
                <a:lnTo>
                  <a:pt x="481" y="249"/>
                </a:lnTo>
                <a:lnTo>
                  <a:pt x="482" y="249"/>
                </a:lnTo>
                <a:lnTo>
                  <a:pt x="485" y="249"/>
                </a:lnTo>
                <a:lnTo>
                  <a:pt x="485" y="246"/>
                </a:lnTo>
                <a:lnTo>
                  <a:pt x="485" y="244"/>
                </a:lnTo>
                <a:lnTo>
                  <a:pt x="485" y="241"/>
                </a:lnTo>
                <a:lnTo>
                  <a:pt x="496" y="241"/>
                </a:lnTo>
                <a:lnTo>
                  <a:pt x="497" y="241"/>
                </a:lnTo>
                <a:lnTo>
                  <a:pt x="497" y="238"/>
                </a:lnTo>
                <a:lnTo>
                  <a:pt x="498" y="234"/>
                </a:lnTo>
                <a:lnTo>
                  <a:pt x="498" y="231"/>
                </a:lnTo>
                <a:lnTo>
                  <a:pt x="498" y="230"/>
                </a:lnTo>
                <a:lnTo>
                  <a:pt x="498" y="229"/>
                </a:lnTo>
                <a:lnTo>
                  <a:pt x="498" y="228"/>
                </a:lnTo>
                <a:lnTo>
                  <a:pt x="498" y="227"/>
                </a:lnTo>
                <a:lnTo>
                  <a:pt x="498" y="226"/>
                </a:lnTo>
                <a:lnTo>
                  <a:pt x="498" y="225"/>
                </a:lnTo>
                <a:lnTo>
                  <a:pt x="497" y="224"/>
                </a:lnTo>
                <a:lnTo>
                  <a:pt x="497" y="222"/>
                </a:lnTo>
                <a:lnTo>
                  <a:pt x="502" y="222"/>
                </a:lnTo>
                <a:lnTo>
                  <a:pt x="503" y="224"/>
                </a:lnTo>
                <a:lnTo>
                  <a:pt x="504" y="224"/>
                </a:lnTo>
                <a:lnTo>
                  <a:pt x="504" y="225"/>
                </a:lnTo>
                <a:lnTo>
                  <a:pt x="503" y="226"/>
                </a:lnTo>
                <a:lnTo>
                  <a:pt x="504" y="227"/>
                </a:lnTo>
                <a:lnTo>
                  <a:pt x="505" y="227"/>
                </a:lnTo>
                <a:lnTo>
                  <a:pt x="505" y="229"/>
                </a:lnTo>
                <a:lnTo>
                  <a:pt x="506" y="231"/>
                </a:lnTo>
                <a:lnTo>
                  <a:pt x="506" y="233"/>
                </a:lnTo>
                <a:lnTo>
                  <a:pt x="506" y="236"/>
                </a:lnTo>
                <a:lnTo>
                  <a:pt x="506" y="239"/>
                </a:lnTo>
                <a:lnTo>
                  <a:pt x="506" y="241"/>
                </a:lnTo>
                <a:lnTo>
                  <a:pt x="506" y="244"/>
                </a:lnTo>
                <a:lnTo>
                  <a:pt x="507" y="252"/>
                </a:lnTo>
                <a:lnTo>
                  <a:pt x="507" y="256"/>
                </a:lnTo>
                <a:lnTo>
                  <a:pt x="507" y="258"/>
                </a:lnTo>
                <a:lnTo>
                  <a:pt x="508" y="258"/>
                </a:lnTo>
                <a:lnTo>
                  <a:pt x="508" y="259"/>
                </a:lnTo>
                <a:lnTo>
                  <a:pt x="507" y="260"/>
                </a:lnTo>
                <a:lnTo>
                  <a:pt x="507" y="261"/>
                </a:lnTo>
                <a:lnTo>
                  <a:pt x="507" y="262"/>
                </a:lnTo>
                <a:lnTo>
                  <a:pt x="508" y="264"/>
                </a:lnTo>
                <a:lnTo>
                  <a:pt x="507" y="264"/>
                </a:lnTo>
                <a:lnTo>
                  <a:pt x="505" y="264"/>
                </a:lnTo>
                <a:lnTo>
                  <a:pt x="505" y="266"/>
                </a:lnTo>
                <a:lnTo>
                  <a:pt x="506" y="268"/>
                </a:lnTo>
                <a:lnTo>
                  <a:pt x="506" y="269"/>
                </a:lnTo>
                <a:lnTo>
                  <a:pt x="506" y="271"/>
                </a:lnTo>
                <a:lnTo>
                  <a:pt x="507" y="272"/>
                </a:lnTo>
                <a:lnTo>
                  <a:pt x="508" y="272"/>
                </a:lnTo>
                <a:lnTo>
                  <a:pt x="508" y="275"/>
                </a:lnTo>
                <a:lnTo>
                  <a:pt x="510" y="277"/>
                </a:lnTo>
                <a:lnTo>
                  <a:pt x="510" y="283"/>
                </a:lnTo>
                <a:lnTo>
                  <a:pt x="510" y="284"/>
                </a:lnTo>
                <a:lnTo>
                  <a:pt x="510" y="286"/>
                </a:lnTo>
                <a:lnTo>
                  <a:pt x="510" y="287"/>
                </a:lnTo>
                <a:lnTo>
                  <a:pt x="508" y="300"/>
                </a:lnTo>
                <a:lnTo>
                  <a:pt x="505" y="300"/>
                </a:lnTo>
                <a:lnTo>
                  <a:pt x="505" y="298"/>
                </a:lnTo>
                <a:lnTo>
                  <a:pt x="505" y="296"/>
                </a:lnTo>
                <a:lnTo>
                  <a:pt x="506" y="294"/>
                </a:lnTo>
                <a:lnTo>
                  <a:pt x="506" y="293"/>
                </a:lnTo>
                <a:lnTo>
                  <a:pt x="506" y="289"/>
                </a:lnTo>
                <a:lnTo>
                  <a:pt x="506" y="288"/>
                </a:lnTo>
                <a:lnTo>
                  <a:pt x="505" y="288"/>
                </a:lnTo>
                <a:lnTo>
                  <a:pt x="504" y="288"/>
                </a:lnTo>
                <a:lnTo>
                  <a:pt x="499" y="288"/>
                </a:lnTo>
                <a:lnTo>
                  <a:pt x="498" y="288"/>
                </a:lnTo>
                <a:lnTo>
                  <a:pt x="496" y="288"/>
                </a:lnTo>
                <a:lnTo>
                  <a:pt x="494" y="288"/>
                </a:lnTo>
                <a:lnTo>
                  <a:pt x="491" y="288"/>
                </a:lnTo>
                <a:lnTo>
                  <a:pt x="491" y="287"/>
                </a:lnTo>
                <a:lnTo>
                  <a:pt x="490" y="287"/>
                </a:lnTo>
                <a:lnTo>
                  <a:pt x="489" y="287"/>
                </a:lnTo>
                <a:lnTo>
                  <a:pt x="488" y="287"/>
                </a:lnTo>
                <a:lnTo>
                  <a:pt x="487" y="287"/>
                </a:lnTo>
                <a:lnTo>
                  <a:pt x="486" y="287"/>
                </a:lnTo>
                <a:lnTo>
                  <a:pt x="484" y="287"/>
                </a:lnTo>
                <a:lnTo>
                  <a:pt x="482" y="287"/>
                </a:lnTo>
                <a:lnTo>
                  <a:pt x="481" y="287"/>
                </a:lnTo>
                <a:lnTo>
                  <a:pt x="480" y="287"/>
                </a:lnTo>
                <a:lnTo>
                  <a:pt x="479" y="287"/>
                </a:lnTo>
                <a:lnTo>
                  <a:pt x="481" y="298"/>
                </a:lnTo>
                <a:lnTo>
                  <a:pt x="480" y="298"/>
                </a:lnTo>
                <a:lnTo>
                  <a:pt x="480" y="301"/>
                </a:lnTo>
                <a:lnTo>
                  <a:pt x="480" y="311"/>
                </a:lnTo>
                <a:lnTo>
                  <a:pt x="478" y="314"/>
                </a:lnTo>
                <a:lnTo>
                  <a:pt x="476" y="317"/>
                </a:lnTo>
                <a:lnTo>
                  <a:pt x="477" y="318"/>
                </a:lnTo>
                <a:lnTo>
                  <a:pt x="478" y="317"/>
                </a:lnTo>
                <a:lnTo>
                  <a:pt x="479" y="316"/>
                </a:lnTo>
                <a:lnTo>
                  <a:pt x="480" y="314"/>
                </a:lnTo>
                <a:lnTo>
                  <a:pt x="480" y="316"/>
                </a:lnTo>
                <a:lnTo>
                  <a:pt x="479" y="320"/>
                </a:lnTo>
                <a:lnTo>
                  <a:pt x="479" y="325"/>
                </a:lnTo>
                <a:lnTo>
                  <a:pt x="479" y="326"/>
                </a:lnTo>
                <a:lnTo>
                  <a:pt x="479" y="328"/>
                </a:lnTo>
                <a:lnTo>
                  <a:pt x="479" y="329"/>
                </a:lnTo>
                <a:lnTo>
                  <a:pt x="476" y="329"/>
                </a:lnTo>
                <a:lnTo>
                  <a:pt x="473" y="329"/>
                </a:lnTo>
                <a:lnTo>
                  <a:pt x="472" y="343"/>
                </a:lnTo>
                <a:lnTo>
                  <a:pt x="479" y="344"/>
                </a:lnTo>
                <a:lnTo>
                  <a:pt x="479" y="358"/>
                </a:lnTo>
                <a:lnTo>
                  <a:pt x="479" y="360"/>
                </a:lnTo>
                <a:lnTo>
                  <a:pt x="479" y="362"/>
                </a:lnTo>
                <a:lnTo>
                  <a:pt x="479" y="369"/>
                </a:lnTo>
                <a:lnTo>
                  <a:pt x="479" y="371"/>
                </a:lnTo>
                <a:lnTo>
                  <a:pt x="479" y="372"/>
                </a:lnTo>
                <a:lnTo>
                  <a:pt x="479" y="378"/>
                </a:lnTo>
                <a:lnTo>
                  <a:pt x="478" y="384"/>
                </a:lnTo>
                <a:lnTo>
                  <a:pt x="478" y="388"/>
                </a:lnTo>
                <a:lnTo>
                  <a:pt x="478" y="389"/>
                </a:lnTo>
                <a:lnTo>
                  <a:pt x="481" y="389"/>
                </a:lnTo>
                <a:lnTo>
                  <a:pt x="485" y="389"/>
                </a:lnTo>
                <a:lnTo>
                  <a:pt x="488" y="390"/>
                </a:lnTo>
                <a:lnTo>
                  <a:pt x="489" y="390"/>
                </a:lnTo>
                <a:lnTo>
                  <a:pt x="490" y="390"/>
                </a:lnTo>
                <a:lnTo>
                  <a:pt x="493" y="389"/>
                </a:lnTo>
                <a:lnTo>
                  <a:pt x="496" y="390"/>
                </a:lnTo>
                <a:lnTo>
                  <a:pt x="499" y="390"/>
                </a:lnTo>
                <a:lnTo>
                  <a:pt x="501" y="390"/>
                </a:lnTo>
                <a:lnTo>
                  <a:pt x="502" y="389"/>
                </a:lnTo>
                <a:lnTo>
                  <a:pt x="502" y="390"/>
                </a:lnTo>
                <a:lnTo>
                  <a:pt x="503" y="390"/>
                </a:lnTo>
                <a:lnTo>
                  <a:pt x="507" y="390"/>
                </a:lnTo>
                <a:lnTo>
                  <a:pt x="507" y="398"/>
                </a:lnTo>
                <a:lnTo>
                  <a:pt x="507" y="400"/>
                </a:lnTo>
                <a:lnTo>
                  <a:pt x="507" y="401"/>
                </a:lnTo>
                <a:lnTo>
                  <a:pt x="507" y="402"/>
                </a:lnTo>
                <a:lnTo>
                  <a:pt x="508" y="402"/>
                </a:lnTo>
                <a:lnTo>
                  <a:pt x="508" y="403"/>
                </a:lnTo>
                <a:lnTo>
                  <a:pt x="508" y="408"/>
                </a:lnTo>
                <a:lnTo>
                  <a:pt x="507" y="415"/>
                </a:lnTo>
                <a:lnTo>
                  <a:pt x="507" y="417"/>
                </a:lnTo>
                <a:lnTo>
                  <a:pt x="508" y="417"/>
                </a:lnTo>
                <a:lnTo>
                  <a:pt x="519" y="417"/>
                </a:lnTo>
                <a:lnTo>
                  <a:pt x="522" y="417"/>
                </a:lnTo>
                <a:lnTo>
                  <a:pt x="525" y="417"/>
                </a:lnTo>
                <a:lnTo>
                  <a:pt x="537" y="418"/>
                </a:lnTo>
                <a:lnTo>
                  <a:pt x="537" y="420"/>
                </a:lnTo>
                <a:lnTo>
                  <a:pt x="537" y="450"/>
                </a:lnTo>
                <a:lnTo>
                  <a:pt x="536" y="450"/>
                </a:lnTo>
                <a:lnTo>
                  <a:pt x="534" y="451"/>
                </a:lnTo>
                <a:lnTo>
                  <a:pt x="533" y="452"/>
                </a:lnTo>
                <a:lnTo>
                  <a:pt x="532" y="452"/>
                </a:lnTo>
                <a:lnTo>
                  <a:pt x="531" y="453"/>
                </a:lnTo>
                <a:lnTo>
                  <a:pt x="530" y="453"/>
                </a:lnTo>
                <a:lnTo>
                  <a:pt x="529" y="455"/>
                </a:lnTo>
                <a:lnTo>
                  <a:pt x="528" y="457"/>
                </a:lnTo>
                <a:lnTo>
                  <a:pt x="528" y="459"/>
                </a:lnTo>
                <a:lnTo>
                  <a:pt x="527" y="462"/>
                </a:lnTo>
                <a:lnTo>
                  <a:pt x="527" y="463"/>
                </a:lnTo>
                <a:lnTo>
                  <a:pt x="529" y="463"/>
                </a:lnTo>
                <a:lnTo>
                  <a:pt x="529" y="465"/>
                </a:lnTo>
                <a:lnTo>
                  <a:pt x="529" y="468"/>
                </a:lnTo>
                <a:lnTo>
                  <a:pt x="530" y="468"/>
                </a:lnTo>
                <a:lnTo>
                  <a:pt x="533" y="468"/>
                </a:lnTo>
                <a:lnTo>
                  <a:pt x="534" y="468"/>
                </a:lnTo>
                <a:lnTo>
                  <a:pt x="536" y="468"/>
                </a:lnTo>
                <a:lnTo>
                  <a:pt x="537" y="468"/>
                </a:lnTo>
                <a:lnTo>
                  <a:pt x="537" y="470"/>
                </a:lnTo>
                <a:lnTo>
                  <a:pt x="537" y="476"/>
                </a:lnTo>
                <a:lnTo>
                  <a:pt x="525" y="476"/>
                </a:lnTo>
                <a:lnTo>
                  <a:pt x="527" y="473"/>
                </a:lnTo>
                <a:lnTo>
                  <a:pt x="523" y="473"/>
                </a:lnTo>
                <a:lnTo>
                  <a:pt x="522" y="475"/>
                </a:lnTo>
                <a:lnTo>
                  <a:pt x="522" y="476"/>
                </a:lnTo>
                <a:lnTo>
                  <a:pt x="522" y="477"/>
                </a:lnTo>
                <a:lnTo>
                  <a:pt x="521" y="478"/>
                </a:lnTo>
                <a:lnTo>
                  <a:pt x="517" y="484"/>
                </a:lnTo>
                <a:lnTo>
                  <a:pt x="516" y="485"/>
                </a:lnTo>
                <a:lnTo>
                  <a:pt x="515" y="486"/>
                </a:lnTo>
                <a:lnTo>
                  <a:pt x="513" y="488"/>
                </a:lnTo>
                <a:lnTo>
                  <a:pt x="512" y="489"/>
                </a:lnTo>
                <a:lnTo>
                  <a:pt x="511" y="490"/>
                </a:lnTo>
                <a:lnTo>
                  <a:pt x="510" y="492"/>
                </a:lnTo>
                <a:lnTo>
                  <a:pt x="508" y="493"/>
                </a:lnTo>
                <a:lnTo>
                  <a:pt x="507" y="495"/>
                </a:lnTo>
                <a:lnTo>
                  <a:pt x="508" y="495"/>
                </a:lnTo>
                <a:lnTo>
                  <a:pt x="508" y="496"/>
                </a:lnTo>
                <a:lnTo>
                  <a:pt x="507" y="503"/>
                </a:lnTo>
                <a:lnTo>
                  <a:pt x="507" y="504"/>
                </a:lnTo>
                <a:lnTo>
                  <a:pt x="507" y="505"/>
                </a:lnTo>
                <a:lnTo>
                  <a:pt x="507" y="506"/>
                </a:lnTo>
                <a:lnTo>
                  <a:pt x="507" y="509"/>
                </a:lnTo>
                <a:lnTo>
                  <a:pt x="511" y="514"/>
                </a:lnTo>
                <a:lnTo>
                  <a:pt x="512" y="514"/>
                </a:lnTo>
                <a:lnTo>
                  <a:pt x="513" y="513"/>
                </a:lnTo>
                <a:lnTo>
                  <a:pt x="516" y="510"/>
                </a:lnTo>
                <a:lnTo>
                  <a:pt x="517" y="510"/>
                </a:lnTo>
                <a:lnTo>
                  <a:pt x="516" y="509"/>
                </a:lnTo>
                <a:lnTo>
                  <a:pt x="516" y="506"/>
                </a:lnTo>
                <a:lnTo>
                  <a:pt x="515" y="505"/>
                </a:lnTo>
                <a:lnTo>
                  <a:pt x="515" y="504"/>
                </a:lnTo>
                <a:lnTo>
                  <a:pt x="516" y="504"/>
                </a:lnTo>
                <a:lnTo>
                  <a:pt x="517" y="504"/>
                </a:lnTo>
                <a:lnTo>
                  <a:pt x="519" y="509"/>
                </a:lnTo>
                <a:lnTo>
                  <a:pt x="520" y="509"/>
                </a:lnTo>
                <a:lnTo>
                  <a:pt x="521" y="510"/>
                </a:lnTo>
                <a:lnTo>
                  <a:pt x="523" y="512"/>
                </a:lnTo>
                <a:lnTo>
                  <a:pt x="524" y="513"/>
                </a:lnTo>
                <a:lnTo>
                  <a:pt x="524" y="512"/>
                </a:lnTo>
                <a:lnTo>
                  <a:pt x="524" y="511"/>
                </a:lnTo>
                <a:lnTo>
                  <a:pt x="525" y="511"/>
                </a:lnTo>
                <a:lnTo>
                  <a:pt x="528" y="512"/>
                </a:lnTo>
                <a:lnTo>
                  <a:pt x="528" y="513"/>
                </a:lnTo>
                <a:lnTo>
                  <a:pt x="530" y="513"/>
                </a:lnTo>
                <a:lnTo>
                  <a:pt x="530" y="517"/>
                </a:lnTo>
                <a:lnTo>
                  <a:pt x="529" y="517"/>
                </a:lnTo>
                <a:lnTo>
                  <a:pt x="529" y="518"/>
                </a:lnTo>
                <a:lnTo>
                  <a:pt x="529" y="519"/>
                </a:lnTo>
                <a:lnTo>
                  <a:pt x="528" y="519"/>
                </a:lnTo>
                <a:lnTo>
                  <a:pt x="527" y="519"/>
                </a:lnTo>
                <a:lnTo>
                  <a:pt x="524" y="519"/>
                </a:lnTo>
                <a:lnTo>
                  <a:pt x="522" y="519"/>
                </a:lnTo>
                <a:lnTo>
                  <a:pt x="523" y="521"/>
                </a:lnTo>
                <a:lnTo>
                  <a:pt x="523" y="522"/>
                </a:lnTo>
                <a:lnTo>
                  <a:pt x="523" y="523"/>
                </a:lnTo>
                <a:lnTo>
                  <a:pt x="523" y="524"/>
                </a:lnTo>
                <a:lnTo>
                  <a:pt x="523" y="526"/>
                </a:lnTo>
                <a:lnTo>
                  <a:pt x="523" y="527"/>
                </a:lnTo>
                <a:lnTo>
                  <a:pt x="525" y="527"/>
                </a:lnTo>
                <a:lnTo>
                  <a:pt x="527" y="527"/>
                </a:lnTo>
                <a:lnTo>
                  <a:pt x="527" y="524"/>
                </a:lnTo>
                <a:lnTo>
                  <a:pt x="529" y="524"/>
                </a:lnTo>
                <a:lnTo>
                  <a:pt x="527" y="524"/>
                </a:lnTo>
                <a:lnTo>
                  <a:pt x="525" y="521"/>
                </a:lnTo>
                <a:lnTo>
                  <a:pt x="525" y="520"/>
                </a:lnTo>
                <a:lnTo>
                  <a:pt x="527" y="521"/>
                </a:lnTo>
                <a:lnTo>
                  <a:pt x="528" y="520"/>
                </a:lnTo>
                <a:lnTo>
                  <a:pt x="537" y="520"/>
                </a:lnTo>
                <a:lnTo>
                  <a:pt x="537" y="522"/>
                </a:lnTo>
                <a:lnTo>
                  <a:pt x="546" y="527"/>
                </a:lnTo>
                <a:lnTo>
                  <a:pt x="547" y="527"/>
                </a:lnTo>
                <a:lnTo>
                  <a:pt x="546" y="528"/>
                </a:lnTo>
                <a:lnTo>
                  <a:pt x="546" y="529"/>
                </a:lnTo>
                <a:lnTo>
                  <a:pt x="545" y="530"/>
                </a:lnTo>
                <a:lnTo>
                  <a:pt x="541" y="536"/>
                </a:lnTo>
                <a:lnTo>
                  <a:pt x="537" y="543"/>
                </a:lnTo>
                <a:lnTo>
                  <a:pt x="537" y="544"/>
                </a:lnTo>
                <a:lnTo>
                  <a:pt x="537" y="545"/>
                </a:lnTo>
                <a:lnTo>
                  <a:pt x="537" y="551"/>
                </a:lnTo>
                <a:lnTo>
                  <a:pt x="537" y="553"/>
                </a:lnTo>
                <a:lnTo>
                  <a:pt x="551" y="553"/>
                </a:lnTo>
                <a:lnTo>
                  <a:pt x="556" y="553"/>
                </a:lnTo>
                <a:lnTo>
                  <a:pt x="566" y="553"/>
                </a:lnTo>
                <a:lnTo>
                  <a:pt x="566" y="554"/>
                </a:lnTo>
                <a:lnTo>
                  <a:pt x="566" y="556"/>
                </a:lnTo>
                <a:lnTo>
                  <a:pt x="566" y="557"/>
                </a:lnTo>
                <a:lnTo>
                  <a:pt x="566" y="559"/>
                </a:lnTo>
                <a:lnTo>
                  <a:pt x="567" y="562"/>
                </a:lnTo>
                <a:lnTo>
                  <a:pt x="567" y="564"/>
                </a:lnTo>
                <a:lnTo>
                  <a:pt x="567" y="568"/>
                </a:lnTo>
                <a:lnTo>
                  <a:pt x="566" y="568"/>
                </a:lnTo>
                <a:lnTo>
                  <a:pt x="567" y="568"/>
                </a:lnTo>
                <a:lnTo>
                  <a:pt x="570" y="569"/>
                </a:lnTo>
                <a:lnTo>
                  <a:pt x="571" y="569"/>
                </a:lnTo>
                <a:lnTo>
                  <a:pt x="571" y="570"/>
                </a:lnTo>
                <a:lnTo>
                  <a:pt x="572" y="570"/>
                </a:lnTo>
                <a:lnTo>
                  <a:pt x="572" y="568"/>
                </a:lnTo>
                <a:lnTo>
                  <a:pt x="573" y="568"/>
                </a:lnTo>
                <a:lnTo>
                  <a:pt x="574" y="568"/>
                </a:lnTo>
                <a:lnTo>
                  <a:pt x="575" y="568"/>
                </a:lnTo>
                <a:lnTo>
                  <a:pt x="576" y="568"/>
                </a:lnTo>
                <a:lnTo>
                  <a:pt x="576" y="570"/>
                </a:lnTo>
                <a:lnTo>
                  <a:pt x="577" y="570"/>
                </a:lnTo>
                <a:lnTo>
                  <a:pt x="577" y="568"/>
                </a:lnTo>
                <a:lnTo>
                  <a:pt x="579" y="568"/>
                </a:lnTo>
                <a:lnTo>
                  <a:pt x="581" y="567"/>
                </a:lnTo>
                <a:lnTo>
                  <a:pt x="581" y="564"/>
                </a:lnTo>
                <a:lnTo>
                  <a:pt x="583" y="564"/>
                </a:lnTo>
                <a:lnTo>
                  <a:pt x="583" y="563"/>
                </a:lnTo>
                <a:lnTo>
                  <a:pt x="583" y="562"/>
                </a:lnTo>
                <a:lnTo>
                  <a:pt x="582" y="561"/>
                </a:lnTo>
                <a:lnTo>
                  <a:pt x="582" y="560"/>
                </a:lnTo>
                <a:lnTo>
                  <a:pt x="581" y="559"/>
                </a:lnTo>
                <a:lnTo>
                  <a:pt x="581" y="557"/>
                </a:lnTo>
                <a:lnTo>
                  <a:pt x="586" y="557"/>
                </a:lnTo>
                <a:lnTo>
                  <a:pt x="586" y="559"/>
                </a:lnTo>
                <a:lnTo>
                  <a:pt x="586" y="560"/>
                </a:lnTo>
                <a:lnTo>
                  <a:pt x="586" y="561"/>
                </a:lnTo>
                <a:lnTo>
                  <a:pt x="586" y="562"/>
                </a:lnTo>
                <a:lnTo>
                  <a:pt x="586" y="563"/>
                </a:lnTo>
                <a:lnTo>
                  <a:pt x="588" y="564"/>
                </a:lnTo>
                <a:lnTo>
                  <a:pt x="588" y="565"/>
                </a:lnTo>
                <a:lnTo>
                  <a:pt x="589" y="567"/>
                </a:lnTo>
                <a:lnTo>
                  <a:pt x="585" y="567"/>
                </a:lnTo>
                <a:lnTo>
                  <a:pt x="585" y="568"/>
                </a:lnTo>
                <a:lnTo>
                  <a:pt x="585" y="569"/>
                </a:lnTo>
                <a:lnTo>
                  <a:pt x="586" y="570"/>
                </a:lnTo>
                <a:lnTo>
                  <a:pt x="588" y="570"/>
                </a:lnTo>
                <a:lnTo>
                  <a:pt x="589" y="567"/>
                </a:lnTo>
                <a:lnTo>
                  <a:pt x="590" y="568"/>
                </a:lnTo>
                <a:lnTo>
                  <a:pt x="592" y="571"/>
                </a:lnTo>
                <a:lnTo>
                  <a:pt x="592" y="572"/>
                </a:lnTo>
                <a:lnTo>
                  <a:pt x="593" y="573"/>
                </a:lnTo>
                <a:lnTo>
                  <a:pt x="593" y="571"/>
                </a:lnTo>
                <a:lnTo>
                  <a:pt x="593" y="570"/>
                </a:lnTo>
                <a:lnTo>
                  <a:pt x="593" y="569"/>
                </a:lnTo>
                <a:lnTo>
                  <a:pt x="593" y="568"/>
                </a:lnTo>
                <a:lnTo>
                  <a:pt x="593" y="567"/>
                </a:lnTo>
                <a:lnTo>
                  <a:pt x="593" y="565"/>
                </a:lnTo>
                <a:lnTo>
                  <a:pt x="593" y="564"/>
                </a:lnTo>
                <a:lnTo>
                  <a:pt x="593" y="563"/>
                </a:lnTo>
                <a:lnTo>
                  <a:pt x="593" y="562"/>
                </a:lnTo>
                <a:lnTo>
                  <a:pt x="593" y="561"/>
                </a:lnTo>
                <a:lnTo>
                  <a:pt x="593" y="560"/>
                </a:lnTo>
                <a:lnTo>
                  <a:pt x="594" y="560"/>
                </a:lnTo>
                <a:lnTo>
                  <a:pt x="598" y="556"/>
                </a:lnTo>
                <a:lnTo>
                  <a:pt x="599" y="557"/>
                </a:lnTo>
                <a:lnTo>
                  <a:pt x="600" y="559"/>
                </a:lnTo>
                <a:lnTo>
                  <a:pt x="601" y="559"/>
                </a:lnTo>
                <a:lnTo>
                  <a:pt x="601" y="560"/>
                </a:lnTo>
                <a:lnTo>
                  <a:pt x="609" y="560"/>
                </a:lnTo>
                <a:lnTo>
                  <a:pt x="611" y="560"/>
                </a:lnTo>
                <a:lnTo>
                  <a:pt x="611" y="571"/>
                </a:lnTo>
                <a:lnTo>
                  <a:pt x="611" y="573"/>
                </a:lnTo>
                <a:lnTo>
                  <a:pt x="611" y="574"/>
                </a:lnTo>
                <a:lnTo>
                  <a:pt x="611" y="576"/>
                </a:lnTo>
                <a:lnTo>
                  <a:pt x="611" y="578"/>
                </a:lnTo>
                <a:lnTo>
                  <a:pt x="616" y="578"/>
                </a:lnTo>
                <a:lnTo>
                  <a:pt x="616" y="580"/>
                </a:lnTo>
                <a:lnTo>
                  <a:pt x="616" y="588"/>
                </a:lnTo>
                <a:lnTo>
                  <a:pt x="616" y="589"/>
                </a:lnTo>
                <a:lnTo>
                  <a:pt x="617" y="589"/>
                </a:lnTo>
                <a:lnTo>
                  <a:pt x="618" y="589"/>
                </a:lnTo>
                <a:lnTo>
                  <a:pt x="618" y="587"/>
                </a:lnTo>
                <a:lnTo>
                  <a:pt x="618" y="586"/>
                </a:lnTo>
                <a:lnTo>
                  <a:pt x="622" y="586"/>
                </a:lnTo>
                <a:lnTo>
                  <a:pt x="624" y="586"/>
                </a:lnTo>
                <a:lnTo>
                  <a:pt x="624" y="582"/>
                </a:lnTo>
                <a:lnTo>
                  <a:pt x="619" y="582"/>
                </a:lnTo>
                <a:lnTo>
                  <a:pt x="618" y="582"/>
                </a:lnTo>
                <a:lnTo>
                  <a:pt x="618" y="579"/>
                </a:lnTo>
                <a:lnTo>
                  <a:pt x="619" y="579"/>
                </a:lnTo>
                <a:lnTo>
                  <a:pt x="624" y="579"/>
                </a:lnTo>
                <a:lnTo>
                  <a:pt x="624" y="578"/>
                </a:lnTo>
                <a:lnTo>
                  <a:pt x="624" y="577"/>
                </a:lnTo>
                <a:lnTo>
                  <a:pt x="624" y="563"/>
                </a:lnTo>
                <a:lnTo>
                  <a:pt x="636" y="563"/>
                </a:lnTo>
                <a:lnTo>
                  <a:pt x="637" y="563"/>
                </a:lnTo>
                <a:lnTo>
                  <a:pt x="637" y="564"/>
                </a:lnTo>
                <a:lnTo>
                  <a:pt x="642" y="564"/>
                </a:lnTo>
                <a:lnTo>
                  <a:pt x="643" y="564"/>
                </a:lnTo>
                <a:lnTo>
                  <a:pt x="643" y="563"/>
                </a:lnTo>
                <a:lnTo>
                  <a:pt x="642" y="563"/>
                </a:lnTo>
                <a:lnTo>
                  <a:pt x="642" y="562"/>
                </a:lnTo>
                <a:lnTo>
                  <a:pt x="642" y="561"/>
                </a:lnTo>
                <a:lnTo>
                  <a:pt x="642" y="560"/>
                </a:lnTo>
                <a:lnTo>
                  <a:pt x="641" y="560"/>
                </a:lnTo>
                <a:lnTo>
                  <a:pt x="643" y="560"/>
                </a:lnTo>
                <a:lnTo>
                  <a:pt x="644" y="560"/>
                </a:lnTo>
                <a:lnTo>
                  <a:pt x="644" y="561"/>
                </a:lnTo>
                <a:lnTo>
                  <a:pt x="645" y="561"/>
                </a:lnTo>
                <a:lnTo>
                  <a:pt x="645" y="562"/>
                </a:lnTo>
                <a:lnTo>
                  <a:pt x="645" y="563"/>
                </a:lnTo>
                <a:lnTo>
                  <a:pt x="645" y="564"/>
                </a:lnTo>
                <a:lnTo>
                  <a:pt x="646" y="564"/>
                </a:lnTo>
                <a:lnTo>
                  <a:pt x="646" y="565"/>
                </a:lnTo>
                <a:lnTo>
                  <a:pt x="651" y="565"/>
                </a:lnTo>
                <a:lnTo>
                  <a:pt x="651" y="564"/>
                </a:lnTo>
                <a:lnTo>
                  <a:pt x="651" y="563"/>
                </a:lnTo>
                <a:lnTo>
                  <a:pt x="652" y="563"/>
                </a:lnTo>
                <a:lnTo>
                  <a:pt x="652" y="562"/>
                </a:lnTo>
                <a:lnTo>
                  <a:pt x="653" y="561"/>
                </a:lnTo>
                <a:lnTo>
                  <a:pt x="654" y="560"/>
                </a:lnTo>
                <a:lnTo>
                  <a:pt x="661" y="560"/>
                </a:lnTo>
                <a:lnTo>
                  <a:pt x="670" y="560"/>
                </a:lnTo>
                <a:lnTo>
                  <a:pt x="670" y="561"/>
                </a:lnTo>
                <a:lnTo>
                  <a:pt x="671" y="561"/>
                </a:lnTo>
                <a:lnTo>
                  <a:pt x="672" y="562"/>
                </a:lnTo>
                <a:lnTo>
                  <a:pt x="674" y="562"/>
                </a:lnTo>
                <a:lnTo>
                  <a:pt x="672" y="560"/>
                </a:lnTo>
                <a:lnTo>
                  <a:pt x="682" y="560"/>
                </a:lnTo>
                <a:lnTo>
                  <a:pt x="682" y="569"/>
                </a:lnTo>
                <a:lnTo>
                  <a:pt x="679" y="569"/>
                </a:lnTo>
                <a:lnTo>
                  <a:pt x="677" y="569"/>
                </a:lnTo>
                <a:lnTo>
                  <a:pt x="677" y="572"/>
                </a:lnTo>
                <a:lnTo>
                  <a:pt x="677" y="576"/>
                </a:lnTo>
                <a:lnTo>
                  <a:pt x="677" y="578"/>
                </a:lnTo>
                <a:lnTo>
                  <a:pt x="676" y="593"/>
                </a:lnTo>
                <a:lnTo>
                  <a:pt x="677" y="593"/>
                </a:lnTo>
                <a:lnTo>
                  <a:pt x="677" y="594"/>
                </a:lnTo>
                <a:lnTo>
                  <a:pt x="677" y="595"/>
                </a:lnTo>
                <a:lnTo>
                  <a:pt x="676" y="595"/>
                </a:lnTo>
                <a:lnTo>
                  <a:pt x="675" y="595"/>
                </a:lnTo>
                <a:lnTo>
                  <a:pt x="672" y="596"/>
                </a:lnTo>
                <a:lnTo>
                  <a:pt x="671" y="596"/>
                </a:lnTo>
                <a:lnTo>
                  <a:pt x="669" y="596"/>
                </a:lnTo>
                <a:lnTo>
                  <a:pt x="668" y="596"/>
                </a:lnTo>
                <a:lnTo>
                  <a:pt x="667" y="596"/>
                </a:lnTo>
                <a:lnTo>
                  <a:pt x="665" y="596"/>
                </a:lnTo>
                <a:lnTo>
                  <a:pt x="663" y="597"/>
                </a:lnTo>
                <a:lnTo>
                  <a:pt x="663" y="598"/>
                </a:lnTo>
                <a:lnTo>
                  <a:pt x="663" y="603"/>
                </a:lnTo>
                <a:lnTo>
                  <a:pt x="662" y="603"/>
                </a:lnTo>
                <a:lnTo>
                  <a:pt x="662" y="598"/>
                </a:lnTo>
                <a:lnTo>
                  <a:pt x="662" y="597"/>
                </a:lnTo>
                <a:lnTo>
                  <a:pt x="661" y="597"/>
                </a:lnTo>
                <a:lnTo>
                  <a:pt x="661" y="596"/>
                </a:lnTo>
                <a:lnTo>
                  <a:pt x="661" y="595"/>
                </a:lnTo>
                <a:lnTo>
                  <a:pt x="661" y="582"/>
                </a:lnTo>
                <a:lnTo>
                  <a:pt x="661" y="581"/>
                </a:lnTo>
                <a:lnTo>
                  <a:pt x="661" y="579"/>
                </a:lnTo>
                <a:lnTo>
                  <a:pt x="661" y="576"/>
                </a:lnTo>
                <a:lnTo>
                  <a:pt x="658" y="576"/>
                </a:lnTo>
                <a:lnTo>
                  <a:pt x="657" y="576"/>
                </a:lnTo>
                <a:lnTo>
                  <a:pt x="657" y="581"/>
                </a:lnTo>
                <a:lnTo>
                  <a:pt x="657" y="582"/>
                </a:lnTo>
                <a:lnTo>
                  <a:pt x="656" y="582"/>
                </a:lnTo>
                <a:lnTo>
                  <a:pt x="656" y="579"/>
                </a:lnTo>
                <a:lnTo>
                  <a:pt x="654" y="579"/>
                </a:lnTo>
                <a:lnTo>
                  <a:pt x="653" y="579"/>
                </a:lnTo>
                <a:lnTo>
                  <a:pt x="653" y="581"/>
                </a:lnTo>
                <a:lnTo>
                  <a:pt x="653" y="582"/>
                </a:lnTo>
                <a:lnTo>
                  <a:pt x="653" y="591"/>
                </a:lnTo>
                <a:lnTo>
                  <a:pt x="654" y="596"/>
                </a:lnTo>
                <a:lnTo>
                  <a:pt x="654" y="597"/>
                </a:lnTo>
                <a:lnTo>
                  <a:pt x="654" y="599"/>
                </a:lnTo>
                <a:lnTo>
                  <a:pt x="658" y="599"/>
                </a:lnTo>
                <a:lnTo>
                  <a:pt x="659" y="602"/>
                </a:lnTo>
                <a:lnTo>
                  <a:pt x="657" y="602"/>
                </a:lnTo>
                <a:lnTo>
                  <a:pt x="657" y="603"/>
                </a:lnTo>
                <a:lnTo>
                  <a:pt x="656" y="603"/>
                </a:lnTo>
                <a:lnTo>
                  <a:pt x="656" y="604"/>
                </a:lnTo>
                <a:lnTo>
                  <a:pt x="656" y="605"/>
                </a:lnTo>
                <a:lnTo>
                  <a:pt x="654" y="605"/>
                </a:lnTo>
                <a:lnTo>
                  <a:pt x="652" y="605"/>
                </a:lnTo>
                <a:lnTo>
                  <a:pt x="651" y="605"/>
                </a:lnTo>
                <a:lnTo>
                  <a:pt x="649" y="605"/>
                </a:lnTo>
                <a:lnTo>
                  <a:pt x="646" y="605"/>
                </a:lnTo>
                <a:lnTo>
                  <a:pt x="645" y="605"/>
                </a:lnTo>
                <a:lnTo>
                  <a:pt x="642" y="605"/>
                </a:lnTo>
                <a:lnTo>
                  <a:pt x="641" y="605"/>
                </a:lnTo>
                <a:lnTo>
                  <a:pt x="642" y="604"/>
                </a:lnTo>
                <a:lnTo>
                  <a:pt x="640" y="604"/>
                </a:lnTo>
                <a:lnTo>
                  <a:pt x="640" y="599"/>
                </a:lnTo>
                <a:lnTo>
                  <a:pt x="635" y="599"/>
                </a:lnTo>
                <a:lnTo>
                  <a:pt x="635" y="598"/>
                </a:lnTo>
                <a:lnTo>
                  <a:pt x="635" y="594"/>
                </a:lnTo>
                <a:lnTo>
                  <a:pt x="635" y="593"/>
                </a:lnTo>
                <a:lnTo>
                  <a:pt x="634" y="593"/>
                </a:lnTo>
                <a:lnTo>
                  <a:pt x="633" y="593"/>
                </a:lnTo>
                <a:lnTo>
                  <a:pt x="632" y="593"/>
                </a:lnTo>
                <a:lnTo>
                  <a:pt x="631" y="593"/>
                </a:lnTo>
                <a:lnTo>
                  <a:pt x="629" y="593"/>
                </a:lnTo>
                <a:lnTo>
                  <a:pt x="629" y="596"/>
                </a:lnTo>
                <a:lnTo>
                  <a:pt x="629" y="598"/>
                </a:lnTo>
                <a:lnTo>
                  <a:pt x="629" y="599"/>
                </a:lnTo>
                <a:lnTo>
                  <a:pt x="629" y="601"/>
                </a:lnTo>
                <a:lnTo>
                  <a:pt x="623" y="602"/>
                </a:lnTo>
                <a:lnTo>
                  <a:pt x="616" y="602"/>
                </a:lnTo>
                <a:lnTo>
                  <a:pt x="615" y="602"/>
                </a:lnTo>
                <a:lnTo>
                  <a:pt x="614" y="603"/>
                </a:lnTo>
                <a:lnTo>
                  <a:pt x="614" y="604"/>
                </a:lnTo>
                <a:lnTo>
                  <a:pt x="613" y="604"/>
                </a:lnTo>
                <a:lnTo>
                  <a:pt x="613" y="606"/>
                </a:lnTo>
                <a:lnTo>
                  <a:pt x="611" y="607"/>
                </a:lnTo>
                <a:lnTo>
                  <a:pt x="610" y="607"/>
                </a:lnTo>
                <a:lnTo>
                  <a:pt x="608" y="607"/>
                </a:lnTo>
                <a:lnTo>
                  <a:pt x="608" y="618"/>
                </a:lnTo>
                <a:lnTo>
                  <a:pt x="613" y="618"/>
                </a:lnTo>
                <a:lnTo>
                  <a:pt x="613" y="620"/>
                </a:lnTo>
                <a:lnTo>
                  <a:pt x="613" y="623"/>
                </a:lnTo>
                <a:lnTo>
                  <a:pt x="613" y="626"/>
                </a:lnTo>
                <a:lnTo>
                  <a:pt x="613" y="627"/>
                </a:lnTo>
                <a:lnTo>
                  <a:pt x="608" y="626"/>
                </a:lnTo>
                <a:lnTo>
                  <a:pt x="603" y="624"/>
                </a:lnTo>
                <a:lnTo>
                  <a:pt x="599" y="623"/>
                </a:lnTo>
                <a:lnTo>
                  <a:pt x="594" y="622"/>
                </a:lnTo>
                <a:lnTo>
                  <a:pt x="593" y="622"/>
                </a:lnTo>
                <a:lnTo>
                  <a:pt x="593" y="621"/>
                </a:lnTo>
                <a:lnTo>
                  <a:pt x="592" y="621"/>
                </a:lnTo>
                <a:lnTo>
                  <a:pt x="592" y="619"/>
                </a:lnTo>
                <a:lnTo>
                  <a:pt x="592" y="618"/>
                </a:lnTo>
                <a:lnTo>
                  <a:pt x="597" y="613"/>
                </a:lnTo>
                <a:lnTo>
                  <a:pt x="597" y="612"/>
                </a:lnTo>
                <a:lnTo>
                  <a:pt x="597" y="611"/>
                </a:lnTo>
                <a:lnTo>
                  <a:pt x="596" y="611"/>
                </a:lnTo>
                <a:lnTo>
                  <a:pt x="593" y="612"/>
                </a:lnTo>
                <a:lnTo>
                  <a:pt x="593" y="610"/>
                </a:lnTo>
                <a:lnTo>
                  <a:pt x="593" y="609"/>
                </a:lnTo>
                <a:lnTo>
                  <a:pt x="593" y="607"/>
                </a:lnTo>
                <a:lnTo>
                  <a:pt x="593" y="606"/>
                </a:lnTo>
                <a:lnTo>
                  <a:pt x="592" y="606"/>
                </a:lnTo>
                <a:lnTo>
                  <a:pt x="591" y="607"/>
                </a:lnTo>
                <a:lnTo>
                  <a:pt x="590" y="607"/>
                </a:lnTo>
                <a:lnTo>
                  <a:pt x="590" y="609"/>
                </a:lnTo>
                <a:lnTo>
                  <a:pt x="589" y="609"/>
                </a:lnTo>
                <a:lnTo>
                  <a:pt x="589" y="610"/>
                </a:lnTo>
                <a:lnTo>
                  <a:pt x="588" y="610"/>
                </a:lnTo>
                <a:lnTo>
                  <a:pt x="583" y="614"/>
                </a:lnTo>
                <a:lnTo>
                  <a:pt x="582" y="615"/>
                </a:lnTo>
                <a:lnTo>
                  <a:pt x="582" y="614"/>
                </a:lnTo>
                <a:lnTo>
                  <a:pt x="581" y="614"/>
                </a:lnTo>
                <a:lnTo>
                  <a:pt x="581" y="613"/>
                </a:lnTo>
                <a:lnTo>
                  <a:pt x="580" y="613"/>
                </a:lnTo>
                <a:lnTo>
                  <a:pt x="580" y="612"/>
                </a:lnTo>
                <a:lnTo>
                  <a:pt x="579" y="612"/>
                </a:lnTo>
                <a:lnTo>
                  <a:pt x="575" y="612"/>
                </a:lnTo>
                <a:lnTo>
                  <a:pt x="574" y="612"/>
                </a:lnTo>
                <a:lnTo>
                  <a:pt x="572" y="612"/>
                </a:lnTo>
                <a:lnTo>
                  <a:pt x="574" y="611"/>
                </a:lnTo>
                <a:lnTo>
                  <a:pt x="574" y="610"/>
                </a:lnTo>
                <a:lnTo>
                  <a:pt x="573" y="610"/>
                </a:lnTo>
                <a:lnTo>
                  <a:pt x="573" y="609"/>
                </a:lnTo>
                <a:lnTo>
                  <a:pt x="572" y="606"/>
                </a:lnTo>
                <a:lnTo>
                  <a:pt x="571" y="604"/>
                </a:lnTo>
                <a:lnTo>
                  <a:pt x="571" y="603"/>
                </a:lnTo>
                <a:lnTo>
                  <a:pt x="570" y="602"/>
                </a:lnTo>
                <a:lnTo>
                  <a:pt x="570" y="601"/>
                </a:lnTo>
                <a:lnTo>
                  <a:pt x="567" y="601"/>
                </a:lnTo>
                <a:lnTo>
                  <a:pt x="567" y="602"/>
                </a:lnTo>
                <a:lnTo>
                  <a:pt x="567" y="603"/>
                </a:lnTo>
                <a:lnTo>
                  <a:pt x="567" y="604"/>
                </a:lnTo>
                <a:lnTo>
                  <a:pt x="567" y="605"/>
                </a:lnTo>
                <a:lnTo>
                  <a:pt x="567" y="606"/>
                </a:lnTo>
                <a:lnTo>
                  <a:pt x="565" y="606"/>
                </a:lnTo>
                <a:lnTo>
                  <a:pt x="565" y="605"/>
                </a:lnTo>
                <a:lnTo>
                  <a:pt x="564" y="605"/>
                </a:lnTo>
                <a:lnTo>
                  <a:pt x="556" y="605"/>
                </a:lnTo>
                <a:lnTo>
                  <a:pt x="554" y="605"/>
                </a:lnTo>
                <a:lnTo>
                  <a:pt x="553" y="605"/>
                </a:lnTo>
                <a:lnTo>
                  <a:pt x="553" y="606"/>
                </a:lnTo>
                <a:lnTo>
                  <a:pt x="553" y="609"/>
                </a:lnTo>
                <a:lnTo>
                  <a:pt x="553" y="611"/>
                </a:lnTo>
                <a:lnTo>
                  <a:pt x="551" y="611"/>
                </a:lnTo>
                <a:lnTo>
                  <a:pt x="548" y="611"/>
                </a:lnTo>
                <a:lnTo>
                  <a:pt x="542" y="611"/>
                </a:lnTo>
                <a:lnTo>
                  <a:pt x="540" y="611"/>
                </a:lnTo>
                <a:lnTo>
                  <a:pt x="540" y="612"/>
                </a:lnTo>
                <a:lnTo>
                  <a:pt x="540" y="613"/>
                </a:lnTo>
                <a:lnTo>
                  <a:pt x="540" y="615"/>
                </a:lnTo>
                <a:lnTo>
                  <a:pt x="540" y="616"/>
                </a:lnTo>
                <a:lnTo>
                  <a:pt x="539" y="621"/>
                </a:lnTo>
                <a:lnTo>
                  <a:pt x="542" y="621"/>
                </a:lnTo>
                <a:lnTo>
                  <a:pt x="547" y="621"/>
                </a:lnTo>
                <a:lnTo>
                  <a:pt x="553" y="621"/>
                </a:lnTo>
                <a:lnTo>
                  <a:pt x="553" y="622"/>
                </a:lnTo>
                <a:lnTo>
                  <a:pt x="554" y="622"/>
                </a:lnTo>
                <a:lnTo>
                  <a:pt x="554" y="621"/>
                </a:lnTo>
                <a:lnTo>
                  <a:pt x="558" y="621"/>
                </a:lnTo>
                <a:lnTo>
                  <a:pt x="559" y="621"/>
                </a:lnTo>
                <a:lnTo>
                  <a:pt x="562" y="626"/>
                </a:lnTo>
                <a:lnTo>
                  <a:pt x="560" y="626"/>
                </a:lnTo>
                <a:lnTo>
                  <a:pt x="562" y="627"/>
                </a:lnTo>
                <a:lnTo>
                  <a:pt x="563" y="629"/>
                </a:lnTo>
                <a:lnTo>
                  <a:pt x="563" y="630"/>
                </a:lnTo>
                <a:lnTo>
                  <a:pt x="564" y="630"/>
                </a:lnTo>
                <a:lnTo>
                  <a:pt x="563" y="630"/>
                </a:lnTo>
                <a:lnTo>
                  <a:pt x="560" y="631"/>
                </a:lnTo>
                <a:lnTo>
                  <a:pt x="555" y="635"/>
                </a:lnTo>
                <a:lnTo>
                  <a:pt x="555" y="636"/>
                </a:lnTo>
                <a:lnTo>
                  <a:pt x="556" y="637"/>
                </a:lnTo>
                <a:lnTo>
                  <a:pt x="557" y="638"/>
                </a:lnTo>
                <a:lnTo>
                  <a:pt x="558" y="638"/>
                </a:lnTo>
                <a:lnTo>
                  <a:pt x="559" y="637"/>
                </a:lnTo>
                <a:lnTo>
                  <a:pt x="560" y="638"/>
                </a:lnTo>
                <a:lnTo>
                  <a:pt x="560" y="639"/>
                </a:lnTo>
                <a:lnTo>
                  <a:pt x="559" y="640"/>
                </a:lnTo>
                <a:lnTo>
                  <a:pt x="562" y="639"/>
                </a:lnTo>
                <a:lnTo>
                  <a:pt x="562" y="640"/>
                </a:lnTo>
                <a:lnTo>
                  <a:pt x="563" y="640"/>
                </a:lnTo>
                <a:lnTo>
                  <a:pt x="564" y="641"/>
                </a:lnTo>
                <a:lnTo>
                  <a:pt x="564" y="643"/>
                </a:lnTo>
                <a:lnTo>
                  <a:pt x="566" y="640"/>
                </a:lnTo>
                <a:lnTo>
                  <a:pt x="567" y="640"/>
                </a:lnTo>
                <a:lnTo>
                  <a:pt x="568" y="640"/>
                </a:lnTo>
                <a:lnTo>
                  <a:pt x="568" y="639"/>
                </a:lnTo>
                <a:lnTo>
                  <a:pt x="568" y="637"/>
                </a:lnTo>
                <a:lnTo>
                  <a:pt x="571" y="636"/>
                </a:lnTo>
                <a:lnTo>
                  <a:pt x="572" y="636"/>
                </a:lnTo>
                <a:lnTo>
                  <a:pt x="572" y="637"/>
                </a:lnTo>
                <a:lnTo>
                  <a:pt x="572" y="638"/>
                </a:lnTo>
                <a:lnTo>
                  <a:pt x="572" y="640"/>
                </a:lnTo>
                <a:lnTo>
                  <a:pt x="575" y="640"/>
                </a:lnTo>
                <a:lnTo>
                  <a:pt x="575" y="647"/>
                </a:lnTo>
                <a:lnTo>
                  <a:pt x="576" y="647"/>
                </a:lnTo>
                <a:lnTo>
                  <a:pt x="576" y="651"/>
                </a:lnTo>
                <a:lnTo>
                  <a:pt x="577" y="651"/>
                </a:lnTo>
                <a:lnTo>
                  <a:pt x="577" y="648"/>
                </a:lnTo>
                <a:lnTo>
                  <a:pt x="577" y="645"/>
                </a:lnTo>
                <a:lnTo>
                  <a:pt x="580" y="645"/>
                </a:lnTo>
                <a:lnTo>
                  <a:pt x="581" y="645"/>
                </a:lnTo>
                <a:lnTo>
                  <a:pt x="581" y="647"/>
                </a:lnTo>
                <a:lnTo>
                  <a:pt x="583" y="647"/>
                </a:lnTo>
                <a:lnTo>
                  <a:pt x="583" y="651"/>
                </a:lnTo>
                <a:lnTo>
                  <a:pt x="583" y="652"/>
                </a:lnTo>
                <a:lnTo>
                  <a:pt x="583" y="653"/>
                </a:lnTo>
                <a:lnTo>
                  <a:pt x="584" y="657"/>
                </a:lnTo>
                <a:lnTo>
                  <a:pt x="584" y="663"/>
                </a:lnTo>
                <a:lnTo>
                  <a:pt x="585" y="663"/>
                </a:lnTo>
                <a:lnTo>
                  <a:pt x="586" y="663"/>
                </a:lnTo>
                <a:lnTo>
                  <a:pt x="588" y="663"/>
                </a:lnTo>
                <a:lnTo>
                  <a:pt x="589" y="663"/>
                </a:lnTo>
                <a:lnTo>
                  <a:pt x="593" y="664"/>
                </a:lnTo>
                <a:lnTo>
                  <a:pt x="593" y="662"/>
                </a:lnTo>
                <a:lnTo>
                  <a:pt x="593" y="661"/>
                </a:lnTo>
                <a:lnTo>
                  <a:pt x="592" y="660"/>
                </a:lnTo>
                <a:lnTo>
                  <a:pt x="592" y="657"/>
                </a:lnTo>
                <a:lnTo>
                  <a:pt x="591" y="657"/>
                </a:lnTo>
                <a:lnTo>
                  <a:pt x="592" y="657"/>
                </a:lnTo>
                <a:lnTo>
                  <a:pt x="592" y="656"/>
                </a:lnTo>
                <a:lnTo>
                  <a:pt x="591" y="656"/>
                </a:lnTo>
                <a:lnTo>
                  <a:pt x="592" y="655"/>
                </a:lnTo>
                <a:lnTo>
                  <a:pt x="593" y="636"/>
                </a:lnTo>
                <a:lnTo>
                  <a:pt x="596" y="635"/>
                </a:lnTo>
                <a:lnTo>
                  <a:pt x="599" y="635"/>
                </a:lnTo>
                <a:lnTo>
                  <a:pt x="600" y="635"/>
                </a:lnTo>
                <a:lnTo>
                  <a:pt x="601" y="635"/>
                </a:lnTo>
                <a:lnTo>
                  <a:pt x="602" y="635"/>
                </a:lnTo>
                <a:lnTo>
                  <a:pt x="602" y="641"/>
                </a:lnTo>
                <a:lnTo>
                  <a:pt x="608" y="641"/>
                </a:lnTo>
                <a:lnTo>
                  <a:pt x="613" y="641"/>
                </a:lnTo>
                <a:lnTo>
                  <a:pt x="614" y="640"/>
                </a:lnTo>
                <a:lnTo>
                  <a:pt x="614" y="641"/>
                </a:lnTo>
                <a:lnTo>
                  <a:pt x="615" y="643"/>
                </a:lnTo>
                <a:lnTo>
                  <a:pt x="615" y="644"/>
                </a:lnTo>
                <a:lnTo>
                  <a:pt x="615" y="652"/>
                </a:lnTo>
                <a:lnTo>
                  <a:pt x="616" y="653"/>
                </a:lnTo>
                <a:lnTo>
                  <a:pt x="615" y="655"/>
                </a:lnTo>
                <a:lnTo>
                  <a:pt x="615" y="657"/>
                </a:lnTo>
                <a:lnTo>
                  <a:pt x="615" y="659"/>
                </a:lnTo>
                <a:lnTo>
                  <a:pt x="615" y="661"/>
                </a:lnTo>
                <a:lnTo>
                  <a:pt x="614" y="662"/>
                </a:lnTo>
                <a:lnTo>
                  <a:pt x="614" y="663"/>
                </a:lnTo>
                <a:lnTo>
                  <a:pt x="635" y="663"/>
                </a:lnTo>
                <a:lnTo>
                  <a:pt x="636" y="663"/>
                </a:lnTo>
                <a:lnTo>
                  <a:pt x="636" y="669"/>
                </a:lnTo>
                <a:lnTo>
                  <a:pt x="635" y="669"/>
                </a:lnTo>
                <a:lnTo>
                  <a:pt x="635" y="677"/>
                </a:lnTo>
                <a:lnTo>
                  <a:pt x="634" y="677"/>
                </a:lnTo>
                <a:lnTo>
                  <a:pt x="633" y="677"/>
                </a:lnTo>
                <a:lnTo>
                  <a:pt x="633" y="678"/>
                </a:lnTo>
                <a:lnTo>
                  <a:pt x="632" y="678"/>
                </a:lnTo>
                <a:lnTo>
                  <a:pt x="631" y="678"/>
                </a:lnTo>
                <a:lnTo>
                  <a:pt x="629" y="678"/>
                </a:lnTo>
                <a:lnTo>
                  <a:pt x="628" y="678"/>
                </a:lnTo>
                <a:lnTo>
                  <a:pt x="623" y="678"/>
                </a:lnTo>
                <a:lnTo>
                  <a:pt x="622" y="678"/>
                </a:lnTo>
                <a:lnTo>
                  <a:pt x="622" y="681"/>
                </a:lnTo>
                <a:lnTo>
                  <a:pt x="618" y="681"/>
                </a:lnTo>
                <a:lnTo>
                  <a:pt x="617" y="681"/>
                </a:lnTo>
                <a:lnTo>
                  <a:pt x="617" y="682"/>
                </a:lnTo>
                <a:lnTo>
                  <a:pt x="618" y="685"/>
                </a:lnTo>
                <a:lnTo>
                  <a:pt x="619" y="689"/>
                </a:lnTo>
                <a:lnTo>
                  <a:pt x="618" y="689"/>
                </a:lnTo>
                <a:lnTo>
                  <a:pt x="616" y="689"/>
                </a:lnTo>
                <a:lnTo>
                  <a:pt x="614" y="689"/>
                </a:lnTo>
                <a:lnTo>
                  <a:pt x="614" y="688"/>
                </a:lnTo>
                <a:lnTo>
                  <a:pt x="614" y="687"/>
                </a:lnTo>
                <a:lnTo>
                  <a:pt x="614" y="686"/>
                </a:lnTo>
                <a:lnTo>
                  <a:pt x="613" y="686"/>
                </a:lnTo>
                <a:lnTo>
                  <a:pt x="608" y="686"/>
                </a:lnTo>
                <a:lnTo>
                  <a:pt x="608" y="690"/>
                </a:lnTo>
                <a:lnTo>
                  <a:pt x="608" y="691"/>
                </a:lnTo>
                <a:lnTo>
                  <a:pt x="596" y="691"/>
                </a:lnTo>
                <a:lnTo>
                  <a:pt x="592" y="691"/>
                </a:lnTo>
                <a:lnTo>
                  <a:pt x="592" y="696"/>
                </a:lnTo>
                <a:lnTo>
                  <a:pt x="592" y="698"/>
                </a:lnTo>
                <a:lnTo>
                  <a:pt x="592" y="699"/>
                </a:lnTo>
                <a:lnTo>
                  <a:pt x="592" y="701"/>
                </a:lnTo>
                <a:lnTo>
                  <a:pt x="592" y="702"/>
                </a:lnTo>
                <a:lnTo>
                  <a:pt x="592" y="703"/>
                </a:lnTo>
                <a:lnTo>
                  <a:pt x="592" y="704"/>
                </a:lnTo>
                <a:lnTo>
                  <a:pt x="592" y="705"/>
                </a:lnTo>
                <a:lnTo>
                  <a:pt x="592" y="707"/>
                </a:lnTo>
                <a:lnTo>
                  <a:pt x="592" y="710"/>
                </a:lnTo>
                <a:lnTo>
                  <a:pt x="590" y="710"/>
                </a:lnTo>
                <a:lnTo>
                  <a:pt x="586" y="710"/>
                </a:lnTo>
                <a:lnTo>
                  <a:pt x="584" y="710"/>
                </a:lnTo>
                <a:lnTo>
                  <a:pt x="566" y="710"/>
                </a:lnTo>
                <a:lnTo>
                  <a:pt x="566" y="708"/>
                </a:lnTo>
                <a:lnTo>
                  <a:pt x="566" y="705"/>
                </a:lnTo>
                <a:lnTo>
                  <a:pt x="566" y="702"/>
                </a:lnTo>
                <a:lnTo>
                  <a:pt x="563" y="702"/>
                </a:lnTo>
                <a:lnTo>
                  <a:pt x="563" y="699"/>
                </a:lnTo>
                <a:lnTo>
                  <a:pt x="562" y="699"/>
                </a:lnTo>
                <a:lnTo>
                  <a:pt x="562" y="697"/>
                </a:lnTo>
                <a:lnTo>
                  <a:pt x="562" y="695"/>
                </a:lnTo>
                <a:lnTo>
                  <a:pt x="558" y="695"/>
                </a:lnTo>
                <a:lnTo>
                  <a:pt x="557" y="695"/>
                </a:lnTo>
                <a:lnTo>
                  <a:pt x="557" y="699"/>
                </a:lnTo>
                <a:lnTo>
                  <a:pt x="555" y="699"/>
                </a:lnTo>
                <a:lnTo>
                  <a:pt x="555" y="703"/>
                </a:lnTo>
                <a:lnTo>
                  <a:pt x="553" y="703"/>
                </a:lnTo>
                <a:lnTo>
                  <a:pt x="553" y="708"/>
                </a:lnTo>
                <a:lnTo>
                  <a:pt x="553" y="712"/>
                </a:lnTo>
                <a:lnTo>
                  <a:pt x="553" y="718"/>
                </a:lnTo>
                <a:lnTo>
                  <a:pt x="553" y="720"/>
                </a:lnTo>
                <a:lnTo>
                  <a:pt x="554" y="720"/>
                </a:lnTo>
                <a:lnTo>
                  <a:pt x="554" y="726"/>
                </a:lnTo>
                <a:lnTo>
                  <a:pt x="555" y="726"/>
                </a:lnTo>
                <a:lnTo>
                  <a:pt x="555" y="724"/>
                </a:lnTo>
                <a:lnTo>
                  <a:pt x="555" y="723"/>
                </a:lnTo>
                <a:lnTo>
                  <a:pt x="554" y="723"/>
                </a:lnTo>
                <a:lnTo>
                  <a:pt x="554" y="722"/>
                </a:lnTo>
                <a:lnTo>
                  <a:pt x="554" y="721"/>
                </a:lnTo>
                <a:lnTo>
                  <a:pt x="555" y="721"/>
                </a:lnTo>
                <a:lnTo>
                  <a:pt x="555" y="720"/>
                </a:lnTo>
                <a:lnTo>
                  <a:pt x="556" y="720"/>
                </a:lnTo>
                <a:lnTo>
                  <a:pt x="557" y="720"/>
                </a:lnTo>
                <a:lnTo>
                  <a:pt x="557" y="722"/>
                </a:lnTo>
                <a:lnTo>
                  <a:pt x="557" y="723"/>
                </a:lnTo>
                <a:lnTo>
                  <a:pt x="557" y="726"/>
                </a:lnTo>
                <a:lnTo>
                  <a:pt x="558" y="726"/>
                </a:lnTo>
                <a:lnTo>
                  <a:pt x="559" y="726"/>
                </a:lnTo>
                <a:lnTo>
                  <a:pt x="559" y="739"/>
                </a:lnTo>
                <a:lnTo>
                  <a:pt x="553" y="738"/>
                </a:lnTo>
                <a:lnTo>
                  <a:pt x="553" y="751"/>
                </a:lnTo>
                <a:lnTo>
                  <a:pt x="553" y="752"/>
                </a:lnTo>
                <a:lnTo>
                  <a:pt x="553" y="753"/>
                </a:lnTo>
                <a:lnTo>
                  <a:pt x="550" y="754"/>
                </a:lnTo>
                <a:lnTo>
                  <a:pt x="550" y="755"/>
                </a:lnTo>
                <a:lnTo>
                  <a:pt x="550" y="757"/>
                </a:lnTo>
                <a:lnTo>
                  <a:pt x="546" y="762"/>
                </a:lnTo>
                <a:lnTo>
                  <a:pt x="540" y="768"/>
                </a:lnTo>
                <a:lnTo>
                  <a:pt x="539" y="768"/>
                </a:lnTo>
                <a:lnTo>
                  <a:pt x="537" y="768"/>
                </a:lnTo>
                <a:lnTo>
                  <a:pt x="537" y="757"/>
                </a:lnTo>
                <a:lnTo>
                  <a:pt x="537" y="753"/>
                </a:lnTo>
                <a:lnTo>
                  <a:pt x="537" y="731"/>
                </a:lnTo>
                <a:lnTo>
                  <a:pt x="537" y="729"/>
                </a:lnTo>
                <a:lnTo>
                  <a:pt x="537" y="728"/>
                </a:lnTo>
                <a:lnTo>
                  <a:pt x="536" y="728"/>
                </a:lnTo>
                <a:lnTo>
                  <a:pt x="532" y="727"/>
                </a:lnTo>
                <a:lnTo>
                  <a:pt x="530" y="727"/>
                </a:lnTo>
                <a:lnTo>
                  <a:pt x="529" y="727"/>
                </a:lnTo>
                <a:lnTo>
                  <a:pt x="523" y="728"/>
                </a:lnTo>
                <a:lnTo>
                  <a:pt x="522" y="728"/>
                </a:lnTo>
                <a:lnTo>
                  <a:pt x="519" y="728"/>
                </a:lnTo>
                <a:lnTo>
                  <a:pt x="519" y="727"/>
                </a:lnTo>
                <a:lnTo>
                  <a:pt x="519" y="726"/>
                </a:lnTo>
                <a:lnTo>
                  <a:pt x="517" y="726"/>
                </a:lnTo>
                <a:lnTo>
                  <a:pt x="516" y="726"/>
                </a:lnTo>
                <a:lnTo>
                  <a:pt x="516" y="723"/>
                </a:lnTo>
                <a:lnTo>
                  <a:pt x="517" y="722"/>
                </a:lnTo>
                <a:lnTo>
                  <a:pt x="517" y="718"/>
                </a:lnTo>
                <a:lnTo>
                  <a:pt x="517" y="715"/>
                </a:lnTo>
                <a:lnTo>
                  <a:pt x="519" y="712"/>
                </a:lnTo>
                <a:lnTo>
                  <a:pt x="519" y="708"/>
                </a:lnTo>
                <a:lnTo>
                  <a:pt x="521" y="708"/>
                </a:lnTo>
                <a:lnTo>
                  <a:pt x="520" y="707"/>
                </a:lnTo>
                <a:lnTo>
                  <a:pt x="515" y="698"/>
                </a:lnTo>
                <a:lnTo>
                  <a:pt x="513" y="694"/>
                </a:lnTo>
                <a:lnTo>
                  <a:pt x="510" y="694"/>
                </a:lnTo>
                <a:lnTo>
                  <a:pt x="510" y="679"/>
                </a:lnTo>
                <a:lnTo>
                  <a:pt x="508" y="679"/>
                </a:lnTo>
                <a:lnTo>
                  <a:pt x="499" y="679"/>
                </a:lnTo>
                <a:lnTo>
                  <a:pt x="494" y="679"/>
                </a:lnTo>
                <a:lnTo>
                  <a:pt x="493" y="680"/>
                </a:lnTo>
                <a:lnTo>
                  <a:pt x="489" y="681"/>
                </a:lnTo>
                <a:lnTo>
                  <a:pt x="488" y="682"/>
                </a:lnTo>
                <a:lnTo>
                  <a:pt x="485" y="685"/>
                </a:lnTo>
                <a:lnTo>
                  <a:pt x="484" y="685"/>
                </a:lnTo>
                <a:lnTo>
                  <a:pt x="482" y="685"/>
                </a:lnTo>
                <a:lnTo>
                  <a:pt x="482" y="686"/>
                </a:lnTo>
                <a:lnTo>
                  <a:pt x="481" y="686"/>
                </a:lnTo>
                <a:lnTo>
                  <a:pt x="480" y="687"/>
                </a:lnTo>
                <a:lnTo>
                  <a:pt x="479" y="688"/>
                </a:lnTo>
                <a:lnTo>
                  <a:pt x="478" y="689"/>
                </a:lnTo>
                <a:lnTo>
                  <a:pt x="477" y="690"/>
                </a:lnTo>
                <a:lnTo>
                  <a:pt x="476" y="691"/>
                </a:lnTo>
                <a:lnTo>
                  <a:pt x="476" y="693"/>
                </a:lnTo>
                <a:lnTo>
                  <a:pt x="474" y="694"/>
                </a:lnTo>
                <a:lnTo>
                  <a:pt x="474" y="695"/>
                </a:lnTo>
                <a:lnTo>
                  <a:pt x="473" y="695"/>
                </a:lnTo>
                <a:lnTo>
                  <a:pt x="470" y="695"/>
                </a:lnTo>
                <a:lnTo>
                  <a:pt x="469" y="695"/>
                </a:lnTo>
                <a:lnTo>
                  <a:pt x="467" y="694"/>
                </a:lnTo>
                <a:lnTo>
                  <a:pt x="467" y="693"/>
                </a:lnTo>
                <a:lnTo>
                  <a:pt x="468" y="691"/>
                </a:lnTo>
                <a:lnTo>
                  <a:pt x="468" y="690"/>
                </a:lnTo>
                <a:lnTo>
                  <a:pt x="469" y="690"/>
                </a:lnTo>
                <a:lnTo>
                  <a:pt x="469" y="689"/>
                </a:lnTo>
                <a:lnTo>
                  <a:pt x="470" y="688"/>
                </a:lnTo>
                <a:lnTo>
                  <a:pt x="470" y="687"/>
                </a:lnTo>
                <a:lnTo>
                  <a:pt x="469" y="685"/>
                </a:lnTo>
                <a:lnTo>
                  <a:pt x="468" y="683"/>
                </a:lnTo>
                <a:lnTo>
                  <a:pt x="467" y="685"/>
                </a:lnTo>
                <a:lnTo>
                  <a:pt x="465" y="685"/>
                </a:lnTo>
                <a:lnTo>
                  <a:pt x="463" y="685"/>
                </a:lnTo>
                <a:lnTo>
                  <a:pt x="460" y="683"/>
                </a:lnTo>
                <a:lnTo>
                  <a:pt x="458" y="682"/>
                </a:lnTo>
                <a:lnTo>
                  <a:pt x="456" y="681"/>
                </a:lnTo>
                <a:lnTo>
                  <a:pt x="452" y="683"/>
                </a:lnTo>
                <a:lnTo>
                  <a:pt x="451" y="683"/>
                </a:lnTo>
                <a:lnTo>
                  <a:pt x="451" y="681"/>
                </a:lnTo>
                <a:lnTo>
                  <a:pt x="451" y="680"/>
                </a:lnTo>
                <a:lnTo>
                  <a:pt x="451" y="679"/>
                </a:lnTo>
                <a:lnTo>
                  <a:pt x="447" y="679"/>
                </a:lnTo>
                <a:lnTo>
                  <a:pt x="447" y="676"/>
                </a:lnTo>
                <a:lnTo>
                  <a:pt x="445" y="676"/>
                </a:lnTo>
                <a:lnTo>
                  <a:pt x="446" y="668"/>
                </a:lnTo>
                <a:lnTo>
                  <a:pt x="453" y="669"/>
                </a:lnTo>
                <a:lnTo>
                  <a:pt x="453" y="664"/>
                </a:lnTo>
                <a:lnTo>
                  <a:pt x="456" y="664"/>
                </a:lnTo>
                <a:lnTo>
                  <a:pt x="456" y="663"/>
                </a:lnTo>
                <a:lnTo>
                  <a:pt x="459" y="662"/>
                </a:lnTo>
                <a:lnTo>
                  <a:pt x="458" y="661"/>
                </a:lnTo>
                <a:lnTo>
                  <a:pt x="456" y="660"/>
                </a:lnTo>
                <a:lnTo>
                  <a:pt x="455" y="657"/>
                </a:lnTo>
                <a:lnTo>
                  <a:pt x="456" y="656"/>
                </a:lnTo>
                <a:lnTo>
                  <a:pt x="458" y="656"/>
                </a:lnTo>
                <a:lnTo>
                  <a:pt x="458" y="655"/>
                </a:lnTo>
                <a:lnTo>
                  <a:pt x="458" y="654"/>
                </a:lnTo>
                <a:lnTo>
                  <a:pt x="458" y="653"/>
                </a:lnTo>
                <a:lnTo>
                  <a:pt x="459" y="649"/>
                </a:lnTo>
                <a:lnTo>
                  <a:pt x="458" y="649"/>
                </a:lnTo>
                <a:lnTo>
                  <a:pt x="456" y="649"/>
                </a:lnTo>
                <a:lnTo>
                  <a:pt x="455" y="649"/>
                </a:lnTo>
                <a:lnTo>
                  <a:pt x="455" y="651"/>
                </a:lnTo>
                <a:lnTo>
                  <a:pt x="456" y="652"/>
                </a:lnTo>
                <a:lnTo>
                  <a:pt x="453" y="654"/>
                </a:lnTo>
                <a:lnTo>
                  <a:pt x="451" y="648"/>
                </a:lnTo>
                <a:lnTo>
                  <a:pt x="450" y="647"/>
                </a:lnTo>
                <a:lnTo>
                  <a:pt x="451" y="647"/>
                </a:lnTo>
                <a:lnTo>
                  <a:pt x="451" y="646"/>
                </a:lnTo>
                <a:lnTo>
                  <a:pt x="451" y="645"/>
                </a:lnTo>
                <a:lnTo>
                  <a:pt x="451" y="644"/>
                </a:lnTo>
                <a:lnTo>
                  <a:pt x="450" y="644"/>
                </a:lnTo>
                <a:lnTo>
                  <a:pt x="447" y="644"/>
                </a:lnTo>
                <a:lnTo>
                  <a:pt x="447" y="643"/>
                </a:lnTo>
                <a:lnTo>
                  <a:pt x="446" y="640"/>
                </a:lnTo>
                <a:lnTo>
                  <a:pt x="444" y="641"/>
                </a:lnTo>
                <a:lnTo>
                  <a:pt x="443" y="641"/>
                </a:lnTo>
                <a:lnTo>
                  <a:pt x="443" y="646"/>
                </a:lnTo>
                <a:lnTo>
                  <a:pt x="444" y="646"/>
                </a:lnTo>
                <a:lnTo>
                  <a:pt x="444" y="653"/>
                </a:lnTo>
                <a:lnTo>
                  <a:pt x="445" y="654"/>
                </a:lnTo>
                <a:lnTo>
                  <a:pt x="446" y="655"/>
                </a:lnTo>
                <a:lnTo>
                  <a:pt x="446" y="653"/>
                </a:lnTo>
                <a:lnTo>
                  <a:pt x="451" y="653"/>
                </a:lnTo>
                <a:lnTo>
                  <a:pt x="451" y="656"/>
                </a:lnTo>
                <a:lnTo>
                  <a:pt x="445" y="656"/>
                </a:lnTo>
                <a:lnTo>
                  <a:pt x="444" y="657"/>
                </a:lnTo>
                <a:lnTo>
                  <a:pt x="444" y="659"/>
                </a:lnTo>
                <a:lnTo>
                  <a:pt x="442" y="660"/>
                </a:lnTo>
                <a:lnTo>
                  <a:pt x="441" y="661"/>
                </a:lnTo>
                <a:lnTo>
                  <a:pt x="439" y="663"/>
                </a:lnTo>
                <a:lnTo>
                  <a:pt x="437" y="663"/>
                </a:lnTo>
                <a:lnTo>
                  <a:pt x="437" y="664"/>
                </a:lnTo>
                <a:lnTo>
                  <a:pt x="437" y="665"/>
                </a:lnTo>
                <a:lnTo>
                  <a:pt x="436" y="665"/>
                </a:lnTo>
                <a:lnTo>
                  <a:pt x="436" y="652"/>
                </a:lnTo>
                <a:lnTo>
                  <a:pt x="434" y="652"/>
                </a:lnTo>
                <a:lnTo>
                  <a:pt x="434" y="649"/>
                </a:lnTo>
                <a:lnTo>
                  <a:pt x="435" y="647"/>
                </a:lnTo>
                <a:lnTo>
                  <a:pt x="433" y="651"/>
                </a:lnTo>
                <a:lnTo>
                  <a:pt x="431" y="651"/>
                </a:lnTo>
                <a:lnTo>
                  <a:pt x="428" y="651"/>
                </a:lnTo>
                <a:lnTo>
                  <a:pt x="427" y="649"/>
                </a:lnTo>
                <a:lnTo>
                  <a:pt x="426" y="649"/>
                </a:lnTo>
                <a:lnTo>
                  <a:pt x="424" y="649"/>
                </a:lnTo>
                <a:lnTo>
                  <a:pt x="422" y="649"/>
                </a:lnTo>
                <a:lnTo>
                  <a:pt x="421" y="649"/>
                </a:lnTo>
                <a:lnTo>
                  <a:pt x="421" y="652"/>
                </a:lnTo>
                <a:lnTo>
                  <a:pt x="421" y="666"/>
                </a:lnTo>
                <a:lnTo>
                  <a:pt x="421" y="668"/>
                </a:lnTo>
                <a:lnTo>
                  <a:pt x="421" y="670"/>
                </a:lnTo>
                <a:lnTo>
                  <a:pt x="417" y="668"/>
                </a:lnTo>
                <a:lnTo>
                  <a:pt x="416" y="666"/>
                </a:lnTo>
                <a:lnTo>
                  <a:pt x="415" y="665"/>
                </a:lnTo>
                <a:lnTo>
                  <a:pt x="412" y="663"/>
                </a:lnTo>
                <a:lnTo>
                  <a:pt x="408" y="662"/>
                </a:lnTo>
                <a:lnTo>
                  <a:pt x="404" y="662"/>
                </a:lnTo>
                <a:lnTo>
                  <a:pt x="402" y="660"/>
                </a:lnTo>
                <a:lnTo>
                  <a:pt x="401" y="660"/>
                </a:lnTo>
                <a:lnTo>
                  <a:pt x="401" y="661"/>
                </a:lnTo>
                <a:lnTo>
                  <a:pt x="401" y="662"/>
                </a:lnTo>
                <a:lnTo>
                  <a:pt x="402" y="662"/>
                </a:lnTo>
                <a:lnTo>
                  <a:pt x="404" y="670"/>
                </a:lnTo>
                <a:lnTo>
                  <a:pt x="403" y="670"/>
                </a:lnTo>
                <a:lnTo>
                  <a:pt x="398" y="662"/>
                </a:lnTo>
                <a:lnTo>
                  <a:pt x="393" y="656"/>
                </a:lnTo>
                <a:lnTo>
                  <a:pt x="392" y="655"/>
                </a:lnTo>
                <a:lnTo>
                  <a:pt x="391" y="655"/>
                </a:lnTo>
                <a:lnTo>
                  <a:pt x="393" y="653"/>
                </a:lnTo>
                <a:lnTo>
                  <a:pt x="395" y="654"/>
                </a:lnTo>
                <a:lnTo>
                  <a:pt x="396" y="652"/>
                </a:lnTo>
                <a:lnTo>
                  <a:pt x="398" y="651"/>
                </a:lnTo>
                <a:lnTo>
                  <a:pt x="399" y="649"/>
                </a:lnTo>
                <a:lnTo>
                  <a:pt x="399" y="651"/>
                </a:lnTo>
                <a:lnTo>
                  <a:pt x="400" y="652"/>
                </a:lnTo>
                <a:lnTo>
                  <a:pt x="401" y="652"/>
                </a:lnTo>
                <a:lnTo>
                  <a:pt x="402" y="652"/>
                </a:lnTo>
                <a:lnTo>
                  <a:pt x="402" y="653"/>
                </a:lnTo>
                <a:lnTo>
                  <a:pt x="403" y="653"/>
                </a:lnTo>
                <a:lnTo>
                  <a:pt x="404" y="653"/>
                </a:lnTo>
                <a:lnTo>
                  <a:pt x="405" y="652"/>
                </a:lnTo>
                <a:lnTo>
                  <a:pt x="410" y="649"/>
                </a:lnTo>
                <a:lnTo>
                  <a:pt x="409" y="647"/>
                </a:lnTo>
                <a:lnTo>
                  <a:pt x="411" y="646"/>
                </a:lnTo>
                <a:lnTo>
                  <a:pt x="409" y="639"/>
                </a:lnTo>
                <a:lnTo>
                  <a:pt x="407" y="632"/>
                </a:lnTo>
                <a:lnTo>
                  <a:pt x="411" y="639"/>
                </a:lnTo>
                <a:lnTo>
                  <a:pt x="416" y="644"/>
                </a:lnTo>
                <a:lnTo>
                  <a:pt x="416" y="645"/>
                </a:lnTo>
                <a:lnTo>
                  <a:pt x="418" y="644"/>
                </a:lnTo>
                <a:lnTo>
                  <a:pt x="418" y="646"/>
                </a:lnTo>
                <a:lnTo>
                  <a:pt x="419" y="646"/>
                </a:lnTo>
                <a:lnTo>
                  <a:pt x="420" y="646"/>
                </a:lnTo>
                <a:lnTo>
                  <a:pt x="421" y="645"/>
                </a:lnTo>
                <a:lnTo>
                  <a:pt x="421" y="641"/>
                </a:lnTo>
                <a:lnTo>
                  <a:pt x="421" y="639"/>
                </a:lnTo>
                <a:lnTo>
                  <a:pt x="421" y="636"/>
                </a:lnTo>
                <a:lnTo>
                  <a:pt x="424" y="636"/>
                </a:lnTo>
                <a:lnTo>
                  <a:pt x="428" y="636"/>
                </a:lnTo>
                <a:lnTo>
                  <a:pt x="430" y="636"/>
                </a:lnTo>
                <a:lnTo>
                  <a:pt x="434" y="636"/>
                </a:lnTo>
                <a:lnTo>
                  <a:pt x="436" y="636"/>
                </a:lnTo>
                <a:lnTo>
                  <a:pt x="438" y="636"/>
                </a:lnTo>
                <a:lnTo>
                  <a:pt x="443" y="636"/>
                </a:lnTo>
                <a:lnTo>
                  <a:pt x="445" y="636"/>
                </a:lnTo>
                <a:lnTo>
                  <a:pt x="444" y="635"/>
                </a:lnTo>
                <a:lnTo>
                  <a:pt x="444" y="632"/>
                </a:lnTo>
                <a:lnTo>
                  <a:pt x="441" y="627"/>
                </a:lnTo>
                <a:lnTo>
                  <a:pt x="442" y="627"/>
                </a:lnTo>
                <a:lnTo>
                  <a:pt x="451" y="626"/>
                </a:lnTo>
                <a:lnTo>
                  <a:pt x="451" y="624"/>
                </a:lnTo>
                <a:lnTo>
                  <a:pt x="450" y="624"/>
                </a:lnTo>
                <a:lnTo>
                  <a:pt x="448" y="623"/>
                </a:lnTo>
                <a:lnTo>
                  <a:pt x="448" y="620"/>
                </a:lnTo>
                <a:lnTo>
                  <a:pt x="451" y="620"/>
                </a:lnTo>
                <a:lnTo>
                  <a:pt x="468" y="620"/>
                </a:lnTo>
                <a:lnTo>
                  <a:pt x="471" y="620"/>
                </a:lnTo>
                <a:lnTo>
                  <a:pt x="473" y="620"/>
                </a:lnTo>
                <a:lnTo>
                  <a:pt x="473" y="619"/>
                </a:lnTo>
                <a:lnTo>
                  <a:pt x="474" y="618"/>
                </a:lnTo>
                <a:lnTo>
                  <a:pt x="485" y="618"/>
                </a:lnTo>
                <a:lnTo>
                  <a:pt x="486" y="620"/>
                </a:lnTo>
                <a:lnTo>
                  <a:pt x="486" y="621"/>
                </a:lnTo>
                <a:lnTo>
                  <a:pt x="488" y="623"/>
                </a:lnTo>
                <a:lnTo>
                  <a:pt x="489" y="628"/>
                </a:lnTo>
                <a:lnTo>
                  <a:pt x="494" y="637"/>
                </a:lnTo>
                <a:lnTo>
                  <a:pt x="495" y="638"/>
                </a:lnTo>
                <a:lnTo>
                  <a:pt x="495" y="639"/>
                </a:lnTo>
                <a:lnTo>
                  <a:pt x="496" y="641"/>
                </a:lnTo>
                <a:lnTo>
                  <a:pt x="496" y="644"/>
                </a:lnTo>
                <a:lnTo>
                  <a:pt x="496" y="646"/>
                </a:lnTo>
                <a:lnTo>
                  <a:pt x="497" y="649"/>
                </a:lnTo>
                <a:lnTo>
                  <a:pt x="497" y="651"/>
                </a:lnTo>
                <a:lnTo>
                  <a:pt x="486" y="651"/>
                </a:lnTo>
                <a:lnTo>
                  <a:pt x="485" y="651"/>
                </a:lnTo>
                <a:lnTo>
                  <a:pt x="486" y="653"/>
                </a:lnTo>
                <a:lnTo>
                  <a:pt x="484" y="653"/>
                </a:lnTo>
                <a:lnTo>
                  <a:pt x="484" y="654"/>
                </a:lnTo>
                <a:lnTo>
                  <a:pt x="484" y="655"/>
                </a:lnTo>
                <a:lnTo>
                  <a:pt x="484" y="659"/>
                </a:lnTo>
                <a:lnTo>
                  <a:pt x="484" y="660"/>
                </a:lnTo>
                <a:lnTo>
                  <a:pt x="484" y="661"/>
                </a:lnTo>
                <a:lnTo>
                  <a:pt x="484" y="662"/>
                </a:lnTo>
                <a:lnTo>
                  <a:pt x="484" y="663"/>
                </a:lnTo>
                <a:lnTo>
                  <a:pt x="484" y="664"/>
                </a:lnTo>
                <a:lnTo>
                  <a:pt x="485" y="664"/>
                </a:lnTo>
                <a:lnTo>
                  <a:pt x="485" y="665"/>
                </a:lnTo>
                <a:lnTo>
                  <a:pt x="487" y="665"/>
                </a:lnTo>
                <a:lnTo>
                  <a:pt x="487" y="674"/>
                </a:lnTo>
                <a:lnTo>
                  <a:pt x="488" y="673"/>
                </a:lnTo>
                <a:lnTo>
                  <a:pt x="489" y="674"/>
                </a:lnTo>
                <a:lnTo>
                  <a:pt x="490" y="673"/>
                </a:lnTo>
                <a:lnTo>
                  <a:pt x="494" y="671"/>
                </a:lnTo>
                <a:lnTo>
                  <a:pt x="494" y="670"/>
                </a:lnTo>
                <a:lnTo>
                  <a:pt x="494" y="666"/>
                </a:lnTo>
                <a:lnTo>
                  <a:pt x="494" y="665"/>
                </a:lnTo>
                <a:lnTo>
                  <a:pt x="494" y="662"/>
                </a:lnTo>
                <a:lnTo>
                  <a:pt x="494" y="661"/>
                </a:lnTo>
                <a:lnTo>
                  <a:pt x="494" y="660"/>
                </a:lnTo>
                <a:lnTo>
                  <a:pt x="499" y="660"/>
                </a:lnTo>
                <a:lnTo>
                  <a:pt x="499" y="662"/>
                </a:lnTo>
                <a:lnTo>
                  <a:pt x="501" y="663"/>
                </a:lnTo>
                <a:lnTo>
                  <a:pt x="501" y="664"/>
                </a:lnTo>
                <a:lnTo>
                  <a:pt x="501" y="665"/>
                </a:lnTo>
                <a:lnTo>
                  <a:pt x="502" y="665"/>
                </a:lnTo>
                <a:lnTo>
                  <a:pt x="502" y="666"/>
                </a:lnTo>
                <a:lnTo>
                  <a:pt x="503" y="665"/>
                </a:lnTo>
                <a:lnTo>
                  <a:pt x="506" y="663"/>
                </a:lnTo>
                <a:lnTo>
                  <a:pt x="507" y="663"/>
                </a:lnTo>
                <a:lnTo>
                  <a:pt x="508" y="662"/>
                </a:lnTo>
                <a:lnTo>
                  <a:pt x="508" y="661"/>
                </a:lnTo>
                <a:lnTo>
                  <a:pt x="508" y="657"/>
                </a:lnTo>
                <a:lnTo>
                  <a:pt x="510" y="660"/>
                </a:lnTo>
                <a:lnTo>
                  <a:pt x="510" y="661"/>
                </a:lnTo>
                <a:lnTo>
                  <a:pt x="511" y="661"/>
                </a:lnTo>
                <a:lnTo>
                  <a:pt x="512" y="661"/>
                </a:lnTo>
                <a:lnTo>
                  <a:pt x="511" y="660"/>
                </a:lnTo>
                <a:lnTo>
                  <a:pt x="511" y="659"/>
                </a:lnTo>
                <a:lnTo>
                  <a:pt x="511" y="655"/>
                </a:lnTo>
                <a:lnTo>
                  <a:pt x="512" y="655"/>
                </a:lnTo>
                <a:lnTo>
                  <a:pt x="512" y="653"/>
                </a:lnTo>
                <a:lnTo>
                  <a:pt x="513" y="653"/>
                </a:lnTo>
                <a:lnTo>
                  <a:pt x="512" y="651"/>
                </a:lnTo>
                <a:lnTo>
                  <a:pt x="513" y="651"/>
                </a:lnTo>
                <a:lnTo>
                  <a:pt x="513" y="649"/>
                </a:lnTo>
                <a:lnTo>
                  <a:pt x="513" y="647"/>
                </a:lnTo>
                <a:lnTo>
                  <a:pt x="515" y="647"/>
                </a:lnTo>
                <a:lnTo>
                  <a:pt x="516" y="647"/>
                </a:lnTo>
                <a:lnTo>
                  <a:pt x="516" y="646"/>
                </a:lnTo>
                <a:lnTo>
                  <a:pt x="517" y="645"/>
                </a:lnTo>
                <a:lnTo>
                  <a:pt x="517" y="644"/>
                </a:lnTo>
                <a:lnTo>
                  <a:pt x="515" y="644"/>
                </a:lnTo>
                <a:lnTo>
                  <a:pt x="515" y="643"/>
                </a:lnTo>
                <a:lnTo>
                  <a:pt x="515" y="641"/>
                </a:lnTo>
                <a:lnTo>
                  <a:pt x="516" y="641"/>
                </a:lnTo>
                <a:lnTo>
                  <a:pt x="517" y="641"/>
                </a:lnTo>
                <a:lnTo>
                  <a:pt x="517" y="640"/>
                </a:lnTo>
                <a:lnTo>
                  <a:pt x="515" y="640"/>
                </a:lnTo>
                <a:lnTo>
                  <a:pt x="514" y="639"/>
                </a:lnTo>
                <a:lnTo>
                  <a:pt x="514" y="638"/>
                </a:lnTo>
                <a:lnTo>
                  <a:pt x="514" y="637"/>
                </a:lnTo>
                <a:lnTo>
                  <a:pt x="515" y="637"/>
                </a:lnTo>
                <a:lnTo>
                  <a:pt x="515" y="635"/>
                </a:lnTo>
                <a:lnTo>
                  <a:pt x="515" y="632"/>
                </a:lnTo>
                <a:lnTo>
                  <a:pt x="515" y="629"/>
                </a:lnTo>
                <a:lnTo>
                  <a:pt x="516" y="629"/>
                </a:lnTo>
                <a:lnTo>
                  <a:pt x="522" y="629"/>
                </a:lnTo>
                <a:lnTo>
                  <a:pt x="523" y="629"/>
                </a:lnTo>
                <a:lnTo>
                  <a:pt x="523" y="630"/>
                </a:lnTo>
                <a:lnTo>
                  <a:pt x="525" y="630"/>
                </a:lnTo>
                <a:lnTo>
                  <a:pt x="527" y="630"/>
                </a:lnTo>
                <a:lnTo>
                  <a:pt x="527" y="634"/>
                </a:lnTo>
                <a:lnTo>
                  <a:pt x="528" y="635"/>
                </a:lnTo>
                <a:lnTo>
                  <a:pt x="528" y="638"/>
                </a:lnTo>
                <a:lnTo>
                  <a:pt x="528" y="639"/>
                </a:lnTo>
                <a:lnTo>
                  <a:pt x="528" y="645"/>
                </a:lnTo>
                <a:lnTo>
                  <a:pt x="530" y="644"/>
                </a:lnTo>
                <a:lnTo>
                  <a:pt x="532" y="647"/>
                </a:lnTo>
                <a:lnTo>
                  <a:pt x="532" y="648"/>
                </a:lnTo>
                <a:lnTo>
                  <a:pt x="534" y="647"/>
                </a:lnTo>
                <a:lnTo>
                  <a:pt x="536" y="646"/>
                </a:lnTo>
                <a:lnTo>
                  <a:pt x="536" y="645"/>
                </a:lnTo>
                <a:lnTo>
                  <a:pt x="534" y="645"/>
                </a:lnTo>
                <a:lnTo>
                  <a:pt x="534" y="644"/>
                </a:lnTo>
                <a:lnTo>
                  <a:pt x="534" y="643"/>
                </a:lnTo>
                <a:lnTo>
                  <a:pt x="533" y="643"/>
                </a:lnTo>
                <a:lnTo>
                  <a:pt x="533" y="641"/>
                </a:lnTo>
                <a:lnTo>
                  <a:pt x="533" y="640"/>
                </a:lnTo>
                <a:lnTo>
                  <a:pt x="532" y="640"/>
                </a:lnTo>
                <a:lnTo>
                  <a:pt x="532" y="639"/>
                </a:lnTo>
                <a:lnTo>
                  <a:pt x="532" y="638"/>
                </a:lnTo>
                <a:lnTo>
                  <a:pt x="532" y="637"/>
                </a:lnTo>
                <a:lnTo>
                  <a:pt x="532" y="636"/>
                </a:lnTo>
                <a:lnTo>
                  <a:pt x="531" y="635"/>
                </a:lnTo>
                <a:lnTo>
                  <a:pt x="531" y="632"/>
                </a:lnTo>
                <a:lnTo>
                  <a:pt x="531" y="631"/>
                </a:lnTo>
                <a:lnTo>
                  <a:pt x="531" y="630"/>
                </a:lnTo>
                <a:lnTo>
                  <a:pt x="531" y="628"/>
                </a:lnTo>
                <a:lnTo>
                  <a:pt x="530" y="621"/>
                </a:lnTo>
                <a:lnTo>
                  <a:pt x="531" y="621"/>
                </a:lnTo>
                <a:lnTo>
                  <a:pt x="530" y="618"/>
                </a:lnTo>
                <a:lnTo>
                  <a:pt x="530" y="614"/>
                </a:lnTo>
                <a:lnTo>
                  <a:pt x="530" y="613"/>
                </a:lnTo>
                <a:lnTo>
                  <a:pt x="530" y="612"/>
                </a:lnTo>
                <a:lnTo>
                  <a:pt x="530" y="611"/>
                </a:lnTo>
                <a:lnTo>
                  <a:pt x="531" y="612"/>
                </a:lnTo>
                <a:lnTo>
                  <a:pt x="533" y="612"/>
                </a:lnTo>
                <a:lnTo>
                  <a:pt x="533" y="609"/>
                </a:lnTo>
                <a:lnTo>
                  <a:pt x="529" y="609"/>
                </a:lnTo>
                <a:lnTo>
                  <a:pt x="529" y="607"/>
                </a:lnTo>
                <a:lnTo>
                  <a:pt x="533" y="609"/>
                </a:lnTo>
                <a:lnTo>
                  <a:pt x="533" y="607"/>
                </a:lnTo>
                <a:lnTo>
                  <a:pt x="533" y="604"/>
                </a:lnTo>
                <a:lnTo>
                  <a:pt x="529" y="604"/>
                </a:lnTo>
                <a:lnTo>
                  <a:pt x="528" y="603"/>
                </a:lnTo>
                <a:lnTo>
                  <a:pt x="529" y="603"/>
                </a:lnTo>
                <a:lnTo>
                  <a:pt x="529" y="599"/>
                </a:lnTo>
                <a:lnTo>
                  <a:pt x="528" y="598"/>
                </a:lnTo>
                <a:lnTo>
                  <a:pt x="528" y="596"/>
                </a:lnTo>
                <a:lnTo>
                  <a:pt x="527" y="596"/>
                </a:lnTo>
                <a:lnTo>
                  <a:pt x="527" y="595"/>
                </a:lnTo>
                <a:lnTo>
                  <a:pt x="525" y="591"/>
                </a:lnTo>
                <a:lnTo>
                  <a:pt x="525" y="589"/>
                </a:lnTo>
                <a:lnTo>
                  <a:pt x="524" y="588"/>
                </a:lnTo>
                <a:lnTo>
                  <a:pt x="524" y="586"/>
                </a:lnTo>
                <a:lnTo>
                  <a:pt x="524" y="585"/>
                </a:lnTo>
                <a:lnTo>
                  <a:pt x="523" y="584"/>
                </a:lnTo>
                <a:lnTo>
                  <a:pt x="523" y="582"/>
                </a:lnTo>
                <a:lnTo>
                  <a:pt x="523" y="581"/>
                </a:lnTo>
                <a:lnTo>
                  <a:pt x="523" y="580"/>
                </a:lnTo>
                <a:lnTo>
                  <a:pt x="523" y="579"/>
                </a:lnTo>
                <a:lnTo>
                  <a:pt x="523" y="578"/>
                </a:lnTo>
                <a:lnTo>
                  <a:pt x="523" y="577"/>
                </a:lnTo>
                <a:lnTo>
                  <a:pt x="523" y="576"/>
                </a:lnTo>
                <a:lnTo>
                  <a:pt x="523" y="574"/>
                </a:lnTo>
                <a:lnTo>
                  <a:pt x="523" y="573"/>
                </a:lnTo>
                <a:lnTo>
                  <a:pt x="524" y="573"/>
                </a:lnTo>
                <a:lnTo>
                  <a:pt x="524" y="572"/>
                </a:lnTo>
                <a:lnTo>
                  <a:pt x="524" y="571"/>
                </a:lnTo>
                <a:lnTo>
                  <a:pt x="525" y="570"/>
                </a:lnTo>
                <a:lnTo>
                  <a:pt x="525" y="569"/>
                </a:lnTo>
                <a:lnTo>
                  <a:pt x="525" y="568"/>
                </a:lnTo>
                <a:lnTo>
                  <a:pt x="522" y="564"/>
                </a:lnTo>
                <a:lnTo>
                  <a:pt x="521" y="563"/>
                </a:lnTo>
                <a:lnTo>
                  <a:pt x="520" y="562"/>
                </a:lnTo>
                <a:lnTo>
                  <a:pt x="517" y="561"/>
                </a:lnTo>
                <a:lnTo>
                  <a:pt x="516" y="562"/>
                </a:lnTo>
                <a:lnTo>
                  <a:pt x="515" y="564"/>
                </a:lnTo>
                <a:lnTo>
                  <a:pt x="513" y="568"/>
                </a:lnTo>
                <a:lnTo>
                  <a:pt x="513" y="569"/>
                </a:lnTo>
                <a:lnTo>
                  <a:pt x="512" y="569"/>
                </a:lnTo>
                <a:lnTo>
                  <a:pt x="512" y="570"/>
                </a:lnTo>
                <a:lnTo>
                  <a:pt x="511" y="570"/>
                </a:lnTo>
                <a:lnTo>
                  <a:pt x="510" y="571"/>
                </a:lnTo>
                <a:lnTo>
                  <a:pt x="510" y="574"/>
                </a:lnTo>
                <a:lnTo>
                  <a:pt x="510" y="577"/>
                </a:lnTo>
                <a:lnTo>
                  <a:pt x="510" y="578"/>
                </a:lnTo>
                <a:lnTo>
                  <a:pt x="510" y="579"/>
                </a:lnTo>
                <a:lnTo>
                  <a:pt x="508" y="579"/>
                </a:lnTo>
                <a:lnTo>
                  <a:pt x="507" y="579"/>
                </a:lnTo>
                <a:lnTo>
                  <a:pt x="506" y="582"/>
                </a:lnTo>
                <a:lnTo>
                  <a:pt x="505" y="582"/>
                </a:lnTo>
                <a:lnTo>
                  <a:pt x="503" y="582"/>
                </a:lnTo>
                <a:lnTo>
                  <a:pt x="504" y="584"/>
                </a:lnTo>
                <a:lnTo>
                  <a:pt x="499" y="586"/>
                </a:lnTo>
                <a:lnTo>
                  <a:pt x="497" y="587"/>
                </a:lnTo>
                <a:lnTo>
                  <a:pt x="496" y="587"/>
                </a:lnTo>
                <a:lnTo>
                  <a:pt x="494" y="582"/>
                </a:lnTo>
                <a:lnTo>
                  <a:pt x="491" y="579"/>
                </a:lnTo>
                <a:lnTo>
                  <a:pt x="490" y="579"/>
                </a:lnTo>
                <a:lnTo>
                  <a:pt x="489" y="580"/>
                </a:lnTo>
                <a:lnTo>
                  <a:pt x="488" y="580"/>
                </a:lnTo>
                <a:lnTo>
                  <a:pt x="487" y="581"/>
                </a:lnTo>
                <a:lnTo>
                  <a:pt x="488" y="586"/>
                </a:lnTo>
                <a:lnTo>
                  <a:pt x="480" y="586"/>
                </a:lnTo>
                <a:lnTo>
                  <a:pt x="479" y="586"/>
                </a:lnTo>
                <a:lnTo>
                  <a:pt x="479" y="587"/>
                </a:lnTo>
                <a:lnTo>
                  <a:pt x="479" y="588"/>
                </a:lnTo>
                <a:lnTo>
                  <a:pt x="479" y="591"/>
                </a:lnTo>
                <a:lnTo>
                  <a:pt x="465" y="591"/>
                </a:lnTo>
                <a:lnTo>
                  <a:pt x="463" y="591"/>
                </a:lnTo>
                <a:lnTo>
                  <a:pt x="462" y="591"/>
                </a:lnTo>
                <a:lnTo>
                  <a:pt x="461" y="591"/>
                </a:lnTo>
                <a:lnTo>
                  <a:pt x="459" y="591"/>
                </a:lnTo>
                <a:lnTo>
                  <a:pt x="458" y="591"/>
                </a:lnTo>
                <a:lnTo>
                  <a:pt x="456" y="591"/>
                </a:lnTo>
                <a:lnTo>
                  <a:pt x="455" y="591"/>
                </a:lnTo>
                <a:lnTo>
                  <a:pt x="454" y="593"/>
                </a:lnTo>
                <a:lnTo>
                  <a:pt x="454" y="594"/>
                </a:lnTo>
                <a:lnTo>
                  <a:pt x="453" y="596"/>
                </a:lnTo>
                <a:lnTo>
                  <a:pt x="452" y="599"/>
                </a:lnTo>
                <a:lnTo>
                  <a:pt x="451" y="601"/>
                </a:lnTo>
                <a:lnTo>
                  <a:pt x="451" y="599"/>
                </a:lnTo>
                <a:lnTo>
                  <a:pt x="451" y="594"/>
                </a:lnTo>
                <a:lnTo>
                  <a:pt x="451" y="591"/>
                </a:lnTo>
                <a:lnTo>
                  <a:pt x="450" y="591"/>
                </a:lnTo>
                <a:lnTo>
                  <a:pt x="448" y="591"/>
                </a:lnTo>
                <a:lnTo>
                  <a:pt x="448" y="578"/>
                </a:lnTo>
                <a:lnTo>
                  <a:pt x="448" y="569"/>
                </a:lnTo>
                <a:lnTo>
                  <a:pt x="445" y="569"/>
                </a:lnTo>
                <a:lnTo>
                  <a:pt x="428" y="569"/>
                </a:lnTo>
                <a:lnTo>
                  <a:pt x="428" y="570"/>
                </a:lnTo>
                <a:lnTo>
                  <a:pt x="428" y="571"/>
                </a:lnTo>
                <a:lnTo>
                  <a:pt x="428" y="572"/>
                </a:lnTo>
                <a:lnTo>
                  <a:pt x="428" y="573"/>
                </a:lnTo>
                <a:lnTo>
                  <a:pt x="431" y="572"/>
                </a:lnTo>
                <a:lnTo>
                  <a:pt x="431" y="574"/>
                </a:lnTo>
                <a:lnTo>
                  <a:pt x="430" y="574"/>
                </a:lnTo>
                <a:lnTo>
                  <a:pt x="428" y="574"/>
                </a:lnTo>
                <a:lnTo>
                  <a:pt x="428" y="577"/>
                </a:lnTo>
                <a:lnTo>
                  <a:pt x="427" y="578"/>
                </a:lnTo>
                <a:lnTo>
                  <a:pt x="428" y="578"/>
                </a:lnTo>
                <a:lnTo>
                  <a:pt x="441" y="578"/>
                </a:lnTo>
                <a:lnTo>
                  <a:pt x="441" y="579"/>
                </a:lnTo>
                <a:lnTo>
                  <a:pt x="428" y="579"/>
                </a:lnTo>
                <a:lnTo>
                  <a:pt x="427" y="579"/>
                </a:lnTo>
                <a:lnTo>
                  <a:pt x="427" y="581"/>
                </a:lnTo>
                <a:lnTo>
                  <a:pt x="426" y="582"/>
                </a:lnTo>
                <a:lnTo>
                  <a:pt x="427" y="582"/>
                </a:lnTo>
                <a:lnTo>
                  <a:pt x="430" y="582"/>
                </a:lnTo>
                <a:lnTo>
                  <a:pt x="431" y="581"/>
                </a:lnTo>
                <a:lnTo>
                  <a:pt x="431" y="580"/>
                </a:lnTo>
                <a:lnTo>
                  <a:pt x="433" y="580"/>
                </a:lnTo>
                <a:lnTo>
                  <a:pt x="433" y="584"/>
                </a:lnTo>
                <a:lnTo>
                  <a:pt x="430" y="584"/>
                </a:lnTo>
                <a:lnTo>
                  <a:pt x="426" y="585"/>
                </a:lnTo>
                <a:lnTo>
                  <a:pt x="430" y="585"/>
                </a:lnTo>
                <a:lnTo>
                  <a:pt x="430" y="586"/>
                </a:lnTo>
                <a:lnTo>
                  <a:pt x="430" y="587"/>
                </a:lnTo>
                <a:lnTo>
                  <a:pt x="426" y="588"/>
                </a:lnTo>
                <a:lnTo>
                  <a:pt x="427" y="589"/>
                </a:lnTo>
                <a:lnTo>
                  <a:pt x="428" y="590"/>
                </a:lnTo>
                <a:lnTo>
                  <a:pt x="429" y="591"/>
                </a:lnTo>
                <a:lnTo>
                  <a:pt x="430" y="593"/>
                </a:lnTo>
                <a:lnTo>
                  <a:pt x="430" y="594"/>
                </a:lnTo>
                <a:lnTo>
                  <a:pt x="431" y="595"/>
                </a:lnTo>
                <a:lnTo>
                  <a:pt x="433" y="596"/>
                </a:lnTo>
                <a:lnTo>
                  <a:pt x="436" y="594"/>
                </a:lnTo>
                <a:lnTo>
                  <a:pt x="437" y="599"/>
                </a:lnTo>
                <a:lnTo>
                  <a:pt x="435" y="599"/>
                </a:lnTo>
                <a:lnTo>
                  <a:pt x="421" y="599"/>
                </a:lnTo>
                <a:lnTo>
                  <a:pt x="421" y="595"/>
                </a:lnTo>
                <a:lnTo>
                  <a:pt x="420" y="595"/>
                </a:lnTo>
                <a:lnTo>
                  <a:pt x="420" y="591"/>
                </a:lnTo>
                <a:lnTo>
                  <a:pt x="421" y="591"/>
                </a:lnTo>
                <a:lnTo>
                  <a:pt x="425" y="591"/>
                </a:lnTo>
                <a:lnTo>
                  <a:pt x="425" y="590"/>
                </a:lnTo>
                <a:lnTo>
                  <a:pt x="424" y="589"/>
                </a:lnTo>
                <a:lnTo>
                  <a:pt x="424" y="588"/>
                </a:lnTo>
                <a:lnTo>
                  <a:pt x="424" y="587"/>
                </a:lnTo>
                <a:lnTo>
                  <a:pt x="424" y="586"/>
                </a:lnTo>
                <a:lnTo>
                  <a:pt x="424" y="584"/>
                </a:lnTo>
                <a:lnTo>
                  <a:pt x="424" y="582"/>
                </a:lnTo>
                <a:lnTo>
                  <a:pt x="425" y="581"/>
                </a:lnTo>
                <a:lnTo>
                  <a:pt x="425" y="580"/>
                </a:lnTo>
                <a:lnTo>
                  <a:pt x="420" y="580"/>
                </a:lnTo>
                <a:lnTo>
                  <a:pt x="417" y="580"/>
                </a:lnTo>
                <a:lnTo>
                  <a:pt x="413" y="580"/>
                </a:lnTo>
                <a:lnTo>
                  <a:pt x="413" y="581"/>
                </a:lnTo>
                <a:lnTo>
                  <a:pt x="413" y="591"/>
                </a:lnTo>
                <a:lnTo>
                  <a:pt x="415" y="593"/>
                </a:lnTo>
                <a:lnTo>
                  <a:pt x="416" y="594"/>
                </a:lnTo>
                <a:lnTo>
                  <a:pt x="417" y="594"/>
                </a:lnTo>
                <a:lnTo>
                  <a:pt x="417" y="593"/>
                </a:lnTo>
                <a:lnTo>
                  <a:pt x="417" y="596"/>
                </a:lnTo>
                <a:lnTo>
                  <a:pt x="416" y="597"/>
                </a:lnTo>
                <a:lnTo>
                  <a:pt x="415" y="597"/>
                </a:lnTo>
                <a:lnTo>
                  <a:pt x="415" y="598"/>
                </a:lnTo>
                <a:lnTo>
                  <a:pt x="413" y="597"/>
                </a:lnTo>
                <a:lnTo>
                  <a:pt x="413" y="602"/>
                </a:lnTo>
                <a:lnTo>
                  <a:pt x="413" y="604"/>
                </a:lnTo>
                <a:lnTo>
                  <a:pt x="410" y="604"/>
                </a:lnTo>
                <a:lnTo>
                  <a:pt x="411" y="602"/>
                </a:lnTo>
                <a:lnTo>
                  <a:pt x="411" y="599"/>
                </a:lnTo>
                <a:lnTo>
                  <a:pt x="412" y="597"/>
                </a:lnTo>
                <a:lnTo>
                  <a:pt x="412" y="596"/>
                </a:lnTo>
                <a:lnTo>
                  <a:pt x="412" y="595"/>
                </a:lnTo>
                <a:lnTo>
                  <a:pt x="413" y="595"/>
                </a:lnTo>
                <a:lnTo>
                  <a:pt x="412" y="593"/>
                </a:lnTo>
                <a:lnTo>
                  <a:pt x="411" y="591"/>
                </a:lnTo>
                <a:lnTo>
                  <a:pt x="410" y="591"/>
                </a:lnTo>
                <a:lnTo>
                  <a:pt x="409" y="591"/>
                </a:lnTo>
                <a:lnTo>
                  <a:pt x="409" y="596"/>
                </a:lnTo>
                <a:lnTo>
                  <a:pt x="407" y="596"/>
                </a:lnTo>
                <a:lnTo>
                  <a:pt x="407" y="598"/>
                </a:lnTo>
                <a:lnTo>
                  <a:pt x="403" y="598"/>
                </a:lnTo>
                <a:lnTo>
                  <a:pt x="401" y="598"/>
                </a:lnTo>
                <a:lnTo>
                  <a:pt x="401" y="593"/>
                </a:lnTo>
                <a:lnTo>
                  <a:pt x="400" y="591"/>
                </a:lnTo>
                <a:lnTo>
                  <a:pt x="398" y="591"/>
                </a:lnTo>
                <a:lnTo>
                  <a:pt x="399" y="590"/>
                </a:lnTo>
                <a:lnTo>
                  <a:pt x="401" y="588"/>
                </a:lnTo>
                <a:lnTo>
                  <a:pt x="402" y="581"/>
                </a:lnTo>
                <a:lnTo>
                  <a:pt x="398" y="579"/>
                </a:lnTo>
                <a:lnTo>
                  <a:pt x="398" y="578"/>
                </a:lnTo>
                <a:lnTo>
                  <a:pt x="396" y="578"/>
                </a:lnTo>
                <a:lnTo>
                  <a:pt x="399" y="576"/>
                </a:lnTo>
                <a:lnTo>
                  <a:pt x="407" y="580"/>
                </a:lnTo>
                <a:lnTo>
                  <a:pt x="407" y="573"/>
                </a:lnTo>
                <a:lnTo>
                  <a:pt x="411" y="573"/>
                </a:lnTo>
                <a:lnTo>
                  <a:pt x="411" y="570"/>
                </a:lnTo>
                <a:lnTo>
                  <a:pt x="410" y="570"/>
                </a:lnTo>
                <a:lnTo>
                  <a:pt x="409" y="565"/>
                </a:lnTo>
                <a:lnTo>
                  <a:pt x="402" y="561"/>
                </a:lnTo>
                <a:lnTo>
                  <a:pt x="399" y="560"/>
                </a:lnTo>
                <a:lnTo>
                  <a:pt x="396" y="559"/>
                </a:lnTo>
                <a:lnTo>
                  <a:pt x="395" y="557"/>
                </a:lnTo>
                <a:lnTo>
                  <a:pt x="394" y="557"/>
                </a:lnTo>
                <a:lnTo>
                  <a:pt x="391" y="556"/>
                </a:lnTo>
                <a:lnTo>
                  <a:pt x="388" y="555"/>
                </a:lnTo>
                <a:lnTo>
                  <a:pt x="387" y="561"/>
                </a:lnTo>
                <a:lnTo>
                  <a:pt x="378" y="561"/>
                </a:lnTo>
                <a:lnTo>
                  <a:pt x="378" y="568"/>
                </a:lnTo>
                <a:lnTo>
                  <a:pt x="373" y="568"/>
                </a:lnTo>
                <a:lnTo>
                  <a:pt x="372" y="568"/>
                </a:lnTo>
                <a:lnTo>
                  <a:pt x="372" y="563"/>
                </a:lnTo>
                <a:lnTo>
                  <a:pt x="372" y="561"/>
                </a:lnTo>
                <a:lnTo>
                  <a:pt x="368" y="561"/>
                </a:lnTo>
                <a:lnTo>
                  <a:pt x="362" y="561"/>
                </a:lnTo>
                <a:lnTo>
                  <a:pt x="362" y="563"/>
                </a:lnTo>
                <a:lnTo>
                  <a:pt x="362" y="565"/>
                </a:lnTo>
                <a:lnTo>
                  <a:pt x="362" y="570"/>
                </a:lnTo>
                <a:lnTo>
                  <a:pt x="362" y="573"/>
                </a:lnTo>
                <a:lnTo>
                  <a:pt x="361" y="573"/>
                </a:lnTo>
                <a:lnTo>
                  <a:pt x="360" y="573"/>
                </a:lnTo>
                <a:lnTo>
                  <a:pt x="360" y="572"/>
                </a:lnTo>
                <a:lnTo>
                  <a:pt x="359" y="572"/>
                </a:lnTo>
                <a:lnTo>
                  <a:pt x="358" y="572"/>
                </a:lnTo>
                <a:lnTo>
                  <a:pt x="357" y="572"/>
                </a:lnTo>
                <a:lnTo>
                  <a:pt x="356" y="572"/>
                </a:lnTo>
                <a:lnTo>
                  <a:pt x="356" y="571"/>
                </a:lnTo>
                <a:lnTo>
                  <a:pt x="355" y="571"/>
                </a:lnTo>
                <a:lnTo>
                  <a:pt x="355" y="572"/>
                </a:lnTo>
                <a:lnTo>
                  <a:pt x="355" y="571"/>
                </a:lnTo>
                <a:lnTo>
                  <a:pt x="353" y="571"/>
                </a:lnTo>
                <a:lnTo>
                  <a:pt x="353" y="570"/>
                </a:lnTo>
                <a:lnTo>
                  <a:pt x="352" y="570"/>
                </a:lnTo>
                <a:lnTo>
                  <a:pt x="351" y="570"/>
                </a:lnTo>
                <a:lnTo>
                  <a:pt x="350" y="572"/>
                </a:lnTo>
                <a:lnTo>
                  <a:pt x="349" y="574"/>
                </a:lnTo>
                <a:lnTo>
                  <a:pt x="348" y="576"/>
                </a:lnTo>
                <a:lnTo>
                  <a:pt x="348" y="574"/>
                </a:lnTo>
                <a:lnTo>
                  <a:pt x="347" y="576"/>
                </a:lnTo>
                <a:lnTo>
                  <a:pt x="347" y="577"/>
                </a:lnTo>
                <a:lnTo>
                  <a:pt x="346" y="577"/>
                </a:lnTo>
                <a:lnTo>
                  <a:pt x="346" y="578"/>
                </a:lnTo>
                <a:lnTo>
                  <a:pt x="344" y="578"/>
                </a:lnTo>
                <a:lnTo>
                  <a:pt x="344" y="579"/>
                </a:lnTo>
                <a:lnTo>
                  <a:pt x="343" y="580"/>
                </a:lnTo>
                <a:lnTo>
                  <a:pt x="342" y="580"/>
                </a:lnTo>
                <a:lnTo>
                  <a:pt x="341" y="580"/>
                </a:lnTo>
                <a:lnTo>
                  <a:pt x="341" y="581"/>
                </a:lnTo>
                <a:lnTo>
                  <a:pt x="340" y="581"/>
                </a:lnTo>
                <a:lnTo>
                  <a:pt x="339" y="581"/>
                </a:lnTo>
                <a:lnTo>
                  <a:pt x="339" y="580"/>
                </a:lnTo>
                <a:lnTo>
                  <a:pt x="338" y="580"/>
                </a:lnTo>
                <a:lnTo>
                  <a:pt x="338" y="581"/>
                </a:lnTo>
                <a:lnTo>
                  <a:pt x="338" y="582"/>
                </a:lnTo>
                <a:lnTo>
                  <a:pt x="338" y="584"/>
                </a:lnTo>
                <a:lnTo>
                  <a:pt x="338" y="585"/>
                </a:lnTo>
                <a:lnTo>
                  <a:pt x="336" y="585"/>
                </a:lnTo>
                <a:lnTo>
                  <a:pt x="336" y="586"/>
                </a:lnTo>
                <a:lnTo>
                  <a:pt x="335" y="586"/>
                </a:lnTo>
                <a:lnTo>
                  <a:pt x="335" y="587"/>
                </a:lnTo>
                <a:lnTo>
                  <a:pt x="334" y="587"/>
                </a:lnTo>
                <a:lnTo>
                  <a:pt x="334" y="586"/>
                </a:lnTo>
                <a:lnTo>
                  <a:pt x="335" y="586"/>
                </a:lnTo>
                <a:lnTo>
                  <a:pt x="335" y="580"/>
                </a:lnTo>
                <a:lnTo>
                  <a:pt x="335" y="576"/>
                </a:lnTo>
                <a:lnTo>
                  <a:pt x="334" y="576"/>
                </a:lnTo>
                <a:lnTo>
                  <a:pt x="333" y="576"/>
                </a:lnTo>
                <a:lnTo>
                  <a:pt x="332" y="577"/>
                </a:lnTo>
                <a:lnTo>
                  <a:pt x="331" y="577"/>
                </a:lnTo>
                <a:lnTo>
                  <a:pt x="330" y="577"/>
                </a:lnTo>
                <a:lnTo>
                  <a:pt x="329" y="577"/>
                </a:lnTo>
                <a:lnTo>
                  <a:pt x="327" y="577"/>
                </a:lnTo>
                <a:lnTo>
                  <a:pt x="327" y="578"/>
                </a:lnTo>
                <a:lnTo>
                  <a:pt x="326" y="579"/>
                </a:lnTo>
                <a:lnTo>
                  <a:pt x="324" y="577"/>
                </a:lnTo>
                <a:lnTo>
                  <a:pt x="323" y="577"/>
                </a:lnTo>
                <a:lnTo>
                  <a:pt x="321" y="573"/>
                </a:lnTo>
                <a:lnTo>
                  <a:pt x="321" y="579"/>
                </a:lnTo>
                <a:lnTo>
                  <a:pt x="321" y="580"/>
                </a:lnTo>
                <a:lnTo>
                  <a:pt x="319" y="580"/>
                </a:lnTo>
                <a:lnTo>
                  <a:pt x="319" y="579"/>
                </a:lnTo>
                <a:lnTo>
                  <a:pt x="318" y="578"/>
                </a:lnTo>
                <a:lnTo>
                  <a:pt x="318" y="577"/>
                </a:lnTo>
                <a:lnTo>
                  <a:pt x="317" y="576"/>
                </a:lnTo>
                <a:lnTo>
                  <a:pt x="316" y="574"/>
                </a:lnTo>
                <a:lnTo>
                  <a:pt x="315" y="574"/>
                </a:lnTo>
                <a:lnTo>
                  <a:pt x="315" y="573"/>
                </a:lnTo>
                <a:lnTo>
                  <a:pt x="314" y="573"/>
                </a:lnTo>
                <a:lnTo>
                  <a:pt x="313" y="573"/>
                </a:lnTo>
                <a:lnTo>
                  <a:pt x="312" y="572"/>
                </a:lnTo>
                <a:lnTo>
                  <a:pt x="310" y="572"/>
                </a:lnTo>
                <a:lnTo>
                  <a:pt x="309" y="572"/>
                </a:lnTo>
                <a:lnTo>
                  <a:pt x="308" y="572"/>
                </a:lnTo>
                <a:lnTo>
                  <a:pt x="306" y="571"/>
                </a:lnTo>
                <a:lnTo>
                  <a:pt x="305" y="571"/>
                </a:lnTo>
                <a:lnTo>
                  <a:pt x="304" y="570"/>
                </a:lnTo>
                <a:lnTo>
                  <a:pt x="303" y="570"/>
                </a:lnTo>
                <a:lnTo>
                  <a:pt x="301" y="570"/>
                </a:lnTo>
                <a:lnTo>
                  <a:pt x="301" y="579"/>
                </a:lnTo>
                <a:lnTo>
                  <a:pt x="301" y="587"/>
                </a:lnTo>
                <a:lnTo>
                  <a:pt x="301" y="588"/>
                </a:lnTo>
                <a:lnTo>
                  <a:pt x="296" y="588"/>
                </a:lnTo>
                <a:lnTo>
                  <a:pt x="296" y="601"/>
                </a:lnTo>
                <a:lnTo>
                  <a:pt x="287" y="601"/>
                </a:lnTo>
                <a:lnTo>
                  <a:pt x="287" y="602"/>
                </a:lnTo>
                <a:lnTo>
                  <a:pt x="287" y="603"/>
                </a:lnTo>
                <a:lnTo>
                  <a:pt x="287" y="604"/>
                </a:lnTo>
                <a:lnTo>
                  <a:pt x="287" y="605"/>
                </a:lnTo>
                <a:lnTo>
                  <a:pt x="287" y="606"/>
                </a:lnTo>
                <a:lnTo>
                  <a:pt x="286" y="607"/>
                </a:lnTo>
                <a:lnTo>
                  <a:pt x="286" y="609"/>
                </a:lnTo>
                <a:lnTo>
                  <a:pt x="286" y="610"/>
                </a:lnTo>
                <a:lnTo>
                  <a:pt x="286" y="611"/>
                </a:lnTo>
                <a:lnTo>
                  <a:pt x="286" y="612"/>
                </a:lnTo>
                <a:lnTo>
                  <a:pt x="286" y="613"/>
                </a:lnTo>
                <a:lnTo>
                  <a:pt x="287" y="616"/>
                </a:lnTo>
                <a:lnTo>
                  <a:pt x="287" y="618"/>
                </a:lnTo>
                <a:lnTo>
                  <a:pt x="286" y="618"/>
                </a:lnTo>
                <a:lnTo>
                  <a:pt x="279" y="618"/>
                </a:lnTo>
                <a:lnTo>
                  <a:pt x="278" y="613"/>
                </a:lnTo>
                <a:lnTo>
                  <a:pt x="278" y="612"/>
                </a:lnTo>
                <a:lnTo>
                  <a:pt x="278" y="611"/>
                </a:lnTo>
                <a:lnTo>
                  <a:pt x="278" y="609"/>
                </a:lnTo>
                <a:lnTo>
                  <a:pt x="278" y="603"/>
                </a:lnTo>
                <a:lnTo>
                  <a:pt x="271" y="603"/>
                </a:lnTo>
                <a:lnTo>
                  <a:pt x="266" y="603"/>
                </a:lnTo>
                <a:lnTo>
                  <a:pt x="266" y="604"/>
                </a:lnTo>
                <a:lnTo>
                  <a:pt x="264" y="604"/>
                </a:lnTo>
                <a:lnTo>
                  <a:pt x="265" y="605"/>
                </a:lnTo>
                <a:lnTo>
                  <a:pt x="270" y="614"/>
                </a:lnTo>
                <a:lnTo>
                  <a:pt x="271" y="616"/>
                </a:lnTo>
                <a:lnTo>
                  <a:pt x="272" y="618"/>
                </a:lnTo>
                <a:lnTo>
                  <a:pt x="271" y="618"/>
                </a:lnTo>
                <a:lnTo>
                  <a:pt x="270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8"/>
                </a:lnTo>
                <a:lnTo>
                  <a:pt x="264" y="622"/>
                </a:lnTo>
                <a:lnTo>
                  <a:pt x="265" y="628"/>
                </a:lnTo>
                <a:lnTo>
                  <a:pt x="263" y="628"/>
                </a:lnTo>
                <a:lnTo>
                  <a:pt x="262" y="628"/>
                </a:lnTo>
                <a:lnTo>
                  <a:pt x="261" y="628"/>
                </a:lnTo>
                <a:lnTo>
                  <a:pt x="260" y="628"/>
                </a:lnTo>
                <a:lnTo>
                  <a:pt x="258" y="628"/>
                </a:lnTo>
                <a:lnTo>
                  <a:pt x="249" y="627"/>
                </a:lnTo>
                <a:lnTo>
                  <a:pt x="243" y="626"/>
                </a:lnTo>
                <a:lnTo>
                  <a:pt x="241" y="626"/>
                </a:lnTo>
                <a:lnTo>
                  <a:pt x="238" y="630"/>
                </a:lnTo>
                <a:lnTo>
                  <a:pt x="237" y="631"/>
                </a:lnTo>
                <a:lnTo>
                  <a:pt x="236" y="632"/>
                </a:lnTo>
                <a:lnTo>
                  <a:pt x="235" y="635"/>
                </a:lnTo>
                <a:lnTo>
                  <a:pt x="232" y="636"/>
                </a:lnTo>
                <a:lnTo>
                  <a:pt x="228" y="643"/>
                </a:lnTo>
                <a:lnTo>
                  <a:pt x="224" y="646"/>
                </a:lnTo>
                <a:lnTo>
                  <a:pt x="222" y="648"/>
                </a:lnTo>
                <a:lnTo>
                  <a:pt x="224" y="649"/>
                </a:lnTo>
                <a:lnTo>
                  <a:pt x="232" y="652"/>
                </a:lnTo>
                <a:lnTo>
                  <a:pt x="237" y="654"/>
                </a:lnTo>
                <a:lnTo>
                  <a:pt x="239" y="655"/>
                </a:lnTo>
                <a:lnTo>
                  <a:pt x="241" y="660"/>
                </a:lnTo>
                <a:lnTo>
                  <a:pt x="241" y="661"/>
                </a:lnTo>
                <a:lnTo>
                  <a:pt x="228" y="670"/>
                </a:lnTo>
                <a:lnTo>
                  <a:pt x="227" y="671"/>
                </a:lnTo>
                <a:lnTo>
                  <a:pt x="228" y="671"/>
                </a:lnTo>
                <a:lnTo>
                  <a:pt x="228" y="672"/>
                </a:lnTo>
                <a:lnTo>
                  <a:pt x="226" y="674"/>
                </a:lnTo>
                <a:lnTo>
                  <a:pt x="214" y="681"/>
                </a:lnTo>
                <a:lnTo>
                  <a:pt x="213" y="681"/>
                </a:lnTo>
                <a:lnTo>
                  <a:pt x="213" y="680"/>
                </a:lnTo>
                <a:lnTo>
                  <a:pt x="212" y="672"/>
                </a:lnTo>
                <a:lnTo>
                  <a:pt x="212" y="661"/>
                </a:lnTo>
                <a:lnTo>
                  <a:pt x="209" y="665"/>
                </a:lnTo>
                <a:lnTo>
                  <a:pt x="207" y="666"/>
                </a:lnTo>
                <a:lnTo>
                  <a:pt x="206" y="668"/>
                </a:lnTo>
                <a:lnTo>
                  <a:pt x="205" y="671"/>
                </a:lnTo>
                <a:lnTo>
                  <a:pt x="204" y="674"/>
                </a:lnTo>
                <a:lnTo>
                  <a:pt x="203" y="677"/>
                </a:lnTo>
                <a:lnTo>
                  <a:pt x="202" y="678"/>
                </a:lnTo>
                <a:lnTo>
                  <a:pt x="201" y="679"/>
                </a:lnTo>
                <a:lnTo>
                  <a:pt x="200" y="680"/>
                </a:lnTo>
                <a:lnTo>
                  <a:pt x="198" y="679"/>
                </a:lnTo>
                <a:lnTo>
                  <a:pt x="197" y="678"/>
                </a:lnTo>
                <a:lnTo>
                  <a:pt x="196" y="678"/>
                </a:lnTo>
                <a:lnTo>
                  <a:pt x="196" y="677"/>
                </a:lnTo>
                <a:lnTo>
                  <a:pt x="195" y="677"/>
                </a:lnTo>
                <a:lnTo>
                  <a:pt x="195" y="676"/>
                </a:lnTo>
                <a:lnTo>
                  <a:pt x="194" y="674"/>
                </a:lnTo>
                <a:lnTo>
                  <a:pt x="192" y="672"/>
                </a:lnTo>
                <a:lnTo>
                  <a:pt x="186" y="672"/>
                </a:lnTo>
                <a:lnTo>
                  <a:pt x="186" y="674"/>
                </a:lnTo>
                <a:lnTo>
                  <a:pt x="185" y="678"/>
                </a:lnTo>
                <a:lnTo>
                  <a:pt x="184" y="679"/>
                </a:lnTo>
                <a:lnTo>
                  <a:pt x="185" y="679"/>
                </a:lnTo>
                <a:lnTo>
                  <a:pt x="185" y="680"/>
                </a:lnTo>
                <a:lnTo>
                  <a:pt x="186" y="680"/>
                </a:lnTo>
                <a:lnTo>
                  <a:pt x="187" y="681"/>
                </a:lnTo>
                <a:lnTo>
                  <a:pt x="188" y="683"/>
                </a:lnTo>
                <a:lnTo>
                  <a:pt x="189" y="685"/>
                </a:lnTo>
                <a:lnTo>
                  <a:pt x="189" y="686"/>
                </a:lnTo>
                <a:lnTo>
                  <a:pt x="181" y="689"/>
                </a:lnTo>
                <a:lnTo>
                  <a:pt x="167" y="689"/>
                </a:lnTo>
                <a:lnTo>
                  <a:pt x="167" y="687"/>
                </a:lnTo>
                <a:lnTo>
                  <a:pt x="162" y="687"/>
                </a:lnTo>
                <a:lnTo>
                  <a:pt x="162" y="690"/>
                </a:lnTo>
                <a:lnTo>
                  <a:pt x="157" y="690"/>
                </a:lnTo>
                <a:lnTo>
                  <a:pt x="155" y="691"/>
                </a:lnTo>
                <a:lnTo>
                  <a:pt x="155" y="693"/>
                </a:lnTo>
                <a:lnTo>
                  <a:pt x="155" y="694"/>
                </a:lnTo>
                <a:lnTo>
                  <a:pt x="157" y="696"/>
                </a:lnTo>
                <a:lnTo>
                  <a:pt x="157" y="701"/>
                </a:lnTo>
                <a:lnTo>
                  <a:pt x="157" y="702"/>
                </a:lnTo>
                <a:lnTo>
                  <a:pt x="157" y="703"/>
                </a:lnTo>
                <a:lnTo>
                  <a:pt x="157" y="705"/>
                </a:lnTo>
                <a:lnTo>
                  <a:pt x="157" y="707"/>
                </a:lnTo>
                <a:lnTo>
                  <a:pt x="162" y="707"/>
                </a:lnTo>
                <a:lnTo>
                  <a:pt x="162" y="711"/>
                </a:lnTo>
                <a:lnTo>
                  <a:pt x="169" y="710"/>
                </a:lnTo>
                <a:lnTo>
                  <a:pt x="169" y="719"/>
                </a:lnTo>
                <a:lnTo>
                  <a:pt x="167" y="719"/>
                </a:lnTo>
                <a:lnTo>
                  <a:pt x="167" y="722"/>
                </a:lnTo>
                <a:lnTo>
                  <a:pt x="166" y="722"/>
                </a:lnTo>
                <a:lnTo>
                  <a:pt x="166" y="723"/>
                </a:lnTo>
                <a:lnTo>
                  <a:pt x="162" y="723"/>
                </a:lnTo>
                <a:lnTo>
                  <a:pt x="161" y="723"/>
                </a:lnTo>
                <a:lnTo>
                  <a:pt x="162" y="729"/>
                </a:lnTo>
                <a:lnTo>
                  <a:pt x="162" y="731"/>
                </a:lnTo>
                <a:lnTo>
                  <a:pt x="162" y="732"/>
                </a:lnTo>
                <a:lnTo>
                  <a:pt x="161" y="732"/>
                </a:lnTo>
                <a:lnTo>
                  <a:pt x="159" y="733"/>
                </a:lnTo>
                <a:lnTo>
                  <a:pt x="157" y="735"/>
                </a:lnTo>
                <a:lnTo>
                  <a:pt x="152" y="736"/>
                </a:lnTo>
                <a:lnTo>
                  <a:pt x="153" y="738"/>
                </a:lnTo>
                <a:lnTo>
                  <a:pt x="134" y="746"/>
                </a:lnTo>
                <a:lnTo>
                  <a:pt x="134" y="753"/>
                </a:lnTo>
                <a:lnTo>
                  <a:pt x="123" y="753"/>
                </a:lnTo>
                <a:lnTo>
                  <a:pt x="123" y="756"/>
                </a:lnTo>
                <a:lnTo>
                  <a:pt x="116" y="756"/>
                </a:lnTo>
                <a:lnTo>
                  <a:pt x="116" y="757"/>
                </a:lnTo>
                <a:lnTo>
                  <a:pt x="124" y="757"/>
                </a:lnTo>
                <a:lnTo>
                  <a:pt x="123" y="758"/>
                </a:lnTo>
                <a:lnTo>
                  <a:pt x="123" y="760"/>
                </a:lnTo>
                <a:lnTo>
                  <a:pt x="125" y="760"/>
                </a:lnTo>
                <a:lnTo>
                  <a:pt x="128" y="760"/>
                </a:lnTo>
                <a:lnTo>
                  <a:pt x="134" y="761"/>
                </a:lnTo>
                <a:lnTo>
                  <a:pt x="141" y="760"/>
                </a:lnTo>
                <a:lnTo>
                  <a:pt x="148" y="760"/>
                </a:lnTo>
                <a:lnTo>
                  <a:pt x="148" y="769"/>
                </a:lnTo>
                <a:lnTo>
                  <a:pt x="148" y="772"/>
                </a:lnTo>
                <a:lnTo>
                  <a:pt x="148" y="770"/>
                </a:lnTo>
                <a:lnTo>
                  <a:pt x="149" y="770"/>
                </a:lnTo>
                <a:lnTo>
                  <a:pt x="152" y="769"/>
                </a:lnTo>
                <a:lnTo>
                  <a:pt x="152" y="770"/>
                </a:lnTo>
                <a:lnTo>
                  <a:pt x="154" y="771"/>
                </a:lnTo>
                <a:lnTo>
                  <a:pt x="155" y="771"/>
                </a:lnTo>
                <a:lnTo>
                  <a:pt x="157" y="771"/>
                </a:lnTo>
                <a:lnTo>
                  <a:pt x="157" y="774"/>
                </a:lnTo>
                <a:lnTo>
                  <a:pt x="157" y="771"/>
                </a:lnTo>
                <a:lnTo>
                  <a:pt x="158" y="771"/>
                </a:lnTo>
                <a:lnTo>
                  <a:pt x="159" y="771"/>
                </a:lnTo>
                <a:lnTo>
                  <a:pt x="163" y="771"/>
                </a:lnTo>
                <a:lnTo>
                  <a:pt x="163" y="768"/>
                </a:lnTo>
                <a:lnTo>
                  <a:pt x="164" y="760"/>
                </a:lnTo>
                <a:lnTo>
                  <a:pt x="163" y="760"/>
                </a:lnTo>
                <a:lnTo>
                  <a:pt x="163" y="743"/>
                </a:lnTo>
                <a:lnTo>
                  <a:pt x="161" y="743"/>
                </a:lnTo>
                <a:lnTo>
                  <a:pt x="161" y="740"/>
                </a:lnTo>
                <a:lnTo>
                  <a:pt x="163" y="739"/>
                </a:lnTo>
                <a:lnTo>
                  <a:pt x="163" y="738"/>
                </a:lnTo>
                <a:lnTo>
                  <a:pt x="164" y="739"/>
                </a:lnTo>
                <a:lnTo>
                  <a:pt x="166" y="741"/>
                </a:lnTo>
                <a:lnTo>
                  <a:pt x="169" y="739"/>
                </a:lnTo>
                <a:lnTo>
                  <a:pt x="166" y="737"/>
                </a:lnTo>
                <a:lnTo>
                  <a:pt x="166" y="736"/>
                </a:lnTo>
                <a:lnTo>
                  <a:pt x="167" y="736"/>
                </a:lnTo>
                <a:lnTo>
                  <a:pt x="168" y="736"/>
                </a:lnTo>
                <a:lnTo>
                  <a:pt x="167" y="735"/>
                </a:lnTo>
                <a:lnTo>
                  <a:pt x="167" y="731"/>
                </a:lnTo>
                <a:lnTo>
                  <a:pt x="166" y="731"/>
                </a:lnTo>
                <a:lnTo>
                  <a:pt x="168" y="730"/>
                </a:lnTo>
                <a:lnTo>
                  <a:pt x="167" y="730"/>
                </a:lnTo>
                <a:lnTo>
                  <a:pt x="167" y="729"/>
                </a:lnTo>
                <a:lnTo>
                  <a:pt x="167" y="728"/>
                </a:lnTo>
                <a:lnTo>
                  <a:pt x="176" y="721"/>
                </a:lnTo>
                <a:lnTo>
                  <a:pt x="177" y="719"/>
                </a:lnTo>
                <a:lnTo>
                  <a:pt x="179" y="715"/>
                </a:lnTo>
                <a:lnTo>
                  <a:pt x="179" y="714"/>
                </a:lnTo>
                <a:lnTo>
                  <a:pt x="180" y="713"/>
                </a:lnTo>
                <a:lnTo>
                  <a:pt x="184" y="707"/>
                </a:lnTo>
                <a:lnTo>
                  <a:pt x="185" y="705"/>
                </a:lnTo>
                <a:lnTo>
                  <a:pt x="186" y="704"/>
                </a:lnTo>
                <a:lnTo>
                  <a:pt x="187" y="703"/>
                </a:lnTo>
                <a:lnTo>
                  <a:pt x="188" y="702"/>
                </a:lnTo>
                <a:lnTo>
                  <a:pt x="192" y="697"/>
                </a:lnTo>
                <a:lnTo>
                  <a:pt x="192" y="690"/>
                </a:lnTo>
                <a:lnTo>
                  <a:pt x="194" y="694"/>
                </a:lnTo>
                <a:lnTo>
                  <a:pt x="195" y="695"/>
                </a:lnTo>
                <a:lnTo>
                  <a:pt x="195" y="694"/>
                </a:lnTo>
                <a:lnTo>
                  <a:pt x="202" y="688"/>
                </a:lnTo>
                <a:lnTo>
                  <a:pt x="203" y="687"/>
                </a:lnTo>
                <a:lnTo>
                  <a:pt x="204" y="687"/>
                </a:lnTo>
                <a:lnTo>
                  <a:pt x="204" y="686"/>
                </a:lnTo>
                <a:lnTo>
                  <a:pt x="205" y="685"/>
                </a:lnTo>
                <a:lnTo>
                  <a:pt x="206" y="685"/>
                </a:lnTo>
                <a:lnTo>
                  <a:pt x="206" y="683"/>
                </a:lnTo>
                <a:lnTo>
                  <a:pt x="207" y="683"/>
                </a:lnTo>
                <a:lnTo>
                  <a:pt x="209" y="682"/>
                </a:lnTo>
                <a:lnTo>
                  <a:pt x="209" y="681"/>
                </a:lnTo>
                <a:lnTo>
                  <a:pt x="211" y="681"/>
                </a:lnTo>
                <a:lnTo>
                  <a:pt x="211" y="680"/>
                </a:lnTo>
                <a:lnTo>
                  <a:pt x="212" y="682"/>
                </a:lnTo>
                <a:lnTo>
                  <a:pt x="213" y="683"/>
                </a:lnTo>
                <a:lnTo>
                  <a:pt x="213" y="687"/>
                </a:lnTo>
                <a:lnTo>
                  <a:pt x="219" y="687"/>
                </a:lnTo>
                <a:lnTo>
                  <a:pt x="219" y="699"/>
                </a:lnTo>
                <a:lnTo>
                  <a:pt x="219" y="698"/>
                </a:lnTo>
                <a:lnTo>
                  <a:pt x="219" y="697"/>
                </a:lnTo>
                <a:lnTo>
                  <a:pt x="220" y="696"/>
                </a:lnTo>
                <a:lnTo>
                  <a:pt x="220" y="695"/>
                </a:lnTo>
                <a:lnTo>
                  <a:pt x="221" y="695"/>
                </a:lnTo>
                <a:lnTo>
                  <a:pt x="221" y="694"/>
                </a:lnTo>
                <a:lnTo>
                  <a:pt x="222" y="693"/>
                </a:lnTo>
                <a:lnTo>
                  <a:pt x="222" y="691"/>
                </a:lnTo>
                <a:lnTo>
                  <a:pt x="223" y="690"/>
                </a:lnTo>
                <a:lnTo>
                  <a:pt x="224" y="690"/>
                </a:lnTo>
                <a:lnTo>
                  <a:pt x="227" y="688"/>
                </a:lnTo>
                <a:lnTo>
                  <a:pt x="228" y="687"/>
                </a:lnTo>
                <a:lnTo>
                  <a:pt x="232" y="683"/>
                </a:lnTo>
                <a:lnTo>
                  <a:pt x="232" y="682"/>
                </a:lnTo>
                <a:lnTo>
                  <a:pt x="230" y="674"/>
                </a:lnTo>
                <a:lnTo>
                  <a:pt x="230" y="672"/>
                </a:lnTo>
                <a:lnTo>
                  <a:pt x="235" y="672"/>
                </a:lnTo>
                <a:lnTo>
                  <a:pt x="235" y="673"/>
                </a:lnTo>
                <a:lnTo>
                  <a:pt x="235" y="676"/>
                </a:lnTo>
                <a:lnTo>
                  <a:pt x="235" y="681"/>
                </a:lnTo>
                <a:lnTo>
                  <a:pt x="235" y="691"/>
                </a:lnTo>
                <a:lnTo>
                  <a:pt x="235" y="693"/>
                </a:lnTo>
                <a:lnTo>
                  <a:pt x="235" y="695"/>
                </a:lnTo>
                <a:lnTo>
                  <a:pt x="235" y="696"/>
                </a:lnTo>
                <a:lnTo>
                  <a:pt x="235" y="697"/>
                </a:lnTo>
                <a:lnTo>
                  <a:pt x="235" y="698"/>
                </a:lnTo>
                <a:lnTo>
                  <a:pt x="235" y="702"/>
                </a:lnTo>
                <a:lnTo>
                  <a:pt x="248" y="702"/>
                </a:lnTo>
                <a:lnTo>
                  <a:pt x="255" y="702"/>
                </a:lnTo>
                <a:lnTo>
                  <a:pt x="256" y="702"/>
                </a:lnTo>
                <a:lnTo>
                  <a:pt x="263" y="702"/>
                </a:lnTo>
                <a:lnTo>
                  <a:pt x="263" y="708"/>
                </a:lnTo>
                <a:lnTo>
                  <a:pt x="263" y="713"/>
                </a:lnTo>
                <a:lnTo>
                  <a:pt x="264" y="728"/>
                </a:lnTo>
                <a:lnTo>
                  <a:pt x="269" y="728"/>
                </a:lnTo>
                <a:lnTo>
                  <a:pt x="270" y="730"/>
                </a:lnTo>
                <a:lnTo>
                  <a:pt x="271" y="729"/>
                </a:lnTo>
                <a:lnTo>
                  <a:pt x="272" y="728"/>
                </a:lnTo>
                <a:lnTo>
                  <a:pt x="273" y="726"/>
                </a:lnTo>
                <a:lnTo>
                  <a:pt x="272" y="722"/>
                </a:lnTo>
                <a:lnTo>
                  <a:pt x="275" y="720"/>
                </a:lnTo>
                <a:lnTo>
                  <a:pt x="276" y="720"/>
                </a:lnTo>
                <a:lnTo>
                  <a:pt x="276" y="719"/>
                </a:lnTo>
                <a:lnTo>
                  <a:pt x="276" y="718"/>
                </a:lnTo>
                <a:lnTo>
                  <a:pt x="278" y="718"/>
                </a:lnTo>
                <a:lnTo>
                  <a:pt x="275" y="702"/>
                </a:lnTo>
                <a:lnTo>
                  <a:pt x="276" y="702"/>
                </a:lnTo>
                <a:lnTo>
                  <a:pt x="279" y="706"/>
                </a:lnTo>
                <a:lnTo>
                  <a:pt x="281" y="706"/>
                </a:lnTo>
                <a:lnTo>
                  <a:pt x="282" y="706"/>
                </a:lnTo>
                <a:lnTo>
                  <a:pt x="288" y="706"/>
                </a:lnTo>
                <a:lnTo>
                  <a:pt x="297" y="706"/>
                </a:lnTo>
                <a:lnTo>
                  <a:pt x="298" y="706"/>
                </a:lnTo>
                <a:lnTo>
                  <a:pt x="299" y="706"/>
                </a:lnTo>
                <a:lnTo>
                  <a:pt x="303" y="706"/>
                </a:lnTo>
                <a:lnTo>
                  <a:pt x="305" y="704"/>
                </a:lnTo>
                <a:lnTo>
                  <a:pt x="300" y="699"/>
                </a:lnTo>
                <a:lnTo>
                  <a:pt x="297" y="703"/>
                </a:lnTo>
                <a:lnTo>
                  <a:pt x="297" y="702"/>
                </a:lnTo>
                <a:lnTo>
                  <a:pt x="296" y="698"/>
                </a:lnTo>
                <a:lnTo>
                  <a:pt x="291" y="697"/>
                </a:lnTo>
                <a:lnTo>
                  <a:pt x="290" y="697"/>
                </a:lnTo>
                <a:lnTo>
                  <a:pt x="289" y="694"/>
                </a:lnTo>
                <a:lnTo>
                  <a:pt x="288" y="693"/>
                </a:lnTo>
                <a:lnTo>
                  <a:pt x="287" y="690"/>
                </a:lnTo>
                <a:lnTo>
                  <a:pt x="287" y="688"/>
                </a:lnTo>
                <a:lnTo>
                  <a:pt x="287" y="682"/>
                </a:lnTo>
                <a:lnTo>
                  <a:pt x="287" y="681"/>
                </a:lnTo>
                <a:lnTo>
                  <a:pt x="287" y="679"/>
                </a:lnTo>
                <a:lnTo>
                  <a:pt x="287" y="678"/>
                </a:lnTo>
                <a:lnTo>
                  <a:pt x="291" y="678"/>
                </a:lnTo>
                <a:lnTo>
                  <a:pt x="293" y="678"/>
                </a:lnTo>
                <a:lnTo>
                  <a:pt x="295" y="678"/>
                </a:lnTo>
                <a:lnTo>
                  <a:pt x="295" y="680"/>
                </a:lnTo>
                <a:lnTo>
                  <a:pt x="299" y="680"/>
                </a:lnTo>
                <a:lnTo>
                  <a:pt x="300" y="682"/>
                </a:lnTo>
                <a:lnTo>
                  <a:pt x="300" y="686"/>
                </a:lnTo>
                <a:lnTo>
                  <a:pt x="301" y="688"/>
                </a:lnTo>
                <a:lnTo>
                  <a:pt x="303" y="690"/>
                </a:lnTo>
                <a:lnTo>
                  <a:pt x="303" y="691"/>
                </a:lnTo>
                <a:lnTo>
                  <a:pt x="304" y="691"/>
                </a:lnTo>
                <a:lnTo>
                  <a:pt x="305" y="690"/>
                </a:lnTo>
                <a:lnTo>
                  <a:pt x="308" y="691"/>
                </a:lnTo>
                <a:lnTo>
                  <a:pt x="305" y="695"/>
                </a:lnTo>
                <a:lnTo>
                  <a:pt x="309" y="699"/>
                </a:lnTo>
                <a:lnTo>
                  <a:pt x="312" y="696"/>
                </a:lnTo>
                <a:lnTo>
                  <a:pt x="314" y="695"/>
                </a:lnTo>
                <a:lnTo>
                  <a:pt x="315" y="696"/>
                </a:lnTo>
                <a:lnTo>
                  <a:pt x="315" y="697"/>
                </a:lnTo>
                <a:lnTo>
                  <a:pt x="316" y="697"/>
                </a:lnTo>
                <a:lnTo>
                  <a:pt x="319" y="695"/>
                </a:lnTo>
                <a:lnTo>
                  <a:pt x="322" y="694"/>
                </a:lnTo>
                <a:lnTo>
                  <a:pt x="323" y="694"/>
                </a:lnTo>
                <a:lnTo>
                  <a:pt x="323" y="695"/>
                </a:lnTo>
                <a:lnTo>
                  <a:pt x="323" y="696"/>
                </a:lnTo>
                <a:lnTo>
                  <a:pt x="324" y="696"/>
                </a:lnTo>
                <a:lnTo>
                  <a:pt x="324" y="699"/>
                </a:lnTo>
                <a:lnTo>
                  <a:pt x="324" y="701"/>
                </a:lnTo>
                <a:lnTo>
                  <a:pt x="334" y="701"/>
                </a:lnTo>
                <a:lnTo>
                  <a:pt x="334" y="702"/>
                </a:lnTo>
                <a:lnTo>
                  <a:pt x="334" y="703"/>
                </a:lnTo>
                <a:lnTo>
                  <a:pt x="327" y="703"/>
                </a:lnTo>
                <a:lnTo>
                  <a:pt x="324" y="703"/>
                </a:lnTo>
                <a:lnTo>
                  <a:pt x="323" y="703"/>
                </a:lnTo>
                <a:lnTo>
                  <a:pt x="324" y="704"/>
                </a:lnTo>
                <a:lnTo>
                  <a:pt x="324" y="705"/>
                </a:lnTo>
                <a:lnTo>
                  <a:pt x="324" y="706"/>
                </a:lnTo>
                <a:lnTo>
                  <a:pt x="327" y="706"/>
                </a:lnTo>
                <a:lnTo>
                  <a:pt x="334" y="706"/>
                </a:lnTo>
                <a:lnTo>
                  <a:pt x="334" y="708"/>
                </a:lnTo>
                <a:lnTo>
                  <a:pt x="334" y="711"/>
                </a:lnTo>
                <a:lnTo>
                  <a:pt x="334" y="713"/>
                </a:lnTo>
                <a:lnTo>
                  <a:pt x="334" y="714"/>
                </a:lnTo>
                <a:lnTo>
                  <a:pt x="334" y="715"/>
                </a:lnTo>
                <a:lnTo>
                  <a:pt x="334" y="718"/>
                </a:lnTo>
                <a:lnTo>
                  <a:pt x="334" y="724"/>
                </a:lnTo>
                <a:lnTo>
                  <a:pt x="333" y="723"/>
                </a:lnTo>
                <a:lnTo>
                  <a:pt x="332" y="723"/>
                </a:lnTo>
                <a:lnTo>
                  <a:pt x="332" y="722"/>
                </a:lnTo>
                <a:lnTo>
                  <a:pt x="331" y="722"/>
                </a:lnTo>
                <a:lnTo>
                  <a:pt x="329" y="724"/>
                </a:lnTo>
                <a:lnTo>
                  <a:pt x="327" y="723"/>
                </a:lnTo>
                <a:lnTo>
                  <a:pt x="330" y="720"/>
                </a:lnTo>
                <a:lnTo>
                  <a:pt x="329" y="719"/>
                </a:lnTo>
                <a:lnTo>
                  <a:pt x="327" y="721"/>
                </a:lnTo>
                <a:lnTo>
                  <a:pt x="325" y="720"/>
                </a:lnTo>
                <a:lnTo>
                  <a:pt x="327" y="718"/>
                </a:lnTo>
                <a:lnTo>
                  <a:pt x="326" y="716"/>
                </a:lnTo>
                <a:lnTo>
                  <a:pt x="326" y="715"/>
                </a:lnTo>
                <a:lnTo>
                  <a:pt x="325" y="715"/>
                </a:lnTo>
                <a:lnTo>
                  <a:pt x="324" y="714"/>
                </a:lnTo>
                <a:lnTo>
                  <a:pt x="322" y="712"/>
                </a:lnTo>
                <a:lnTo>
                  <a:pt x="321" y="711"/>
                </a:lnTo>
                <a:lnTo>
                  <a:pt x="317" y="712"/>
                </a:lnTo>
                <a:lnTo>
                  <a:pt x="317" y="713"/>
                </a:lnTo>
                <a:lnTo>
                  <a:pt x="315" y="712"/>
                </a:lnTo>
                <a:lnTo>
                  <a:pt x="316" y="711"/>
                </a:lnTo>
                <a:lnTo>
                  <a:pt x="315" y="710"/>
                </a:lnTo>
                <a:lnTo>
                  <a:pt x="314" y="710"/>
                </a:lnTo>
                <a:lnTo>
                  <a:pt x="314" y="711"/>
                </a:lnTo>
                <a:lnTo>
                  <a:pt x="313" y="708"/>
                </a:lnTo>
                <a:lnTo>
                  <a:pt x="312" y="710"/>
                </a:lnTo>
                <a:lnTo>
                  <a:pt x="310" y="712"/>
                </a:lnTo>
                <a:lnTo>
                  <a:pt x="313" y="713"/>
                </a:lnTo>
                <a:lnTo>
                  <a:pt x="313" y="714"/>
                </a:lnTo>
                <a:lnTo>
                  <a:pt x="317" y="718"/>
                </a:lnTo>
                <a:lnTo>
                  <a:pt x="314" y="720"/>
                </a:lnTo>
                <a:lnTo>
                  <a:pt x="306" y="727"/>
                </a:lnTo>
                <a:lnTo>
                  <a:pt x="306" y="726"/>
                </a:lnTo>
                <a:lnTo>
                  <a:pt x="305" y="726"/>
                </a:lnTo>
                <a:lnTo>
                  <a:pt x="306" y="724"/>
                </a:lnTo>
                <a:lnTo>
                  <a:pt x="306" y="723"/>
                </a:lnTo>
                <a:lnTo>
                  <a:pt x="306" y="722"/>
                </a:lnTo>
                <a:lnTo>
                  <a:pt x="307" y="722"/>
                </a:lnTo>
                <a:lnTo>
                  <a:pt x="308" y="722"/>
                </a:lnTo>
                <a:lnTo>
                  <a:pt x="308" y="721"/>
                </a:lnTo>
                <a:lnTo>
                  <a:pt x="306" y="716"/>
                </a:lnTo>
                <a:lnTo>
                  <a:pt x="305" y="718"/>
                </a:lnTo>
                <a:lnTo>
                  <a:pt x="304" y="718"/>
                </a:lnTo>
                <a:lnTo>
                  <a:pt x="303" y="719"/>
                </a:lnTo>
                <a:lnTo>
                  <a:pt x="303" y="724"/>
                </a:lnTo>
                <a:lnTo>
                  <a:pt x="303" y="726"/>
                </a:lnTo>
                <a:lnTo>
                  <a:pt x="304" y="726"/>
                </a:lnTo>
                <a:lnTo>
                  <a:pt x="305" y="727"/>
                </a:lnTo>
                <a:lnTo>
                  <a:pt x="305" y="729"/>
                </a:lnTo>
                <a:lnTo>
                  <a:pt x="305" y="735"/>
                </a:lnTo>
                <a:lnTo>
                  <a:pt x="305" y="733"/>
                </a:lnTo>
                <a:lnTo>
                  <a:pt x="300" y="731"/>
                </a:lnTo>
                <a:lnTo>
                  <a:pt x="299" y="728"/>
                </a:lnTo>
                <a:lnTo>
                  <a:pt x="299" y="727"/>
                </a:lnTo>
                <a:lnTo>
                  <a:pt x="300" y="726"/>
                </a:lnTo>
                <a:lnTo>
                  <a:pt x="298" y="723"/>
                </a:lnTo>
                <a:lnTo>
                  <a:pt x="298" y="722"/>
                </a:lnTo>
                <a:lnTo>
                  <a:pt x="297" y="722"/>
                </a:lnTo>
                <a:lnTo>
                  <a:pt x="298" y="723"/>
                </a:lnTo>
                <a:lnTo>
                  <a:pt x="299" y="726"/>
                </a:lnTo>
                <a:lnTo>
                  <a:pt x="299" y="727"/>
                </a:lnTo>
                <a:lnTo>
                  <a:pt x="298" y="728"/>
                </a:lnTo>
                <a:lnTo>
                  <a:pt x="298" y="729"/>
                </a:lnTo>
                <a:lnTo>
                  <a:pt x="297" y="729"/>
                </a:lnTo>
                <a:lnTo>
                  <a:pt x="297" y="730"/>
                </a:lnTo>
                <a:lnTo>
                  <a:pt x="296" y="730"/>
                </a:lnTo>
                <a:lnTo>
                  <a:pt x="296" y="731"/>
                </a:lnTo>
                <a:lnTo>
                  <a:pt x="295" y="731"/>
                </a:lnTo>
                <a:lnTo>
                  <a:pt x="295" y="732"/>
                </a:lnTo>
                <a:lnTo>
                  <a:pt x="295" y="733"/>
                </a:lnTo>
                <a:lnTo>
                  <a:pt x="292" y="733"/>
                </a:lnTo>
                <a:lnTo>
                  <a:pt x="288" y="733"/>
                </a:lnTo>
                <a:lnTo>
                  <a:pt x="289" y="731"/>
                </a:lnTo>
                <a:lnTo>
                  <a:pt x="287" y="730"/>
                </a:lnTo>
                <a:lnTo>
                  <a:pt x="286" y="730"/>
                </a:lnTo>
                <a:lnTo>
                  <a:pt x="283" y="730"/>
                </a:lnTo>
                <a:lnTo>
                  <a:pt x="283" y="729"/>
                </a:lnTo>
                <a:lnTo>
                  <a:pt x="279" y="729"/>
                </a:lnTo>
                <a:lnTo>
                  <a:pt x="279" y="731"/>
                </a:lnTo>
                <a:lnTo>
                  <a:pt x="278" y="731"/>
                </a:lnTo>
                <a:lnTo>
                  <a:pt x="274" y="731"/>
                </a:lnTo>
                <a:lnTo>
                  <a:pt x="269" y="731"/>
                </a:lnTo>
                <a:lnTo>
                  <a:pt x="269" y="730"/>
                </a:lnTo>
                <a:lnTo>
                  <a:pt x="266" y="732"/>
                </a:lnTo>
                <a:lnTo>
                  <a:pt x="271" y="736"/>
                </a:lnTo>
                <a:lnTo>
                  <a:pt x="272" y="737"/>
                </a:lnTo>
                <a:lnTo>
                  <a:pt x="275" y="736"/>
                </a:lnTo>
                <a:lnTo>
                  <a:pt x="276" y="740"/>
                </a:lnTo>
                <a:lnTo>
                  <a:pt x="276" y="741"/>
                </a:lnTo>
                <a:lnTo>
                  <a:pt x="274" y="743"/>
                </a:lnTo>
                <a:lnTo>
                  <a:pt x="272" y="744"/>
                </a:lnTo>
                <a:lnTo>
                  <a:pt x="271" y="745"/>
                </a:lnTo>
                <a:lnTo>
                  <a:pt x="270" y="746"/>
                </a:lnTo>
                <a:lnTo>
                  <a:pt x="267" y="746"/>
                </a:lnTo>
                <a:lnTo>
                  <a:pt x="267" y="751"/>
                </a:lnTo>
                <a:lnTo>
                  <a:pt x="269" y="751"/>
                </a:lnTo>
                <a:lnTo>
                  <a:pt x="271" y="751"/>
                </a:lnTo>
                <a:lnTo>
                  <a:pt x="272" y="751"/>
                </a:lnTo>
                <a:lnTo>
                  <a:pt x="272" y="753"/>
                </a:lnTo>
                <a:lnTo>
                  <a:pt x="271" y="753"/>
                </a:lnTo>
                <a:lnTo>
                  <a:pt x="269" y="754"/>
                </a:lnTo>
                <a:lnTo>
                  <a:pt x="267" y="754"/>
                </a:lnTo>
                <a:lnTo>
                  <a:pt x="267" y="755"/>
                </a:lnTo>
                <a:lnTo>
                  <a:pt x="264" y="756"/>
                </a:lnTo>
                <a:lnTo>
                  <a:pt x="264" y="757"/>
                </a:lnTo>
                <a:lnTo>
                  <a:pt x="263" y="757"/>
                </a:lnTo>
                <a:lnTo>
                  <a:pt x="264" y="760"/>
                </a:lnTo>
                <a:lnTo>
                  <a:pt x="271" y="760"/>
                </a:lnTo>
                <a:lnTo>
                  <a:pt x="273" y="760"/>
                </a:lnTo>
                <a:lnTo>
                  <a:pt x="276" y="760"/>
                </a:lnTo>
                <a:lnTo>
                  <a:pt x="280" y="760"/>
                </a:lnTo>
                <a:lnTo>
                  <a:pt x="280" y="768"/>
                </a:lnTo>
                <a:lnTo>
                  <a:pt x="286" y="766"/>
                </a:lnTo>
                <a:lnTo>
                  <a:pt x="286" y="769"/>
                </a:lnTo>
                <a:lnTo>
                  <a:pt x="284" y="769"/>
                </a:lnTo>
                <a:lnTo>
                  <a:pt x="283" y="770"/>
                </a:lnTo>
                <a:lnTo>
                  <a:pt x="282" y="770"/>
                </a:lnTo>
                <a:lnTo>
                  <a:pt x="281" y="770"/>
                </a:lnTo>
                <a:lnTo>
                  <a:pt x="280" y="770"/>
                </a:lnTo>
                <a:lnTo>
                  <a:pt x="280" y="773"/>
                </a:lnTo>
                <a:lnTo>
                  <a:pt x="279" y="774"/>
                </a:lnTo>
                <a:lnTo>
                  <a:pt x="279" y="773"/>
                </a:lnTo>
                <a:lnTo>
                  <a:pt x="278" y="771"/>
                </a:lnTo>
                <a:lnTo>
                  <a:pt x="276" y="771"/>
                </a:lnTo>
                <a:lnTo>
                  <a:pt x="276" y="773"/>
                </a:lnTo>
                <a:lnTo>
                  <a:pt x="276" y="774"/>
                </a:lnTo>
                <a:lnTo>
                  <a:pt x="273" y="774"/>
                </a:lnTo>
                <a:lnTo>
                  <a:pt x="273" y="771"/>
                </a:lnTo>
                <a:lnTo>
                  <a:pt x="271" y="771"/>
                </a:lnTo>
                <a:lnTo>
                  <a:pt x="269" y="771"/>
                </a:lnTo>
                <a:lnTo>
                  <a:pt x="267" y="771"/>
                </a:lnTo>
                <a:lnTo>
                  <a:pt x="267" y="774"/>
                </a:lnTo>
                <a:lnTo>
                  <a:pt x="267" y="777"/>
                </a:lnTo>
                <a:lnTo>
                  <a:pt x="267" y="778"/>
                </a:lnTo>
                <a:lnTo>
                  <a:pt x="267" y="780"/>
                </a:lnTo>
                <a:lnTo>
                  <a:pt x="267" y="781"/>
                </a:lnTo>
                <a:lnTo>
                  <a:pt x="267" y="782"/>
                </a:lnTo>
                <a:lnTo>
                  <a:pt x="265" y="782"/>
                </a:lnTo>
                <a:lnTo>
                  <a:pt x="265" y="781"/>
                </a:lnTo>
                <a:lnTo>
                  <a:pt x="264" y="782"/>
                </a:lnTo>
                <a:lnTo>
                  <a:pt x="261" y="782"/>
                </a:lnTo>
                <a:lnTo>
                  <a:pt x="261" y="783"/>
                </a:lnTo>
                <a:lnTo>
                  <a:pt x="262" y="783"/>
                </a:lnTo>
                <a:lnTo>
                  <a:pt x="263" y="787"/>
                </a:lnTo>
                <a:lnTo>
                  <a:pt x="264" y="788"/>
                </a:lnTo>
                <a:lnTo>
                  <a:pt x="264" y="789"/>
                </a:lnTo>
                <a:lnTo>
                  <a:pt x="271" y="788"/>
                </a:lnTo>
                <a:lnTo>
                  <a:pt x="273" y="788"/>
                </a:lnTo>
                <a:lnTo>
                  <a:pt x="273" y="789"/>
                </a:lnTo>
                <a:lnTo>
                  <a:pt x="276" y="789"/>
                </a:lnTo>
                <a:lnTo>
                  <a:pt x="276" y="800"/>
                </a:lnTo>
                <a:lnTo>
                  <a:pt x="272" y="800"/>
                </a:lnTo>
                <a:lnTo>
                  <a:pt x="270" y="800"/>
                </a:lnTo>
                <a:lnTo>
                  <a:pt x="269" y="800"/>
                </a:lnTo>
                <a:lnTo>
                  <a:pt x="269" y="799"/>
                </a:lnTo>
                <a:lnTo>
                  <a:pt x="266" y="799"/>
                </a:lnTo>
                <a:lnTo>
                  <a:pt x="265" y="799"/>
                </a:lnTo>
                <a:lnTo>
                  <a:pt x="265" y="798"/>
                </a:lnTo>
                <a:lnTo>
                  <a:pt x="265" y="796"/>
                </a:lnTo>
                <a:lnTo>
                  <a:pt x="265" y="795"/>
                </a:lnTo>
                <a:lnTo>
                  <a:pt x="257" y="795"/>
                </a:lnTo>
                <a:lnTo>
                  <a:pt x="256" y="795"/>
                </a:lnTo>
                <a:lnTo>
                  <a:pt x="256" y="793"/>
                </a:lnTo>
                <a:lnTo>
                  <a:pt x="256" y="790"/>
                </a:lnTo>
                <a:lnTo>
                  <a:pt x="256" y="789"/>
                </a:lnTo>
                <a:lnTo>
                  <a:pt x="254" y="789"/>
                </a:lnTo>
                <a:lnTo>
                  <a:pt x="250" y="789"/>
                </a:lnTo>
                <a:lnTo>
                  <a:pt x="250" y="788"/>
                </a:lnTo>
                <a:lnTo>
                  <a:pt x="250" y="787"/>
                </a:lnTo>
                <a:lnTo>
                  <a:pt x="250" y="786"/>
                </a:lnTo>
                <a:lnTo>
                  <a:pt x="250" y="783"/>
                </a:lnTo>
                <a:lnTo>
                  <a:pt x="250" y="782"/>
                </a:lnTo>
                <a:lnTo>
                  <a:pt x="250" y="781"/>
                </a:lnTo>
                <a:lnTo>
                  <a:pt x="250" y="779"/>
                </a:lnTo>
                <a:lnTo>
                  <a:pt x="250" y="778"/>
                </a:lnTo>
                <a:lnTo>
                  <a:pt x="250" y="777"/>
                </a:lnTo>
                <a:lnTo>
                  <a:pt x="250" y="774"/>
                </a:lnTo>
                <a:lnTo>
                  <a:pt x="249" y="773"/>
                </a:lnTo>
                <a:lnTo>
                  <a:pt x="247" y="773"/>
                </a:lnTo>
                <a:lnTo>
                  <a:pt x="246" y="772"/>
                </a:lnTo>
                <a:lnTo>
                  <a:pt x="244" y="771"/>
                </a:lnTo>
                <a:lnTo>
                  <a:pt x="243" y="770"/>
                </a:lnTo>
                <a:lnTo>
                  <a:pt x="241" y="770"/>
                </a:lnTo>
                <a:lnTo>
                  <a:pt x="239" y="769"/>
                </a:lnTo>
                <a:lnTo>
                  <a:pt x="239" y="768"/>
                </a:lnTo>
                <a:lnTo>
                  <a:pt x="239" y="773"/>
                </a:lnTo>
                <a:lnTo>
                  <a:pt x="239" y="778"/>
                </a:lnTo>
                <a:lnTo>
                  <a:pt x="237" y="778"/>
                </a:lnTo>
                <a:lnTo>
                  <a:pt x="237" y="787"/>
                </a:lnTo>
                <a:lnTo>
                  <a:pt x="237" y="794"/>
                </a:lnTo>
                <a:lnTo>
                  <a:pt x="237" y="806"/>
                </a:lnTo>
                <a:lnTo>
                  <a:pt x="237" y="810"/>
                </a:lnTo>
                <a:lnTo>
                  <a:pt x="237" y="811"/>
                </a:lnTo>
                <a:lnTo>
                  <a:pt x="239" y="808"/>
                </a:lnTo>
                <a:lnTo>
                  <a:pt x="240" y="808"/>
                </a:lnTo>
                <a:lnTo>
                  <a:pt x="241" y="807"/>
                </a:lnTo>
                <a:lnTo>
                  <a:pt x="243" y="806"/>
                </a:lnTo>
                <a:lnTo>
                  <a:pt x="244" y="806"/>
                </a:lnTo>
                <a:lnTo>
                  <a:pt x="245" y="805"/>
                </a:lnTo>
                <a:lnTo>
                  <a:pt x="246" y="804"/>
                </a:lnTo>
                <a:lnTo>
                  <a:pt x="247" y="803"/>
                </a:lnTo>
                <a:lnTo>
                  <a:pt x="248" y="803"/>
                </a:lnTo>
                <a:lnTo>
                  <a:pt x="248" y="802"/>
                </a:lnTo>
                <a:lnTo>
                  <a:pt x="250" y="800"/>
                </a:lnTo>
                <a:lnTo>
                  <a:pt x="250" y="803"/>
                </a:lnTo>
                <a:lnTo>
                  <a:pt x="250" y="819"/>
                </a:lnTo>
                <a:lnTo>
                  <a:pt x="254" y="819"/>
                </a:lnTo>
                <a:lnTo>
                  <a:pt x="254" y="822"/>
                </a:lnTo>
                <a:lnTo>
                  <a:pt x="254" y="823"/>
                </a:lnTo>
                <a:lnTo>
                  <a:pt x="253" y="823"/>
                </a:lnTo>
                <a:lnTo>
                  <a:pt x="252" y="824"/>
                </a:lnTo>
                <a:lnTo>
                  <a:pt x="252" y="825"/>
                </a:lnTo>
                <a:lnTo>
                  <a:pt x="250" y="825"/>
                </a:lnTo>
                <a:lnTo>
                  <a:pt x="249" y="827"/>
                </a:lnTo>
                <a:lnTo>
                  <a:pt x="249" y="830"/>
                </a:lnTo>
                <a:lnTo>
                  <a:pt x="248" y="831"/>
                </a:lnTo>
                <a:lnTo>
                  <a:pt x="248" y="829"/>
                </a:lnTo>
                <a:lnTo>
                  <a:pt x="248" y="830"/>
                </a:lnTo>
                <a:lnTo>
                  <a:pt x="248" y="831"/>
                </a:lnTo>
                <a:lnTo>
                  <a:pt x="247" y="832"/>
                </a:lnTo>
                <a:lnTo>
                  <a:pt x="247" y="833"/>
                </a:lnTo>
                <a:lnTo>
                  <a:pt x="246" y="835"/>
                </a:lnTo>
                <a:lnTo>
                  <a:pt x="246" y="837"/>
                </a:lnTo>
                <a:lnTo>
                  <a:pt x="246" y="840"/>
                </a:lnTo>
                <a:lnTo>
                  <a:pt x="245" y="840"/>
                </a:lnTo>
                <a:lnTo>
                  <a:pt x="244" y="840"/>
                </a:lnTo>
                <a:lnTo>
                  <a:pt x="244" y="841"/>
                </a:lnTo>
                <a:lnTo>
                  <a:pt x="243" y="841"/>
                </a:lnTo>
                <a:lnTo>
                  <a:pt x="241" y="841"/>
                </a:lnTo>
                <a:lnTo>
                  <a:pt x="240" y="842"/>
                </a:lnTo>
                <a:lnTo>
                  <a:pt x="237" y="846"/>
                </a:lnTo>
                <a:lnTo>
                  <a:pt x="236" y="848"/>
                </a:lnTo>
                <a:lnTo>
                  <a:pt x="233" y="848"/>
                </a:lnTo>
                <a:lnTo>
                  <a:pt x="233" y="855"/>
                </a:lnTo>
                <a:lnTo>
                  <a:pt x="241" y="856"/>
                </a:lnTo>
                <a:lnTo>
                  <a:pt x="243" y="856"/>
                </a:lnTo>
                <a:lnTo>
                  <a:pt x="245" y="860"/>
                </a:lnTo>
                <a:lnTo>
                  <a:pt x="246" y="861"/>
                </a:lnTo>
                <a:lnTo>
                  <a:pt x="248" y="863"/>
                </a:lnTo>
                <a:lnTo>
                  <a:pt x="249" y="863"/>
                </a:lnTo>
                <a:lnTo>
                  <a:pt x="250" y="864"/>
                </a:lnTo>
                <a:lnTo>
                  <a:pt x="253" y="865"/>
                </a:lnTo>
                <a:lnTo>
                  <a:pt x="254" y="865"/>
                </a:lnTo>
                <a:lnTo>
                  <a:pt x="255" y="866"/>
                </a:lnTo>
                <a:lnTo>
                  <a:pt x="256" y="866"/>
                </a:lnTo>
                <a:lnTo>
                  <a:pt x="256" y="867"/>
                </a:lnTo>
                <a:lnTo>
                  <a:pt x="252" y="871"/>
                </a:lnTo>
                <a:lnTo>
                  <a:pt x="231" y="871"/>
                </a:lnTo>
                <a:lnTo>
                  <a:pt x="229" y="871"/>
                </a:lnTo>
                <a:lnTo>
                  <a:pt x="223" y="871"/>
                </a:lnTo>
                <a:lnTo>
                  <a:pt x="223" y="874"/>
                </a:lnTo>
                <a:lnTo>
                  <a:pt x="223" y="875"/>
                </a:lnTo>
                <a:lnTo>
                  <a:pt x="223" y="878"/>
                </a:lnTo>
                <a:lnTo>
                  <a:pt x="221" y="878"/>
                </a:lnTo>
                <a:lnTo>
                  <a:pt x="217" y="878"/>
                </a:lnTo>
                <a:lnTo>
                  <a:pt x="217" y="879"/>
                </a:lnTo>
                <a:lnTo>
                  <a:pt x="217" y="887"/>
                </a:lnTo>
                <a:lnTo>
                  <a:pt x="215" y="887"/>
                </a:lnTo>
                <a:lnTo>
                  <a:pt x="213" y="887"/>
                </a:lnTo>
                <a:lnTo>
                  <a:pt x="213" y="881"/>
                </a:lnTo>
                <a:lnTo>
                  <a:pt x="204" y="881"/>
                </a:lnTo>
                <a:lnTo>
                  <a:pt x="204" y="882"/>
                </a:lnTo>
                <a:lnTo>
                  <a:pt x="192" y="882"/>
                </a:lnTo>
                <a:lnTo>
                  <a:pt x="192" y="878"/>
                </a:lnTo>
                <a:lnTo>
                  <a:pt x="209" y="878"/>
                </a:lnTo>
                <a:lnTo>
                  <a:pt x="209" y="875"/>
                </a:lnTo>
                <a:lnTo>
                  <a:pt x="209" y="874"/>
                </a:lnTo>
                <a:lnTo>
                  <a:pt x="209" y="872"/>
                </a:lnTo>
                <a:lnTo>
                  <a:pt x="215" y="872"/>
                </a:lnTo>
                <a:lnTo>
                  <a:pt x="215" y="871"/>
                </a:lnTo>
                <a:lnTo>
                  <a:pt x="209" y="871"/>
                </a:lnTo>
                <a:lnTo>
                  <a:pt x="207" y="869"/>
                </a:lnTo>
                <a:lnTo>
                  <a:pt x="192" y="869"/>
                </a:lnTo>
                <a:lnTo>
                  <a:pt x="192" y="863"/>
                </a:lnTo>
                <a:lnTo>
                  <a:pt x="198" y="863"/>
                </a:lnTo>
                <a:lnTo>
                  <a:pt x="198" y="862"/>
                </a:lnTo>
                <a:lnTo>
                  <a:pt x="198" y="861"/>
                </a:lnTo>
                <a:lnTo>
                  <a:pt x="198" y="860"/>
                </a:lnTo>
                <a:lnTo>
                  <a:pt x="197" y="860"/>
                </a:lnTo>
                <a:lnTo>
                  <a:pt x="197" y="858"/>
                </a:lnTo>
                <a:lnTo>
                  <a:pt x="197" y="857"/>
                </a:lnTo>
                <a:lnTo>
                  <a:pt x="196" y="857"/>
                </a:lnTo>
                <a:lnTo>
                  <a:pt x="195" y="857"/>
                </a:lnTo>
                <a:lnTo>
                  <a:pt x="195" y="856"/>
                </a:lnTo>
                <a:lnTo>
                  <a:pt x="195" y="855"/>
                </a:lnTo>
                <a:lnTo>
                  <a:pt x="194" y="855"/>
                </a:lnTo>
                <a:lnTo>
                  <a:pt x="194" y="854"/>
                </a:lnTo>
                <a:lnTo>
                  <a:pt x="193" y="854"/>
                </a:lnTo>
                <a:lnTo>
                  <a:pt x="193" y="853"/>
                </a:lnTo>
                <a:lnTo>
                  <a:pt x="192" y="853"/>
                </a:lnTo>
                <a:lnTo>
                  <a:pt x="192" y="852"/>
                </a:lnTo>
                <a:lnTo>
                  <a:pt x="203" y="847"/>
                </a:lnTo>
                <a:lnTo>
                  <a:pt x="203" y="845"/>
                </a:lnTo>
                <a:lnTo>
                  <a:pt x="203" y="842"/>
                </a:lnTo>
                <a:lnTo>
                  <a:pt x="202" y="842"/>
                </a:lnTo>
                <a:lnTo>
                  <a:pt x="202" y="841"/>
                </a:lnTo>
                <a:lnTo>
                  <a:pt x="200" y="839"/>
                </a:lnTo>
                <a:lnTo>
                  <a:pt x="201" y="839"/>
                </a:lnTo>
                <a:lnTo>
                  <a:pt x="205" y="833"/>
                </a:lnTo>
                <a:lnTo>
                  <a:pt x="201" y="839"/>
                </a:lnTo>
                <a:lnTo>
                  <a:pt x="200" y="839"/>
                </a:lnTo>
                <a:lnTo>
                  <a:pt x="198" y="837"/>
                </a:lnTo>
                <a:lnTo>
                  <a:pt x="197" y="835"/>
                </a:lnTo>
                <a:lnTo>
                  <a:pt x="195" y="832"/>
                </a:lnTo>
                <a:lnTo>
                  <a:pt x="194" y="831"/>
                </a:lnTo>
                <a:lnTo>
                  <a:pt x="194" y="829"/>
                </a:lnTo>
                <a:lnTo>
                  <a:pt x="192" y="825"/>
                </a:lnTo>
                <a:lnTo>
                  <a:pt x="192" y="824"/>
                </a:lnTo>
                <a:lnTo>
                  <a:pt x="190" y="825"/>
                </a:lnTo>
                <a:lnTo>
                  <a:pt x="188" y="827"/>
                </a:lnTo>
                <a:lnTo>
                  <a:pt x="180" y="835"/>
                </a:lnTo>
                <a:lnTo>
                  <a:pt x="178" y="835"/>
                </a:lnTo>
                <a:lnTo>
                  <a:pt x="177" y="836"/>
                </a:lnTo>
                <a:lnTo>
                  <a:pt x="176" y="836"/>
                </a:lnTo>
                <a:lnTo>
                  <a:pt x="172" y="837"/>
                </a:lnTo>
                <a:lnTo>
                  <a:pt x="171" y="837"/>
                </a:lnTo>
                <a:lnTo>
                  <a:pt x="171" y="836"/>
                </a:lnTo>
                <a:lnTo>
                  <a:pt x="172" y="830"/>
                </a:lnTo>
                <a:lnTo>
                  <a:pt x="172" y="829"/>
                </a:lnTo>
                <a:lnTo>
                  <a:pt x="171" y="828"/>
                </a:lnTo>
                <a:lnTo>
                  <a:pt x="172" y="828"/>
                </a:lnTo>
                <a:lnTo>
                  <a:pt x="172" y="827"/>
                </a:lnTo>
                <a:lnTo>
                  <a:pt x="172" y="825"/>
                </a:lnTo>
                <a:lnTo>
                  <a:pt x="172" y="818"/>
                </a:lnTo>
                <a:lnTo>
                  <a:pt x="172" y="805"/>
                </a:lnTo>
                <a:lnTo>
                  <a:pt x="171" y="797"/>
                </a:lnTo>
                <a:lnTo>
                  <a:pt x="171" y="798"/>
                </a:lnTo>
                <a:lnTo>
                  <a:pt x="170" y="798"/>
                </a:lnTo>
                <a:lnTo>
                  <a:pt x="170" y="799"/>
                </a:lnTo>
                <a:lnTo>
                  <a:pt x="169" y="799"/>
                </a:lnTo>
                <a:lnTo>
                  <a:pt x="161" y="802"/>
                </a:lnTo>
                <a:lnTo>
                  <a:pt x="160" y="802"/>
                </a:lnTo>
                <a:lnTo>
                  <a:pt x="159" y="803"/>
                </a:lnTo>
                <a:lnTo>
                  <a:pt x="159" y="804"/>
                </a:lnTo>
                <a:lnTo>
                  <a:pt x="158" y="819"/>
                </a:lnTo>
                <a:lnTo>
                  <a:pt x="164" y="819"/>
                </a:lnTo>
                <a:lnTo>
                  <a:pt x="164" y="836"/>
                </a:lnTo>
                <a:lnTo>
                  <a:pt x="164" y="838"/>
                </a:lnTo>
                <a:lnTo>
                  <a:pt x="167" y="839"/>
                </a:lnTo>
                <a:lnTo>
                  <a:pt x="159" y="854"/>
                </a:lnTo>
                <a:lnTo>
                  <a:pt x="164" y="853"/>
                </a:lnTo>
                <a:lnTo>
                  <a:pt x="164" y="848"/>
                </a:lnTo>
                <a:lnTo>
                  <a:pt x="174" y="848"/>
                </a:lnTo>
                <a:lnTo>
                  <a:pt x="177" y="848"/>
                </a:lnTo>
                <a:lnTo>
                  <a:pt x="178" y="848"/>
                </a:lnTo>
                <a:lnTo>
                  <a:pt x="178" y="875"/>
                </a:lnTo>
                <a:lnTo>
                  <a:pt x="178" y="877"/>
                </a:lnTo>
                <a:lnTo>
                  <a:pt x="180" y="878"/>
                </a:lnTo>
                <a:lnTo>
                  <a:pt x="180" y="899"/>
                </a:lnTo>
                <a:lnTo>
                  <a:pt x="180" y="905"/>
                </a:lnTo>
                <a:lnTo>
                  <a:pt x="180" y="906"/>
                </a:lnTo>
                <a:lnTo>
                  <a:pt x="175" y="910"/>
                </a:lnTo>
                <a:lnTo>
                  <a:pt x="169" y="912"/>
                </a:lnTo>
                <a:lnTo>
                  <a:pt x="166" y="914"/>
                </a:lnTo>
                <a:lnTo>
                  <a:pt x="166" y="907"/>
                </a:lnTo>
                <a:lnTo>
                  <a:pt x="166" y="898"/>
                </a:lnTo>
                <a:lnTo>
                  <a:pt x="166" y="897"/>
                </a:lnTo>
                <a:lnTo>
                  <a:pt x="166" y="878"/>
                </a:lnTo>
                <a:lnTo>
                  <a:pt x="164" y="878"/>
                </a:lnTo>
                <a:lnTo>
                  <a:pt x="144" y="878"/>
                </a:lnTo>
                <a:lnTo>
                  <a:pt x="140" y="878"/>
                </a:lnTo>
                <a:lnTo>
                  <a:pt x="138" y="880"/>
                </a:lnTo>
                <a:lnTo>
                  <a:pt x="137" y="880"/>
                </a:lnTo>
                <a:lnTo>
                  <a:pt x="136" y="882"/>
                </a:lnTo>
                <a:lnTo>
                  <a:pt x="135" y="882"/>
                </a:lnTo>
                <a:lnTo>
                  <a:pt x="134" y="883"/>
                </a:lnTo>
                <a:lnTo>
                  <a:pt x="131" y="878"/>
                </a:lnTo>
                <a:lnTo>
                  <a:pt x="129" y="879"/>
                </a:lnTo>
                <a:lnTo>
                  <a:pt x="129" y="880"/>
                </a:lnTo>
                <a:lnTo>
                  <a:pt x="127" y="882"/>
                </a:lnTo>
                <a:lnTo>
                  <a:pt x="127" y="885"/>
                </a:lnTo>
                <a:lnTo>
                  <a:pt x="127" y="887"/>
                </a:lnTo>
                <a:lnTo>
                  <a:pt x="128" y="891"/>
                </a:lnTo>
                <a:lnTo>
                  <a:pt x="131" y="891"/>
                </a:lnTo>
                <a:lnTo>
                  <a:pt x="131" y="899"/>
                </a:lnTo>
                <a:lnTo>
                  <a:pt x="132" y="899"/>
                </a:lnTo>
                <a:lnTo>
                  <a:pt x="132" y="900"/>
                </a:lnTo>
                <a:lnTo>
                  <a:pt x="129" y="902"/>
                </a:lnTo>
                <a:lnTo>
                  <a:pt x="129" y="903"/>
                </a:lnTo>
                <a:lnTo>
                  <a:pt x="131" y="907"/>
                </a:lnTo>
                <a:lnTo>
                  <a:pt x="131" y="908"/>
                </a:lnTo>
                <a:lnTo>
                  <a:pt x="129" y="908"/>
                </a:lnTo>
                <a:lnTo>
                  <a:pt x="128" y="910"/>
                </a:lnTo>
                <a:lnTo>
                  <a:pt x="126" y="911"/>
                </a:lnTo>
                <a:lnTo>
                  <a:pt x="126" y="910"/>
                </a:lnTo>
                <a:lnTo>
                  <a:pt x="125" y="900"/>
                </a:lnTo>
                <a:lnTo>
                  <a:pt x="125" y="898"/>
                </a:lnTo>
                <a:lnTo>
                  <a:pt x="125" y="892"/>
                </a:lnTo>
                <a:lnTo>
                  <a:pt x="124" y="889"/>
                </a:lnTo>
                <a:lnTo>
                  <a:pt x="123" y="870"/>
                </a:lnTo>
                <a:lnTo>
                  <a:pt x="123" y="869"/>
                </a:lnTo>
                <a:lnTo>
                  <a:pt x="123" y="867"/>
                </a:lnTo>
                <a:lnTo>
                  <a:pt x="123" y="861"/>
                </a:lnTo>
                <a:lnTo>
                  <a:pt x="121" y="857"/>
                </a:lnTo>
                <a:lnTo>
                  <a:pt x="119" y="816"/>
                </a:lnTo>
                <a:lnTo>
                  <a:pt x="119" y="815"/>
                </a:lnTo>
                <a:lnTo>
                  <a:pt x="118" y="814"/>
                </a:lnTo>
                <a:lnTo>
                  <a:pt x="118" y="805"/>
                </a:lnTo>
                <a:lnTo>
                  <a:pt x="117" y="790"/>
                </a:lnTo>
                <a:lnTo>
                  <a:pt x="116" y="775"/>
                </a:lnTo>
                <a:lnTo>
                  <a:pt x="115" y="774"/>
                </a:lnTo>
                <a:lnTo>
                  <a:pt x="110" y="772"/>
                </a:lnTo>
                <a:lnTo>
                  <a:pt x="108" y="770"/>
                </a:lnTo>
                <a:lnTo>
                  <a:pt x="107" y="769"/>
                </a:lnTo>
                <a:lnTo>
                  <a:pt x="102" y="766"/>
                </a:lnTo>
                <a:lnTo>
                  <a:pt x="100" y="765"/>
                </a:lnTo>
                <a:lnTo>
                  <a:pt x="98" y="765"/>
                </a:lnTo>
                <a:lnTo>
                  <a:pt x="98" y="764"/>
                </a:lnTo>
                <a:lnTo>
                  <a:pt x="97" y="764"/>
                </a:lnTo>
                <a:lnTo>
                  <a:pt x="95" y="764"/>
                </a:lnTo>
                <a:lnTo>
                  <a:pt x="94" y="763"/>
                </a:lnTo>
                <a:lnTo>
                  <a:pt x="93" y="763"/>
                </a:lnTo>
                <a:lnTo>
                  <a:pt x="91" y="762"/>
                </a:lnTo>
                <a:lnTo>
                  <a:pt x="86" y="761"/>
                </a:lnTo>
                <a:lnTo>
                  <a:pt x="85" y="761"/>
                </a:lnTo>
                <a:lnTo>
                  <a:pt x="84" y="761"/>
                </a:lnTo>
                <a:lnTo>
                  <a:pt x="84" y="760"/>
                </a:lnTo>
                <a:lnTo>
                  <a:pt x="81" y="757"/>
                </a:lnTo>
                <a:lnTo>
                  <a:pt x="78" y="756"/>
                </a:lnTo>
                <a:lnTo>
                  <a:pt x="76" y="754"/>
                </a:lnTo>
                <a:lnTo>
                  <a:pt x="74" y="752"/>
                </a:lnTo>
                <a:lnTo>
                  <a:pt x="73" y="749"/>
                </a:lnTo>
                <a:lnTo>
                  <a:pt x="72" y="748"/>
                </a:lnTo>
                <a:lnTo>
                  <a:pt x="65" y="745"/>
                </a:lnTo>
                <a:lnTo>
                  <a:pt x="63" y="741"/>
                </a:lnTo>
                <a:lnTo>
                  <a:pt x="58" y="738"/>
                </a:lnTo>
                <a:lnTo>
                  <a:pt x="54" y="735"/>
                </a:lnTo>
                <a:lnTo>
                  <a:pt x="43" y="728"/>
                </a:lnTo>
                <a:lnTo>
                  <a:pt x="40" y="724"/>
                </a:lnTo>
                <a:lnTo>
                  <a:pt x="38" y="722"/>
                </a:lnTo>
                <a:lnTo>
                  <a:pt x="34" y="715"/>
                </a:lnTo>
                <a:lnTo>
                  <a:pt x="30" y="711"/>
                </a:lnTo>
                <a:lnTo>
                  <a:pt x="28" y="711"/>
                </a:lnTo>
                <a:lnTo>
                  <a:pt x="24" y="712"/>
                </a:lnTo>
                <a:lnTo>
                  <a:pt x="22" y="711"/>
                </a:lnTo>
                <a:lnTo>
                  <a:pt x="19" y="711"/>
                </a:lnTo>
                <a:lnTo>
                  <a:pt x="17" y="710"/>
                </a:lnTo>
                <a:lnTo>
                  <a:pt x="16" y="708"/>
                </a:lnTo>
                <a:lnTo>
                  <a:pt x="15" y="706"/>
                </a:lnTo>
                <a:lnTo>
                  <a:pt x="15" y="704"/>
                </a:lnTo>
                <a:lnTo>
                  <a:pt x="15" y="702"/>
                </a:lnTo>
                <a:lnTo>
                  <a:pt x="13" y="701"/>
                </a:lnTo>
                <a:lnTo>
                  <a:pt x="8" y="697"/>
                </a:lnTo>
                <a:lnTo>
                  <a:pt x="6" y="696"/>
                </a:lnTo>
                <a:lnTo>
                  <a:pt x="5" y="694"/>
                </a:lnTo>
                <a:lnTo>
                  <a:pt x="5" y="691"/>
                </a:lnTo>
                <a:lnTo>
                  <a:pt x="5" y="688"/>
                </a:lnTo>
                <a:lnTo>
                  <a:pt x="4" y="687"/>
                </a:lnTo>
                <a:lnTo>
                  <a:pt x="4" y="685"/>
                </a:lnTo>
                <a:lnTo>
                  <a:pt x="4" y="683"/>
                </a:lnTo>
                <a:lnTo>
                  <a:pt x="3" y="678"/>
                </a:lnTo>
                <a:lnTo>
                  <a:pt x="0" y="673"/>
                </a:lnTo>
                <a:lnTo>
                  <a:pt x="0" y="672"/>
                </a:lnTo>
                <a:lnTo>
                  <a:pt x="0" y="666"/>
                </a:lnTo>
                <a:lnTo>
                  <a:pt x="0" y="664"/>
                </a:lnTo>
                <a:lnTo>
                  <a:pt x="2" y="662"/>
                </a:lnTo>
                <a:lnTo>
                  <a:pt x="2" y="657"/>
                </a:lnTo>
                <a:lnTo>
                  <a:pt x="2" y="654"/>
                </a:lnTo>
                <a:lnTo>
                  <a:pt x="2" y="653"/>
                </a:lnTo>
                <a:lnTo>
                  <a:pt x="3" y="652"/>
                </a:lnTo>
                <a:lnTo>
                  <a:pt x="3" y="651"/>
                </a:lnTo>
                <a:lnTo>
                  <a:pt x="4" y="649"/>
                </a:lnTo>
                <a:lnTo>
                  <a:pt x="5" y="648"/>
                </a:lnTo>
                <a:lnTo>
                  <a:pt x="6" y="647"/>
                </a:lnTo>
                <a:lnTo>
                  <a:pt x="7" y="646"/>
                </a:lnTo>
                <a:lnTo>
                  <a:pt x="11" y="644"/>
                </a:lnTo>
                <a:lnTo>
                  <a:pt x="11" y="643"/>
                </a:lnTo>
                <a:lnTo>
                  <a:pt x="11" y="641"/>
                </a:lnTo>
                <a:lnTo>
                  <a:pt x="11" y="639"/>
                </a:lnTo>
                <a:lnTo>
                  <a:pt x="12" y="639"/>
                </a:lnTo>
                <a:lnTo>
                  <a:pt x="13" y="640"/>
                </a:lnTo>
                <a:lnTo>
                  <a:pt x="14" y="640"/>
                </a:lnTo>
                <a:lnTo>
                  <a:pt x="17" y="638"/>
                </a:lnTo>
                <a:lnTo>
                  <a:pt x="23" y="648"/>
                </a:lnTo>
                <a:lnTo>
                  <a:pt x="29" y="660"/>
                </a:lnTo>
                <a:lnTo>
                  <a:pt x="30" y="660"/>
                </a:lnTo>
                <a:lnTo>
                  <a:pt x="32" y="660"/>
                </a:lnTo>
                <a:lnTo>
                  <a:pt x="32" y="661"/>
                </a:lnTo>
                <a:lnTo>
                  <a:pt x="32" y="662"/>
                </a:lnTo>
                <a:lnTo>
                  <a:pt x="32" y="663"/>
                </a:lnTo>
                <a:lnTo>
                  <a:pt x="33" y="664"/>
                </a:lnTo>
                <a:lnTo>
                  <a:pt x="35" y="665"/>
                </a:lnTo>
                <a:lnTo>
                  <a:pt x="35" y="666"/>
                </a:lnTo>
                <a:lnTo>
                  <a:pt x="39" y="668"/>
                </a:lnTo>
                <a:lnTo>
                  <a:pt x="42" y="669"/>
                </a:lnTo>
                <a:lnTo>
                  <a:pt x="47" y="669"/>
                </a:lnTo>
                <a:lnTo>
                  <a:pt x="57" y="672"/>
                </a:lnTo>
                <a:lnTo>
                  <a:pt x="59" y="673"/>
                </a:lnTo>
                <a:lnTo>
                  <a:pt x="62" y="673"/>
                </a:lnTo>
                <a:lnTo>
                  <a:pt x="60" y="645"/>
                </a:lnTo>
                <a:lnTo>
                  <a:pt x="63" y="644"/>
                </a:lnTo>
                <a:lnTo>
                  <a:pt x="63" y="643"/>
                </a:lnTo>
                <a:lnTo>
                  <a:pt x="63" y="641"/>
                </a:lnTo>
                <a:lnTo>
                  <a:pt x="62" y="641"/>
                </a:lnTo>
                <a:lnTo>
                  <a:pt x="62" y="640"/>
                </a:lnTo>
                <a:lnTo>
                  <a:pt x="62" y="639"/>
                </a:lnTo>
                <a:lnTo>
                  <a:pt x="60" y="638"/>
                </a:lnTo>
                <a:lnTo>
                  <a:pt x="60" y="637"/>
                </a:lnTo>
                <a:lnTo>
                  <a:pt x="60" y="636"/>
                </a:lnTo>
                <a:lnTo>
                  <a:pt x="60" y="635"/>
                </a:lnTo>
                <a:lnTo>
                  <a:pt x="62" y="634"/>
                </a:lnTo>
                <a:lnTo>
                  <a:pt x="62" y="632"/>
                </a:lnTo>
                <a:lnTo>
                  <a:pt x="62" y="631"/>
                </a:lnTo>
                <a:lnTo>
                  <a:pt x="63" y="630"/>
                </a:lnTo>
                <a:lnTo>
                  <a:pt x="64" y="629"/>
                </a:lnTo>
                <a:lnTo>
                  <a:pt x="65" y="627"/>
                </a:lnTo>
                <a:lnTo>
                  <a:pt x="66" y="624"/>
                </a:lnTo>
                <a:lnTo>
                  <a:pt x="67" y="623"/>
                </a:lnTo>
                <a:lnTo>
                  <a:pt x="47" y="623"/>
                </a:lnTo>
                <a:lnTo>
                  <a:pt x="47" y="630"/>
                </a:lnTo>
                <a:lnTo>
                  <a:pt x="26" y="630"/>
                </a:lnTo>
                <a:lnTo>
                  <a:pt x="31" y="624"/>
                </a:lnTo>
                <a:lnTo>
                  <a:pt x="38" y="616"/>
                </a:lnTo>
                <a:lnTo>
                  <a:pt x="39" y="615"/>
                </a:lnTo>
                <a:lnTo>
                  <a:pt x="39" y="614"/>
                </a:lnTo>
                <a:lnTo>
                  <a:pt x="42" y="607"/>
                </a:lnTo>
                <a:lnTo>
                  <a:pt x="32" y="609"/>
                </a:lnTo>
                <a:lnTo>
                  <a:pt x="32" y="598"/>
                </a:lnTo>
                <a:lnTo>
                  <a:pt x="43" y="603"/>
                </a:lnTo>
                <a:lnTo>
                  <a:pt x="45" y="601"/>
                </a:lnTo>
                <a:lnTo>
                  <a:pt x="46" y="599"/>
                </a:lnTo>
                <a:lnTo>
                  <a:pt x="47" y="598"/>
                </a:lnTo>
                <a:lnTo>
                  <a:pt x="47" y="596"/>
                </a:lnTo>
                <a:lnTo>
                  <a:pt x="48" y="595"/>
                </a:lnTo>
                <a:lnTo>
                  <a:pt x="49" y="595"/>
                </a:lnTo>
                <a:lnTo>
                  <a:pt x="51" y="597"/>
                </a:lnTo>
                <a:lnTo>
                  <a:pt x="55" y="601"/>
                </a:lnTo>
                <a:lnTo>
                  <a:pt x="59" y="601"/>
                </a:lnTo>
                <a:lnTo>
                  <a:pt x="60" y="589"/>
                </a:lnTo>
                <a:lnTo>
                  <a:pt x="65" y="589"/>
                </a:lnTo>
                <a:lnTo>
                  <a:pt x="66" y="591"/>
                </a:lnTo>
                <a:lnTo>
                  <a:pt x="66" y="593"/>
                </a:lnTo>
                <a:lnTo>
                  <a:pt x="66" y="594"/>
                </a:lnTo>
                <a:lnTo>
                  <a:pt x="68" y="598"/>
                </a:lnTo>
                <a:lnTo>
                  <a:pt x="71" y="602"/>
                </a:lnTo>
                <a:lnTo>
                  <a:pt x="71" y="603"/>
                </a:lnTo>
                <a:lnTo>
                  <a:pt x="72" y="604"/>
                </a:lnTo>
                <a:lnTo>
                  <a:pt x="74" y="606"/>
                </a:lnTo>
                <a:lnTo>
                  <a:pt x="75" y="609"/>
                </a:lnTo>
                <a:lnTo>
                  <a:pt x="76" y="610"/>
                </a:lnTo>
                <a:lnTo>
                  <a:pt x="77" y="611"/>
                </a:lnTo>
                <a:lnTo>
                  <a:pt x="78" y="611"/>
                </a:lnTo>
                <a:lnTo>
                  <a:pt x="80" y="612"/>
                </a:lnTo>
                <a:lnTo>
                  <a:pt x="81" y="612"/>
                </a:lnTo>
                <a:lnTo>
                  <a:pt x="82" y="612"/>
                </a:lnTo>
                <a:lnTo>
                  <a:pt x="83" y="612"/>
                </a:lnTo>
                <a:lnTo>
                  <a:pt x="84" y="612"/>
                </a:lnTo>
                <a:lnTo>
                  <a:pt x="85" y="611"/>
                </a:lnTo>
                <a:lnTo>
                  <a:pt x="86" y="611"/>
                </a:lnTo>
                <a:lnTo>
                  <a:pt x="88" y="610"/>
                </a:lnTo>
                <a:lnTo>
                  <a:pt x="89" y="610"/>
                </a:lnTo>
                <a:lnTo>
                  <a:pt x="90" y="610"/>
                </a:lnTo>
                <a:lnTo>
                  <a:pt x="95" y="611"/>
                </a:lnTo>
                <a:lnTo>
                  <a:pt x="95" y="605"/>
                </a:lnTo>
                <a:lnTo>
                  <a:pt x="98" y="605"/>
                </a:lnTo>
                <a:lnTo>
                  <a:pt x="98" y="599"/>
                </a:lnTo>
                <a:lnTo>
                  <a:pt x="103" y="599"/>
                </a:lnTo>
                <a:lnTo>
                  <a:pt x="102" y="586"/>
                </a:lnTo>
                <a:lnTo>
                  <a:pt x="105" y="586"/>
                </a:lnTo>
                <a:lnTo>
                  <a:pt x="105" y="585"/>
                </a:lnTo>
                <a:lnTo>
                  <a:pt x="102" y="585"/>
                </a:lnTo>
                <a:lnTo>
                  <a:pt x="100" y="561"/>
                </a:lnTo>
                <a:lnTo>
                  <a:pt x="100" y="560"/>
                </a:lnTo>
                <a:lnTo>
                  <a:pt x="100" y="557"/>
                </a:lnTo>
                <a:lnTo>
                  <a:pt x="100" y="555"/>
                </a:lnTo>
                <a:lnTo>
                  <a:pt x="99" y="548"/>
                </a:lnTo>
                <a:lnTo>
                  <a:pt x="99" y="547"/>
                </a:lnTo>
                <a:lnTo>
                  <a:pt x="99" y="544"/>
                </a:lnTo>
                <a:lnTo>
                  <a:pt x="99" y="540"/>
                </a:lnTo>
                <a:lnTo>
                  <a:pt x="101" y="515"/>
                </a:lnTo>
                <a:lnTo>
                  <a:pt x="102" y="510"/>
                </a:lnTo>
                <a:lnTo>
                  <a:pt x="102" y="509"/>
                </a:lnTo>
                <a:lnTo>
                  <a:pt x="102" y="506"/>
                </a:lnTo>
                <a:lnTo>
                  <a:pt x="102" y="505"/>
                </a:lnTo>
                <a:lnTo>
                  <a:pt x="103" y="504"/>
                </a:lnTo>
                <a:lnTo>
                  <a:pt x="103" y="503"/>
                </a:lnTo>
                <a:lnTo>
                  <a:pt x="105" y="502"/>
                </a:lnTo>
                <a:lnTo>
                  <a:pt x="106" y="501"/>
                </a:lnTo>
                <a:lnTo>
                  <a:pt x="107" y="501"/>
                </a:lnTo>
                <a:lnTo>
                  <a:pt x="107" y="500"/>
                </a:lnTo>
                <a:lnTo>
                  <a:pt x="109" y="500"/>
                </a:lnTo>
                <a:lnTo>
                  <a:pt x="110" y="498"/>
                </a:lnTo>
                <a:lnTo>
                  <a:pt x="111" y="497"/>
                </a:lnTo>
                <a:lnTo>
                  <a:pt x="129" y="490"/>
                </a:lnTo>
                <a:lnTo>
                  <a:pt x="129" y="488"/>
                </a:lnTo>
                <a:lnTo>
                  <a:pt x="129" y="487"/>
                </a:lnTo>
                <a:lnTo>
                  <a:pt x="128" y="480"/>
                </a:lnTo>
                <a:lnTo>
                  <a:pt x="128" y="477"/>
                </a:lnTo>
                <a:lnTo>
                  <a:pt x="128" y="476"/>
                </a:lnTo>
                <a:lnTo>
                  <a:pt x="133" y="475"/>
                </a:lnTo>
                <a:lnTo>
                  <a:pt x="134" y="475"/>
                </a:lnTo>
                <a:lnTo>
                  <a:pt x="149" y="467"/>
                </a:lnTo>
                <a:lnTo>
                  <a:pt x="154" y="454"/>
                </a:lnTo>
                <a:lnTo>
                  <a:pt x="162" y="436"/>
                </a:lnTo>
                <a:lnTo>
                  <a:pt x="162" y="426"/>
                </a:lnTo>
                <a:lnTo>
                  <a:pt x="157" y="410"/>
                </a:lnTo>
                <a:lnTo>
                  <a:pt x="159" y="379"/>
                </a:lnTo>
                <a:lnTo>
                  <a:pt x="170" y="371"/>
                </a:lnTo>
                <a:lnTo>
                  <a:pt x="195" y="379"/>
                </a:lnTo>
                <a:lnTo>
                  <a:pt x="212" y="365"/>
                </a:lnTo>
                <a:lnTo>
                  <a:pt x="213" y="365"/>
                </a:lnTo>
                <a:lnTo>
                  <a:pt x="226" y="355"/>
                </a:lnTo>
                <a:lnTo>
                  <a:pt x="227" y="346"/>
                </a:lnTo>
                <a:lnTo>
                  <a:pt x="227" y="345"/>
                </a:lnTo>
                <a:lnTo>
                  <a:pt x="221" y="327"/>
                </a:lnTo>
                <a:lnTo>
                  <a:pt x="220" y="327"/>
                </a:lnTo>
                <a:lnTo>
                  <a:pt x="220" y="326"/>
                </a:lnTo>
                <a:lnTo>
                  <a:pt x="219" y="323"/>
                </a:lnTo>
                <a:lnTo>
                  <a:pt x="221" y="320"/>
                </a:lnTo>
                <a:lnTo>
                  <a:pt x="235" y="313"/>
                </a:lnTo>
                <a:lnTo>
                  <a:pt x="236" y="312"/>
                </a:lnTo>
                <a:lnTo>
                  <a:pt x="238" y="312"/>
                </a:lnTo>
                <a:lnTo>
                  <a:pt x="240" y="310"/>
                </a:lnTo>
                <a:lnTo>
                  <a:pt x="241" y="310"/>
                </a:lnTo>
                <a:lnTo>
                  <a:pt x="243" y="310"/>
                </a:lnTo>
                <a:lnTo>
                  <a:pt x="244" y="309"/>
                </a:lnTo>
                <a:lnTo>
                  <a:pt x="253" y="304"/>
                </a:lnTo>
                <a:lnTo>
                  <a:pt x="270" y="286"/>
                </a:lnTo>
                <a:lnTo>
                  <a:pt x="292" y="275"/>
                </a:lnTo>
                <a:lnTo>
                  <a:pt x="298" y="263"/>
                </a:lnTo>
                <a:lnTo>
                  <a:pt x="300" y="260"/>
                </a:lnTo>
                <a:lnTo>
                  <a:pt x="301" y="260"/>
                </a:lnTo>
                <a:lnTo>
                  <a:pt x="301" y="258"/>
                </a:lnTo>
                <a:lnTo>
                  <a:pt x="303" y="256"/>
                </a:lnTo>
                <a:lnTo>
                  <a:pt x="309" y="250"/>
                </a:lnTo>
                <a:lnTo>
                  <a:pt x="312" y="233"/>
                </a:lnTo>
                <a:lnTo>
                  <a:pt x="314" y="230"/>
                </a:lnTo>
                <a:lnTo>
                  <a:pt x="322" y="225"/>
                </a:lnTo>
                <a:lnTo>
                  <a:pt x="333" y="217"/>
                </a:lnTo>
                <a:lnTo>
                  <a:pt x="338" y="216"/>
                </a:lnTo>
                <a:lnTo>
                  <a:pt x="344" y="217"/>
                </a:lnTo>
                <a:lnTo>
                  <a:pt x="346" y="217"/>
                </a:lnTo>
                <a:lnTo>
                  <a:pt x="347" y="217"/>
                </a:lnTo>
                <a:lnTo>
                  <a:pt x="348" y="217"/>
                </a:lnTo>
                <a:lnTo>
                  <a:pt x="356" y="216"/>
                </a:lnTo>
                <a:lnTo>
                  <a:pt x="358" y="213"/>
                </a:lnTo>
                <a:lnTo>
                  <a:pt x="359" y="211"/>
                </a:lnTo>
                <a:lnTo>
                  <a:pt x="366" y="192"/>
                </a:lnTo>
                <a:lnTo>
                  <a:pt x="368" y="187"/>
                </a:lnTo>
                <a:lnTo>
                  <a:pt x="368" y="186"/>
                </a:lnTo>
                <a:lnTo>
                  <a:pt x="370" y="183"/>
                </a:lnTo>
                <a:lnTo>
                  <a:pt x="374" y="178"/>
                </a:lnTo>
                <a:lnTo>
                  <a:pt x="374" y="176"/>
                </a:lnTo>
                <a:lnTo>
                  <a:pt x="375" y="176"/>
                </a:lnTo>
                <a:lnTo>
                  <a:pt x="375" y="175"/>
                </a:lnTo>
                <a:lnTo>
                  <a:pt x="377" y="169"/>
                </a:lnTo>
                <a:lnTo>
                  <a:pt x="378" y="168"/>
                </a:lnTo>
                <a:lnTo>
                  <a:pt x="382" y="164"/>
                </a:lnTo>
                <a:lnTo>
                  <a:pt x="382" y="163"/>
                </a:lnTo>
                <a:lnTo>
                  <a:pt x="383" y="163"/>
                </a:lnTo>
                <a:lnTo>
                  <a:pt x="384" y="162"/>
                </a:lnTo>
                <a:lnTo>
                  <a:pt x="385" y="162"/>
                </a:lnTo>
                <a:lnTo>
                  <a:pt x="386" y="162"/>
                </a:lnTo>
                <a:lnTo>
                  <a:pt x="387" y="162"/>
                </a:lnTo>
                <a:lnTo>
                  <a:pt x="388" y="162"/>
                </a:lnTo>
                <a:lnTo>
                  <a:pt x="390" y="161"/>
                </a:lnTo>
                <a:lnTo>
                  <a:pt x="392" y="160"/>
                </a:lnTo>
                <a:lnTo>
                  <a:pt x="392" y="159"/>
                </a:lnTo>
                <a:lnTo>
                  <a:pt x="393" y="159"/>
                </a:lnTo>
                <a:lnTo>
                  <a:pt x="393" y="158"/>
                </a:lnTo>
                <a:lnTo>
                  <a:pt x="394" y="158"/>
                </a:lnTo>
                <a:lnTo>
                  <a:pt x="395" y="158"/>
                </a:lnTo>
                <a:lnTo>
                  <a:pt x="395" y="157"/>
                </a:lnTo>
                <a:lnTo>
                  <a:pt x="396" y="157"/>
                </a:lnTo>
                <a:lnTo>
                  <a:pt x="396" y="155"/>
                </a:lnTo>
                <a:lnTo>
                  <a:pt x="398" y="155"/>
                </a:lnTo>
                <a:lnTo>
                  <a:pt x="398" y="154"/>
                </a:lnTo>
                <a:lnTo>
                  <a:pt x="399" y="154"/>
                </a:lnTo>
                <a:lnTo>
                  <a:pt x="399" y="153"/>
                </a:lnTo>
                <a:lnTo>
                  <a:pt x="400" y="153"/>
                </a:lnTo>
                <a:lnTo>
                  <a:pt x="400" y="152"/>
                </a:lnTo>
                <a:lnTo>
                  <a:pt x="401" y="152"/>
                </a:lnTo>
                <a:lnTo>
                  <a:pt x="401" y="151"/>
                </a:lnTo>
                <a:lnTo>
                  <a:pt x="402" y="151"/>
                </a:lnTo>
                <a:lnTo>
                  <a:pt x="402" y="150"/>
                </a:lnTo>
                <a:lnTo>
                  <a:pt x="403" y="150"/>
                </a:lnTo>
                <a:lnTo>
                  <a:pt x="403" y="149"/>
                </a:lnTo>
                <a:lnTo>
                  <a:pt x="404" y="149"/>
                </a:lnTo>
                <a:lnTo>
                  <a:pt x="404" y="147"/>
                </a:lnTo>
                <a:lnTo>
                  <a:pt x="405" y="147"/>
                </a:lnTo>
                <a:lnTo>
                  <a:pt x="405" y="146"/>
                </a:lnTo>
                <a:lnTo>
                  <a:pt x="407" y="146"/>
                </a:lnTo>
                <a:lnTo>
                  <a:pt x="407" y="145"/>
                </a:lnTo>
                <a:lnTo>
                  <a:pt x="408" y="145"/>
                </a:lnTo>
                <a:lnTo>
                  <a:pt x="408" y="144"/>
                </a:lnTo>
                <a:lnTo>
                  <a:pt x="409" y="144"/>
                </a:lnTo>
                <a:lnTo>
                  <a:pt x="409" y="143"/>
                </a:lnTo>
                <a:lnTo>
                  <a:pt x="410" y="143"/>
                </a:lnTo>
                <a:lnTo>
                  <a:pt x="410" y="142"/>
                </a:lnTo>
                <a:lnTo>
                  <a:pt x="411" y="142"/>
                </a:lnTo>
                <a:lnTo>
                  <a:pt x="411" y="141"/>
                </a:lnTo>
                <a:lnTo>
                  <a:pt x="412" y="141"/>
                </a:lnTo>
                <a:lnTo>
                  <a:pt x="412" y="139"/>
                </a:lnTo>
                <a:lnTo>
                  <a:pt x="413" y="139"/>
                </a:lnTo>
                <a:lnTo>
                  <a:pt x="413" y="138"/>
                </a:lnTo>
                <a:lnTo>
                  <a:pt x="413" y="137"/>
                </a:lnTo>
                <a:lnTo>
                  <a:pt x="415" y="137"/>
                </a:lnTo>
                <a:lnTo>
                  <a:pt x="415" y="136"/>
                </a:lnTo>
                <a:lnTo>
                  <a:pt x="416" y="136"/>
                </a:lnTo>
                <a:lnTo>
                  <a:pt x="416" y="135"/>
                </a:lnTo>
                <a:lnTo>
                  <a:pt x="417" y="135"/>
                </a:lnTo>
                <a:lnTo>
                  <a:pt x="417" y="134"/>
                </a:lnTo>
                <a:lnTo>
                  <a:pt x="418" y="134"/>
                </a:lnTo>
                <a:lnTo>
                  <a:pt x="418" y="133"/>
                </a:lnTo>
                <a:lnTo>
                  <a:pt x="419" y="133"/>
                </a:lnTo>
                <a:lnTo>
                  <a:pt x="419" y="132"/>
                </a:lnTo>
                <a:lnTo>
                  <a:pt x="420" y="132"/>
                </a:lnTo>
                <a:lnTo>
                  <a:pt x="420" y="130"/>
                </a:lnTo>
                <a:lnTo>
                  <a:pt x="421" y="130"/>
                </a:lnTo>
                <a:lnTo>
                  <a:pt x="421" y="129"/>
                </a:lnTo>
                <a:lnTo>
                  <a:pt x="422" y="129"/>
                </a:lnTo>
                <a:lnTo>
                  <a:pt x="422" y="128"/>
                </a:lnTo>
                <a:lnTo>
                  <a:pt x="424" y="127"/>
                </a:lnTo>
                <a:lnTo>
                  <a:pt x="425" y="127"/>
                </a:lnTo>
                <a:lnTo>
                  <a:pt x="425" y="126"/>
                </a:lnTo>
                <a:lnTo>
                  <a:pt x="426" y="126"/>
                </a:lnTo>
                <a:lnTo>
                  <a:pt x="426" y="125"/>
                </a:lnTo>
                <a:lnTo>
                  <a:pt x="427" y="125"/>
                </a:lnTo>
                <a:lnTo>
                  <a:pt x="427" y="124"/>
                </a:lnTo>
                <a:lnTo>
                  <a:pt x="428" y="124"/>
                </a:lnTo>
                <a:lnTo>
                  <a:pt x="428" y="122"/>
                </a:lnTo>
                <a:lnTo>
                  <a:pt x="429" y="121"/>
                </a:lnTo>
                <a:lnTo>
                  <a:pt x="430" y="120"/>
                </a:lnTo>
                <a:lnTo>
                  <a:pt x="430" y="119"/>
                </a:lnTo>
                <a:lnTo>
                  <a:pt x="431" y="119"/>
                </a:lnTo>
                <a:lnTo>
                  <a:pt x="433" y="118"/>
                </a:lnTo>
                <a:lnTo>
                  <a:pt x="434" y="117"/>
                </a:lnTo>
                <a:lnTo>
                  <a:pt x="435" y="116"/>
                </a:lnTo>
                <a:lnTo>
                  <a:pt x="436" y="114"/>
                </a:lnTo>
                <a:lnTo>
                  <a:pt x="437" y="114"/>
                </a:lnTo>
                <a:lnTo>
                  <a:pt x="437" y="113"/>
                </a:lnTo>
                <a:lnTo>
                  <a:pt x="438" y="113"/>
                </a:lnTo>
                <a:lnTo>
                  <a:pt x="438" y="112"/>
                </a:lnTo>
                <a:lnTo>
                  <a:pt x="439" y="112"/>
                </a:lnTo>
                <a:lnTo>
                  <a:pt x="439" y="111"/>
                </a:lnTo>
                <a:lnTo>
                  <a:pt x="441" y="111"/>
                </a:lnTo>
                <a:lnTo>
                  <a:pt x="441" y="110"/>
                </a:lnTo>
                <a:lnTo>
                  <a:pt x="442" y="110"/>
                </a:lnTo>
                <a:lnTo>
                  <a:pt x="443" y="109"/>
                </a:lnTo>
                <a:lnTo>
                  <a:pt x="443" y="108"/>
                </a:lnTo>
                <a:lnTo>
                  <a:pt x="444" y="108"/>
                </a:lnTo>
                <a:lnTo>
                  <a:pt x="444" y="107"/>
                </a:lnTo>
                <a:lnTo>
                  <a:pt x="445" y="107"/>
                </a:lnTo>
                <a:lnTo>
                  <a:pt x="445" y="105"/>
                </a:lnTo>
                <a:lnTo>
                  <a:pt x="446" y="105"/>
                </a:lnTo>
                <a:lnTo>
                  <a:pt x="447" y="104"/>
                </a:lnTo>
                <a:lnTo>
                  <a:pt x="447" y="103"/>
                </a:lnTo>
                <a:lnTo>
                  <a:pt x="448" y="103"/>
                </a:lnTo>
                <a:lnTo>
                  <a:pt x="450" y="102"/>
                </a:lnTo>
                <a:lnTo>
                  <a:pt x="451" y="102"/>
                </a:lnTo>
                <a:lnTo>
                  <a:pt x="451" y="101"/>
                </a:lnTo>
                <a:lnTo>
                  <a:pt x="452" y="101"/>
                </a:lnTo>
                <a:lnTo>
                  <a:pt x="452" y="100"/>
                </a:lnTo>
                <a:lnTo>
                  <a:pt x="453" y="100"/>
                </a:lnTo>
                <a:lnTo>
                  <a:pt x="453" y="99"/>
                </a:lnTo>
                <a:lnTo>
                  <a:pt x="454" y="99"/>
                </a:lnTo>
                <a:lnTo>
                  <a:pt x="455" y="97"/>
                </a:lnTo>
                <a:lnTo>
                  <a:pt x="456" y="97"/>
                </a:lnTo>
                <a:lnTo>
                  <a:pt x="458" y="96"/>
                </a:lnTo>
                <a:lnTo>
                  <a:pt x="459" y="95"/>
                </a:lnTo>
                <a:lnTo>
                  <a:pt x="460" y="95"/>
                </a:lnTo>
                <a:lnTo>
                  <a:pt x="460" y="94"/>
                </a:lnTo>
                <a:lnTo>
                  <a:pt x="461" y="94"/>
                </a:lnTo>
                <a:lnTo>
                  <a:pt x="461" y="93"/>
                </a:lnTo>
                <a:lnTo>
                  <a:pt x="462" y="93"/>
                </a:lnTo>
                <a:lnTo>
                  <a:pt x="463" y="93"/>
                </a:lnTo>
                <a:lnTo>
                  <a:pt x="463" y="92"/>
                </a:lnTo>
                <a:lnTo>
                  <a:pt x="464" y="92"/>
                </a:lnTo>
                <a:lnTo>
                  <a:pt x="464" y="91"/>
                </a:lnTo>
                <a:lnTo>
                  <a:pt x="465" y="91"/>
                </a:lnTo>
                <a:lnTo>
                  <a:pt x="465" y="90"/>
                </a:lnTo>
                <a:lnTo>
                  <a:pt x="467" y="90"/>
                </a:lnTo>
                <a:lnTo>
                  <a:pt x="467" y="88"/>
                </a:lnTo>
                <a:lnTo>
                  <a:pt x="468" y="88"/>
                </a:lnTo>
                <a:lnTo>
                  <a:pt x="469" y="87"/>
                </a:lnTo>
                <a:lnTo>
                  <a:pt x="470" y="86"/>
                </a:lnTo>
                <a:lnTo>
                  <a:pt x="471" y="86"/>
                </a:lnTo>
                <a:lnTo>
                  <a:pt x="471" y="85"/>
                </a:lnTo>
                <a:lnTo>
                  <a:pt x="472" y="85"/>
                </a:lnTo>
                <a:lnTo>
                  <a:pt x="472" y="84"/>
                </a:lnTo>
                <a:lnTo>
                  <a:pt x="473" y="84"/>
                </a:lnTo>
                <a:lnTo>
                  <a:pt x="474" y="83"/>
                </a:lnTo>
                <a:lnTo>
                  <a:pt x="476" y="82"/>
                </a:lnTo>
                <a:lnTo>
                  <a:pt x="477" y="82"/>
                </a:lnTo>
                <a:lnTo>
                  <a:pt x="478" y="80"/>
                </a:lnTo>
                <a:lnTo>
                  <a:pt x="479" y="79"/>
                </a:lnTo>
                <a:lnTo>
                  <a:pt x="480" y="79"/>
                </a:lnTo>
                <a:lnTo>
                  <a:pt x="480" y="78"/>
                </a:lnTo>
                <a:lnTo>
                  <a:pt x="482" y="78"/>
                </a:lnTo>
                <a:lnTo>
                  <a:pt x="485" y="77"/>
                </a:lnTo>
                <a:lnTo>
                  <a:pt x="486" y="76"/>
                </a:lnTo>
                <a:lnTo>
                  <a:pt x="487" y="76"/>
                </a:lnTo>
                <a:lnTo>
                  <a:pt x="488" y="75"/>
                </a:lnTo>
                <a:lnTo>
                  <a:pt x="489" y="75"/>
                </a:lnTo>
                <a:lnTo>
                  <a:pt x="490" y="74"/>
                </a:lnTo>
                <a:lnTo>
                  <a:pt x="493" y="71"/>
                </a:lnTo>
                <a:lnTo>
                  <a:pt x="495" y="70"/>
                </a:lnTo>
                <a:lnTo>
                  <a:pt x="496" y="70"/>
                </a:lnTo>
                <a:lnTo>
                  <a:pt x="496" y="69"/>
                </a:lnTo>
                <a:lnTo>
                  <a:pt x="497" y="69"/>
                </a:lnTo>
                <a:lnTo>
                  <a:pt x="497" y="70"/>
                </a:lnTo>
                <a:lnTo>
                  <a:pt x="498" y="70"/>
                </a:lnTo>
                <a:lnTo>
                  <a:pt x="499" y="70"/>
                </a:lnTo>
                <a:lnTo>
                  <a:pt x="502" y="71"/>
                </a:lnTo>
                <a:lnTo>
                  <a:pt x="507" y="72"/>
                </a:lnTo>
                <a:lnTo>
                  <a:pt x="514" y="76"/>
                </a:lnTo>
                <a:lnTo>
                  <a:pt x="519" y="77"/>
                </a:lnTo>
                <a:lnTo>
                  <a:pt x="520" y="77"/>
                </a:lnTo>
                <a:lnTo>
                  <a:pt x="522" y="78"/>
                </a:lnTo>
                <a:lnTo>
                  <a:pt x="532" y="82"/>
                </a:lnTo>
                <a:lnTo>
                  <a:pt x="533" y="82"/>
                </a:lnTo>
                <a:lnTo>
                  <a:pt x="539" y="84"/>
                </a:lnTo>
                <a:lnTo>
                  <a:pt x="542" y="85"/>
                </a:lnTo>
                <a:lnTo>
                  <a:pt x="546" y="86"/>
                </a:lnTo>
                <a:lnTo>
                  <a:pt x="548" y="86"/>
                </a:lnTo>
                <a:close/>
                <a:moveTo>
                  <a:pt x="119" y="731"/>
                </a:moveTo>
                <a:lnTo>
                  <a:pt x="117" y="744"/>
                </a:lnTo>
                <a:lnTo>
                  <a:pt x="133" y="744"/>
                </a:lnTo>
                <a:lnTo>
                  <a:pt x="133" y="745"/>
                </a:lnTo>
                <a:lnTo>
                  <a:pt x="133" y="746"/>
                </a:lnTo>
                <a:lnTo>
                  <a:pt x="135" y="745"/>
                </a:lnTo>
                <a:lnTo>
                  <a:pt x="135" y="744"/>
                </a:lnTo>
                <a:lnTo>
                  <a:pt x="134" y="743"/>
                </a:lnTo>
                <a:lnTo>
                  <a:pt x="134" y="731"/>
                </a:lnTo>
                <a:lnTo>
                  <a:pt x="125" y="731"/>
                </a:lnTo>
                <a:lnTo>
                  <a:pt x="119" y="731"/>
                </a:lnTo>
                <a:close/>
                <a:moveTo>
                  <a:pt x="563" y="1"/>
                </a:moveTo>
                <a:lnTo>
                  <a:pt x="566" y="11"/>
                </a:lnTo>
                <a:lnTo>
                  <a:pt x="556" y="11"/>
                </a:lnTo>
                <a:lnTo>
                  <a:pt x="555" y="11"/>
                </a:lnTo>
                <a:lnTo>
                  <a:pt x="555" y="10"/>
                </a:lnTo>
                <a:lnTo>
                  <a:pt x="555" y="9"/>
                </a:lnTo>
                <a:lnTo>
                  <a:pt x="554" y="9"/>
                </a:lnTo>
                <a:lnTo>
                  <a:pt x="553" y="9"/>
                </a:lnTo>
                <a:lnTo>
                  <a:pt x="553" y="10"/>
                </a:lnTo>
                <a:lnTo>
                  <a:pt x="551" y="10"/>
                </a:lnTo>
                <a:lnTo>
                  <a:pt x="550" y="10"/>
                </a:lnTo>
                <a:lnTo>
                  <a:pt x="550" y="9"/>
                </a:lnTo>
                <a:lnTo>
                  <a:pt x="549" y="9"/>
                </a:lnTo>
                <a:lnTo>
                  <a:pt x="549" y="8"/>
                </a:lnTo>
                <a:lnTo>
                  <a:pt x="549" y="7"/>
                </a:lnTo>
                <a:lnTo>
                  <a:pt x="550" y="7"/>
                </a:lnTo>
                <a:lnTo>
                  <a:pt x="551" y="5"/>
                </a:lnTo>
                <a:lnTo>
                  <a:pt x="553" y="5"/>
                </a:lnTo>
                <a:lnTo>
                  <a:pt x="554" y="4"/>
                </a:lnTo>
                <a:lnTo>
                  <a:pt x="558" y="2"/>
                </a:lnTo>
                <a:lnTo>
                  <a:pt x="560" y="1"/>
                </a:lnTo>
                <a:lnTo>
                  <a:pt x="562" y="0"/>
                </a:lnTo>
                <a:lnTo>
                  <a:pt x="563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3" name="Freeform 805">
            <a:extLst>
              <a:ext uri="{FF2B5EF4-FFF2-40B4-BE49-F238E27FC236}">
                <a16:creationId xmlns:a16="http://schemas.microsoft.com/office/drawing/2014/main" id="{66515384-BE0C-BD07-F0C5-FD3CC2A9A338}"/>
              </a:ext>
            </a:extLst>
          </p:cNvPr>
          <p:cNvSpPr>
            <a:spLocks/>
          </p:cNvSpPr>
          <p:nvPr/>
        </p:nvSpPr>
        <p:spPr bwMode="auto">
          <a:xfrm>
            <a:off x="5352963" y="3547912"/>
            <a:ext cx="895350" cy="762000"/>
          </a:xfrm>
          <a:custGeom>
            <a:avLst/>
            <a:gdLst>
              <a:gd name="T0" fmla="*/ 553 w 564"/>
              <a:gd name="T1" fmla="*/ 158 h 480"/>
              <a:gd name="T2" fmla="*/ 527 w 564"/>
              <a:gd name="T3" fmla="*/ 180 h 480"/>
              <a:gd name="T4" fmla="*/ 493 w 564"/>
              <a:gd name="T5" fmla="*/ 194 h 480"/>
              <a:gd name="T6" fmla="*/ 461 w 564"/>
              <a:gd name="T7" fmla="*/ 183 h 480"/>
              <a:gd name="T8" fmla="*/ 430 w 564"/>
              <a:gd name="T9" fmla="*/ 179 h 480"/>
              <a:gd name="T10" fmla="*/ 400 w 564"/>
              <a:gd name="T11" fmla="*/ 161 h 480"/>
              <a:gd name="T12" fmla="*/ 374 w 564"/>
              <a:gd name="T13" fmla="*/ 154 h 480"/>
              <a:gd name="T14" fmla="*/ 342 w 564"/>
              <a:gd name="T15" fmla="*/ 146 h 480"/>
              <a:gd name="T16" fmla="*/ 323 w 564"/>
              <a:gd name="T17" fmla="*/ 145 h 480"/>
              <a:gd name="T18" fmla="*/ 301 w 564"/>
              <a:gd name="T19" fmla="*/ 155 h 480"/>
              <a:gd name="T20" fmla="*/ 297 w 564"/>
              <a:gd name="T21" fmla="*/ 217 h 480"/>
              <a:gd name="T22" fmla="*/ 297 w 564"/>
              <a:gd name="T23" fmla="*/ 289 h 480"/>
              <a:gd name="T24" fmla="*/ 297 w 564"/>
              <a:gd name="T25" fmla="*/ 359 h 480"/>
              <a:gd name="T26" fmla="*/ 296 w 564"/>
              <a:gd name="T27" fmla="*/ 427 h 480"/>
              <a:gd name="T28" fmla="*/ 273 w 564"/>
              <a:gd name="T29" fmla="*/ 472 h 480"/>
              <a:gd name="T30" fmla="*/ 249 w 564"/>
              <a:gd name="T31" fmla="*/ 469 h 480"/>
              <a:gd name="T32" fmla="*/ 221 w 564"/>
              <a:gd name="T33" fmla="*/ 476 h 480"/>
              <a:gd name="T34" fmla="*/ 180 w 564"/>
              <a:gd name="T35" fmla="*/ 475 h 480"/>
              <a:gd name="T36" fmla="*/ 167 w 564"/>
              <a:gd name="T37" fmla="*/ 452 h 480"/>
              <a:gd name="T38" fmla="*/ 166 w 564"/>
              <a:gd name="T39" fmla="*/ 457 h 480"/>
              <a:gd name="T40" fmla="*/ 160 w 564"/>
              <a:gd name="T41" fmla="*/ 476 h 480"/>
              <a:gd name="T42" fmla="*/ 133 w 564"/>
              <a:gd name="T43" fmla="*/ 445 h 480"/>
              <a:gd name="T44" fmla="*/ 121 w 564"/>
              <a:gd name="T45" fmla="*/ 475 h 480"/>
              <a:gd name="T46" fmla="*/ 69 w 564"/>
              <a:gd name="T47" fmla="*/ 472 h 480"/>
              <a:gd name="T48" fmla="*/ 45 w 564"/>
              <a:gd name="T49" fmla="*/ 473 h 480"/>
              <a:gd name="T50" fmla="*/ 19 w 564"/>
              <a:gd name="T51" fmla="*/ 475 h 480"/>
              <a:gd name="T52" fmla="*/ 10 w 564"/>
              <a:gd name="T53" fmla="*/ 445 h 480"/>
              <a:gd name="T54" fmla="*/ 12 w 564"/>
              <a:gd name="T55" fmla="*/ 418 h 480"/>
              <a:gd name="T56" fmla="*/ 10 w 564"/>
              <a:gd name="T57" fmla="*/ 381 h 480"/>
              <a:gd name="T58" fmla="*/ 3 w 564"/>
              <a:gd name="T59" fmla="*/ 354 h 480"/>
              <a:gd name="T60" fmla="*/ 32 w 564"/>
              <a:gd name="T61" fmla="*/ 317 h 480"/>
              <a:gd name="T62" fmla="*/ 53 w 564"/>
              <a:gd name="T63" fmla="*/ 306 h 480"/>
              <a:gd name="T64" fmla="*/ 98 w 564"/>
              <a:gd name="T65" fmla="*/ 273 h 480"/>
              <a:gd name="T66" fmla="*/ 130 w 564"/>
              <a:gd name="T67" fmla="*/ 237 h 480"/>
              <a:gd name="T68" fmla="*/ 144 w 564"/>
              <a:gd name="T69" fmla="*/ 217 h 480"/>
              <a:gd name="T70" fmla="*/ 165 w 564"/>
              <a:gd name="T71" fmla="*/ 200 h 480"/>
              <a:gd name="T72" fmla="*/ 184 w 564"/>
              <a:gd name="T73" fmla="*/ 178 h 480"/>
              <a:gd name="T74" fmla="*/ 194 w 564"/>
              <a:gd name="T75" fmla="*/ 163 h 480"/>
              <a:gd name="T76" fmla="*/ 189 w 564"/>
              <a:gd name="T77" fmla="*/ 142 h 480"/>
              <a:gd name="T78" fmla="*/ 212 w 564"/>
              <a:gd name="T79" fmla="*/ 126 h 480"/>
              <a:gd name="T80" fmla="*/ 217 w 564"/>
              <a:gd name="T81" fmla="*/ 92 h 480"/>
              <a:gd name="T82" fmla="*/ 203 w 564"/>
              <a:gd name="T83" fmla="*/ 68 h 480"/>
              <a:gd name="T84" fmla="*/ 191 w 564"/>
              <a:gd name="T85" fmla="*/ 58 h 480"/>
              <a:gd name="T86" fmla="*/ 208 w 564"/>
              <a:gd name="T87" fmla="*/ 34 h 480"/>
              <a:gd name="T88" fmla="*/ 240 w 564"/>
              <a:gd name="T89" fmla="*/ 37 h 480"/>
              <a:gd name="T90" fmla="*/ 269 w 564"/>
              <a:gd name="T91" fmla="*/ 30 h 480"/>
              <a:gd name="T92" fmla="*/ 304 w 564"/>
              <a:gd name="T93" fmla="*/ 22 h 480"/>
              <a:gd name="T94" fmla="*/ 335 w 564"/>
              <a:gd name="T95" fmla="*/ 1 h 480"/>
              <a:gd name="T96" fmla="*/ 353 w 564"/>
              <a:gd name="T97" fmla="*/ 32 h 480"/>
              <a:gd name="T98" fmla="*/ 366 w 564"/>
              <a:gd name="T99" fmla="*/ 69 h 480"/>
              <a:gd name="T100" fmla="*/ 380 w 564"/>
              <a:gd name="T101" fmla="*/ 89 h 480"/>
              <a:gd name="T102" fmla="*/ 410 w 564"/>
              <a:gd name="T103" fmla="*/ 93 h 480"/>
              <a:gd name="T104" fmla="*/ 432 w 564"/>
              <a:gd name="T105" fmla="*/ 88 h 480"/>
              <a:gd name="T106" fmla="*/ 450 w 564"/>
              <a:gd name="T107" fmla="*/ 77 h 480"/>
              <a:gd name="T108" fmla="*/ 452 w 564"/>
              <a:gd name="T109" fmla="*/ 93 h 480"/>
              <a:gd name="T110" fmla="*/ 444 w 564"/>
              <a:gd name="T111" fmla="*/ 109 h 480"/>
              <a:gd name="T112" fmla="*/ 462 w 564"/>
              <a:gd name="T113" fmla="*/ 124 h 480"/>
              <a:gd name="T114" fmla="*/ 490 w 564"/>
              <a:gd name="T115" fmla="*/ 122 h 480"/>
              <a:gd name="T116" fmla="*/ 509 w 564"/>
              <a:gd name="T117" fmla="*/ 109 h 480"/>
              <a:gd name="T118" fmla="*/ 523 w 564"/>
              <a:gd name="T119" fmla="*/ 13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4" h="480">
                <a:moveTo>
                  <a:pt x="551" y="133"/>
                </a:moveTo>
                <a:lnTo>
                  <a:pt x="552" y="134"/>
                </a:lnTo>
                <a:lnTo>
                  <a:pt x="553" y="135"/>
                </a:lnTo>
                <a:lnTo>
                  <a:pt x="553" y="136"/>
                </a:lnTo>
                <a:lnTo>
                  <a:pt x="554" y="137"/>
                </a:lnTo>
                <a:lnTo>
                  <a:pt x="555" y="141"/>
                </a:lnTo>
                <a:lnTo>
                  <a:pt x="555" y="142"/>
                </a:lnTo>
                <a:lnTo>
                  <a:pt x="556" y="142"/>
                </a:lnTo>
                <a:lnTo>
                  <a:pt x="556" y="143"/>
                </a:lnTo>
                <a:lnTo>
                  <a:pt x="557" y="144"/>
                </a:lnTo>
                <a:lnTo>
                  <a:pt x="559" y="145"/>
                </a:lnTo>
                <a:lnTo>
                  <a:pt x="563" y="151"/>
                </a:lnTo>
                <a:lnTo>
                  <a:pt x="564" y="151"/>
                </a:lnTo>
                <a:lnTo>
                  <a:pt x="564" y="152"/>
                </a:lnTo>
                <a:lnTo>
                  <a:pt x="562" y="152"/>
                </a:lnTo>
                <a:lnTo>
                  <a:pt x="561" y="153"/>
                </a:lnTo>
                <a:lnTo>
                  <a:pt x="560" y="153"/>
                </a:lnTo>
                <a:lnTo>
                  <a:pt x="559" y="153"/>
                </a:lnTo>
                <a:lnTo>
                  <a:pt x="555" y="155"/>
                </a:lnTo>
                <a:lnTo>
                  <a:pt x="553" y="158"/>
                </a:lnTo>
                <a:lnTo>
                  <a:pt x="551" y="159"/>
                </a:lnTo>
                <a:lnTo>
                  <a:pt x="548" y="160"/>
                </a:lnTo>
                <a:lnTo>
                  <a:pt x="547" y="161"/>
                </a:lnTo>
                <a:lnTo>
                  <a:pt x="546" y="162"/>
                </a:lnTo>
                <a:lnTo>
                  <a:pt x="545" y="162"/>
                </a:lnTo>
                <a:lnTo>
                  <a:pt x="544" y="163"/>
                </a:lnTo>
                <a:lnTo>
                  <a:pt x="543" y="163"/>
                </a:lnTo>
                <a:lnTo>
                  <a:pt x="542" y="164"/>
                </a:lnTo>
                <a:lnTo>
                  <a:pt x="539" y="166"/>
                </a:lnTo>
                <a:lnTo>
                  <a:pt x="537" y="167"/>
                </a:lnTo>
                <a:lnTo>
                  <a:pt x="536" y="167"/>
                </a:lnTo>
                <a:lnTo>
                  <a:pt x="536" y="168"/>
                </a:lnTo>
                <a:lnTo>
                  <a:pt x="535" y="172"/>
                </a:lnTo>
                <a:lnTo>
                  <a:pt x="534" y="172"/>
                </a:lnTo>
                <a:lnTo>
                  <a:pt x="534" y="174"/>
                </a:lnTo>
                <a:lnTo>
                  <a:pt x="533" y="175"/>
                </a:lnTo>
                <a:lnTo>
                  <a:pt x="533" y="176"/>
                </a:lnTo>
                <a:lnTo>
                  <a:pt x="531" y="176"/>
                </a:lnTo>
                <a:lnTo>
                  <a:pt x="531" y="177"/>
                </a:lnTo>
                <a:lnTo>
                  <a:pt x="527" y="180"/>
                </a:lnTo>
                <a:lnTo>
                  <a:pt x="526" y="181"/>
                </a:lnTo>
                <a:lnTo>
                  <a:pt x="525" y="183"/>
                </a:lnTo>
                <a:lnTo>
                  <a:pt x="523" y="184"/>
                </a:lnTo>
                <a:lnTo>
                  <a:pt x="522" y="185"/>
                </a:lnTo>
                <a:lnTo>
                  <a:pt x="521" y="185"/>
                </a:lnTo>
                <a:lnTo>
                  <a:pt x="520" y="183"/>
                </a:lnTo>
                <a:lnTo>
                  <a:pt x="518" y="185"/>
                </a:lnTo>
                <a:lnTo>
                  <a:pt x="517" y="187"/>
                </a:lnTo>
                <a:lnTo>
                  <a:pt x="513" y="188"/>
                </a:lnTo>
                <a:lnTo>
                  <a:pt x="510" y="188"/>
                </a:lnTo>
                <a:lnTo>
                  <a:pt x="509" y="189"/>
                </a:lnTo>
                <a:lnTo>
                  <a:pt x="508" y="189"/>
                </a:lnTo>
                <a:lnTo>
                  <a:pt x="508" y="188"/>
                </a:lnTo>
                <a:lnTo>
                  <a:pt x="507" y="189"/>
                </a:lnTo>
                <a:lnTo>
                  <a:pt x="505" y="191"/>
                </a:lnTo>
                <a:lnTo>
                  <a:pt x="504" y="191"/>
                </a:lnTo>
                <a:lnTo>
                  <a:pt x="503" y="192"/>
                </a:lnTo>
                <a:lnTo>
                  <a:pt x="502" y="192"/>
                </a:lnTo>
                <a:lnTo>
                  <a:pt x="497" y="195"/>
                </a:lnTo>
                <a:lnTo>
                  <a:pt x="493" y="194"/>
                </a:lnTo>
                <a:lnTo>
                  <a:pt x="492" y="194"/>
                </a:lnTo>
                <a:lnTo>
                  <a:pt x="490" y="194"/>
                </a:lnTo>
                <a:lnTo>
                  <a:pt x="488" y="194"/>
                </a:lnTo>
                <a:lnTo>
                  <a:pt x="487" y="194"/>
                </a:lnTo>
                <a:lnTo>
                  <a:pt x="486" y="194"/>
                </a:lnTo>
                <a:lnTo>
                  <a:pt x="485" y="193"/>
                </a:lnTo>
                <a:lnTo>
                  <a:pt x="482" y="191"/>
                </a:lnTo>
                <a:lnTo>
                  <a:pt x="480" y="191"/>
                </a:lnTo>
                <a:lnTo>
                  <a:pt x="479" y="189"/>
                </a:lnTo>
                <a:lnTo>
                  <a:pt x="477" y="189"/>
                </a:lnTo>
                <a:lnTo>
                  <a:pt x="476" y="188"/>
                </a:lnTo>
                <a:lnTo>
                  <a:pt x="474" y="188"/>
                </a:lnTo>
                <a:lnTo>
                  <a:pt x="470" y="187"/>
                </a:lnTo>
                <a:lnTo>
                  <a:pt x="469" y="187"/>
                </a:lnTo>
                <a:lnTo>
                  <a:pt x="468" y="187"/>
                </a:lnTo>
                <a:lnTo>
                  <a:pt x="467" y="187"/>
                </a:lnTo>
                <a:lnTo>
                  <a:pt x="465" y="186"/>
                </a:lnTo>
                <a:lnTo>
                  <a:pt x="464" y="185"/>
                </a:lnTo>
                <a:lnTo>
                  <a:pt x="462" y="184"/>
                </a:lnTo>
                <a:lnTo>
                  <a:pt x="461" y="183"/>
                </a:lnTo>
                <a:lnTo>
                  <a:pt x="459" y="183"/>
                </a:lnTo>
                <a:lnTo>
                  <a:pt x="458" y="181"/>
                </a:lnTo>
                <a:lnTo>
                  <a:pt x="457" y="181"/>
                </a:lnTo>
                <a:lnTo>
                  <a:pt x="454" y="181"/>
                </a:lnTo>
                <a:lnTo>
                  <a:pt x="451" y="181"/>
                </a:lnTo>
                <a:lnTo>
                  <a:pt x="450" y="181"/>
                </a:lnTo>
                <a:lnTo>
                  <a:pt x="449" y="181"/>
                </a:lnTo>
                <a:lnTo>
                  <a:pt x="447" y="181"/>
                </a:lnTo>
                <a:lnTo>
                  <a:pt x="445" y="181"/>
                </a:lnTo>
                <a:lnTo>
                  <a:pt x="444" y="181"/>
                </a:lnTo>
                <a:lnTo>
                  <a:pt x="442" y="183"/>
                </a:lnTo>
                <a:lnTo>
                  <a:pt x="441" y="183"/>
                </a:lnTo>
                <a:lnTo>
                  <a:pt x="440" y="183"/>
                </a:lnTo>
                <a:lnTo>
                  <a:pt x="439" y="183"/>
                </a:lnTo>
                <a:lnTo>
                  <a:pt x="438" y="183"/>
                </a:lnTo>
                <a:lnTo>
                  <a:pt x="436" y="183"/>
                </a:lnTo>
                <a:lnTo>
                  <a:pt x="433" y="180"/>
                </a:lnTo>
                <a:lnTo>
                  <a:pt x="432" y="180"/>
                </a:lnTo>
                <a:lnTo>
                  <a:pt x="431" y="180"/>
                </a:lnTo>
                <a:lnTo>
                  <a:pt x="430" y="179"/>
                </a:lnTo>
                <a:lnTo>
                  <a:pt x="422" y="174"/>
                </a:lnTo>
                <a:lnTo>
                  <a:pt x="421" y="174"/>
                </a:lnTo>
                <a:lnTo>
                  <a:pt x="418" y="172"/>
                </a:lnTo>
                <a:lnTo>
                  <a:pt x="417" y="171"/>
                </a:lnTo>
                <a:lnTo>
                  <a:pt x="416" y="170"/>
                </a:lnTo>
                <a:lnTo>
                  <a:pt x="415" y="170"/>
                </a:lnTo>
                <a:lnTo>
                  <a:pt x="415" y="169"/>
                </a:lnTo>
                <a:lnTo>
                  <a:pt x="414" y="169"/>
                </a:lnTo>
                <a:lnTo>
                  <a:pt x="413" y="168"/>
                </a:lnTo>
                <a:lnTo>
                  <a:pt x="411" y="167"/>
                </a:lnTo>
                <a:lnTo>
                  <a:pt x="410" y="167"/>
                </a:lnTo>
                <a:lnTo>
                  <a:pt x="409" y="166"/>
                </a:lnTo>
                <a:lnTo>
                  <a:pt x="408" y="166"/>
                </a:lnTo>
                <a:lnTo>
                  <a:pt x="406" y="166"/>
                </a:lnTo>
                <a:lnTo>
                  <a:pt x="405" y="166"/>
                </a:lnTo>
                <a:lnTo>
                  <a:pt x="405" y="164"/>
                </a:lnTo>
                <a:lnTo>
                  <a:pt x="402" y="163"/>
                </a:lnTo>
                <a:lnTo>
                  <a:pt x="401" y="162"/>
                </a:lnTo>
                <a:lnTo>
                  <a:pt x="401" y="161"/>
                </a:lnTo>
                <a:lnTo>
                  <a:pt x="400" y="161"/>
                </a:lnTo>
                <a:lnTo>
                  <a:pt x="399" y="161"/>
                </a:lnTo>
                <a:lnTo>
                  <a:pt x="398" y="161"/>
                </a:lnTo>
                <a:lnTo>
                  <a:pt x="395" y="159"/>
                </a:lnTo>
                <a:lnTo>
                  <a:pt x="393" y="159"/>
                </a:lnTo>
                <a:lnTo>
                  <a:pt x="391" y="159"/>
                </a:lnTo>
                <a:lnTo>
                  <a:pt x="389" y="159"/>
                </a:lnTo>
                <a:lnTo>
                  <a:pt x="388" y="159"/>
                </a:lnTo>
                <a:lnTo>
                  <a:pt x="388" y="158"/>
                </a:lnTo>
                <a:lnTo>
                  <a:pt x="387" y="158"/>
                </a:lnTo>
                <a:lnTo>
                  <a:pt x="387" y="156"/>
                </a:lnTo>
                <a:lnTo>
                  <a:pt x="385" y="156"/>
                </a:lnTo>
                <a:lnTo>
                  <a:pt x="385" y="155"/>
                </a:lnTo>
                <a:lnTo>
                  <a:pt x="384" y="155"/>
                </a:lnTo>
                <a:lnTo>
                  <a:pt x="382" y="155"/>
                </a:lnTo>
                <a:lnTo>
                  <a:pt x="382" y="154"/>
                </a:lnTo>
                <a:lnTo>
                  <a:pt x="380" y="154"/>
                </a:lnTo>
                <a:lnTo>
                  <a:pt x="379" y="154"/>
                </a:lnTo>
                <a:lnTo>
                  <a:pt x="378" y="154"/>
                </a:lnTo>
                <a:lnTo>
                  <a:pt x="376" y="154"/>
                </a:lnTo>
                <a:lnTo>
                  <a:pt x="374" y="154"/>
                </a:lnTo>
                <a:lnTo>
                  <a:pt x="372" y="154"/>
                </a:lnTo>
                <a:lnTo>
                  <a:pt x="371" y="154"/>
                </a:lnTo>
                <a:lnTo>
                  <a:pt x="370" y="154"/>
                </a:lnTo>
                <a:lnTo>
                  <a:pt x="370" y="155"/>
                </a:lnTo>
                <a:lnTo>
                  <a:pt x="368" y="155"/>
                </a:lnTo>
                <a:lnTo>
                  <a:pt x="367" y="155"/>
                </a:lnTo>
                <a:lnTo>
                  <a:pt x="366" y="155"/>
                </a:lnTo>
                <a:lnTo>
                  <a:pt x="365" y="154"/>
                </a:lnTo>
                <a:lnTo>
                  <a:pt x="364" y="154"/>
                </a:lnTo>
                <a:lnTo>
                  <a:pt x="362" y="154"/>
                </a:lnTo>
                <a:lnTo>
                  <a:pt x="361" y="153"/>
                </a:lnTo>
                <a:lnTo>
                  <a:pt x="359" y="153"/>
                </a:lnTo>
                <a:lnTo>
                  <a:pt x="358" y="153"/>
                </a:lnTo>
                <a:lnTo>
                  <a:pt x="355" y="152"/>
                </a:lnTo>
                <a:lnTo>
                  <a:pt x="353" y="150"/>
                </a:lnTo>
                <a:lnTo>
                  <a:pt x="352" y="150"/>
                </a:lnTo>
                <a:lnTo>
                  <a:pt x="348" y="149"/>
                </a:lnTo>
                <a:lnTo>
                  <a:pt x="346" y="147"/>
                </a:lnTo>
                <a:lnTo>
                  <a:pt x="345" y="147"/>
                </a:lnTo>
                <a:lnTo>
                  <a:pt x="342" y="146"/>
                </a:lnTo>
                <a:lnTo>
                  <a:pt x="341" y="146"/>
                </a:lnTo>
                <a:lnTo>
                  <a:pt x="340" y="146"/>
                </a:lnTo>
                <a:lnTo>
                  <a:pt x="339" y="145"/>
                </a:lnTo>
                <a:lnTo>
                  <a:pt x="337" y="145"/>
                </a:lnTo>
                <a:lnTo>
                  <a:pt x="336" y="144"/>
                </a:lnTo>
                <a:lnTo>
                  <a:pt x="335" y="144"/>
                </a:lnTo>
                <a:lnTo>
                  <a:pt x="333" y="143"/>
                </a:lnTo>
                <a:lnTo>
                  <a:pt x="332" y="143"/>
                </a:lnTo>
                <a:lnTo>
                  <a:pt x="332" y="142"/>
                </a:lnTo>
                <a:lnTo>
                  <a:pt x="331" y="142"/>
                </a:lnTo>
                <a:lnTo>
                  <a:pt x="330" y="142"/>
                </a:lnTo>
                <a:lnTo>
                  <a:pt x="329" y="142"/>
                </a:lnTo>
                <a:lnTo>
                  <a:pt x="328" y="143"/>
                </a:lnTo>
                <a:lnTo>
                  <a:pt x="327" y="144"/>
                </a:lnTo>
                <a:lnTo>
                  <a:pt x="325" y="145"/>
                </a:lnTo>
                <a:lnTo>
                  <a:pt x="324" y="146"/>
                </a:lnTo>
                <a:lnTo>
                  <a:pt x="324" y="147"/>
                </a:lnTo>
                <a:lnTo>
                  <a:pt x="323" y="147"/>
                </a:lnTo>
                <a:lnTo>
                  <a:pt x="323" y="146"/>
                </a:lnTo>
                <a:lnTo>
                  <a:pt x="323" y="145"/>
                </a:lnTo>
                <a:lnTo>
                  <a:pt x="322" y="145"/>
                </a:lnTo>
                <a:lnTo>
                  <a:pt x="321" y="145"/>
                </a:lnTo>
                <a:lnTo>
                  <a:pt x="320" y="146"/>
                </a:lnTo>
                <a:lnTo>
                  <a:pt x="319" y="147"/>
                </a:lnTo>
                <a:lnTo>
                  <a:pt x="319" y="149"/>
                </a:lnTo>
                <a:lnTo>
                  <a:pt x="318" y="149"/>
                </a:lnTo>
                <a:lnTo>
                  <a:pt x="316" y="150"/>
                </a:lnTo>
                <a:lnTo>
                  <a:pt x="315" y="150"/>
                </a:lnTo>
                <a:lnTo>
                  <a:pt x="314" y="151"/>
                </a:lnTo>
                <a:lnTo>
                  <a:pt x="314" y="152"/>
                </a:lnTo>
                <a:lnTo>
                  <a:pt x="313" y="152"/>
                </a:lnTo>
                <a:lnTo>
                  <a:pt x="312" y="152"/>
                </a:lnTo>
                <a:lnTo>
                  <a:pt x="311" y="153"/>
                </a:lnTo>
                <a:lnTo>
                  <a:pt x="310" y="153"/>
                </a:lnTo>
                <a:lnTo>
                  <a:pt x="306" y="155"/>
                </a:lnTo>
                <a:lnTo>
                  <a:pt x="303" y="159"/>
                </a:lnTo>
                <a:lnTo>
                  <a:pt x="302" y="159"/>
                </a:lnTo>
                <a:lnTo>
                  <a:pt x="301" y="158"/>
                </a:lnTo>
                <a:lnTo>
                  <a:pt x="301" y="156"/>
                </a:lnTo>
                <a:lnTo>
                  <a:pt x="301" y="155"/>
                </a:lnTo>
                <a:lnTo>
                  <a:pt x="301" y="154"/>
                </a:lnTo>
                <a:lnTo>
                  <a:pt x="301" y="153"/>
                </a:lnTo>
                <a:lnTo>
                  <a:pt x="301" y="152"/>
                </a:lnTo>
                <a:lnTo>
                  <a:pt x="298" y="152"/>
                </a:lnTo>
                <a:lnTo>
                  <a:pt x="298" y="153"/>
                </a:lnTo>
                <a:lnTo>
                  <a:pt x="298" y="156"/>
                </a:lnTo>
                <a:lnTo>
                  <a:pt x="298" y="158"/>
                </a:lnTo>
                <a:lnTo>
                  <a:pt x="298" y="159"/>
                </a:lnTo>
                <a:lnTo>
                  <a:pt x="298" y="161"/>
                </a:lnTo>
                <a:lnTo>
                  <a:pt x="298" y="167"/>
                </a:lnTo>
                <a:lnTo>
                  <a:pt x="297" y="169"/>
                </a:lnTo>
                <a:lnTo>
                  <a:pt x="297" y="170"/>
                </a:lnTo>
                <a:lnTo>
                  <a:pt x="297" y="174"/>
                </a:lnTo>
                <a:lnTo>
                  <a:pt x="298" y="177"/>
                </a:lnTo>
                <a:lnTo>
                  <a:pt x="298" y="179"/>
                </a:lnTo>
                <a:lnTo>
                  <a:pt x="298" y="180"/>
                </a:lnTo>
                <a:lnTo>
                  <a:pt x="297" y="184"/>
                </a:lnTo>
                <a:lnTo>
                  <a:pt x="297" y="185"/>
                </a:lnTo>
                <a:lnTo>
                  <a:pt x="297" y="213"/>
                </a:lnTo>
                <a:lnTo>
                  <a:pt x="297" y="217"/>
                </a:lnTo>
                <a:lnTo>
                  <a:pt x="297" y="218"/>
                </a:lnTo>
                <a:lnTo>
                  <a:pt x="298" y="225"/>
                </a:lnTo>
                <a:lnTo>
                  <a:pt x="298" y="226"/>
                </a:lnTo>
                <a:lnTo>
                  <a:pt x="297" y="237"/>
                </a:lnTo>
                <a:lnTo>
                  <a:pt x="297" y="238"/>
                </a:lnTo>
                <a:lnTo>
                  <a:pt x="297" y="248"/>
                </a:lnTo>
                <a:lnTo>
                  <a:pt x="297" y="251"/>
                </a:lnTo>
                <a:lnTo>
                  <a:pt x="297" y="252"/>
                </a:lnTo>
                <a:lnTo>
                  <a:pt x="297" y="253"/>
                </a:lnTo>
                <a:lnTo>
                  <a:pt x="297" y="256"/>
                </a:lnTo>
                <a:lnTo>
                  <a:pt x="297" y="260"/>
                </a:lnTo>
                <a:lnTo>
                  <a:pt x="297" y="267"/>
                </a:lnTo>
                <a:lnTo>
                  <a:pt x="298" y="270"/>
                </a:lnTo>
                <a:lnTo>
                  <a:pt x="298" y="271"/>
                </a:lnTo>
                <a:lnTo>
                  <a:pt x="298" y="272"/>
                </a:lnTo>
                <a:lnTo>
                  <a:pt x="298" y="273"/>
                </a:lnTo>
                <a:lnTo>
                  <a:pt x="298" y="275"/>
                </a:lnTo>
                <a:lnTo>
                  <a:pt x="298" y="278"/>
                </a:lnTo>
                <a:lnTo>
                  <a:pt x="297" y="284"/>
                </a:lnTo>
                <a:lnTo>
                  <a:pt x="297" y="289"/>
                </a:lnTo>
                <a:lnTo>
                  <a:pt x="297" y="291"/>
                </a:lnTo>
                <a:lnTo>
                  <a:pt x="297" y="293"/>
                </a:lnTo>
                <a:lnTo>
                  <a:pt x="297" y="295"/>
                </a:lnTo>
                <a:lnTo>
                  <a:pt x="297" y="300"/>
                </a:lnTo>
                <a:lnTo>
                  <a:pt x="297" y="306"/>
                </a:lnTo>
                <a:lnTo>
                  <a:pt x="297" y="312"/>
                </a:lnTo>
                <a:lnTo>
                  <a:pt x="297" y="321"/>
                </a:lnTo>
                <a:lnTo>
                  <a:pt x="297" y="323"/>
                </a:lnTo>
                <a:lnTo>
                  <a:pt x="297" y="327"/>
                </a:lnTo>
                <a:lnTo>
                  <a:pt x="297" y="329"/>
                </a:lnTo>
                <a:lnTo>
                  <a:pt x="297" y="333"/>
                </a:lnTo>
                <a:lnTo>
                  <a:pt x="297" y="337"/>
                </a:lnTo>
                <a:lnTo>
                  <a:pt x="297" y="340"/>
                </a:lnTo>
                <a:lnTo>
                  <a:pt x="297" y="343"/>
                </a:lnTo>
                <a:lnTo>
                  <a:pt x="297" y="344"/>
                </a:lnTo>
                <a:lnTo>
                  <a:pt x="297" y="346"/>
                </a:lnTo>
                <a:lnTo>
                  <a:pt x="297" y="352"/>
                </a:lnTo>
                <a:lnTo>
                  <a:pt x="297" y="353"/>
                </a:lnTo>
                <a:lnTo>
                  <a:pt x="297" y="358"/>
                </a:lnTo>
                <a:lnTo>
                  <a:pt x="297" y="359"/>
                </a:lnTo>
                <a:lnTo>
                  <a:pt x="297" y="364"/>
                </a:lnTo>
                <a:lnTo>
                  <a:pt x="296" y="373"/>
                </a:lnTo>
                <a:lnTo>
                  <a:pt x="296" y="379"/>
                </a:lnTo>
                <a:lnTo>
                  <a:pt x="296" y="385"/>
                </a:lnTo>
                <a:lnTo>
                  <a:pt x="296" y="387"/>
                </a:lnTo>
                <a:lnTo>
                  <a:pt x="296" y="388"/>
                </a:lnTo>
                <a:lnTo>
                  <a:pt x="296" y="389"/>
                </a:lnTo>
                <a:lnTo>
                  <a:pt x="296" y="390"/>
                </a:lnTo>
                <a:lnTo>
                  <a:pt x="296" y="392"/>
                </a:lnTo>
                <a:lnTo>
                  <a:pt x="296" y="394"/>
                </a:lnTo>
                <a:lnTo>
                  <a:pt x="296" y="396"/>
                </a:lnTo>
                <a:lnTo>
                  <a:pt x="296" y="405"/>
                </a:lnTo>
                <a:lnTo>
                  <a:pt x="296" y="410"/>
                </a:lnTo>
                <a:lnTo>
                  <a:pt x="296" y="411"/>
                </a:lnTo>
                <a:lnTo>
                  <a:pt x="296" y="412"/>
                </a:lnTo>
                <a:lnTo>
                  <a:pt x="296" y="420"/>
                </a:lnTo>
                <a:lnTo>
                  <a:pt x="296" y="421"/>
                </a:lnTo>
                <a:lnTo>
                  <a:pt x="296" y="422"/>
                </a:lnTo>
                <a:lnTo>
                  <a:pt x="296" y="425"/>
                </a:lnTo>
                <a:lnTo>
                  <a:pt x="296" y="427"/>
                </a:lnTo>
                <a:lnTo>
                  <a:pt x="296" y="429"/>
                </a:lnTo>
                <a:lnTo>
                  <a:pt x="296" y="435"/>
                </a:lnTo>
                <a:lnTo>
                  <a:pt x="296" y="437"/>
                </a:lnTo>
                <a:lnTo>
                  <a:pt x="296" y="443"/>
                </a:lnTo>
                <a:lnTo>
                  <a:pt x="297" y="453"/>
                </a:lnTo>
                <a:lnTo>
                  <a:pt x="297" y="461"/>
                </a:lnTo>
                <a:lnTo>
                  <a:pt x="296" y="461"/>
                </a:lnTo>
                <a:lnTo>
                  <a:pt x="295" y="461"/>
                </a:lnTo>
                <a:lnTo>
                  <a:pt x="294" y="462"/>
                </a:lnTo>
                <a:lnTo>
                  <a:pt x="292" y="462"/>
                </a:lnTo>
                <a:lnTo>
                  <a:pt x="290" y="462"/>
                </a:lnTo>
                <a:lnTo>
                  <a:pt x="289" y="462"/>
                </a:lnTo>
                <a:lnTo>
                  <a:pt x="286" y="462"/>
                </a:lnTo>
                <a:lnTo>
                  <a:pt x="279" y="462"/>
                </a:lnTo>
                <a:lnTo>
                  <a:pt x="279" y="463"/>
                </a:lnTo>
                <a:lnTo>
                  <a:pt x="277" y="465"/>
                </a:lnTo>
                <a:lnTo>
                  <a:pt x="276" y="467"/>
                </a:lnTo>
                <a:lnTo>
                  <a:pt x="276" y="468"/>
                </a:lnTo>
                <a:lnTo>
                  <a:pt x="276" y="472"/>
                </a:lnTo>
                <a:lnTo>
                  <a:pt x="273" y="472"/>
                </a:lnTo>
                <a:lnTo>
                  <a:pt x="275" y="475"/>
                </a:lnTo>
                <a:lnTo>
                  <a:pt x="276" y="476"/>
                </a:lnTo>
                <a:lnTo>
                  <a:pt x="268" y="476"/>
                </a:lnTo>
                <a:lnTo>
                  <a:pt x="262" y="476"/>
                </a:lnTo>
                <a:lnTo>
                  <a:pt x="262" y="478"/>
                </a:lnTo>
                <a:lnTo>
                  <a:pt x="262" y="479"/>
                </a:lnTo>
                <a:lnTo>
                  <a:pt x="261" y="479"/>
                </a:lnTo>
                <a:lnTo>
                  <a:pt x="259" y="479"/>
                </a:lnTo>
                <a:lnTo>
                  <a:pt x="258" y="480"/>
                </a:lnTo>
                <a:lnTo>
                  <a:pt x="256" y="480"/>
                </a:lnTo>
                <a:lnTo>
                  <a:pt x="255" y="480"/>
                </a:lnTo>
                <a:lnTo>
                  <a:pt x="254" y="479"/>
                </a:lnTo>
                <a:lnTo>
                  <a:pt x="254" y="478"/>
                </a:lnTo>
                <a:lnTo>
                  <a:pt x="254" y="477"/>
                </a:lnTo>
                <a:lnTo>
                  <a:pt x="253" y="477"/>
                </a:lnTo>
                <a:lnTo>
                  <a:pt x="253" y="476"/>
                </a:lnTo>
                <a:lnTo>
                  <a:pt x="252" y="475"/>
                </a:lnTo>
                <a:lnTo>
                  <a:pt x="253" y="473"/>
                </a:lnTo>
                <a:lnTo>
                  <a:pt x="250" y="469"/>
                </a:lnTo>
                <a:lnTo>
                  <a:pt x="249" y="469"/>
                </a:lnTo>
                <a:lnTo>
                  <a:pt x="247" y="469"/>
                </a:lnTo>
                <a:lnTo>
                  <a:pt x="246" y="469"/>
                </a:lnTo>
                <a:lnTo>
                  <a:pt x="244" y="469"/>
                </a:lnTo>
                <a:lnTo>
                  <a:pt x="243" y="469"/>
                </a:lnTo>
                <a:lnTo>
                  <a:pt x="242" y="469"/>
                </a:lnTo>
                <a:lnTo>
                  <a:pt x="242" y="470"/>
                </a:lnTo>
                <a:lnTo>
                  <a:pt x="241" y="470"/>
                </a:lnTo>
                <a:lnTo>
                  <a:pt x="241" y="471"/>
                </a:lnTo>
                <a:lnTo>
                  <a:pt x="240" y="471"/>
                </a:lnTo>
                <a:lnTo>
                  <a:pt x="240" y="472"/>
                </a:lnTo>
                <a:lnTo>
                  <a:pt x="238" y="472"/>
                </a:lnTo>
                <a:lnTo>
                  <a:pt x="238" y="475"/>
                </a:lnTo>
                <a:lnTo>
                  <a:pt x="238" y="476"/>
                </a:lnTo>
                <a:lnTo>
                  <a:pt x="237" y="476"/>
                </a:lnTo>
                <a:lnTo>
                  <a:pt x="236" y="476"/>
                </a:lnTo>
                <a:lnTo>
                  <a:pt x="233" y="476"/>
                </a:lnTo>
                <a:lnTo>
                  <a:pt x="232" y="476"/>
                </a:lnTo>
                <a:lnTo>
                  <a:pt x="226" y="476"/>
                </a:lnTo>
                <a:lnTo>
                  <a:pt x="224" y="476"/>
                </a:lnTo>
                <a:lnTo>
                  <a:pt x="221" y="476"/>
                </a:lnTo>
                <a:lnTo>
                  <a:pt x="220" y="476"/>
                </a:lnTo>
                <a:lnTo>
                  <a:pt x="219" y="476"/>
                </a:lnTo>
                <a:lnTo>
                  <a:pt x="215" y="476"/>
                </a:lnTo>
                <a:lnTo>
                  <a:pt x="213" y="476"/>
                </a:lnTo>
                <a:lnTo>
                  <a:pt x="211" y="476"/>
                </a:lnTo>
                <a:lnTo>
                  <a:pt x="210" y="476"/>
                </a:lnTo>
                <a:lnTo>
                  <a:pt x="207" y="476"/>
                </a:lnTo>
                <a:lnTo>
                  <a:pt x="202" y="476"/>
                </a:lnTo>
                <a:lnTo>
                  <a:pt x="201" y="476"/>
                </a:lnTo>
                <a:lnTo>
                  <a:pt x="199" y="476"/>
                </a:lnTo>
                <a:lnTo>
                  <a:pt x="195" y="476"/>
                </a:lnTo>
                <a:lnTo>
                  <a:pt x="194" y="476"/>
                </a:lnTo>
                <a:lnTo>
                  <a:pt x="193" y="476"/>
                </a:lnTo>
                <a:lnTo>
                  <a:pt x="190" y="476"/>
                </a:lnTo>
                <a:lnTo>
                  <a:pt x="187" y="476"/>
                </a:lnTo>
                <a:lnTo>
                  <a:pt x="186" y="476"/>
                </a:lnTo>
                <a:lnTo>
                  <a:pt x="184" y="476"/>
                </a:lnTo>
                <a:lnTo>
                  <a:pt x="181" y="476"/>
                </a:lnTo>
                <a:lnTo>
                  <a:pt x="180" y="476"/>
                </a:lnTo>
                <a:lnTo>
                  <a:pt x="180" y="475"/>
                </a:lnTo>
                <a:lnTo>
                  <a:pt x="180" y="473"/>
                </a:lnTo>
                <a:lnTo>
                  <a:pt x="181" y="465"/>
                </a:lnTo>
                <a:lnTo>
                  <a:pt x="180" y="465"/>
                </a:lnTo>
                <a:lnTo>
                  <a:pt x="178" y="464"/>
                </a:lnTo>
                <a:lnTo>
                  <a:pt x="177" y="462"/>
                </a:lnTo>
                <a:lnTo>
                  <a:pt x="175" y="461"/>
                </a:lnTo>
                <a:lnTo>
                  <a:pt x="174" y="459"/>
                </a:lnTo>
                <a:lnTo>
                  <a:pt x="175" y="459"/>
                </a:lnTo>
                <a:lnTo>
                  <a:pt x="175" y="457"/>
                </a:lnTo>
                <a:lnTo>
                  <a:pt x="174" y="457"/>
                </a:lnTo>
                <a:lnTo>
                  <a:pt x="174" y="459"/>
                </a:lnTo>
                <a:lnTo>
                  <a:pt x="173" y="457"/>
                </a:lnTo>
                <a:lnTo>
                  <a:pt x="173" y="456"/>
                </a:lnTo>
                <a:lnTo>
                  <a:pt x="172" y="456"/>
                </a:lnTo>
                <a:lnTo>
                  <a:pt x="172" y="455"/>
                </a:lnTo>
                <a:lnTo>
                  <a:pt x="170" y="455"/>
                </a:lnTo>
                <a:lnTo>
                  <a:pt x="170" y="454"/>
                </a:lnTo>
                <a:lnTo>
                  <a:pt x="169" y="454"/>
                </a:lnTo>
                <a:lnTo>
                  <a:pt x="167" y="453"/>
                </a:lnTo>
                <a:lnTo>
                  <a:pt x="167" y="452"/>
                </a:lnTo>
                <a:lnTo>
                  <a:pt x="166" y="452"/>
                </a:lnTo>
                <a:lnTo>
                  <a:pt x="165" y="451"/>
                </a:lnTo>
                <a:lnTo>
                  <a:pt x="165" y="448"/>
                </a:lnTo>
                <a:lnTo>
                  <a:pt x="164" y="448"/>
                </a:lnTo>
                <a:lnTo>
                  <a:pt x="163" y="448"/>
                </a:lnTo>
                <a:lnTo>
                  <a:pt x="161" y="447"/>
                </a:lnTo>
                <a:lnTo>
                  <a:pt x="160" y="447"/>
                </a:lnTo>
                <a:lnTo>
                  <a:pt x="159" y="445"/>
                </a:lnTo>
                <a:lnTo>
                  <a:pt x="158" y="445"/>
                </a:lnTo>
                <a:lnTo>
                  <a:pt x="158" y="444"/>
                </a:lnTo>
                <a:lnTo>
                  <a:pt x="156" y="446"/>
                </a:lnTo>
                <a:lnTo>
                  <a:pt x="157" y="447"/>
                </a:lnTo>
                <a:lnTo>
                  <a:pt x="158" y="448"/>
                </a:lnTo>
                <a:lnTo>
                  <a:pt x="158" y="450"/>
                </a:lnTo>
                <a:lnTo>
                  <a:pt x="160" y="452"/>
                </a:lnTo>
                <a:lnTo>
                  <a:pt x="161" y="453"/>
                </a:lnTo>
                <a:lnTo>
                  <a:pt x="163" y="454"/>
                </a:lnTo>
                <a:lnTo>
                  <a:pt x="164" y="455"/>
                </a:lnTo>
                <a:lnTo>
                  <a:pt x="164" y="456"/>
                </a:lnTo>
                <a:lnTo>
                  <a:pt x="166" y="457"/>
                </a:lnTo>
                <a:lnTo>
                  <a:pt x="166" y="459"/>
                </a:lnTo>
                <a:lnTo>
                  <a:pt x="168" y="460"/>
                </a:lnTo>
                <a:lnTo>
                  <a:pt x="169" y="461"/>
                </a:lnTo>
                <a:lnTo>
                  <a:pt x="169" y="462"/>
                </a:lnTo>
                <a:lnTo>
                  <a:pt x="170" y="464"/>
                </a:lnTo>
                <a:lnTo>
                  <a:pt x="169" y="465"/>
                </a:lnTo>
                <a:lnTo>
                  <a:pt x="168" y="465"/>
                </a:lnTo>
                <a:lnTo>
                  <a:pt x="169" y="468"/>
                </a:lnTo>
                <a:lnTo>
                  <a:pt x="170" y="468"/>
                </a:lnTo>
                <a:lnTo>
                  <a:pt x="172" y="470"/>
                </a:lnTo>
                <a:lnTo>
                  <a:pt x="173" y="470"/>
                </a:lnTo>
                <a:lnTo>
                  <a:pt x="174" y="471"/>
                </a:lnTo>
                <a:lnTo>
                  <a:pt x="175" y="472"/>
                </a:lnTo>
                <a:lnTo>
                  <a:pt x="175" y="473"/>
                </a:lnTo>
                <a:lnTo>
                  <a:pt x="176" y="472"/>
                </a:lnTo>
                <a:lnTo>
                  <a:pt x="176" y="473"/>
                </a:lnTo>
                <a:lnTo>
                  <a:pt x="176" y="475"/>
                </a:lnTo>
                <a:lnTo>
                  <a:pt x="176" y="476"/>
                </a:lnTo>
                <a:lnTo>
                  <a:pt x="175" y="476"/>
                </a:lnTo>
                <a:lnTo>
                  <a:pt x="160" y="476"/>
                </a:lnTo>
                <a:lnTo>
                  <a:pt x="154" y="476"/>
                </a:lnTo>
                <a:lnTo>
                  <a:pt x="150" y="476"/>
                </a:lnTo>
                <a:lnTo>
                  <a:pt x="150" y="475"/>
                </a:lnTo>
                <a:lnTo>
                  <a:pt x="150" y="473"/>
                </a:lnTo>
                <a:lnTo>
                  <a:pt x="150" y="471"/>
                </a:lnTo>
                <a:lnTo>
                  <a:pt x="144" y="471"/>
                </a:lnTo>
                <a:lnTo>
                  <a:pt x="144" y="464"/>
                </a:lnTo>
                <a:lnTo>
                  <a:pt x="142" y="464"/>
                </a:lnTo>
                <a:lnTo>
                  <a:pt x="141" y="464"/>
                </a:lnTo>
                <a:lnTo>
                  <a:pt x="139" y="462"/>
                </a:lnTo>
                <a:lnTo>
                  <a:pt x="139" y="461"/>
                </a:lnTo>
                <a:lnTo>
                  <a:pt x="139" y="460"/>
                </a:lnTo>
                <a:lnTo>
                  <a:pt x="139" y="457"/>
                </a:lnTo>
                <a:lnTo>
                  <a:pt x="139" y="454"/>
                </a:lnTo>
                <a:lnTo>
                  <a:pt x="139" y="450"/>
                </a:lnTo>
                <a:lnTo>
                  <a:pt x="139" y="447"/>
                </a:lnTo>
                <a:lnTo>
                  <a:pt x="138" y="447"/>
                </a:lnTo>
                <a:lnTo>
                  <a:pt x="137" y="445"/>
                </a:lnTo>
                <a:lnTo>
                  <a:pt x="134" y="445"/>
                </a:lnTo>
                <a:lnTo>
                  <a:pt x="133" y="445"/>
                </a:lnTo>
                <a:lnTo>
                  <a:pt x="132" y="446"/>
                </a:lnTo>
                <a:lnTo>
                  <a:pt x="131" y="447"/>
                </a:lnTo>
                <a:lnTo>
                  <a:pt x="131" y="448"/>
                </a:lnTo>
                <a:lnTo>
                  <a:pt x="130" y="448"/>
                </a:lnTo>
                <a:lnTo>
                  <a:pt x="130" y="450"/>
                </a:lnTo>
                <a:lnTo>
                  <a:pt x="129" y="450"/>
                </a:lnTo>
                <a:lnTo>
                  <a:pt x="127" y="450"/>
                </a:lnTo>
                <a:lnTo>
                  <a:pt x="127" y="452"/>
                </a:lnTo>
                <a:lnTo>
                  <a:pt x="127" y="457"/>
                </a:lnTo>
                <a:lnTo>
                  <a:pt x="127" y="461"/>
                </a:lnTo>
                <a:lnTo>
                  <a:pt x="126" y="461"/>
                </a:lnTo>
                <a:lnTo>
                  <a:pt x="125" y="460"/>
                </a:lnTo>
                <a:lnTo>
                  <a:pt x="122" y="460"/>
                </a:lnTo>
                <a:lnTo>
                  <a:pt x="122" y="461"/>
                </a:lnTo>
                <a:lnTo>
                  <a:pt x="122" y="465"/>
                </a:lnTo>
                <a:lnTo>
                  <a:pt x="122" y="467"/>
                </a:lnTo>
                <a:lnTo>
                  <a:pt x="122" y="468"/>
                </a:lnTo>
                <a:lnTo>
                  <a:pt x="122" y="471"/>
                </a:lnTo>
                <a:lnTo>
                  <a:pt x="122" y="475"/>
                </a:lnTo>
                <a:lnTo>
                  <a:pt x="121" y="475"/>
                </a:lnTo>
                <a:lnTo>
                  <a:pt x="118" y="475"/>
                </a:lnTo>
                <a:lnTo>
                  <a:pt x="117" y="475"/>
                </a:lnTo>
                <a:lnTo>
                  <a:pt x="114" y="475"/>
                </a:lnTo>
                <a:lnTo>
                  <a:pt x="111" y="475"/>
                </a:lnTo>
                <a:lnTo>
                  <a:pt x="109" y="475"/>
                </a:lnTo>
                <a:lnTo>
                  <a:pt x="108" y="475"/>
                </a:lnTo>
                <a:lnTo>
                  <a:pt x="107" y="475"/>
                </a:lnTo>
                <a:lnTo>
                  <a:pt x="101" y="475"/>
                </a:lnTo>
                <a:lnTo>
                  <a:pt x="100" y="475"/>
                </a:lnTo>
                <a:lnTo>
                  <a:pt x="98" y="475"/>
                </a:lnTo>
                <a:lnTo>
                  <a:pt x="95" y="475"/>
                </a:lnTo>
                <a:lnTo>
                  <a:pt x="94" y="475"/>
                </a:lnTo>
                <a:lnTo>
                  <a:pt x="90" y="475"/>
                </a:lnTo>
                <a:lnTo>
                  <a:pt x="89" y="475"/>
                </a:lnTo>
                <a:lnTo>
                  <a:pt x="87" y="475"/>
                </a:lnTo>
                <a:lnTo>
                  <a:pt x="80" y="475"/>
                </a:lnTo>
                <a:lnTo>
                  <a:pt x="73" y="475"/>
                </a:lnTo>
                <a:lnTo>
                  <a:pt x="73" y="473"/>
                </a:lnTo>
                <a:lnTo>
                  <a:pt x="70" y="472"/>
                </a:lnTo>
                <a:lnTo>
                  <a:pt x="69" y="472"/>
                </a:lnTo>
                <a:lnTo>
                  <a:pt x="69" y="475"/>
                </a:lnTo>
                <a:lnTo>
                  <a:pt x="68" y="475"/>
                </a:lnTo>
                <a:lnTo>
                  <a:pt x="66" y="475"/>
                </a:lnTo>
                <a:lnTo>
                  <a:pt x="64" y="475"/>
                </a:lnTo>
                <a:lnTo>
                  <a:pt x="62" y="475"/>
                </a:lnTo>
                <a:lnTo>
                  <a:pt x="62" y="473"/>
                </a:lnTo>
                <a:lnTo>
                  <a:pt x="61" y="473"/>
                </a:lnTo>
                <a:lnTo>
                  <a:pt x="60" y="473"/>
                </a:lnTo>
                <a:lnTo>
                  <a:pt x="60" y="472"/>
                </a:lnTo>
                <a:lnTo>
                  <a:pt x="60" y="468"/>
                </a:lnTo>
                <a:lnTo>
                  <a:pt x="58" y="465"/>
                </a:lnTo>
                <a:lnTo>
                  <a:pt x="57" y="464"/>
                </a:lnTo>
                <a:lnTo>
                  <a:pt x="56" y="464"/>
                </a:lnTo>
                <a:lnTo>
                  <a:pt x="55" y="464"/>
                </a:lnTo>
                <a:lnTo>
                  <a:pt x="55" y="469"/>
                </a:lnTo>
                <a:lnTo>
                  <a:pt x="54" y="473"/>
                </a:lnTo>
                <a:lnTo>
                  <a:pt x="53" y="475"/>
                </a:lnTo>
                <a:lnTo>
                  <a:pt x="49" y="475"/>
                </a:lnTo>
                <a:lnTo>
                  <a:pt x="46" y="475"/>
                </a:lnTo>
                <a:lnTo>
                  <a:pt x="45" y="473"/>
                </a:lnTo>
                <a:lnTo>
                  <a:pt x="43" y="475"/>
                </a:lnTo>
                <a:lnTo>
                  <a:pt x="38" y="475"/>
                </a:lnTo>
                <a:lnTo>
                  <a:pt x="37" y="475"/>
                </a:lnTo>
                <a:lnTo>
                  <a:pt x="35" y="472"/>
                </a:lnTo>
                <a:lnTo>
                  <a:pt x="35" y="468"/>
                </a:lnTo>
                <a:lnTo>
                  <a:pt x="32" y="469"/>
                </a:lnTo>
                <a:lnTo>
                  <a:pt x="31" y="470"/>
                </a:lnTo>
                <a:lnTo>
                  <a:pt x="31" y="471"/>
                </a:lnTo>
                <a:lnTo>
                  <a:pt x="30" y="471"/>
                </a:lnTo>
                <a:lnTo>
                  <a:pt x="29" y="471"/>
                </a:lnTo>
                <a:lnTo>
                  <a:pt x="28" y="471"/>
                </a:lnTo>
                <a:lnTo>
                  <a:pt x="27" y="471"/>
                </a:lnTo>
                <a:lnTo>
                  <a:pt x="27" y="470"/>
                </a:lnTo>
                <a:lnTo>
                  <a:pt x="27" y="469"/>
                </a:lnTo>
                <a:lnTo>
                  <a:pt x="26" y="469"/>
                </a:lnTo>
                <a:lnTo>
                  <a:pt x="23" y="471"/>
                </a:lnTo>
                <a:lnTo>
                  <a:pt x="23" y="472"/>
                </a:lnTo>
                <a:lnTo>
                  <a:pt x="22" y="473"/>
                </a:lnTo>
                <a:lnTo>
                  <a:pt x="22" y="475"/>
                </a:lnTo>
                <a:lnTo>
                  <a:pt x="19" y="475"/>
                </a:lnTo>
                <a:lnTo>
                  <a:pt x="17" y="475"/>
                </a:lnTo>
                <a:lnTo>
                  <a:pt x="15" y="475"/>
                </a:lnTo>
                <a:lnTo>
                  <a:pt x="13" y="475"/>
                </a:lnTo>
                <a:lnTo>
                  <a:pt x="12" y="475"/>
                </a:lnTo>
                <a:lnTo>
                  <a:pt x="13" y="472"/>
                </a:lnTo>
                <a:lnTo>
                  <a:pt x="13" y="471"/>
                </a:lnTo>
                <a:lnTo>
                  <a:pt x="13" y="470"/>
                </a:lnTo>
                <a:lnTo>
                  <a:pt x="14" y="470"/>
                </a:lnTo>
                <a:lnTo>
                  <a:pt x="13" y="469"/>
                </a:lnTo>
                <a:lnTo>
                  <a:pt x="13" y="464"/>
                </a:lnTo>
                <a:lnTo>
                  <a:pt x="13" y="463"/>
                </a:lnTo>
                <a:lnTo>
                  <a:pt x="13" y="462"/>
                </a:lnTo>
                <a:lnTo>
                  <a:pt x="13" y="459"/>
                </a:lnTo>
                <a:lnTo>
                  <a:pt x="14" y="456"/>
                </a:lnTo>
                <a:lnTo>
                  <a:pt x="14" y="455"/>
                </a:lnTo>
                <a:lnTo>
                  <a:pt x="13" y="455"/>
                </a:lnTo>
                <a:lnTo>
                  <a:pt x="13" y="454"/>
                </a:lnTo>
                <a:lnTo>
                  <a:pt x="13" y="453"/>
                </a:lnTo>
                <a:lnTo>
                  <a:pt x="11" y="447"/>
                </a:lnTo>
                <a:lnTo>
                  <a:pt x="10" y="445"/>
                </a:lnTo>
                <a:lnTo>
                  <a:pt x="10" y="444"/>
                </a:lnTo>
                <a:lnTo>
                  <a:pt x="10" y="443"/>
                </a:lnTo>
                <a:lnTo>
                  <a:pt x="10" y="442"/>
                </a:lnTo>
                <a:lnTo>
                  <a:pt x="11" y="442"/>
                </a:lnTo>
                <a:lnTo>
                  <a:pt x="11" y="440"/>
                </a:lnTo>
                <a:lnTo>
                  <a:pt x="12" y="439"/>
                </a:lnTo>
                <a:lnTo>
                  <a:pt x="15" y="437"/>
                </a:lnTo>
                <a:lnTo>
                  <a:pt x="18" y="436"/>
                </a:lnTo>
                <a:lnTo>
                  <a:pt x="19" y="435"/>
                </a:lnTo>
                <a:lnTo>
                  <a:pt x="19" y="434"/>
                </a:lnTo>
                <a:lnTo>
                  <a:pt x="20" y="434"/>
                </a:lnTo>
                <a:lnTo>
                  <a:pt x="20" y="432"/>
                </a:lnTo>
                <a:lnTo>
                  <a:pt x="20" y="431"/>
                </a:lnTo>
                <a:lnTo>
                  <a:pt x="20" y="430"/>
                </a:lnTo>
                <a:lnTo>
                  <a:pt x="19" y="429"/>
                </a:lnTo>
                <a:lnTo>
                  <a:pt x="14" y="422"/>
                </a:lnTo>
                <a:lnTo>
                  <a:pt x="13" y="421"/>
                </a:lnTo>
                <a:lnTo>
                  <a:pt x="13" y="420"/>
                </a:lnTo>
                <a:lnTo>
                  <a:pt x="13" y="419"/>
                </a:lnTo>
                <a:lnTo>
                  <a:pt x="12" y="418"/>
                </a:lnTo>
                <a:lnTo>
                  <a:pt x="12" y="417"/>
                </a:lnTo>
                <a:lnTo>
                  <a:pt x="12" y="415"/>
                </a:lnTo>
                <a:lnTo>
                  <a:pt x="12" y="413"/>
                </a:lnTo>
                <a:lnTo>
                  <a:pt x="12" y="412"/>
                </a:lnTo>
                <a:lnTo>
                  <a:pt x="12" y="411"/>
                </a:lnTo>
                <a:lnTo>
                  <a:pt x="13" y="410"/>
                </a:lnTo>
                <a:lnTo>
                  <a:pt x="14" y="407"/>
                </a:lnTo>
                <a:lnTo>
                  <a:pt x="14" y="406"/>
                </a:lnTo>
                <a:lnTo>
                  <a:pt x="15" y="405"/>
                </a:lnTo>
                <a:lnTo>
                  <a:pt x="18" y="400"/>
                </a:lnTo>
                <a:lnTo>
                  <a:pt x="18" y="398"/>
                </a:lnTo>
                <a:lnTo>
                  <a:pt x="18" y="397"/>
                </a:lnTo>
                <a:lnTo>
                  <a:pt x="18" y="396"/>
                </a:lnTo>
                <a:lnTo>
                  <a:pt x="18" y="395"/>
                </a:lnTo>
                <a:lnTo>
                  <a:pt x="15" y="393"/>
                </a:lnTo>
                <a:lnTo>
                  <a:pt x="15" y="392"/>
                </a:lnTo>
                <a:lnTo>
                  <a:pt x="14" y="390"/>
                </a:lnTo>
                <a:lnTo>
                  <a:pt x="14" y="389"/>
                </a:lnTo>
                <a:lnTo>
                  <a:pt x="12" y="385"/>
                </a:lnTo>
                <a:lnTo>
                  <a:pt x="10" y="381"/>
                </a:lnTo>
                <a:lnTo>
                  <a:pt x="6" y="377"/>
                </a:lnTo>
                <a:lnTo>
                  <a:pt x="5" y="375"/>
                </a:lnTo>
                <a:lnTo>
                  <a:pt x="4" y="373"/>
                </a:lnTo>
                <a:lnTo>
                  <a:pt x="3" y="371"/>
                </a:lnTo>
                <a:lnTo>
                  <a:pt x="2" y="369"/>
                </a:lnTo>
                <a:lnTo>
                  <a:pt x="1" y="369"/>
                </a:lnTo>
                <a:lnTo>
                  <a:pt x="1" y="368"/>
                </a:lnTo>
                <a:lnTo>
                  <a:pt x="1" y="367"/>
                </a:lnTo>
                <a:lnTo>
                  <a:pt x="1" y="365"/>
                </a:lnTo>
                <a:lnTo>
                  <a:pt x="1" y="364"/>
                </a:lnTo>
                <a:lnTo>
                  <a:pt x="0" y="363"/>
                </a:lnTo>
                <a:lnTo>
                  <a:pt x="1" y="363"/>
                </a:lnTo>
                <a:lnTo>
                  <a:pt x="1" y="362"/>
                </a:lnTo>
                <a:lnTo>
                  <a:pt x="1" y="361"/>
                </a:lnTo>
                <a:lnTo>
                  <a:pt x="1" y="360"/>
                </a:lnTo>
                <a:lnTo>
                  <a:pt x="1" y="359"/>
                </a:lnTo>
                <a:lnTo>
                  <a:pt x="2" y="358"/>
                </a:lnTo>
                <a:lnTo>
                  <a:pt x="2" y="356"/>
                </a:lnTo>
                <a:lnTo>
                  <a:pt x="2" y="355"/>
                </a:lnTo>
                <a:lnTo>
                  <a:pt x="3" y="354"/>
                </a:lnTo>
                <a:lnTo>
                  <a:pt x="3" y="353"/>
                </a:lnTo>
                <a:lnTo>
                  <a:pt x="4" y="352"/>
                </a:lnTo>
                <a:lnTo>
                  <a:pt x="6" y="350"/>
                </a:lnTo>
                <a:lnTo>
                  <a:pt x="8" y="350"/>
                </a:lnTo>
                <a:lnTo>
                  <a:pt x="12" y="346"/>
                </a:lnTo>
                <a:lnTo>
                  <a:pt x="15" y="343"/>
                </a:lnTo>
                <a:lnTo>
                  <a:pt x="19" y="340"/>
                </a:lnTo>
                <a:lnTo>
                  <a:pt x="22" y="337"/>
                </a:lnTo>
                <a:lnTo>
                  <a:pt x="23" y="336"/>
                </a:lnTo>
                <a:lnTo>
                  <a:pt x="25" y="335"/>
                </a:lnTo>
                <a:lnTo>
                  <a:pt x="26" y="334"/>
                </a:lnTo>
                <a:lnTo>
                  <a:pt x="26" y="333"/>
                </a:lnTo>
                <a:lnTo>
                  <a:pt x="27" y="333"/>
                </a:lnTo>
                <a:lnTo>
                  <a:pt x="27" y="331"/>
                </a:lnTo>
                <a:lnTo>
                  <a:pt x="28" y="328"/>
                </a:lnTo>
                <a:lnTo>
                  <a:pt x="28" y="327"/>
                </a:lnTo>
                <a:lnTo>
                  <a:pt x="29" y="323"/>
                </a:lnTo>
                <a:lnTo>
                  <a:pt x="31" y="318"/>
                </a:lnTo>
                <a:lnTo>
                  <a:pt x="31" y="317"/>
                </a:lnTo>
                <a:lnTo>
                  <a:pt x="32" y="317"/>
                </a:lnTo>
                <a:lnTo>
                  <a:pt x="32" y="316"/>
                </a:lnTo>
                <a:lnTo>
                  <a:pt x="34" y="314"/>
                </a:lnTo>
                <a:lnTo>
                  <a:pt x="35" y="313"/>
                </a:lnTo>
                <a:lnTo>
                  <a:pt x="36" y="313"/>
                </a:lnTo>
                <a:lnTo>
                  <a:pt x="37" y="313"/>
                </a:lnTo>
                <a:lnTo>
                  <a:pt x="37" y="312"/>
                </a:lnTo>
                <a:lnTo>
                  <a:pt x="38" y="312"/>
                </a:lnTo>
                <a:lnTo>
                  <a:pt x="39" y="312"/>
                </a:lnTo>
                <a:lnTo>
                  <a:pt x="40" y="312"/>
                </a:lnTo>
                <a:lnTo>
                  <a:pt x="42" y="311"/>
                </a:lnTo>
                <a:lnTo>
                  <a:pt x="44" y="311"/>
                </a:lnTo>
                <a:lnTo>
                  <a:pt x="45" y="311"/>
                </a:lnTo>
                <a:lnTo>
                  <a:pt x="46" y="310"/>
                </a:lnTo>
                <a:lnTo>
                  <a:pt x="47" y="310"/>
                </a:lnTo>
                <a:lnTo>
                  <a:pt x="48" y="310"/>
                </a:lnTo>
                <a:lnTo>
                  <a:pt x="49" y="309"/>
                </a:lnTo>
                <a:lnTo>
                  <a:pt x="51" y="309"/>
                </a:lnTo>
                <a:lnTo>
                  <a:pt x="52" y="308"/>
                </a:lnTo>
                <a:lnTo>
                  <a:pt x="52" y="306"/>
                </a:lnTo>
                <a:lnTo>
                  <a:pt x="53" y="306"/>
                </a:lnTo>
                <a:lnTo>
                  <a:pt x="55" y="304"/>
                </a:lnTo>
                <a:lnTo>
                  <a:pt x="58" y="302"/>
                </a:lnTo>
                <a:lnTo>
                  <a:pt x="60" y="301"/>
                </a:lnTo>
                <a:lnTo>
                  <a:pt x="62" y="300"/>
                </a:lnTo>
                <a:lnTo>
                  <a:pt x="62" y="298"/>
                </a:lnTo>
                <a:lnTo>
                  <a:pt x="63" y="298"/>
                </a:lnTo>
                <a:lnTo>
                  <a:pt x="64" y="297"/>
                </a:lnTo>
                <a:lnTo>
                  <a:pt x="68" y="296"/>
                </a:lnTo>
                <a:lnTo>
                  <a:pt x="71" y="294"/>
                </a:lnTo>
                <a:lnTo>
                  <a:pt x="78" y="289"/>
                </a:lnTo>
                <a:lnTo>
                  <a:pt x="79" y="288"/>
                </a:lnTo>
                <a:lnTo>
                  <a:pt x="82" y="286"/>
                </a:lnTo>
                <a:lnTo>
                  <a:pt x="86" y="285"/>
                </a:lnTo>
                <a:lnTo>
                  <a:pt x="88" y="283"/>
                </a:lnTo>
                <a:lnTo>
                  <a:pt x="89" y="281"/>
                </a:lnTo>
                <a:lnTo>
                  <a:pt x="91" y="280"/>
                </a:lnTo>
                <a:lnTo>
                  <a:pt x="92" y="279"/>
                </a:lnTo>
                <a:lnTo>
                  <a:pt x="95" y="277"/>
                </a:lnTo>
                <a:lnTo>
                  <a:pt x="96" y="275"/>
                </a:lnTo>
                <a:lnTo>
                  <a:pt x="98" y="273"/>
                </a:lnTo>
                <a:lnTo>
                  <a:pt x="99" y="271"/>
                </a:lnTo>
                <a:lnTo>
                  <a:pt x="100" y="269"/>
                </a:lnTo>
                <a:lnTo>
                  <a:pt x="103" y="267"/>
                </a:lnTo>
                <a:lnTo>
                  <a:pt x="106" y="261"/>
                </a:lnTo>
                <a:lnTo>
                  <a:pt x="107" y="260"/>
                </a:lnTo>
                <a:lnTo>
                  <a:pt x="108" y="259"/>
                </a:lnTo>
                <a:lnTo>
                  <a:pt x="109" y="258"/>
                </a:lnTo>
                <a:lnTo>
                  <a:pt x="111" y="256"/>
                </a:lnTo>
                <a:lnTo>
                  <a:pt x="114" y="254"/>
                </a:lnTo>
                <a:lnTo>
                  <a:pt x="116" y="251"/>
                </a:lnTo>
                <a:lnTo>
                  <a:pt x="117" y="250"/>
                </a:lnTo>
                <a:lnTo>
                  <a:pt x="125" y="242"/>
                </a:lnTo>
                <a:lnTo>
                  <a:pt x="125" y="241"/>
                </a:lnTo>
                <a:lnTo>
                  <a:pt x="126" y="241"/>
                </a:lnTo>
                <a:lnTo>
                  <a:pt x="126" y="239"/>
                </a:lnTo>
                <a:lnTo>
                  <a:pt x="127" y="239"/>
                </a:lnTo>
                <a:lnTo>
                  <a:pt x="127" y="238"/>
                </a:lnTo>
                <a:lnTo>
                  <a:pt x="129" y="238"/>
                </a:lnTo>
                <a:lnTo>
                  <a:pt x="129" y="237"/>
                </a:lnTo>
                <a:lnTo>
                  <a:pt x="130" y="237"/>
                </a:lnTo>
                <a:lnTo>
                  <a:pt x="130" y="236"/>
                </a:lnTo>
                <a:lnTo>
                  <a:pt x="132" y="234"/>
                </a:lnTo>
                <a:lnTo>
                  <a:pt x="133" y="233"/>
                </a:lnTo>
                <a:lnTo>
                  <a:pt x="133" y="231"/>
                </a:lnTo>
                <a:lnTo>
                  <a:pt x="135" y="230"/>
                </a:lnTo>
                <a:lnTo>
                  <a:pt x="135" y="229"/>
                </a:lnTo>
                <a:lnTo>
                  <a:pt x="137" y="229"/>
                </a:lnTo>
                <a:lnTo>
                  <a:pt x="137" y="228"/>
                </a:lnTo>
                <a:lnTo>
                  <a:pt x="138" y="227"/>
                </a:lnTo>
                <a:lnTo>
                  <a:pt x="138" y="226"/>
                </a:lnTo>
                <a:lnTo>
                  <a:pt x="139" y="226"/>
                </a:lnTo>
                <a:lnTo>
                  <a:pt x="139" y="225"/>
                </a:lnTo>
                <a:lnTo>
                  <a:pt x="140" y="224"/>
                </a:lnTo>
                <a:lnTo>
                  <a:pt x="140" y="222"/>
                </a:lnTo>
                <a:lnTo>
                  <a:pt x="141" y="222"/>
                </a:lnTo>
                <a:lnTo>
                  <a:pt x="141" y="221"/>
                </a:lnTo>
                <a:lnTo>
                  <a:pt x="142" y="220"/>
                </a:lnTo>
                <a:lnTo>
                  <a:pt x="142" y="219"/>
                </a:lnTo>
                <a:lnTo>
                  <a:pt x="143" y="218"/>
                </a:lnTo>
                <a:lnTo>
                  <a:pt x="144" y="217"/>
                </a:lnTo>
                <a:lnTo>
                  <a:pt x="146" y="216"/>
                </a:lnTo>
                <a:lnTo>
                  <a:pt x="146" y="214"/>
                </a:lnTo>
                <a:lnTo>
                  <a:pt x="147" y="213"/>
                </a:lnTo>
                <a:lnTo>
                  <a:pt x="148" y="212"/>
                </a:lnTo>
                <a:lnTo>
                  <a:pt x="149" y="211"/>
                </a:lnTo>
                <a:lnTo>
                  <a:pt x="150" y="210"/>
                </a:lnTo>
                <a:lnTo>
                  <a:pt x="151" y="209"/>
                </a:lnTo>
                <a:lnTo>
                  <a:pt x="152" y="209"/>
                </a:lnTo>
                <a:lnTo>
                  <a:pt x="152" y="208"/>
                </a:lnTo>
                <a:lnTo>
                  <a:pt x="154" y="208"/>
                </a:lnTo>
                <a:lnTo>
                  <a:pt x="155" y="208"/>
                </a:lnTo>
                <a:lnTo>
                  <a:pt x="155" y="206"/>
                </a:lnTo>
                <a:lnTo>
                  <a:pt x="156" y="206"/>
                </a:lnTo>
                <a:lnTo>
                  <a:pt x="160" y="203"/>
                </a:lnTo>
                <a:lnTo>
                  <a:pt x="161" y="203"/>
                </a:lnTo>
                <a:lnTo>
                  <a:pt x="161" y="202"/>
                </a:lnTo>
                <a:lnTo>
                  <a:pt x="163" y="202"/>
                </a:lnTo>
                <a:lnTo>
                  <a:pt x="163" y="201"/>
                </a:lnTo>
                <a:lnTo>
                  <a:pt x="164" y="201"/>
                </a:lnTo>
                <a:lnTo>
                  <a:pt x="165" y="200"/>
                </a:lnTo>
                <a:lnTo>
                  <a:pt x="166" y="199"/>
                </a:lnTo>
                <a:lnTo>
                  <a:pt x="167" y="197"/>
                </a:lnTo>
                <a:lnTo>
                  <a:pt x="168" y="196"/>
                </a:lnTo>
                <a:lnTo>
                  <a:pt x="169" y="196"/>
                </a:lnTo>
                <a:lnTo>
                  <a:pt x="170" y="195"/>
                </a:lnTo>
                <a:lnTo>
                  <a:pt x="170" y="194"/>
                </a:lnTo>
                <a:lnTo>
                  <a:pt x="172" y="193"/>
                </a:lnTo>
                <a:lnTo>
                  <a:pt x="173" y="193"/>
                </a:lnTo>
                <a:lnTo>
                  <a:pt x="174" y="192"/>
                </a:lnTo>
                <a:lnTo>
                  <a:pt x="174" y="191"/>
                </a:lnTo>
                <a:lnTo>
                  <a:pt x="175" y="191"/>
                </a:lnTo>
                <a:lnTo>
                  <a:pt x="175" y="189"/>
                </a:lnTo>
                <a:lnTo>
                  <a:pt x="176" y="188"/>
                </a:lnTo>
                <a:lnTo>
                  <a:pt x="176" y="187"/>
                </a:lnTo>
                <a:lnTo>
                  <a:pt x="177" y="186"/>
                </a:lnTo>
                <a:lnTo>
                  <a:pt x="178" y="186"/>
                </a:lnTo>
                <a:lnTo>
                  <a:pt x="178" y="184"/>
                </a:lnTo>
                <a:lnTo>
                  <a:pt x="182" y="181"/>
                </a:lnTo>
                <a:lnTo>
                  <a:pt x="184" y="179"/>
                </a:lnTo>
                <a:lnTo>
                  <a:pt x="184" y="178"/>
                </a:lnTo>
                <a:lnTo>
                  <a:pt x="184" y="177"/>
                </a:lnTo>
                <a:lnTo>
                  <a:pt x="185" y="177"/>
                </a:lnTo>
                <a:lnTo>
                  <a:pt x="185" y="176"/>
                </a:lnTo>
                <a:lnTo>
                  <a:pt x="186" y="176"/>
                </a:lnTo>
                <a:lnTo>
                  <a:pt x="186" y="175"/>
                </a:lnTo>
                <a:lnTo>
                  <a:pt x="187" y="175"/>
                </a:lnTo>
                <a:lnTo>
                  <a:pt x="187" y="174"/>
                </a:lnTo>
                <a:lnTo>
                  <a:pt x="189" y="174"/>
                </a:lnTo>
                <a:lnTo>
                  <a:pt x="189" y="172"/>
                </a:lnTo>
                <a:lnTo>
                  <a:pt x="190" y="172"/>
                </a:lnTo>
                <a:lnTo>
                  <a:pt x="190" y="171"/>
                </a:lnTo>
                <a:lnTo>
                  <a:pt x="191" y="171"/>
                </a:lnTo>
                <a:lnTo>
                  <a:pt x="191" y="170"/>
                </a:lnTo>
                <a:lnTo>
                  <a:pt x="192" y="169"/>
                </a:lnTo>
                <a:lnTo>
                  <a:pt x="192" y="168"/>
                </a:lnTo>
                <a:lnTo>
                  <a:pt x="193" y="168"/>
                </a:lnTo>
                <a:lnTo>
                  <a:pt x="193" y="167"/>
                </a:lnTo>
                <a:lnTo>
                  <a:pt x="193" y="166"/>
                </a:lnTo>
                <a:lnTo>
                  <a:pt x="193" y="164"/>
                </a:lnTo>
                <a:lnTo>
                  <a:pt x="194" y="163"/>
                </a:lnTo>
                <a:lnTo>
                  <a:pt x="194" y="162"/>
                </a:lnTo>
                <a:lnTo>
                  <a:pt x="194" y="161"/>
                </a:lnTo>
                <a:lnTo>
                  <a:pt x="194" y="160"/>
                </a:lnTo>
                <a:lnTo>
                  <a:pt x="193" y="160"/>
                </a:lnTo>
                <a:lnTo>
                  <a:pt x="192" y="159"/>
                </a:lnTo>
                <a:lnTo>
                  <a:pt x="191" y="159"/>
                </a:lnTo>
                <a:lnTo>
                  <a:pt x="191" y="158"/>
                </a:lnTo>
                <a:lnTo>
                  <a:pt x="191" y="156"/>
                </a:lnTo>
                <a:lnTo>
                  <a:pt x="191" y="154"/>
                </a:lnTo>
                <a:lnTo>
                  <a:pt x="191" y="153"/>
                </a:lnTo>
                <a:lnTo>
                  <a:pt x="191" y="152"/>
                </a:lnTo>
                <a:lnTo>
                  <a:pt x="190" y="152"/>
                </a:lnTo>
                <a:lnTo>
                  <a:pt x="190" y="151"/>
                </a:lnTo>
                <a:lnTo>
                  <a:pt x="190" y="150"/>
                </a:lnTo>
                <a:lnTo>
                  <a:pt x="189" y="147"/>
                </a:lnTo>
                <a:lnTo>
                  <a:pt x="189" y="146"/>
                </a:lnTo>
                <a:lnTo>
                  <a:pt x="189" y="145"/>
                </a:lnTo>
                <a:lnTo>
                  <a:pt x="189" y="144"/>
                </a:lnTo>
                <a:lnTo>
                  <a:pt x="189" y="143"/>
                </a:lnTo>
                <a:lnTo>
                  <a:pt x="189" y="142"/>
                </a:lnTo>
                <a:lnTo>
                  <a:pt x="189" y="141"/>
                </a:lnTo>
                <a:lnTo>
                  <a:pt x="190" y="139"/>
                </a:lnTo>
                <a:lnTo>
                  <a:pt x="191" y="138"/>
                </a:lnTo>
                <a:lnTo>
                  <a:pt x="192" y="138"/>
                </a:lnTo>
                <a:lnTo>
                  <a:pt x="194" y="137"/>
                </a:lnTo>
                <a:lnTo>
                  <a:pt x="195" y="136"/>
                </a:lnTo>
                <a:lnTo>
                  <a:pt x="197" y="136"/>
                </a:lnTo>
                <a:lnTo>
                  <a:pt x="199" y="136"/>
                </a:lnTo>
                <a:lnTo>
                  <a:pt x="201" y="136"/>
                </a:lnTo>
                <a:lnTo>
                  <a:pt x="202" y="136"/>
                </a:lnTo>
                <a:lnTo>
                  <a:pt x="204" y="136"/>
                </a:lnTo>
                <a:lnTo>
                  <a:pt x="206" y="135"/>
                </a:lnTo>
                <a:lnTo>
                  <a:pt x="207" y="135"/>
                </a:lnTo>
                <a:lnTo>
                  <a:pt x="207" y="134"/>
                </a:lnTo>
                <a:lnTo>
                  <a:pt x="208" y="134"/>
                </a:lnTo>
                <a:lnTo>
                  <a:pt x="209" y="133"/>
                </a:lnTo>
                <a:lnTo>
                  <a:pt x="209" y="132"/>
                </a:lnTo>
                <a:lnTo>
                  <a:pt x="210" y="132"/>
                </a:lnTo>
                <a:lnTo>
                  <a:pt x="212" y="127"/>
                </a:lnTo>
                <a:lnTo>
                  <a:pt x="212" y="126"/>
                </a:lnTo>
                <a:lnTo>
                  <a:pt x="213" y="126"/>
                </a:lnTo>
                <a:lnTo>
                  <a:pt x="213" y="124"/>
                </a:lnTo>
                <a:lnTo>
                  <a:pt x="215" y="120"/>
                </a:lnTo>
                <a:lnTo>
                  <a:pt x="216" y="118"/>
                </a:lnTo>
                <a:lnTo>
                  <a:pt x="216" y="116"/>
                </a:lnTo>
                <a:lnTo>
                  <a:pt x="217" y="114"/>
                </a:lnTo>
                <a:lnTo>
                  <a:pt x="217" y="111"/>
                </a:lnTo>
                <a:lnTo>
                  <a:pt x="216" y="109"/>
                </a:lnTo>
                <a:lnTo>
                  <a:pt x="216" y="108"/>
                </a:lnTo>
                <a:lnTo>
                  <a:pt x="216" y="105"/>
                </a:lnTo>
                <a:lnTo>
                  <a:pt x="216" y="104"/>
                </a:lnTo>
                <a:lnTo>
                  <a:pt x="216" y="102"/>
                </a:lnTo>
                <a:lnTo>
                  <a:pt x="216" y="101"/>
                </a:lnTo>
                <a:lnTo>
                  <a:pt x="216" y="100"/>
                </a:lnTo>
                <a:lnTo>
                  <a:pt x="216" y="99"/>
                </a:lnTo>
                <a:lnTo>
                  <a:pt x="216" y="97"/>
                </a:lnTo>
                <a:lnTo>
                  <a:pt x="216" y="96"/>
                </a:lnTo>
                <a:lnTo>
                  <a:pt x="216" y="95"/>
                </a:lnTo>
                <a:lnTo>
                  <a:pt x="217" y="94"/>
                </a:lnTo>
                <a:lnTo>
                  <a:pt x="217" y="92"/>
                </a:lnTo>
                <a:lnTo>
                  <a:pt x="217" y="89"/>
                </a:lnTo>
                <a:lnTo>
                  <a:pt x="217" y="88"/>
                </a:lnTo>
                <a:lnTo>
                  <a:pt x="218" y="87"/>
                </a:lnTo>
                <a:lnTo>
                  <a:pt x="218" y="86"/>
                </a:lnTo>
                <a:lnTo>
                  <a:pt x="217" y="85"/>
                </a:lnTo>
                <a:lnTo>
                  <a:pt x="217" y="84"/>
                </a:lnTo>
                <a:lnTo>
                  <a:pt x="217" y="83"/>
                </a:lnTo>
                <a:lnTo>
                  <a:pt x="216" y="82"/>
                </a:lnTo>
                <a:lnTo>
                  <a:pt x="215" y="79"/>
                </a:lnTo>
                <a:lnTo>
                  <a:pt x="215" y="78"/>
                </a:lnTo>
                <a:lnTo>
                  <a:pt x="213" y="77"/>
                </a:lnTo>
                <a:lnTo>
                  <a:pt x="212" y="76"/>
                </a:lnTo>
                <a:lnTo>
                  <a:pt x="211" y="75"/>
                </a:lnTo>
                <a:lnTo>
                  <a:pt x="210" y="74"/>
                </a:lnTo>
                <a:lnTo>
                  <a:pt x="209" y="72"/>
                </a:lnTo>
                <a:lnTo>
                  <a:pt x="208" y="72"/>
                </a:lnTo>
                <a:lnTo>
                  <a:pt x="207" y="71"/>
                </a:lnTo>
                <a:lnTo>
                  <a:pt x="206" y="70"/>
                </a:lnTo>
                <a:lnTo>
                  <a:pt x="204" y="69"/>
                </a:lnTo>
                <a:lnTo>
                  <a:pt x="203" y="68"/>
                </a:lnTo>
                <a:lnTo>
                  <a:pt x="202" y="68"/>
                </a:lnTo>
                <a:lnTo>
                  <a:pt x="201" y="67"/>
                </a:lnTo>
                <a:lnTo>
                  <a:pt x="200" y="67"/>
                </a:lnTo>
                <a:lnTo>
                  <a:pt x="200" y="66"/>
                </a:lnTo>
                <a:lnTo>
                  <a:pt x="199" y="66"/>
                </a:lnTo>
                <a:lnTo>
                  <a:pt x="198" y="66"/>
                </a:lnTo>
                <a:lnTo>
                  <a:pt x="197" y="66"/>
                </a:lnTo>
                <a:lnTo>
                  <a:pt x="197" y="65"/>
                </a:lnTo>
                <a:lnTo>
                  <a:pt x="195" y="65"/>
                </a:lnTo>
                <a:lnTo>
                  <a:pt x="194" y="65"/>
                </a:lnTo>
                <a:lnTo>
                  <a:pt x="193" y="63"/>
                </a:lnTo>
                <a:lnTo>
                  <a:pt x="192" y="62"/>
                </a:lnTo>
                <a:lnTo>
                  <a:pt x="193" y="62"/>
                </a:lnTo>
                <a:lnTo>
                  <a:pt x="194" y="62"/>
                </a:lnTo>
                <a:lnTo>
                  <a:pt x="193" y="62"/>
                </a:lnTo>
                <a:lnTo>
                  <a:pt x="193" y="61"/>
                </a:lnTo>
                <a:lnTo>
                  <a:pt x="192" y="61"/>
                </a:lnTo>
                <a:lnTo>
                  <a:pt x="192" y="60"/>
                </a:lnTo>
                <a:lnTo>
                  <a:pt x="192" y="59"/>
                </a:lnTo>
                <a:lnTo>
                  <a:pt x="191" y="58"/>
                </a:lnTo>
                <a:lnTo>
                  <a:pt x="191" y="55"/>
                </a:lnTo>
                <a:lnTo>
                  <a:pt x="192" y="52"/>
                </a:lnTo>
                <a:lnTo>
                  <a:pt x="193" y="49"/>
                </a:lnTo>
                <a:lnTo>
                  <a:pt x="194" y="44"/>
                </a:lnTo>
                <a:lnTo>
                  <a:pt x="195" y="42"/>
                </a:lnTo>
                <a:lnTo>
                  <a:pt x="195" y="41"/>
                </a:lnTo>
                <a:lnTo>
                  <a:pt x="197" y="40"/>
                </a:lnTo>
                <a:lnTo>
                  <a:pt x="197" y="38"/>
                </a:lnTo>
                <a:lnTo>
                  <a:pt x="198" y="38"/>
                </a:lnTo>
                <a:lnTo>
                  <a:pt x="198" y="37"/>
                </a:lnTo>
                <a:lnTo>
                  <a:pt x="199" y="37"/>
                </a:lnTo>
                <a:lnTo>
                  <a:pt x="200" y="37"/>
                </a:lnTo>
                <a:lnTo>
                  <a:pt x="201" y="37"/>
                </a:lnTo>
                <a:lnTo>
                  <a:pt x="201" y="36"/>
                </a:lnTo>
                <a:lnTo>
                  <a:pt x="202" y="36"/>
                </a:lnTo>
                <a:lnTo>
                  <a:pt x="203" y="36"/>
                </a:lnTo>
                <a:lnTo>
                  <a:pt x="204" y="35"/>
                </a:lnTo>
                <a:lnTo>
                  <a:pt x="206" y="34"/>
                </a:lnTo>
                <a:lnTo>
                  <a:pt x="207" y="34"/>
                </a:lnTo>
                <a:lnTo>
                  <a:pt x="208" y="34"/>
                </a:lnTo>
                <a:lnTo>
                  <a:pt x="211" y="34"/>
                </a:lnTo>
                <a:lnTo>
                  <a:pt x="212" y="34"/>
                </a:lnTo>
                <a:lnTo>
                  <a:pt x="213" y="34"/>
                </a:lnTo>
                <a:lnTo>
                  <a:pt x="216" y="34"/>
                </a:lnTo>
                <a:lnTo>
                  <a:pt x="219" y="34"/>
                </a:lnTo>
                <a:lnTo>
                  <a:pt x="220" y="34"/>
                </a:lnTo>
                <a:lnTo>
                  <a:pt x="221" y="34"/>
                </a:lnTo>
                <a:lnTo>
                  <a:pt x="223" y="35"/>
                </a:lnTo>
                <a:lnTo>
                  <a:pt x="224" y="35"/>
                </a:lnTo>
                <a:lnTo>
                  <a:pt x="225" y="35"/>
                </a:lnTo>
                <a:lnTo>
                  <a:pt x="226" y="34"/>
                </a:lnTo>
                <a:lnTo>
                  <a:pt x="227" y="35"/>
                </a:lnTo>
                <a:lnTo>
                  <a:pt x="228" y="35"/>
                </a:lnTo>
                <a:lnTo>
                  <a:pt x="229" y="35"/>
                </a:lnTo>
                <a:lnTo>
                  <a:pt x="230" y="36"/>
                </a:lnTo>
                <a:lnTo>
                  <a:pt x="233" y="36"/>
                </a:lnTo>
                <a:lnTo>
                  <a:pt x="235" y="36"/>
                </a:lnTo>
                <a:lnTo>
                  <a:pt x="237" y="37"/>
                </a:lnTo>
                <a:lnTo>
                  <a:pt x="238" y="37"/>
                </a:lnTo>
                <a:lnTo>
                  <a:pt x="240" y="37"/>
                </a:lnTo>
                <a:lnTo>
                  <a:pt x="242" y="36"/>
                </a:lnTo>
                <a:lnTo>
                  <a:pt x="244" y="36"/>
                </a:lnTo>
                <a:lnTo>
                  <a:pt x="245" y="35"/>
                </a:lnTo>
                <a:lnTo>
                  <a:pt x="246" y="35"/>
                </a:lnTo>
                <a:lnTo>
                  <a:pt x="249" y="35"/>
                </a:lnTo>
                <a:lnTo>
                  <a:pt x="251" y="34"/>
                </a:lnTo>
                <a:lnTo>
                  <a:pt x="252" y="34"/>
                </a:lnTo>
                <a:lnTo>
                  <a:pt x="253" y="34"/>
                </a:lnTo>
                <a:lnTo>
                  <a:pt x="254" y="34"/>
                </a:lnTo>
                <a:lnTo>
                  <a:pt x="255" y="34"/>
                </a:lnTo>
                <a:lnTo>
                  <a:pt x="256" y="34"/>
                </a:lnTo>
                <a:lnTo>
                  <a:pt x="258" y="33"/>
                </a:lnTo>
                <a:lnTo>
                  <a:pt x="260" y="33"/>
                </a:lnTo>
                <a:lnTo>
                  <a:pt x="261" y="32"/>
                </a:lnTo>
                <a:lnTo>
                  <a:pt x="262" y="32"/>
                </a:lnTo>
                <a:lnTo>
                  <a:pt x="263" y="32"/>
                </a:lnTo>
                <a:lnTo>
                  <a:pt x="264" y="32"/>
                </a:lnTo>
                <a:lnTo>
                  <a:pt x="266" y="32"/>
                </a:lnTo>
                <a:lnTo>
                  <a:pt x="268" y="30"/>
                </a:lnTo>
                <a:lnTo>
                  <a:pt x="269" y="30"/>
                </a:lnTo>
                <a:lnTo>
                  <a:pt x="273" y="28"/>
                </a:lnTo>
                <a:lnTo>
                  <a:pt x="275" y="28"/>
                </a:lnTo>
                <a:lnTo>
                  <a:pt x="276" y="27"/>
                </a:lnTo>
                <a:lnTo>
                  <a:pt x="277" y="27"/>
                </a:lnTo>
                <a:lnTo>
                  <a:pt x="278" y="27"/>
                </a:lnTo>
                <a:lnTo>
                  <a:pt x="280" y="27"/>
                </a:lnTo>
                <a:lnTo>
                  <a:pt x="281" y="26"/>
                </a:lnTo>
                <a:lnTo>
                  <a:pt x="282" y="25"/>
                </a:lnTo>
                <a:lnTo>
                  <a:pt x="287" y="24"/>
                </a:lnTo>
                <a:lnTo>
                  <a:pt x="288" y="24"/>
                </a:lnTo>
                <a:lnTo>
                  <a:pt x="289" y="24"/>
                </a:lnTo>
                <a:lnTo>
                  <a:pt x="292" y="24"/>
                </a:lnTo>
                <a:lnTo>
                  <a:pt x="292" y="22"/>
                </a:lnTo>
                <a:lnTo>
                  <a:pt x="296" y="22"/>
                </a:lnTo>
                <a:lnTo>
                  <a:pt x="297" y="22"/>
                </a:lnTo>
                <a:lnTo>
                  <a:pt x="298" y="22"/>
                </a:lnTo>
                <a:lnTo>
                  <a:pt x="299" y="21"/>
                </a:lnTo>
                <a:lnTo>
                  <a:pt x="302" y="22"/>
                </a:lnTo>
                <a:lnTo>
                  <a:pt x="303" y="22"/>
                </a:lnTo>
                <a:lnTo>
                  <a:pt x="304" y="22"/>
                </a:lnTo>
                <a:lnTo>
                  <a:pt x="306" y="22"/>
                </a:lnTo>
                <a:lnTo>
                  <a:pt x="307" y="22"/>
                </a:lnTo>
                <a:lnTo>
                  <a:pt x="309" y="21"/>
                </a:lnTo>
                <a:lnTo>
                  <a:pt x="310" y="21"/>
                </a:lnTo>
                <a:lnTo>
                  <a:pt x="312" y="20"/>
                </a:lnTo>
                <a:lnTo>
                  <a:pt x="312" y="19"/>
                </a:lnTo>
                <a:lnTo>
                  <a:pt x="313" y="19"/>
                </a:lnTo>
                <a:lnTo>
                  <a:pt x="315" y="16"/>
                </a:lnTo>
                <a:lnTo>
                  <a:pt x="318" y="12"/>
                </a:lnTo>
                <a:lnTo>
                  <a:pt x="321" y="9"/>
                </a:lnTo>
                <a:lnTo>
                  <a:pt x="321" y="8"/>
                </a:lnTo>
                <a:lnTo>
                  <a:pt x="322" y="7"/>
                </a:lnTo>
                <a:lnTo>
                  <a:pt x="323" y="7"/>
                </a:lnTo>
                <a:lnTo>
                  <a:pt x="327" y="4"/>
                </a:lnTo>
                <a:lnTo>
                  <a:pt x="328" y="3"/>
                </a:lnTo>
                <a:lnTo>
                  <a:pt x="329" y="2"/>
                </a:lnTo>
                <a:lnTo>
                  <a:pt x="331" y="1"/>
                </a:lnTo>
                <a:lnTo>
                  <a:pt x="332" y="1"/>
                </a:lnTo>
                <a:lnTo>
                  <a:pt x="333" y="0"/>
                </a:lnTo>
                <a:lnTo>
                  <a:pt x="335" y="1"/>
                </a:lnTo>
                <a:lnTo>
                  <a:pt x="336" y="0"/>
                </a:lnTo>
                <a:lnTo>
                  <a:pt x="337" y="0"/>
                </a:lnTo>
                <a:lnTo>
                  <a:pt x="338" y="1"/>
                </a:lnTo>
                <a:lnTo>
                  <a:pt x="339" y="1"/>
                </a:lnTo>
                <a:lnTo>
                  <a:pt x="340" y="3"/>
                </a:lnTo>
                <a:lnTo>
                  <a:pt x="341" y="3"/>
                </a:lnTo>
                <a:lnTo>
                  <a:pt x="341" y="4"/>
                </a:lnTo>
                <a:lnTo>
                  <a:pt x="342" y="8"/>
                </a:lnTo>
                <a:lnTo>
                  <a:pt x="344" y="9"/>
                </a:lnTo>
                <a:lnTo>
                  <a:pt x="344" y="12"/>
                </a:lnTo>
                <a:lnTo>
                  <a:pt x="344" y="16"/>
                </a:lnTo>
                <a:lnTo>
                  <a:pt x="345" y="16"/>
                </a:lnTo>
                <a:lnTo>
                  <a:pt x="346" y="20"/>
                </a:lnTo>
                <a:lnTo>
                  <a:pt x="347" y="25"/>
                </a:lnTo>
                <a:lnTo>
                  <a:pt x="348" y="27"/>
                </a:lnTo>
                <a:lnTo>
                  <a:pt x="349" y="28"/>
                </a:lnTo>
                <a:lnTo>
                  <a:pt x="350" y="29"/>
                </a:lnTo>
                <a:lnTo>
                  <a:pt x="352" y="30"/>
                </a:lnTo>
                <a:lnTo>
                  <a:pt x="352" y="32"/>
                </a:lnTo>
                <a:lnTo>
                  <a:pt x="353" y="32"/>
                </a:lnTo>
                <a:lnTo>
                  <a:pt x="353" y="33"/>
                </a:lnTo>
                <a:lnTo>
                  <a:pt x="354" y="33"/>
                </a:lnTo>
                <a:lnTo>
                  <a:pt x="354" y="34"/>
                </a:lnTo>
                <a:lnTo>
                  <a:pt x="355" y="35"/>
                </a:lnTo>
                <a:lnTo>
                  <a:pt x="356" y="36"/>
                </a:lnTo>
                <a:lnTo>
                  <a:pt x="357" y="38"/>
                </a:lnTo>
                <a:lnTo>
                  <a:pt x="359" y="43"/>
                </a:lnTo>
                <a:lnTo>
                  <a:pt x="361" y="45"/>
                </a:lnTo>
                <a:lnTo>
                  <a:pt x="362" y="47"/>
                </a:lnTo>
                <a:lnTo>
                  <a:pt x="362" y="50"/>
                </a:lnTo>
                <a:lnTo>
                  <a:pt x="363" y="51"/>
                </a:lnTo>
                <a:lnTo>
                  <a:pt x="364" y="53"/>
                </a:lnTo>
                <a:lnTo>
                  <a:pt x="365" y="54"/>
                </a:lnTo>
                <a:lnTo>
                  <a:pt x="366" y="57"/>
                </a:lnTo>
                <a:lnTo>
                  <a:pt x="366" y="59"/>
                </a:lnTo>
                <a:lnTo>
                  <a:pt x="367" y="60"/>
                </a:lnTo>
                <a:lnTo>
                  <a:pt x="367" y="61"/>
                </a:lnTo>
                <a:lnTo>
                  <a:pt x="366" y="62"/>
                </a:lnTo>
                <a:lnTo>
                  <a:pt x="366" y="63"/>
                </a:lnTo>
                <a:lnTo>
                  <a:pt x="366" y="69"/>
                </a:lnTo>
                <a:lnTo>
                  <a:pt x="366" y="70"/>
                </a:lnTo>
                <a:lnTo>
                  <a:pt x="366" y="72"/>
                </a:lnTo>
                <a:lnTo>
                  <a:pt x="366" y="74"/>
                </a:lnTo>
                <a:lnTo>
                  <a:pt x="367" y="75"/>
                </a:lnTo>
                <a:lnTo>
                  <a:pt x="368" y="76"/>
                </a:lnTo>
                <a:lnTo>
                  <a:pt x="368" y="78"/>
                </a:lnTo>
                <a:lnTo>
                  <a:pt x="368" y="79"/>
                </a:lnTo>
                <a:lnTo>
                  <a:pt x="370" y="80"/>
                </a:lnTo>
                <a:lnTo>
                  <a:pt x="370" y="82"/>
                </a:lnTo>
                <a:lnTo>
                  <a:pt x="370" y="83"/>
                </a:lnTo>
                <a:lnTo>
                  <a:pt x="371" y="84"/>
                </a:lnTo>
                <a:lnTo>
                  <a:pt x="372" y="85"/>
                </a:lnTo>
                <a:lnTo>
                  <a:pt x="373" y="86"/>
                </a:lnTo>
                <a:lnTo>
                  <a:pt x="374" y="87"/>
                </a:lnTo>
                <a:lnTo>
                  <a:pt x="375" y="88"/>
                </a:lnTo>
                <a:lnTo>
                  <a:pt x="376" y="88"/>
                </a:lnTo>
                <a:lnTo>
                  <a:pt x="378" y="88"/>
                </a:lnTo>
                <a:lnTo>
                  <a:pt x="379" y="88"/>
                </a:lnTo>
                <a:lnTo>
                  <a:pt x="379" y="89"/>
                </a:lnTo>
                <a:lnTo>
                  <a:pt x="380" y="89"/>
                </a:lnTo>
                <a:lnTo>
                  <a:pt x="381" y="89"/>
                </a:lnTo>
                <a:lnTo>
                  <a:pt x="383" y="89"/>
                </a:lnTo>
                <a:lnTo>
                  <a:pt x="384" y="89"/>
                </a:lnTo>
                <a:lnTo>
                  <a:pt x="385" y="89"/>
                </a:lnTo>
                <a:lnTo>
                  <a:pt x="388" y="89"/>
                </a:lnTo>
                <a:lnTo>
                  <a:pt x="389" y="89"/>
                </a:lnTo>
                <a:lnTo>
                  <a:pt x="391" y="89"/>
                </a:lnTo>
                <a:lnTo>
                  <a:pt x="392" y="89"/>
                </a:lnTo>
                <a:lnTo>
                  <a:pt x="395" y="89"/>
                </a:lnTo>
                <a:lnTo>
                  <a:pt x="397" y="89"/>
                </a:lnTo>
                <a:lnTo>
                  <a:pt x="399" y="89"/>
                </a:lnTo>
                <a:lnTo>
                  <a:pt x="401" y="89"/>
                </a:lnTo>
                <a:lnTo>
                  <a:pt x="402" y="89"/>
                </a:lnTo>
                <a:lnTo>
                  <a:pt x="404" y="89"/>
                </a:lnTo>
                <a:lnTo>
                  <a:pt x="405" y="89"/>
                </a:lnTo>
                <a:lnTo>
                  <a:pt x="406" y="91"/>
                </a:lnTo>
                <a:lnTo>
                  <a:pt x="407" y="91"/>
                </a:lnTo>
                <a:lnTo>
                  <a:pt x="408" y="92"/>
                </a:lnTo>
                <a:lnTo>
                  <a:pt x="409" y="92"/>
                </a:lnTo>
                <a:lnTo>
                  <a:pt x="410" y="93"/>
                </a:lnTo>
                <a:lnTo>
                  <a:pt x="410" y="94"/>
                </a:lnTo>
                <a:lnTo>
                  <a:pt x="411" y="94"/>
                </a:lnTo>
                <a:lnTo>
                  <a:pt x="413" y="94"/>
                </a:lnTo>
                <a:lnTo>
                  <a:pt x="413" y="95"/>
                </a:lnTo>
                <a:lnTo>
                  <a:pt x="414" y="95"/>
                </a:lnTo>
                <a:lnTo>
                  <a:pt x="418" y="96"/>
                </a:lnTo>
                <a:lnTo>
                  <a:pt x="419" y="96"/>
                </a:lnTo>
                <a:lnTo>
                  <a:pt x="421" y="95"/>
                </a:lnTo>
                <a:lnTo>
                  <a:pt x="422" y="95"/>
                </a:lnTo>
                <a:lnTo>
                  <a:pt x="423" y="95"/>
                </a:lnTo>
                <a:lnTo>
                  <a:pt x="425" y="94"/>
                </a:lnTo>
                <a:lnTo>
                  <a:pt x="426" y="94"/>
                </a:lnTo>
                <a:lnTo>
                  <a:pt x="427" y="94"/>
                </a:lnTo>
                <a:lnTo>
                  <a:pt x="428" y="93"/>
                </a:lnTo>
                <a:lnTo>
                  <a:pt x="430" y="93"/>
                </a:lnTo>
                <a:lnTo>
                  <a:pt x="431" y="92"/>
                </a:lnTo>
                <a:lnTo>
                  <a:pt x="431" y="91"/>
                </a:lnTo>
                <a:lnTo>
                  <a:pt x="431" y="89"/>
                </a:lnTo>
                <a:lnTo>
                  <a:pt x="432" y="89"/>
                </a:lnTo>
                <a:lnTo>
                  <a:pt x="432" y="88"/>
                </a:lnTo>
                <a:lnTo>
                  <a:pt x="431" y="88"/>
                </a:lnTo>
                <a:lnTo>
                  <a:pt x="432" y="87"/>
                </a:lnTo>
                <a:lnTo>
                  <a:pt x="433" y="85"/>
                </a:lnTo>
                <a:lnTo>
                  <a:pt x="433" y="84"/>
                </a:lnTo>
                <a:lnTo>
                  <a:pt x="434" y="83"/>
                </a:lnTo>
                <a:lnTo>
                  <a:pt x="435" y="82"/>
                </a:lnTo>
                <a:lnTo>
                  <a:pt x="436" y="80"/>
                </a:lnTo>
                <a:lnTo>
                  <a:pt x="438" y="80"/>
                </a:lnTo>
                <a:lnTo>
                  <a:pt x="439" y="79"/>
                </a:lnTo>
                <a:lnTo>
                  <a:pt x="440" y="79"/>
                </a:lnTo>
                <a:lnTo>
                  <a:pt x="440" y="78"/>
                </a:lnTo>
                <a:lnTo>
                  <a:pt x="441" y="77"/>
                </a:lnTo>
                <a:lnTo>
                  <a:pt x="442" y="77"/>
                </a:lnTo>
                <a:lnTo>
                  <a:pt x="443" y="77"/>
                </a:lnTo>
                <a:lnTo>
                  <a:pt x="444" y="77"/>
                </a:lnTo>
                <a:lnTo>
                  <a:pt x="445" y="77"/>
                </a:lnTo>
                <a:lnTo>
                  <a:pt x="447" y="77"/>
                </a:lnTo>
                <a:lnTo>
                  <a:pt x="448" y="77"/>
                </a:lnTo>
                <a:lnTo>
                  <a:pt x="449" y="77"/>
                </a:lnTo>
                <a:lnTo>
                  <a:pt x="450" y="77"/>
                </a:lnTo>
                <a:lnTo>
                  <a:pt x="450" y="78"/>
                </a:lnTo>
                <a:lnTo>
                  <a:pt x="451" y="78"/>
                </a:lnTo>
                <a:lnTo>
                  <a:pt x="452" y="79"/>
                </a:lnTo>
                <a:lnTo>
                  <a:pt x="453" y="79"/>
                </a:lnTo>
                <a:lnTo>
                  <a:pt x="453" y="80"/>
                </a:lnTo>
                <a:lnTo>
                  <a:pt x="453" y="82"/>
                </a:lnTo>
                <a:lnTo>
                  <a:pt x="454" y="82"/>
                </a:lnTo>
                <a:lnTo>
                  <a:pt x="454" y="83"/>
                </a:lnTo>
                <a:lnTo>
                  <a:pt x="454" y="84"/>
                </a:lnTo>
                <a:lnTo>
                  <a:pt x="456" y="85"/>
                </a:lnTo>
                <a:lnTo>
                  <a:pt x="456" y="86"/>
                </a:lnTo>
                <a:lnTo>
                  <a:pt x="456" y="87"/>
                </a:lnTo>
                <a:lnTo>
                  <a:pt x="457" y="87"/>
                </a:lnTo>
                <a:lnTo>
                  <a:pt x="457" y="88"/>
                </a:lnTo>
                <a:lnTo>
                  <a:pt x="457" y="89"/>
                </a:lnTo>
                <a:lnTo>
                  <a:pt x="457" y="91"/>
                </a:lnTo>
                <a:lnTo>
                  <a:pt x="456" y="91"/>
                </a:lnTo>
                <a:lnTo>
                  <a:pt x="454" y="92"/>
                </a:lnTo>
                <a:lnTo>
                  <a:pt x="453" y="93"/>
                </a:lnTo>
                <a:lnTo>
                  <a:pt x="452" y="93"/>
                </a:lnTo>
                <a:lnTo>
                  <a:pt x="451" y="93"/>
                </a:lnTo>
                <a:lnTo>
                  <a:pt x="450" y="93"/>
                </a:lnTo>
                <a:lnTo>
                  <a:pt x="449" y="93"/>
                </a:lnTo>
                <a:lnTo>
                  <a:pt x="448" y="93"/>
                </a:lnTo>
                <a:lnTo>
                  <a:pt x="444" y="93"/>
                </a:lnTo>
                <a:lnTo>
                  <a:pt x="443" y="93"/>
                </a:lnTo>
                <a:lnTo>
                  <a:pt x="442" y="94"/>
                </a:lnTo>
                <a:lnTo>
                  <a:pt x="442" y="95"/>
                </a:lnTo>
                <a:lnTo>
                  <a:pt x="442" y="96"/>
                </a:lnTo>
                <a:lnTo>
                  <a:pt x="441" y="96"/>
                </a:lnTo>
                <a:lnTo>
                  <a:pt x="441" y="97"/>
                </a:lnTo>
                <a:lnTo>
                  <a:pt x="441" y="99"/>
                </a:lnTo>
                <a:lnTo>
                  <a:pt x="441" y="100"/>
                </a:lnTo>
                <a:lnTo>
                  <a:pt x="442" y="102"/>
                </a:lnTo>
                <a:lnTo>
                  <a:pt x="442" y="103"/>
                </a:lnTo>
                <a:lnTo>
                  <a:pt x="442" y="104"/>
                </a:lnTo>
                <a:lnTo>
                  <a:pt x="442" y="105"/>
                </a:lnTo>
                <a:lnTo>
                  <a:pt x="443" y="105"/>
                </a:lnTo>
                <a:lnTo>
                  <a:pt x="443" y="107"/>
                </a:lnTo>
                <a:lnTo>
                  <a:pt x="444" y="109"/>
                </a:lnTo>
                <a:lnTo>
                  <a:pt x="445" y="110"/>
                </a:lnTo>
                <a:lnTo>
                  <a:pt x="445" y="111"/>
                </a:lnTo>
                <a:lnTo>
                  <a:pt x="447" y="111"/>
                </a:lnTo>
                <a:lnTo>
                  <a:pt x="447" y="112"/>
                </a:lnTo>
                <a:lnTo>
                  <a:pt x="448" y="112"/>
                </a:lnTo>
                <a:lnTo>
                  <a:pt x="448" y="113"/>
                </a:lnTo>
                <a:lnTo>
                  <a:pt x="449" y="114"/>
                </a:lnTo>
                <a:lnTo>
                  <a:pt x="450" y="116"/>
                </a:lnTo>
                <a:lnTo>
                  <a:pt x="451" y="117"/>
                </a:lnTo>
                <a:lnTo>
                  <a:pt x="452" y="117"/>
                </a:lnTo>
                <a:lnTo>
                  <a:pt x="453" y="118"/>
                </a:lnTo>
                <a:lnTo>
                  <a:pt x="453" y="119"/>
                </a:lnTo>
                <a:lnTo>
                  <a:pt x="454" y="119"/>
                </a:lnTo>
                <a:lnTo>
                  <a:pt x="456" y="119"/>
                </a:lnTo>
                <a:lnTo>
                  <a:pt x="456" y="120"/>
                </a:lnTo>
                <a:lnTo>
                  <a:pt x="457" y="120"/>
                </a:lnTo>
                <a:lnTo>
                  <a:pt x="458" y="121"/>
                </a:lnTo>
                <a:lnTo>
                  <a:pt x="459" y="121"/>
                </a:lnTo>
                <a:lnTo>
                  <a:pt x="460" y="121"/>
                </a:lnTo>
                <a:lnTo>
                  <a:pt x="462" y="124"/>
                </a:lnTo>
                <a:lnTo>
                  <a:pt x="464" y="124"/>
                </a:lnTo>
                <a:lnTo>
                  <a:pt x="464" y="125"/>
                </a:lnTo>
                <a:lnTo>
                  <a:pt x="465" y="125"/>
                </a:lnTo>
                <a:lnTo>
                  <a:pt x="466" y="125"/>
                </a:lnTo>
                <a:lnTo>
                  <a:pt x="467" y="126"/>
                </a:lnTo>
                <a:lnTo>
                  <a:pt x="469" y="126"/>
                </a:lnTo>
                <a:lnTo>
                  <a:pt x="470" y="126"/>
                </a:lnTo>
                <a:lnTo>
                  <a:pt x="471" y="126"/>
                </a:lnTo>
                <a:lnTo>
                  <a:pt x="473" y="126"/>
                </a:lnTo>
                <a:lnTo>
                  <a:pt x="475" y="126"/>
                </a:lnTo>
                <a:lnTo>
                  <a:pt x="476" y="126"/>
                </a:lnTo>
                <a:lnTo>
                  <a:pt x="478" y="126"/>
                </a:lnTo>
                <a:lnTo>
                  <a:pt x="479" y="126"/>
                </a:lnTo>
                <a:lnTo>
                  <a:pt x="480" y="125"/>
                </a:lnTo>
                <a:lnTo>
                  <a:pt x="482" y="125"/>
                </a:lnTo>
                <a:lnTo>
                  <a:pt x="483" y="125"/>
                </a:lnTo>
                <a:lnTo>
                  <a:pt x="484" y="125"/>
                </a:lnTo>
                <a:lnTo>
                  <a:pt x="485" y="124"/>
                </a:lnTo>
                <a:lnTo>
                  <a:pt x="486" y="124"/>
                </a:lnTo>
                <a:lnTo>
                  <a:pt x="490" y="122"/>
                </a:lnTo>
                <a:lnTo>
                  <a:pt x="492" y="121"/>
                </a:lnTo>
                <a:lnTo>
                  <a:pt x="493" y="121"/>
                </a:lnTo>
                <a:lnTo>
                  <a:pt x="494" y="120"/>
                </a:lnTo>
                <a:lnTo>
                  <a:pt x="495" y="120"/>
                </a:lnTo>
                <a:lnTo>
                  <a:pt x="496" y="119"/>
                </a:lnTo>
                <a:lnTo>
                  <a:pt x="497" y="119"/>
                </a:lnTo>
                <a:lnTo>
                  <a:pt x="497" y="118"/>
                </a:lnTo>
                <a:lnTo>
                  <a:pt x="499" y="118"/>
                </a:lnTo>
                <a:lnTo>
                  <a:pt x="500" y="117"/>
                </a:lnTo>
                <a:lnTo>
                  <a:pt x="501" y="116"/>
                </a:lnTo>
                <a:lnTo>
                  <a:pt x="502" y="114"/>
                </a:lnTo>
                <a:lnTo>
                  <a:pt x="503" y="113"/>
                </a:lnTo>
                <a:lnTo>
                  <a:pt x="504" y="112"/>
                </a:lnTo>
                <a:lnTo>
                  <a:pt x="504" y="111"/>
                </a:lnTo>
                <a:lnTo>
                  <a:pt x="504" y="110"/>
                </a:lnTo>
                <a:lnTo>
                  <a:pt x="505" y="110"/>
                </a:lnTo>
                <a:lnTo>
                  <a:pt x="505" y="109"/>
                </a:lnTo>
                <a:lnTo>
                  <a:pt x="507" y="109"/>
                </a:lnTo>
                <a:lnTo>
                  <a:pt x="508" y="109"/>
                </a:lnTo>
                <a:lnTo>
                  <a:pt x="509" y="109"/>
                </a:lnTo>
                <a:lnTo>
                  <a:pt x="510" y="109"/>
                </a:lnTo>
                <a:lnTo>
                  <a:pt x="511" y="110"/>
                </a:lnTo>
                <a:lnTo>
                  <a:pt x="512" y="110"/>
                </a:lnTo>
                <a:lnTo>
                  <a:pt x="514" y="111"/>
                </a:lnTo>
                <a:lnTo>
                  <a:pt x="514" y="112"/>
                </a:lnTo>
                <a:lnTo>
                  <a:pt x="516" y="113"/>
                </a:lnTo>
                <a:lnTo>
                  <a:pt x="517" y="114"/>
                </a:lnTo>
                <a:lnTo>
                  <a:pt x="518" y="116"/>
                </a:lnTo>
                <a:lnTo>
                  <a:pt x="518" y="117"/>
                </a:lnTo>
                <a:lnTo>
                  <a:pt x="519" y="118"/>
                </a:lnTo>
                <a:lnTo>
                  <a:pt x="520" y="120"/>
                </a:lnTo>
                <a:lnTo>
                  <a:pt x="520" y="121"/>
                </a:lnTo>
                <a:lnTo>
                  <a:pt x="520" y="124"/>
                </a:lnTo>
                <a:lnTo>
                  <a:pt x="521" y="125"/>
                </a:lnTo>
                <a:lnTo>
                  <a:pt x="521" y="126"/>
                </a:lnTo>
                <a:lnTo>
                  <a:pt x="521" y="127"/>
                </a:lnTo>
                <a:lnTo>
                  <a:pt x="521" y="128"/>
                </a:lnTo>
                <a:lnTo>
                  <a:pt x="522" y="129"/>
                </a:lnTo>
                <a:lnTo>
                  <a:pt x="522" y="130"/>
                </a:lnTo>
                <a:lnTo>
                  <a:pt x="523" y="130"/>
                </a:lnTo>
                <a:lnTo>
                  <a:pt x="525" y="132"/>
                </a:lnTo>
                <a:lnTo>
                  <a:pt x="526" y="132"/>
                </a:lnTo>
                <a:lnTo>
                  <a:pt x="527" y="133"/>
                </a:lnTo>
                <a:lnTo>
                  <a:pt x="530" y="135"/>
                </a:lnTo>
                <a:lnTo>
                  <a:pt x="531" y="135"/>
                </a:lnTo>
                <a:lnTo>
                  <a:pt x="533" y="136"/>
                </a:lnTo>
                <a:lnTo>
                  <a:pt x="535" y="137"/>
                </a:lnTo>
                <a:lnTo>
                  <a:pt x="536" y="138"/>
                </a:lnTo>
                <a:lnTo>
                  <a:pt x="537" y="138"/>
                </a:lnTo>
                <a:lnTo>
                  <a:pt x="538" y="138"/>
                </a:lnTo>
                <a:lnTo>
                  <a:pt x="539" y="138"/>
                </a:lnTo>
                <a:lnTo>
                  <a:pt x="540" y="138"/>
                </a:lnTo>
                <a:lnTo>
                  <a:pt x="542" y="138"/>
                </a:lnTo>
                <a:lnTo>
                  <a:pt x="543" y="137"/>
                </a:lnTo>
                <a:lnTo>
                  <a:pt x="545" y="136"/>
                </a:lnTo>
                <a:lnTo>
                  <a:pt x="547" y="135"/>
                </a:lnTo>
                <a:lnTo>
                  <a:pt x="550" y="134"/>
                </a:lnTo>
                <a:lnTo>
                  <a:pt x="551" y="13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FE440-19D0-4002-B2FD-8D356969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7C924-1F1D-E2E3-F1F1-D8A5F9A3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Fulton County Subdivision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06266BF-FEFB-A859-9967-900948F7FF89}"/>
              </a:ext>
            </a:extLst>
          </p:cNvPr>
          <p:cNvGrpSpPr/>
          <p:nvPr/>
        </p:nvGrpSpPr>
        <p:grpSpPr>
          <a:xfrm>
            <a:off x="2206753" y="986448"/>
            <a:ext cx="3556000" cy="3903662"/>
            <a:chOff x="2135188" y="566738"/>
            <a:chExt cx="3556000" cy="3903662"/>
          </a:xfrm>
        </p:grpSpPr>
        <p:sp>
          <p:nvSpPr>
            <p:cNvPr id="19" name="Freeform 2359">
              <a:extLst>
                <a:ext uri="{FF2B5EF4-FFF2-40B4-BE49-F238E27FC236}">
                  <a16:creationId xmlns:a16="http://schemas.microsoft.com/office/drawing/2014/main" id="{4F412290-56DE-F6C4-CA3C-CE87BC7FC9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6525" y="1574800"/>
              <a:ext cx="2255838" cy="2392363"/>
            </a:xfrm>
            <a:custGeom>
              <a:avLst/>
              <a:gdLst>
                <a:gd name="T0" fmla="*/ 851 w 1421"/>
                <a:gd name="T1" fmla="*/ 1326 h 1507"/>
                <a:gd name="T2" fmla="*/ 1228 w 1421"/>
                <a:gd name="T3" fmla="*/ 82 h 1507"/>
                <a:gd name="T4" fmla="*/ 1270 w 1421"/>
                <a:gd name="T5" fmla="*/ 94 h 1507"/>
                <a:gd name="T6" fmla="*/ 1303 w 1421"/>
                <a:gd name="T7" fmla="*/ 77 h 1507"/>
                <a:gd name="T8" fmla="*/ 1298 w 1421"/>
                <a:gd name="T9" fmla="*/ 97 h 1507"/>
                <a:gd name="T10" fmla="*/ 1326 w 1421"/>
                <a:gd name="T11" fmla="*/ 126 h 1507"/>
                <a:gd name="T12" fmla="*/ 1365 w 1421"/>
                <a:gd name="T13" fmla="*/ 109 h 1507"/>
                <a:gd name="T14" fmla="*/ 1399 w 1421"/>
                <a:gd name="T15" fmla="*/ 138 h 1507"/>
                <a:gd name="T16" fmla="*/ 1393 w 1421"/>
                <a:gd name="T17" fmla="*/ 166 h 1507"/>
                <a:gd name="T18" fmla="*/ 1344 w 1421"/>
                <a:gd name="T19" fmla="*/ 194 h 1507"/>
                <a:gd name="T20" fmla="*/ 1295 w 1421"/>
                <a:gd name="T21" fmla="*/ 182 h 1507"/>
                <a:gd name="T22" fmla="*/ 1239 w 1421"/>
                <a:gd name="T23" fmla="*/ 154 h 1507"/>
                <a:gd name="T24" fmla="*/ 1186 w 1421"/>
                <a:gd name="T25" fmla="*/ 141 h 1507"/>
                <a:gd name="T26" fmla="*/ 1157 w 1421"/>
                <a:gd name="T27" fmla="*/ 153 h 1507"/>
                <a:gd name="T28" fmla="*/ 1155 w 1421"/>
                <a:gd name="T29" fmla="*/ 282 h 1507"/>
                <a:gd name="T30" fmla="*/ 1153 w 1421"/>
                <a:gd name="T31" fmla="*/ 408 h 1507"/>
                <a:gd name="T32" fmla="*/ 1153 w 1421"/>
                <a:gd name="T33" fmla="*/ 517 h 1507"/>
                <a:gd name="T34" fmla="*/ 1153 w 1421"/>
                <a:gd name="T35" fmla="*/ 607 h 1507"/>
                <a:gd name="T36" fmla="*/ 1153 w 1421"/>
                <a:gd name="T37" fmla="*/ 705 h 1507"/>
                <a:gd name="T38" fmla="*/ 1153 w 1421"/>
                <a:gd name="T39" fmla="*/ 800 h 1507"/>
                <a:gd name="T40" fmla="*/ 1151 w 1421"/>
                <a:gd name="T41" fmla="*/ 882 h 1507"/>
                <a:gd name="T42" fmla="*/ 1151 w 1421"/>
                <a:gd name="T43" fmla="*/ 957 h 1507"/>
                <a:gd name="T44" fmla="*/ 1150 w 1421"/>
                <a:gd name="T45" fmla="*/ 1040 h 1507"/>
                <a:gd name="T46" fmla="*/ 1151 w 1421"/>
                <a:gd name="T47" fmla="*/ 1157 h 1507"/>
                <a:gd name="T48" fmla="*/ 1089 w 1421"/>
                <a:gd name="T49" fmla="*/ 1302 h 1507"/>
                <a:gd name="T50" fmla="*/ 914 w 1421"/>
                <a:gd name="T51" fmla="*/ 1299 h 1507"/>
                <a:gd name="T52" fmla="*/ 916 w 1421"/>
                <a:gd name="T53" fmla="*/ 1252 h 1507"/>
                <a:gd name="T54" fmla="*/ 954 w 1421"/>
                <a:gd name="T55" fmla="*/ 1185 h 1507"/>
                <a:gd name="T56" fmla="*/ 912 w 1421"/>
                <a:gd name="T57" fmla="*/ 1122 h 1507"/>
                <a:gd name="T58" fmla="*/ 819 w 1421"/>
                <a:gd name="T59" fmla="*/ 1124 h 1507"/>
                <a:gd name="T60" fmla="*/ 742 w 1421"/>
                <a:gd name="T61" fmla="*/ 1186 h 1507"/>
                <a:gd name="T62" fmla="*/ 645 w 1421"/>
                <a:gd name="T63" fmla="*/ 1274 h 1507"/>
                <a:gd name="T64" fmla="*/ 621 w 1421"/>
                <a:gd name="T65" fmla="*/ 1343 h 1507"/>
                <a:gd name="T66" fmla="*/ 560 w 1421"/>
                <a:gd name="T67" fmla="*/ 1382 h 1507"/>
                <a:gd name="T68" fmla="*/ 515 w 1421"/>
                <a:gd name="T69" fmla="*/ 1406 h 1507"/>
                <a:gd name="T70" fmla="*/ 485 w 1421"/>
                <a:gd name="T71" fmla="*/ 1434 h 1507"/>
                <a:gd name="T72" fmla="*/ 452 w 1421"/>
                <a:gd name="T73" fmla="*/ 1403 h 1507"/>
                <a:gd name="T74" fmla="*/ 423 w 1421"/>
                <a:gd name="T75" fmla="*/ 1399 h 1507"/>
                <a:gd name="T76" fmla="*/ 384 w 1421"/>
                <a:gd name="T77" fmla="*/ 1435 h 1507"/>
                <a:gd name="T78" fmla="*/ 348 w 1421"/>
                <a:gd name="T79" fmla="*/ 1469 h 1507"/>
                <a:gd name="T80" fmla="*/ 307 w 1421"/>
                <a:gd name="T81" fmla="*/ 1494 h 1507"/>
                <a:gd name="T82" fmla="*/ 257 w 1421"/>
                <a:gd name="T83" fmla="*/ 1468 h 1507"/>
                <a:gd name="T84" fmla="*/ 194 w 1421"/>
                <a:gd name="T85" fmla="*/ 1476 h 1507"/>
                <a:gd name="T86" fmla="*/ 101 w 1421"/>
                <a:gd name="T87" fmla="*/ 1436 h 1507"/>
                <a:gd name="T88" fmla="*/ 3 w 1421"/>
                <a:gd name="T89" fmla="*/ 1386 h 1507"/>
                <a:gd name="T90" fmla="*/ 308 w 1421"/>
                <a:gd name="T91" fmla="*/ 1118 h 1507"/>
                <a:gd name="T92" fmla="*/ 459 w 1421"/>
                <a:gd name="T93" fmla="*/ 977 h 1507"/>
                <a:gd name="T94" fmla="*/ 656 w 1421"/>
                <a:gd name="T95" fmla="*/ 791 h 1507"/>
                <a:gd name="T96" fmla="*/ 834 w 1421"/>
                <a:gd name="T97" fmla="*/ 658 h 1507"/>
                <a:gd name="T98" fmla="*/ 833 w 1421"/>
                <a:gd name="T99" fmla="*/ 529 h 1507"/>
                <a:gd name="T100" fmla="*/ 868 w 1421"/>
                <a:gd name="T101" fmla="*/ 481 h 1507"/>
                <a:gd name="T102" fmla="*/ 876 w 1421"/>
                <a:gd name="T103" fmla="*/ 433 h 1507"/>
                <a:gd name="T104" fmla="*/ 876 w 1421"/>
                <a:gd name="T105" fmla="*/ 398 h 1507"/>
                <a:gd name="T106" fmla="*/ 873 w 1421"/>
                <a:gd name="T107" fmla="*/ 343 h 1507"/>
                <a:gd name="T108" fmla="*/ 903 w 1421"/>
                <a:gd name="T109" fmla="*/ 310 h 1507"/>
                <a:gd name="T110" fmla="*/ 960 w 1421"/>
                <a:gd name="T111" fmla="*/ 266 h 1507"/>
                <a:gd name="T112" fmla="*/ 1033 w 1421"/>
                <a:gd name="T113" fmla="*/ 187 h 1507"/>
                <a:gd name="T114" fmla="*/ 1047 w 1421"/>
                <a:gd name="T115" fmla="*/ 139 h 1507"/>
                <a:gd name="T116" fmla="*/ 1075 w 1421"/>
                <a:gd name="T117" fmla="*/ 85 h 1507"/>
                <a:gd name="T118" fmla="*/ 1050 w 1421"/>
                <a:gd name="T119" fmla="*/ 47 h 1507"/>
                <a:gd name="T120" fmla="*/ 1094 w 1421"/>
                <a:gd name="T121" fmla="*/ 37 h 1507"/>
                <a:gd name="T122" fmla="*/ 1153 w 1421"/>
                <a:gd name="T123" fmla="*/ 21 h 1507"/>
                <a:gd name="T124" fmla="*/ 1202 w 1421"/>
                <a:gd name="T125" fmla="*/ 15 h 1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21" h="1507">
                  <a:moveTo>
                    <a:pt x="849" y="1326"/>
                  </a:moveTo>
                  <a:lnTo>
                    <a:pt x="848" y="1326"/>
                  </a:lnTo>
                  <a:lnTo>
                    <a:pt x="847" y="1326"/>
                  </a:lnTo>
                  <a:lnTo>
                    <a:pt x="844" y="1326"/>
                  </a:lnTo>
                  <a:lnTo>
                    <a:pt x="843" y="1326"/>
                  </a:lnTo>
                  <a:lnTo>
                    <a:pt x="842" y="1326"/>
                  </a:lnTo>
                  <a:lnTo>
                    <a:pt x="842" y="1325"/>
                  </a:lnTo>
                  <a:lnTo>
                    <a:pt x="842" y="1324"/>
                  </a:lnTo>
                  <a:lnTo>
                    <a:pt x="843" y="1322"/>
                  </a:lnTo>
                  <a:lnTo>
                    <a:pt x="845" y="1319"/>
                  </a:lnTo>
                  <a:lnTo>
                    <a:pt x="849" y="1316"/>
                  </a:lnTo>
                  <a:lnTo>
                    <a:pt x="850" y="1314"/>
                  </a:lnTo>
                  <a:lnTo>
                    <a:pt x="851" y="1312"/>
                  </a:lnTo>
                  <a:lnTo>
                    <a:pt x="852" y="1310"/>
                  </a:lnTo>
                  <a:lnTo>
                    <a:pt x="856" y="1307"/>
                  </a:lnTo>
                  <a:lnTo>
                    <a:pt x="856" y="1306"/>
                  </a:lnTo>
                  <a:lnTo>
                    <a:pt x="856" y="1307"/>
                  </a:lnTo>
                  <a:lnTo>
                    <a:pt x="856" y="1309"/>
                  </a:lnTo>
                  <a:lnTo>
                    <a:pt x="856" y="1310"/>
                  </a:lnTo>
                  <a:lnTo>
                    <a:pt x="856" y="1311"/>
                  </a:lnTo>
                  <a:lnTo>
                    <a:pt x="856" y="1312"/>
                  </a:lnTo>
                  <a:lnTo>
                    <a:pt x="856" y="1314"/>
                  </a:lnTo>
                  <a:lnTo>
                    <a:pt x="856" y="1315"/>
                  </a:lnTo>
                  <a:lnTo>
                    <a:pt x="856" y="1316"/>
                  </a:lnTo>
                  <a:lnTo>
                    <a:pt x="857" y="1317"/>
                  </a:lnTo>
                  <a:lnTo>
                    <a:pt x="857" y="1318"/>
                  </a:lnTo>
                  <a:lnTo>
                    <a:pt x="857" y="1319"/>
                  </a:lnTo>
                  <a:lnTo>
                    <a:pt x="857" y="1323"/>
                  </a:lnTo>
                  <a:lnTo>
                    <a:pt x="857" y="1324"/>
                  </a:lnTo>
                  <a:lnTo>
                    <a:pt x="856" y="1325"/>
                  </a:lnTo>
                  <a:lnTo>
                    <a:pt x="856" y="1326"/>
                  </a:lnTo>
                  <a:lnTo>
                    <a:pt x="853" y="1326"/>
                  </a:lnTo>
                  <a:lnTo>
                    <a:pt x="852" y="1326"/>
                  </a:lnTo>
                  <a:lnTo>
                    <a:pt x="851" y="1326"/>
                  </a:lnTo>
                  <a:lnTo>
                    <a:pt x="850" y="1326"/>
                  </a:lnTo>
                  <a:lnTo>
                    <a:pt x="849" y="1326"/>
                  </a:lnTo>
                  <a:close/>
                  <a:moveTo>
                    <a:pt x="1210" y="31"/>
                  </a:moveTo>
                  <a:lnTo>
                    <a:pt x="1211" y="32"/>
                  </a:lnTo>
                  <a:lnTo>
                    <a:pt x="1212" y="35"/>
                  </a:lnTo>
                  <a:lnTo>
                    <a:pt x="1213" y="36"/>
                  </a:lnTo>
                  <a:lnTo>
                    <a:pt x="1214" y="37"/>
                  </a:lnTo>
                  <a:lnTo>
                    <a:pt x="1214" y="38"/>
                  </a:lnTo>
                  <a:lnTo>
                    <a:pt x="1217" y="42"/>
                  </a:lnTo>
                  <a:lnTo>
                    <a:pt x="1218" y="44"/>
                  </a:lnTo>
                  <a:lnTo>
                    <a:pt x="1219" y="47"/>
                  </a:lnTo>
                  <a:lnTo>
                    <a:pt x="1219" y="49"/>
                  </a:lnTo>
                  <a:lnTo>
                    <a:pt x="1221" y="51"/>
                  </a:lnTo>
                  <a:lnTo>
                    <a:pt x="1221" y="53"/>
                  </a:lnTo>
                  <a:lnTo>
                    <a:pt x="1222" y="54"/>
                  </a:lnTo>
                  <a:lnTo>
                    <a:pt x="1223" y="56"/>
                  </a:lnTo>
                  <a:lnTo>
                    <a:pt x="1224" y="59"/>
                  </a:lnTo>
                  <a:lnTo>
                    <a:pt x="1224" y="60"/>
                  </a:lnTo>
                  <a:lnTo>
                    <a:pt x="1224" y="61"/>
                  </a:lnTo>
                  <a:lnTo>
                    <a:pt x="1223" y="62"/>
                  </a:lnTo>
                  <a:lnTo>
                    <a:pt x="1223" y="63"/>
                  </a:lnTo>
                  <a:lnTo>
                    <a:pt x="1223" y="69"/>
                  </a:lnTo>
                  <a:lnTo>
                    <a:pt x="1223" y="70"/>
                  </a:lnTo>
                  <a:lnTo>
                    <a:pt x="1223" y="71"/>
                  </a:lnTo>
                  <a:lnTo>
                    <a:pt x="1224" y="72"/>
                  </a:lnTo>
                  <a:lnTo>
                    <a:pt x="1224" y="74"/>
                  </a:lnTo>
                  <a:lnTo>
                    <a:pt x="1226" y="76"/>
                  </a:lnTo>
                  <a:lnTo>
                    <a:pt x="1226" y="77"/>
                  </a:lnTo>
                  <a:lnTo>
                    <a:pt x="1226" y="78"/>
                  </a:lnTo>
                  <a:lnTo>
                    <a:pt x="1226" y="79"/>
                  </a:lnTo>
                  <a:lnTo>
                    <a:pt x="1227" y="80"/>
                  </a:lnTo>
                  <a:lnTo>
                    <a:pt x="1227" y="81"/>
                  </a:lnTo>
                  <a:lnTo>
                    <a:pt x="1227" y="82"/>
                  </a:lnTo>
                  <a:lnTo>
                    <a:pt x="1228" y="82"/>
                  </a:lnTo>
                  <a:lnTo>
                    <a:pt x="1228" y="84"/>
                  </a:lnTo>
                  <a:lnTo>
                    <a:pt x="1229" y="85"/>
                  </a:lnTo>
                  <a:lnTo>
                    <a:pt x="1230" y="86"/>
                  </a:lnTo>
                  <a:lnTo>
                    <a:pt x="1231" y="87"/>
                  </a:lnTo>
                  <a:lnTo>
                    <a:pt x="1232" y="87"/>
                  </a:lnTo>
                  <a:lnTo>
                    <a:pt x="1232" y="88"/>
                  </a:lnTo>
                  <a:lnTo>
                    <a:pt x="1234" y="88"/>
                  </a:lnTo>
                  <a:lnTo>
                    <a:pt x="1235" y="88"/>
                  </a:lnTo>
                  <a:lnTo>
                    <a:pt x="1236" y="88"/>
                  </a:lnTo>
                  <a:lnTo>
                    <a:pt x="1237" y="88"/>
                  </a:lnTo>
                  <a:lnTo>
                    <a:pt x="1238" y="88"/>
                  </a:lnTo>
                  <a:lnTo>
                    <a:pt x="1240" y="88"/>
                  </a:lnTo>
                  <a:lnTo>
                    <a:pt x="1241" y="88"/>
                  </a:lnTo>
                  <a:lnTo>
                    <a:pt x="1243" y="88"/>
                  </a:lnTo>
                  <a:lnTo>
                    <a:pt x="1245" y="89"/>
                  </a:lnTo>
                  <a:lnTo>
                    <a:pt x="1246" y="89"/>
                  </a:lnTo>
                  <a:lnTo>
                    <a:pt x="1248" y="88"/>
                  </a:lnTo>
                  <a:lnTo>
                    <a:pt x="1249" y="88"/>
                  </a:lnTo>
                  <a:lnTo>
                    <a:pt x="1252" y="88"/>
                  </a:lnTo>
                  <a:lnTo>
                    <a:pt x="1254" y="88"/>
                  </a:lnTo>
                  <a:lnTo>
                    <a:pt x="1256" y="89"/>
                  </a:lnTo>
                  <a:lnTo>
                    <a:pt x="1258" y="89"/>
                  </a:lnTo>
                  <a:lnTo>
                    <a:pt x="1260" y="89"/>
                  </a:lnTo>
                  <a:lnTo>
                    <a:pt x="1261" y="89"/>
                  </a:lnTo>
                  <a:lnTo>
                    <a:pt x="1262" y="89"/>
                  </a:lnTo>
                  <a:lnTo>
                    <a:pt x="1263" y="89"/>
                  </a:lnTo>
                  <a:lnTo>
                    <a:pt x="1263" y="90"/>
                  </a:lnTo>
                  <a:lnTo>
                    <a:pt x="1264" y="90"/>
                  </a:lnTo>
                  <a:lnTo>
                    <a:pt x="1265" y="90"/>
                  </a:lnTo>
                  <a:lnTo>
                    <a:pt x="1266" y="92"/>
                  </a:lnTo>
                  <a:lnTo>
                    <a:pt x="1267" y="93"/>
                  </a:lnTo>
                  <a:lnTo>
                    <a:pt x="1269" y="93"/>
                  </a:lnTo>
                  <a:lnTo>
                    <a:pt x="1269" y="94"/>
                  </a:lnTo>
                  <a:lnTo>
                    <a:pt x="1270" y="94"/>
                  </a:lnTo>
                  <a:lnTo>
                    <a:pt x="1271" y="94"/>
                  </a:lnTo>
                  <a:lnTo>
                    <a:pt x="1275" y="95"/>
                  </a:lnTo>
                  <a:lnTo>
                    <a:pt x="1277" y="95"/>
                  </a:lnTo>
                  <a:lnTo>
                    <a:pt x="1278" y="95"/>
                  </a:lnTo>
                  <a:lnTo>
                    <a:pt x="1279" y="95"/>
                  </a:lnTo>
                  <a:lnTo>
                    <a:pt x="1280" y="95"/>
                  </a:lnTo>
                  <a:lnTo>
                    <a:pt x="1281" y="94"/>
                  </a:lnTo>
                  <a:lnTo>
                    <a:pt x="1282" y="94"/>
                  </a:lnTo>
                  <a:lnTo>
                    <a:pt x="1283" y="94"/>
                  </a:lnTo>
                  <a:lnTo>
                    <a:pt x="1284" y="93"/>
                  </a:lnTo>
                  <a:lnTo>
                    <a:pt x="1286" y="93"/>
                  </a:lnTo>
                  <a:lnTo>
                    <a:pt x="1287" y="93"/>
                  </a:lnTo>
                  <a:lnTo>
                    <a:pt x="1287" y="92"/>
                  </a:lnTo>
                  <a:lnTo>
                    <a:pt x="1288" y="92"/>
                  </a:lnTo>
                  <a:lnTo>
                    <a:pt x="1288" y="90"/>
                  </a:lnTo>
                  <a:lnTo>
                    <a:pt x="1289" y="89"/>
                  </a:lnTo>
                  <a:lnTo>
                    <a:pt x="1289" y="88"/>
                  </a:lnTo>
                  <a:lnTo>
                    <a:pt x="1289" y="87"/>
                  </a:lnTo>
                  <a:lnTo>
                    <a:pt x="1289" y="86"/>
                  </a:lnTo>
                  <a:lnTo>
                    <a:pt x="1290" y="85"/>
                  </a:lnTo>
                  <a:lnTo>
                    <a:pt x="1290" y="84"/>
                  </a:lnTo>
                  <a:lnTo>
                    <a:pt x="1291" y="82"/>
                  </a:lnTo>
                  <a:lnTo>
                    <a:pt x="1292" y="81"/>
                  </a:lnTo>
                  <a:lnTo>
                    <a:pt x="1293" y="80"/>
                  </a:lnTo>
                  <a:lnTo>
                    <a:pt x="1295" y="80"/>
                  </a:lnTo>
                  <a:lnTo>
                    <a:pt x="1295" y="79"/>
                  </a:lnTo>
                  <a:lnTo>
                    <a:pt x="1296" y="79"/>
                  </a:lnTo>
                  <a:lnTo>
                    <a:pt x="1297" y="78"/>
                  </a:lnTo>
                  <a:lnTo>
                    <a:pt x="1297" y="77"/>
                  </a:lnTo>
                  <a:lnTo>
                    <a:pt x="1298" y="77"/>
                  </a:lnTo>
                  <a:lnTo>
                    <a:pt x="1299" y="77"/>
                  </a:lnTo>
                  <a:lnTo>
                    <a:pt x="1300" y="77"/>
                  </a:lnTo>
                  <a:lnTo>
                    <a:pt x="1301" y="77"/>
                  </a:lnTo>
                  <a:lnTo>
                    <a:pt x="1303" y="77"/>
                  </a:lnTo>
                  <a:lnTo>
                    <a:pt x="1304" y="77"/>
                  </a:lnTo>
                  <a:lnTo>
                    <a:pt x="1305" y="77"/>
                  </a:lnTo>
                  <a:lnTo>
                    <a:pt x="1306" y="77"/>
                  </a:lnTo>
                  <a:lnTo>
                    <a:pt x="1307" y="77"/>
                  </a:lnTo>
                  <a:lnTo>
                    <a:pt x="1308" y="77"/>
                  </a:lnTo>
                  <a:lnTo>
                    <a:pt x="1309" y="78"/>
                  </a:lnTo>
                  <a:lnTo>
                    <a:pt x="1309" y="79"/>
                  </a:lnTo>
                  <a:lnTo>
                    <a:pt x="1310" y="79"/>
                  </a:lnTo>
                  <a:lnTo>
                    <a:pt x="1310" y="80"/>
                  </a:lnTo>
                  <a:lnTo>
                    <a:pt x="1312" y="80"/>
                  </a:lnTo>
                  <a:lnTo>
                    <a:pt x="1312" y="81"/>
                  </a:lnTo>
                  <a:lnTo>
                    <a:pt x="1312" y="82"/>
                  </a:lnTo>
                  <a:lnTo>
                    <a:pt x="1313" y="84"/>
                  </a:lnTo>
                  <a:lnTo>
                    <a:pt x="1313" y="85"/>
                  </a:lnTo>
                  <a:lnTo>
                    <a:pt x="1313" y="86"/>
                  </a:lnTo>
                  <a:lnTo>
                    <a:pt x="1313" y="87"/>
                  </a:lnTo>
                  <a:lnTo>
                    <a:pt x="1314" y="87"/>
                  </a:lnTo>
                  <a:lnTo>
                    <a:pt x="1314" y="88"/>
                  </a:lnTo>
                  <a:lnTo>
                    <a:pt x="1314" y="89"/>
                  </a:lnTo>
                  <a:lnTo>
                    <a:pt x="1313" y="90"/>
                  </a:lnTo>
                  <a:lnTo>
                    <a:pt x="1312" y="90"/>
                  </a:lnTo>
                  <a:lnTo>
                    <a:pt x="1312" y="92"/>
                  </a:lnTo>
                  <a:lnTo>
                    <a:pt x="1310" y="93"/>
                  </a:lnTo>
                  <a:lnTo>
                    <a:pt x="1309" y="93"/>
                  </a:lnTo>
                  <a:lnTo>
                    <a:pt x="1308" y="93"/>
                  </a:lnTo>
                  <a:lnTo>
                    <a:pt x="1307" y="93"/>
                  </a:lnTo>
                  <a:lnTo>
                    <a:pt x="1306" y="93"/>
                  </a:lnTo>
                  <a:lnTo>
                    <a:pt x="1305" y="93"/>
                  </a:lnTo>
                  <a:lnTo>
                    <a:pt x="1301" y="93"/>
                  </a:lnTo>
                  <a:lnTo>
                    <a:pt x="1300" y="93"/>
                  </a:lnTo>
                  <a:lnTo>
                    <a:pt x="1299" y="94"/>
                  </a:lnTo>
                  <a:lnTo>
                    <a:pt x="1299" y="95"/>
                  </a:lnTo>
                  <a:lnTo>
                    <a:pt x="1299" y="96"/>
                  </a:lnTo>
                  <a:lnTo>
                    <a:pt x="1298" y="97"/>
                  </a:lnTo>
                  <a:lnTo>
                    <a:pt x="1298" y="98"/>
                  </a:lnTo>
                  <a:lnTo>
                    <a:pt x="1298" y="99"/>
                  </a:lnTo>
                  <a:lnTo>
                    <a:pt x="1299" y="101"/>
                  </a:lnTo>
                  <a:lnTo>
                    <a:pt x="1299" y="103"/>
                  </a:lnTo>
                  <a:lnTo>
                    <a:pt x="1299" y="104"/>
                  </a:lnTo>
                  <a:lnTo>
                    <a:pt x="1300" y="105"/>
                  </a:lnTo>
                  <a:lnTo>
                    <a:pt x="1300" y="106"/>
                  </a:lnTo>
                  <a:lnTo>
                    <a:pt x="1301" y="109"/>
                  </a:lnTo>
                  <a:lnTo>
                    <a:pt x="1303" y="109"/>
                  </a:lnTo>
                  <a:lnTo>
                    <a:pt x="1304" y="110"/>
                  </a:lnTo>
                  <a:lnTo>
                    <a:pt x="1304" y="111"/>
                  </a:lnTo>
                  <a:lnTo>
                    <a:pt x="1304" y="112"/>
                  </a:lnTo>
                  <a:lnTo>
                    <a:pt x="1305" y="112"/>
                  </a:lnTo>
                  <a:lnTo>
                    <a:pt x="1305" y="113"/>
                  </a:lnTo>
                  <a:lnTo>
                    <a:pt x="1306" y="114"/>
                  </a:lnTo>
                  <a:lnTo>
                    <a:pt x="1307" y="115"/>
                  </a:lnTo>
                  <a:lnTo>
                    <a:pt x="1308" y="115"/>
                  </a:lnTo>
                  <a:lnTo>
                    <a:pt x="1309" y="117"/>
                  </a:lnTo>
                  <a:lnTo>
                    <a:pt x="1310" y="118"/>
                  </a:lnTo>
                  <a:lnTo>
                    <a:pt x="1312" y="119"/>
                  </a:lnTo>
                  <a:lnTo>
                    <a:pt x="1313" y="119"/>
                  </a:lnTo>
                  <a:lnTo>
                    <a:pt x="1314" y="120"/>
                  </a:lnTo>
                  <a:lnTo>
                    <a:pt x="1315" y="120"/>
                  </a:lnTo>
                  <a:lnTo>
                    <a:pt x="1315" y="121"/>
                  </a:lnTo>
                  <a:lnTo>
                    <a:pt x="1316" y="121"/>
                  </a:lnTo>
                  <a:lnTo>
                    <a:pt x="1317" y="121"/>
                  </a:lnTo>
                  <a:lnTo>
                    <a:pt x="1320" y="122"/>
                  </a:lnTo>
                  <a:lnTo>
                    <a:pt x="1320" y="123"/>
                  </a:lnTo>
                  <a:lnTo>
                    <a:pt x="1321" y="123"/>
                  </a:lnTo>
                  <a:lnTo>
                    <a:pt x="1322" y="123"/>
                  </a:lnTo>
                  <a:lnTo>
                    <a:pt x="1322" y="124"/>
                  </a:lnTo>
                  <a:lnTo>
                    <a:pt x="1323" y="124"/>
                  </a:lnTo>
                  <a:lnTo>
                    <a:pt x="1325" y="124"/>
                  </a:lnTo>
                  <a:lnTo>
                    <a:pt x="1326" y="126"/>
                  </a:lnTo>
                  <a:lnTo>
                    <a:pt x="1327" y="126"/>
                  </a:lnTo>
                  <a:lnTo>
                    <a:pt x="1329" y="126"/>
                  </a:lnTo>
                  <a:lnTo>
                    <a:pt x="1330" y="126"/>
                  </a:lnTo>
                  <a:lnTo>
                    <a:pt x="1332" y="126"/>
                  </a:lnTo>
                  <a:lnTo>
                    <a:pt x="1333" y="124"/>
                  </a:lnTo>
                  <a:lnTo>
                    <a:pt x="1335" y="124"/>
                  </a:lnTo>
                  <a:lnTo>
                    <a:pt x="1336" y="124"/>
                  </a:lnTo>
                  <a:lnTo>
                    <a:pt x="1338" y="124"/>
                  </a:lnTo>
                  <a:lnTo>
                    <a:pt x="1339" y="124"/>
                  </a:lnTo>
                  <a:lnTo>
                    <a:pt x="1340" y="124"/>
                  </a:lnTo>
                  <a:lnTo>
                    <a:pt x="1341" y="123"/>
                  </a:lnTo>
                  <a:lnTo>
                    <a:pt x="1342" y="123"/>
                  </a:lnTo>
                  <a:lnTo>
                    <a:pt x="1343" y="123"/>
                  </a:lnTo>
                  <a:lnTo>
                    <a:pt x="1347" y="122"/>
                  </a:lnTo>
                  <a:lnTo>
                    <a:pt x="1350" y="121"/>
                  </a:lnTo>
                  <a:lnTo>
                    <a:pt x="1351" y="120"/>
                  </a:lnTo>
                  <a:lnTo>
                    <a:pt x="1352" y="120"/>
                  </a:lnTo>
                  <a:lnTo>
                    <a:pt x="1353" y="119"/>
                  </a:lnTo>
                  <a:lnTo>
                    <a:pt x="1355" y="119"/>
                  </a:lnTo>
                  <a:lnTo>
                    <a:pt x="1355" y="118"/>
                  </a:lnTo>
                  <a:lnTo>
                    <a:pt x="1356" y="118"/>
                  </a:lnTo>
                  <a:lnTo>
                    <a:pt x="1357" y="117"/>
                  </a:lnTo>
                  <a:lnTo>
                    <a:pt x="1358" y="115"/>
                  </a:lnTo>
                  <a:lnTo>
                    <a:pt x="1359" y="115"/>
                  </a:lnTo>
                  <a:lnTo>
                    <a:pt x="1359" y="114"/>
                  </a:lnTo>
                  <a:lnTo>
                    <a:pt x="1360" y="113"/>
                  </a:lnTo>
                  <a:lnTo>
                    <a:pt x="1360" y="112"/>
                  </a:lnTo>
                  <a:lnTo>
                    <a:pt x="1361" y="112"/>
                  </a:lnTo>
                  <a:lnTo>
                    <a:pt x="1361" y="111"/>
                  </a:lnTo>
                  <a:lnTo>
                    <a:pt x="1361" y="110"/>
                  </a:lnTo>
                  <a:lnTo>
                    <a:pt x="1362" y="110"/>
                  </a:lnTo>
                  <a:lnTo>
                    <a:pt x="1362" y="109"/>
                  </a:lnTo>
                  <a:lnTo>
                    <a:pt x="1364" y="109"/>
                  </a:lnTo>
                  <a:lnTo>
                    <a:pt x="1365" y="109"/>
                  </a:lnTo>
                  <a:lnTo>
                    <a:pt x="1366" y="109"/>
                  </a:lnTo>
                  <a:lnTo>
                    <a:pt x="1367" y="109"/>
                  </a:lnTo>
                  <a:lnTo>
                    <a:pt x="1368" y="109"/>
                  </a:lnTo>
                  <a:lnTo>
                    <a:pt x="1369" y="110"/>
                  </a:lnTo>
                  <a:lnTo>
                    <a:pt x="1370" y="110"/>
                  </a:lnTo>
                  <a:lnTo>
                    <a:pt x="1372" y="111"/>
                  </a:lnTo>
                  <a:lnTo>
                    <a:pt x="1373" y="112"/>
                  </a:lnTo>
                  <a:lnTo>
                    <a:pt x="1373" y="113"/>
                  </a:lnTo>
                  <a:lnTo>
                    <a:pt x="1375" y="114"/>
                  </a:lnTo>
                  <a:lnTo>
                    <a:pt x="1375" y="115"/>
                  </a:lnTo>
                  <a:lnTo>
                    <a:pt x="1376" y="117"/>
                  </a:lnTo>
                  <a:lnTo>
                    <a:pt x="1377" y="120"/>
                  </a:lnTo>
                  <a:lnTo>
                    <a:pt x="1377" y="121"/>
                  </a:lnTo>
                  <a:lnTo>
                    <a:pt x="1378" y="122"/>
                  </a:lnTo>
                  <a:lnTo>
                    <a:pt x="1378" y="124"/>
                  </a:lnTo>
                  <a:lnTo>
                    <a:pt x="1378" y="126"/>
                  </a:lnTo>
                  <a:lnTo>
                    <a:pt x="1378" y="127"/>
                  </a:lnTo>
                  <a:lnTo>
                    <a:pt x="1378" y="128"/>
                  </a:lnTo>
                  <a:lnTo>
                    <a:pt x="1379" y="128"/>
                  </a:lnTo>
                  <a:lnTo>
                    <a:pt x="1379" y="129"/>
                  </a:lnTo>
                  <a:lnTo>
                    <a:pt x="1381" y="130"/>
                  </a:lnTo>
                  <a:lnTo>
                    <a:pt x="1382" y="130"/>
                  </a:lnTo>
                  <a:lnTo>
                    <a:pt x="1383" y="131"/>
                  </a:lnTo>
                  <a:lnTo>
                    <a:pt x="1384" y="132"/>
                  </a:lnTo>
                  <a:lnTo>
                    <a:pt x="1387" y="134"/>
                  </a:lnTo>
                  <a:lnTo>
                    <a:pt x="1389" y="135"/>
                  </a:lnTo>
                  <a:lnTo>
                    <a:pt x="1391" y="136"/>
                  </a:lnTo>
                  <a:lnTo>
                    <a:pt x="1392" y="137"/>
                  </a:lnTo>
                  <a:lnTo>
                    <a:pt x="1393" y="137"/>
                  </a:lnTo>
                  <a:lnTo>
                    <a:pt x="1394" y="138"/>
                  </a:lnTo>
                  <a:lnTo>
                    <a:pt x="1395" y="138"/>
                  </a:lnTo>
                  <a:lnTo>
                    <a:pt x="1396" y="138"/>
                  </a:lnTo>
                  <a:lnTo>
                    <a:pt x="1398" y="138"/>
                  </a:lnTo>
                  <a:lnTo>
                    <a:pt x="1399" y="138"/>
                  </a:lnTo>
                  <a:lnTo>
                    <a:pt x="1400" y="137"/>
                  </a:lnTo>
                  <a:lnTo>
                    <a:pt x="1402" y="136"/>
                  </a:lnTo>
                  <a:lnTo>
                    <a:pt x="1404" y="135"/>
                  </a:lnTo>
                  <a:lnTo>
                    <a:pt x="1407" y="134"/>
                  </a:lnTo>
                  <a:lnTo>
                    <a:pt x="1407" y="132"/>
                  </a:lnTo>
                  <a:lnTo>
                    <a:pt x="1408" y="132"/>
                  </a:lnTo>
                  <a:lnTo>
                    <a:pt x="1409" y="132"/>
                  </a:lnTo>
                  <a:lnTo>
                    <a:pt x="1410" y="135"/>
                  </a:lnTo>
                  <a:lnTo>
                    <a:pt x="1410" y="136"/>
                  </a:lnTo>
                  <a:lnTo>
                    <a:pt x="1411" y="137"/>
                  </a:lnTo>
                  <a:lnTo>
                    <a:pt x="1412" y="139"/>
                  </a:lnTo>
                  <a:lnTo>
                    <a:pt x="1413" y="140"/>
                  </a:lnTo>
                  <a:lnTo>
                    <a:pt x="1413" y="141"/>
                  </a:lnTo>
                  <a:lnTo>
                    <a:pt x="1415" y="144"/>
                  </a:lnTo>
                  <a:lnTo>
                    <a:pt x="1416" y="145"/>
                  </a:lnTo>
                  <a:lnTo>
                    <a:pt x="1420" y="149"/>
                  </a:lnTo>
                  <a:lnTo>
                    <a:pt x="1421" y="151"/>
                  </a:lnTo>
                  <a:lnTo>
                    <a:pt x="1419" y="152"/>
                  </a:lnTo>
                  <a:lnTo>
                    <a:pt x="1418" y="152"/>
                  </a:lnTo>
                  <a:lnTo>
                    <a:pt x="1417" y="153"/>
                  </a:lnTo>
                  <a:lnTo>
                    <a:pt x="1416" y="153"/>
                  </a:lnTo>
                  <a:lnTo>
                    <a:pt x="1412" y="155"/>
                  </a:lnTo>
                  <a:lnTo>
                    <a:pt x="1410" y="156"/>
                  </a:lnTo>
                  <a:lnTo>
                    <a:pt x="1408" y="159"/>
                  </a:lnTo>
                  <a:lnTo>
                    <a:pt x="1407" y="160"/>
                  </a:lnTo>
                  <a:lnTo>
                    <a:pt x="1404" y="161"/>
                  </a:lnTo>
                  <a:lnTo>
                    <a:pt x="1403" y="161"/>
                  </a:lnTo>
                  <a:lnTo>
                    <a:pt x="1402" y="162"/>
                  </a:lnTo>
                  <a:lnTo>
                    <a:pt x="1401" y="163"/>
                  </a:lnTo>
                  <a:lnTo>
                    <a:pt x="1400" y="163"/>
                  </a:lnTo>
                  <a:lnTo>
                    <a:pt x="1399" y="163"/>
                  </a:lnTo>
                  <a:lnTo>
                    <a:pt x="1396" y="165"/>
                  </a:lnTo>
                  <a:lnTo>
                    <a:pt x="1394" y="166"/>
                  </a:lnTo>
                  <a:lnTo>
                    <a:pt x="1393" y="166"/>
                  </a:lnTo>
                  <a:lnTo>
                    <a:pt x="1393" y="168"/>
                  </a:lnTo>
                  <a:lnTo>
                    <a:pt x="1392" y="171"/>
                  </a:lnTo>
                  <a:lnTo>
                    <a:pt x="1391" y="172"/>
                  </a:lnTo>
                  <a:lnTo>
                    <a:pt x="1391" y="173"/>
                  </a:lnTo>
                  <a:lnTo>
                    <a:pt x="1390" y="174"/>
                  </a:lnTo>
                  <a:lnTo>
                    <a:pt x="1390" y="176"/>
                  </a:lnTo>
                  <a:lnTo>
                    <a:pt x="1389" y="177"/>
                  </a:lnTo>
                  <a:lnTo>
                    <a:pt x="1384" y="180"/>
                  </a:lnTo>
                  <a:lnTo>
                    <a:pt x="1383" y="181"/>
                  </a:lnTo>
                  <a:lnTo>
                    <a:pt x="1382" y="182"/>
                  </a:lnTo>
                  <a:lnTo>
                    <a:pt x="1381" y="182"/>
                  </a:lnTo>
                  <a:lnTo>
                    <a:pt x="1379" y="185"/>
                  </a:lnTo>
                  <a:lnTo>
                    <a:pt x="1377" y="182"/>
                  </a:lnTo>
                  <a:lnTo>
                    <a:pt x="1375" y="185"/>
                  </a:lnTo>
                  <a:lnTo>
                    <a:pt x="1374" y="186"/>
                  </a:lnTo>
                  <a:lnTo>
                    <a:pt x="1374" y="187"/>
                  </a:lnTo>
                  <a:lnTo>
                    <a:pt x="1370" y="187"/>
                  </a:lnTo>
                  <a:lnTo>
                    <a:pt x="1368" y="188"/>
                  </a:lnTo>
                  <a:lnTo>
                    <a:pt x="1367" y="188"/>
                  </a:lnTo>
                  <a:lnTo>
                    <a:pt x="1366" y="188"/>
                  </a:lnTo>
                  <a:lnTo>
                    <a:pt x="1366" y="189"/>
                  </a:lnTo>
                  <a:lnTo>
                    <a:pt x="1365" y="189"/>
                  </a:lnTo>
                  <a:lnTo>
                    <a:pt x="1365" y="188"/>
                  </a:lnTo>
                  <a:lnTo>
                    <a:pt x="1364" y="189"/>
                  </a:lnTo>
                  <a:lnTo>
                    <a:pt x="1362" y="189"/>
                  </a:lnTo>
                  <a:lnTo>
                    <a:pt x="1361" y="190"/>
                  </a:lnTo>
                  <a:lnTo>
                    <a:pt x="1360" y="190"/>
                  </a:lnTo>
                  <a:lnTo>
                    <a:pt x="1359" y="191"/>
                  </a:lnTo>
                  <a:lnTo>
                    <a:pt x="1356" y="195"/>
                  </a:lnTo>
                  <a:lnTo>
                    <a:pt x="1350" y="194"/>
                  </a:lnTo>
                  <a:lnTo>
                    <a:pt x="1349" y="194"/>
                  </a:lnTo>
                  <a:lnTo>
                    <a:pt x="1347" y="194"/>
                  </a:lnTo>
                  <a:lnTo>
                    <a:pt x="1346" y="194"/>
                  </a:lnTo>
                  <a:lnTo>
                    <a:pt x="1344" y="194"/>
                  </a:lnTo>
                  <a:lnTo>
                    <a:pt x="1343" y="194"/>
                  </a:lnTo>
                  <a:lnTo>
                    <a:pt x="1343" y="193"/>
                  </a:lnTo>
                  <a:lnTo>
                    <a:pt x="1342" y="193"/>
                  </a:lnTo>
                  <a:lnTo>
                    <a:pt x="1339" y="190"/>
                  </a:lnTo>
                  <a:lnTo>
                    <a:pt x="1336" y="189"/>
                  </a:lnTo>
                  <a:lnTo>
                    <a:pt x="1334" y="188"/>
                  </a:lnTo>
                  <a:lnTo>
                    <a:pt x="1333" y="188"/>
                  </a:lnTo>
                  <a:lnTo>
                    <a:pt x="1332" y="188"/>
                  </a:lnTo>
                  <a:lnTo>
                    <a:pt x="1331" y="188"/>
                  </a:lnTo>
                  <a:lnTo>
                    <a:pt x="1327" y="187"/>
                  </a:lnTo>
                  <a:lnTo>
                    <a:pt x="1326" y="187"/>
                  </a:lnTo>
                  <a:lnTo>
                    <a:pt x="1325" y="187"/>
                  </a:lnTo>
                  <a:lnTo>
                    <a:pt x="1324" y="186"/>
                  </a:lnTo>
                  <a:lnTo>
                    <a:pt x="1322" y="185"/>
                  </a:lnTo>
                  <a:lnTo>
                    <a:pt x="1321" y="185"/>
                  </a:lnTo>
                  <a:lnTo>
                    <a:pt x="1320" y="184"/>
                  </a:lnTo>
                  <a:lnTo>
                    <a:pt x="1318" y="182"/>
                  </a:lnTo>
                  <a:lnTo>
                    <a:pt x="1317" y="182"/>
                  </a:lnTo>
                  <a:lnTo>
                    <a:pt x="1316" y="182"/>
                  </a:lnTo>
                  <a:lnTo>
                    <a:pt x="1315" y="181"/>
                  </a:lnTo>
                  <a:lnTo>
                    <a:pt x="1314" y="181"/>
                  </a:lnTo>
                  <a:lnTo>
                    <a:pt x="1313" y="181"/>
                  </a:lnTo>
                  <a:lnTo>
                    <a:pt x="1312" y="181"/>
                  </a:lnTo>
                  <a:lnTo>
                    <a:pt x="1308" y="181"/>
                  </a:lnTo>
                  <a:lnTo>
                    <a:pt x="1307" y="181"/>
                  </a:lnTo>
                  <a:lnTo>
                    <a:pt x="1306" y="181"/>
                  </a:lnTo>
                  <a:lnTo>
                    <a:pt x="1304" y="181"/>
                  </a:lnTo>
                  <a:lnTo>
                    <a:pt x="1303" y="181"/>
                  </a:lnTo>
                  <a:lnTo>
                    <a:pt x="1301" y="181"/>
                  </a:lnTo>
                  <a:lnTo>
                    <a:pt x="1300" y="182"/>
                  </a:lnTo>
                  <a:lnTo>
                    <a:pt x="1298" y="182"/>
                  </a:lnTo>
                  <a:lnTo>
                    <a:pt x="1297" y="182"/>
                  </a:lnTo>
                  <a:lnTo>
                    <a:pt x="1296" y="182"/>
                  </a:lnTo>
                  <a:lnTo>
                    <a:pt x="1295" y="182"/>
                  </a:lnTo>
                  <a:lnTo>
                    <a:pt x="1290" y="180"/>
                  </a:lnTo>
                  <a:lnTo>
                    <a:pt x="1289" y="179"/>
                  </a:lnTo>
                  <a:lnTo>
                    <a:pt x="1288" y="179"/>
                  </a:lnTo>
                  <a:lnTo>
                    <a:pt x="1279" y="173"/>
                  </a:lnTo>
                  <a:lnTo>
                    <a:pt x="1278" y="173"/>
                  </a:lnTo>
                  <a:lnTo>
                    <a:pt x="1275" y="171"/>
                  </a:lnTo>
                  <a:lnTo>
                    <a:pt x="1274" y="170"/>
                  </a:lnTo>
                  <a:lnTo>
                    <a:pt x="1273" y="170"/>
                  </a:lnTo>
                  <a:lnTo>
                    <a:pt x="1272" y="170"/>
                  </a:lnTo>
                  <a:lnTo>
                    <a:pt x="1272" y="169"/>
                  </a:lnTo>
                  <a:lnTo>
                    <a:pt x="1270" y="168"/>
                  </a:lnTo>
                  <a:lnTo>
                    <a:pt x="1270" y="166"/>
                  </a:lnTo>
                  <a:lnTo>
                    <a:pt x="1269" y="166"/>
                  </a:lnTo>
                  <a:lnTo>
                    <a:pt x="1267" y="166"/>
                  </a:lnTo>
                  <a:lnTo>
                    <a:pt x="1266" y="165"/>
                  </a:lnTo>
                  <a:lnTo>
                    <a:pt x="1265" y="165"/>
                  </a:lnTo>
                  <a:lnTo>
                    <a:pt x="1263" y="165"/>
                  </a:lnTo>
                  <a:lnTo>
                    <a:pt x="1263" y="164"/>
                  </a:lnTo>
                  <a:lnTo>
                    <a:pt x="1262" y="164"/>
                  </a:lnTo>
                  <a:lnTo>
                    <a:pt x="1260" y="163"/>
                  </a:lnTo>
                  <a:lnTo>
                    <a:pt x="1260" y="162"/>
                  </a:lnTo>
                  <a:lnTo>
                    <a:pt x="1258" y="162"/>
                  </a:lnTo>
                  <a:lnTo>
                    <a:pt x="1258" y="161"/>
                  </a:lnTo>
                  <a:lnTo>
                    <a:pt x="1257" y="161"/>
                  </a:lnTo>
                  <a:lnTo>
                    <a:pt x="1255" y="160"/>
                  </a:lnTo>
                  <a:lnTo>
                    <a:pt x="1252" y="159"/>
                  </a:lnTo>
                  <a:lnTo>
                    <a:pt x="1250" y="159"/>
                  </a:lnTo>
                  <a:lnTo>
                    <a:pt x="1248" y="159"/>
                  </a:lnTo>
                  <a:lnTo>
                    <a:pt x="1246" y="159"/>
                  </a:lnTo>
                  <a:lnTo>
                    <a:pt x="1245" y="157"/>
                  </a:lnTo>
                  <a:lnTo>
                    <a:pt x="1244" y="156"/>
                  </a:lnTo>
                  <a:lnTo>
                    <a:pt x="1243" y="155"/>
                  </a:lnTo>
                  <a:lnTo>
                    <a:pt x="1241" y="155"/>
                  </a:lnTo>
                  <a:lnTo>
                    <a:pt x="1239" y="154"/>
                  </a:lnTo>
                  <a:lnTo>
                    <a:pt x="1237" y="154"/>
                  </a:lnTo>
                  <a:lnTo>
                    <a:pt x="1236" y="154"/>
                  </a:lnTo>
                  <a:lnTo>
                    <a:pt x="1235" y="154"/>
                  </a:lnTo>
                  <a:lnTo>
                    <a:pt x="1234" y="154"/>
                  </a:lnTo>
                  <a:lnTo>
                    <a:pt x="1231" y="154"/>
                  </a:lnTo>
                  <a:lnTo>
                    <a:pt x="1229" y="154"/>
                  </a:lnTo>
                  <a:lnTo>
                    <a:pt x="1228" y="154"/>
                  </a:lnTo>
                  <a:lnTo>
                    <a:pt x="1227" y="154"/>
                  </a:lnTo>
                  <a:lnTo>
                    <a:pt x="1226" y="154"/>
                  </a:lnTo>
                  <a:lnTo>
                    <a:pt x="1224" y="154"/>
                  </a:lnTo>
                  <a:lnTo>
                    <a:pt x="1223" y="154"/>
                  </a:lnTo>
                  <a:lnTo>
                    <a:pt x="1222" y="154"/>
                  </a:lnTo>
                  <a:lnTo>
                    <a:pt x="1221" y="154"/>
                  </a:lnTo>
                  <a:lnTo>
                    <a:pt x="1219" y="153"/>
                  </a:lnTo>
                  <a:lnTo>
                    <a:pt x="1217" y="153"/>
                  </a:lnTo>
                  <a:lnTo>
                    <a:pt x="1215" y="152"/>
                  </a:lnTo>
                  <a:lnTo>
                    <a:pt x="1212" y="151"/>
                  </a:lnTo>
                  <a:lnTo>
                    <a:pt x="1210" y="149"/>
                  </a:lnTo>
                  <a:lnTo>
                    <a:pt x="1209" y="149"/>
                  </a:lnTo>
                  <a:lnTo>
                    <a:pt x="1205" y="148"/>
                  </a:lnTo>
                  <a:lnTo>
                    <a:pt x="1204" y="147"/>
                  </a:lnTo>
                  <a:lnTo>
                    <a:pt x="1203" y="147"/>
                  </a:lnTo>
                  <a:lnTo>
                    <a:pt x="1202" y="147"/>
                  </a:lnTo>
                  <a:lnTo>
                    <a:pt x="1200" y="146"/>
                  </a:lnTo>
                  <a:lnTo>
                    <a:pt x="1198" y="146"/>
                  </a:lnTo>
                  <a:lnTo>
                    <a:pt x="1196" y="145"/>
                  </a:lnTo>
                  <a:lnTo>
                    <a:pt x="1194" y="144"/>
                  </a:lnTo>
                  <a:lnTo>
                    <a:pt x="1193" y="144"/>
                  </a:lnTo>
                  <a:lnTo>
                    <a:pt x="1192" y="144"/>
                  </a:lnTo>
                  <a:lnTo>
                    <a:pt x="1191" y="143"/>
                  </a:lnTo>
                  <a:lnTo>
                    <a:pt x="1189" y="141"/>
                  </a:lnTo>
                  <a:lnTo>
                    <a:pt x="1188" y="141"/>
                  </a:lnTo>
                  <a:lnTo>
                    <a:pt x="1187" y="141"/>
                  </a:lnTo>
                  <a:lnTo>
                    <a:pt x="1186" y="141"/>
                  </a:lnTo>
                  <a:lnTo>
                    <a:pt x="1185" y="141"/>
                  </a:lnTo>
                  <a:lnTo>
                    <a:pt x="1185" y="143"/>
                  </a:lnTo>
                  <a:lnTo>
                    <a:pt x="1184" y="144"/>
                  </a:lnTo>
                  <a:lnTo>
                    <a:pt x="1183" y="145"/>
                  </a:lnTo>
                  <a:lnTo>
                    <a:pt x="1181" y="145"/>
                  </a:lnTo>
                  <a:lnTo>
                    <a:pt x="1181" y="146"/>
                  </a:lnTo>
                  <a:lnTo>
                    <a:pt x="1181" y="147"/>
                  </a:lnTo>
                  <a:lnTo>
                    <a:pt x="1180" y="146"/>
                  </a:lnTo>
                  <a:lnTo>
                    <a:pt x="1180" y="144"/>
                  </a:lnTo>
                  <a:lnTo>
                    <a:pt x="1179" y="144"/>
                  </a:lnTo>
                  <a:lnTo>
                    <a:pt x="1178" y="145"/>
                  </a:lnTo>
                  <a:lnTo>
                    <a:pt x="1177" y="146"/>
                  </a:lnTo>
                  <a:lnTo>
                    <a:pt x="1176" y="146"/>
                  </a:lnTo>
                  <a:lnTo>
                    <a:pt x="1176" y="147"/>
                  </a:lnTo>
                  <a:lnTo>
                    <a:pt x="1175" y="148"/>
                  </a:lnTo>
                  <a:lnTo>
                    <a:pt x="1174" y="149"/>
                  </a:lnTo>
                  <a:lnTo>
                    <a:pt x="1172" y="149"/>
                  </a:lnTo>
                  <a:lnTo>
                    <a:pt x="1171" y="151"/>
                  </a:lnTo>
                  <a:lnTo>
                    <a:pt x="1170" y="151"/>
                  </a:lnTo>
                  <a:lnTo>
                    <a:pt x="1169" y="151"/>
                  </a:lnTo>
                  <a:lnTo>
                    <a:pt x="1168" y="152"/>
                  </a:lnTo>
                  <a:lnTo>
                    <a:pt x="1167" y="153"/>
                  </a:lnTo>
                  <a:lnTo>
                    <a:pt x="1163" y="155"/>
                  </a:lnTo>
                  <a:lnTo>
                    <a:pt x="1160" y="159"/>
                  </a:lnTo>
                  <a:lnTo>
                    <a:pt x="1159" y="159"/>
                  </a:lnTo>
                  <a:lnTo>
                    <a:pt x="1158" y="157"/>
                  </a:lnTo>
                  <a:lnTo>
                    <a:pt x="1158" y="156"/>
                  </a:lnTo>
                  <a:lnTo>
                    <a:pt x="1158" y="155"/>
                  </a:lnTo>
                  <a:lnTo>
                    <a:pt x="1158" y="154"/>
                  </a:lnTo>
                  <a:lnTo>
                    <a:pt x="1158" y="153"/>
                  </a:lnTo>
                  <a:lnTo>
                    <a:pt x="1158" y="151"/>
                  </a:lnTo>
                  <a:lnTo>
                    <a:pt x="1157" y="151"/>
                  </a:lnTo>
                  <a:lnTo>
                    <a:pt x="1157" y="152"/>
                  </a:lnTo>
                  <a:lnTo>
                    <a:pt x="1157" y="153"/>
                  </a:lnTo>
                  <a:lnTo>
                    <a:pt x="1157" y="156"/>
                  </a:lnTo>
                  <a:lnTo>
                    <a:pt x="1157" y="157"/>
                  </a:lnTo>
                  <a:lnTo>
                    <a:pt x="1157" y="159"/>
                  </a:lnTo>
                  <a:lnTo>
                    <a:pt x="1155" y="161"/>
                  </a:lnTo>
                  <a:lnTo>
                    <a:pt x="1155" y="165"/>
                  </a:lnTo>
                  <a:lnTo>
                    <a:pt x="1154" y="169"/>
                  </a:lnTo>
                  <a:lnTo>
                    <a:pt x="1154" y="170"/>
                  </a:lnTo>
                  <a:lnTo>
                    <a:pt x="1155" y="173"/>
                  </a:lnTo>
                  <a:lnTo>
                    <a:pt x="1155" y="177"/>
                  </a:lnTo>
                  <a:lnTo>
                    <a:pt x="1155" y="179"/>
                  </a:lnTo>
                  <a:lnTo>
                    <a:pt x="1155" y="180"/>
                  </a:lnTo>
                  <a:lnTo>
                    <a:pt x="1154" y="182"/>
                  </a:lnTo>
                  <a:lnTo>
                    <a:pt x="1154" y="185"/>
                  </a:lnTo>
                  <a:lnTo>
                    <a:pt x="1154" y="212"/>
                  </a:lnTo>
                  <a:lnTo>
                    <a:pt x="1154" y="216"/>
                  </a:lnTo>
                  <a:lnTo>
                    <a:pt x="1154" y="218"/>
                  </a:lnTo>
                  <a:lnTo>
                    <a:pt x="1155" y="224"/>
                  </a:lnTo>
                  <a:lnTo>
                    <a:pt x="1155" y="237"/>
                  </a:lnTo>
                  <a:lnTo>
                    <a:pt x="1154" y="238"/>
                  </a:lnTo>
                  <a:lnTo>
                    <a:pt x="1154" y="248"/>
                  </a:lnTo>
                  <a:lnTo>
                    <a:pt x="1154" y="251"/>
                  </a:lnTo>
                  <a:lnTo>
                    <a:pt x="1154" y="252"/>
                  </a:lnTo>
                  <a:lnTo>
                    <a:pt x="1154" y="253"/>
                  </a:lnTo>
                  <a:lnTo>
                    <a:pt x="1154" y="256"/>
                  </a:lnTo>
                  <a:lnTo>
                    <a:pt x="1154" y="260"/>
                  </a:lnTo>
                  <a:lnTo>
                    <a:pt x="1155" y="266"/>
                  </a:lnTo>
                  <a:lnTo>
                    <a:pt x="1155" y="269"/>
                  </a:lnTo>
                  <a:lnTo>
                    <a:pt x="1155" y="270"/>
                  </a:lnTo>
                  <a:lnTo>
                    <a:pt x="1155" y="271"/>
                  </a:lnTo>
                  <a:lnTo>
                    <a:pt x="1155" y="272"/>
                  </a:lnTo>
                  <a:lnTo>
                    <a:pt x="1155" y="273"/>
                  </a:lnTo>
                  <a:lnTo>
                    <a:pt x="1155" y="274"/>
                  </a:lnTo>
                  <a:lnTo>
                    <a:pt x="1155" y="278"/>
                  </a:lnTo>
                  <a:lnTo>
                    <a:pt x="1155" y="282"/>
                  </a:lnTo>
                  <a:lnTo>
                    <a:pt x="1154" y="289"/>
                  </a:lnTo>
                  <a:lnTo>
                    <a:pt x="1154" y="290"/>
                  </a:lnTo>
                  <a:lnTo>
                    <a:pt x="1154" y="291"/>
                  </a:lnTo>
                  <a:lnTo>
                    <a:pt x="1154" y="293"/>
                  </a:lnTo>
                  <a:lnTo>
                    <a:pt x="1154" y="295"/>
                  </a:lnTo>
                  <a:lnTo>
                    <a:pt x="1154" y="299"/>
                  </a:lnTo>
                  <a:lnTo>
                    <a:pt x="1154" y="305"/>
                  </a:lnTo>
                  <a:lnTo>
                    <a:pt x="1154" y="312"/>
                  </a:lnTo>
                  <a:lnTo>
                    <a:pt x="1154" y="320"/>
                  </a:lnTo>
                  <a:lnTo>
                    <a:pt x="1154" y="323"/>
                  </a:lnTo>
                  <a:lnTo>
                    <a:pt x="1154" y="327"/>
                  </a:lnTo>
                  <a:lnTo>
                    <a:pt x="1154" y="328"/>
                  </a:lnTo>
                  <a:lnTo>
                    <a:pt x="1155" y="329"/>
                  </a:lnTo>
                  <a:lnTo>
                    <a:pt x="1154" y="332"/>
                  </a:lnTo>
                  <a:lnTo>
                    <a:pt x="1154" y="337"/>
                  </a:lnTo>
                  <a:lnTo>
                    <a:pt x="1154" y="340"/>
                  </a:lnTo>
                  <a:lnTo>
                    <a:pt x="1154" y="341"/>
                  </a:lnTo>
                  <a:lnTo>
                    <a:pt x="1154" y="343"/>
                  </a:lnTo>
                  <a:lnTo>
                    <a:pt x="1154" y="344"/>
                  </a:lnTo>
                  <a:lnTo>
                    <a:pt x="1154" y="346"/>
                  </a:lnTo>
                  <a:lnTo>
                    <a:pt x="1154" y="352"/>
                  </a:lnTo>
                  <a:lnTo>
                    <a:pt x="1154" y="357"/>
                  </a:lnTo>
                  <a:lnTo>
                    <a:pt x="1154" y="358"/>
                  </a:lnTo>
                  <a:lnTo>
                    <a:pt x="1154" y="364"/>
                  </a:lnTo>
                  <a:lnTo>
                    <a:pt x="1154" y="373"/>
                  </a:lnTo>
                  <a:lnTo>
                    <a:pt x="1153" y="379"/>
                  </a:lnTo>
                  <a:lnTo>
                    <a:pt x="1153" y="383"/>
                  </a:lnTo>
                  <a:lnTo>
                    <a:pt x="1153" y="387"/>
                  </a:lnTo>
                  <a:lnTo>
                    <a:pt x="1153" y="388"/>
                  </a:lnTo>
                  <a:lnTo>
                    <a:pt x="1153" y="390"/>
                  </a:lnTo>
                  <a:lnTo>
                    <a:pt x="1153" y="394"/>
                  </a:lnTo>
                  <a:lnTo>
                    <a:pt x="1153" y="395"/>
                  </a:lnTo>
                  <a:lnTo>
                    <a:pt x="1153" y="405"/>
                  </a:lnTo>
                  <a:lnTo>
                    <a:pt x="1153" y="408"/>
                  </a:lnTo>
                  <a:lnTo>
                    <a:pt x="1153" y="410"/>
                  </a:lnTo>
                  <a:lnTo>
                    <a:pt x="1153" y="411"/>
                  </a:lnTo>
                  <a:lnTo>
                    <a:pt x="1153" y="412"/>
                  </a:lnTo>
                  <a:lnTo>
                    <a:pt x="1153" y="420"/>
                  </a:lnTo>
                  <a:lnTo>
                    <a:pt x="1153" y="421"/>
                  </a:lnTo>
                  <a:lnTo>
                    <a:pt x="1153" y="422"/>
                  </a:lnTo>
                  <a:lnTo>
                    <a:pt x="1153" y="424"/>
                  </a:lnTo>
                  <a:lnTo>
                    <a:pt x="1153" y="427"/>
                  </a:lnTo>
                  <a:lnTo>
                    <a:pt x="1153" y="429"/>
                  </a:lnTo>
                  <a:lnTo>
                    <a:pt x="1153" y="433"/>
                  </a:lnTo>
                  <a:lnTo>
                    <a:pt x="1153" y="437"/>
                  </a:lnTo>
                  <a:lnTo>
                    <a:pt x="1154" y="442"/>
                  </a:lnTo>
                  <a:lnTo>
                    <a:pt x="1154" y="453"/>
                  </a:lnTo>
                  <a:lnTo>
                    <a:pt x="1154" y="461"/>
                  </a:lnTo>
                  <a:lnTo>
                    <a:pt x="1154" y="462"/>
                  </a:lnTo>
                  <a:lnTo>
                    <a:pt x="1154" y="463"/>
                  </a:lnTo>
                  <a:lnTo>
                    <a:pt x="1154" y="467"/>
                  </a:lnTo>
                  <a:lnTo>
                    <a:pt x="1154" y="471"/>
                  </a:lnTo>
                  <a:lnTo>
                    <a:pt x="1154" y="472"/>
                  </a:lnTo>
                  <a:lnTo>
                    <a:pt x="1154" y="475"/>
                  </a:lnTo>
                  <a:lnTo>
                    <a:pt x="1154" y="477"/>
                  </a:lnTo>
                  <a:lnTo>
                    <a:pt x="1154" y="482"/>
                  </a:lnTo>
                  <a:lnTo>
                    <a:pt x="1154" y="486"/>
                  </a:lnTo>
                  <a:lnTo>
                    <a:pt x="1154" y="487"/>
                  </a:lnTo>
                  <a:lnTo>
                    <a:pt x="1153" y="491"/>
                  </a:lnTo>
                  <a:lnTo>
                    <a:pt x="1153" y="504"/>
                  </a:lnTo>
                  <a:lnTo>
                    <a:pt x="1153" y="506"/>
                  </a:lnTo>
                  <a:lnTo>
                    <a:pt x="1153" y="509"/>
                  </a:lnTo>
                  <a:lnTo>
                    <a:pt x="1153" y="511"/>
                  </a:lnTo>
                  <a:lnTo>
                    <a:pt x="1153" y="512"/>
                  </a:lnTo>
                  <a:lnTo>
                    <a:pt x="1153" y="513"/>
                  </a:lnTo>
                  <a:lnTo>
                    <a:pt x="1153" y="514"/>
                  </a:lnTo>
                  <a:lnTo>
                    <a:pt x="1153" y="516"/>
                  </a:lnTo>
                  <a:lnTo>
                    <a:pt x="1153" y="517"/>
                  </a:lnTo>
                  <a:lnTo>
                    <a:pt x="1153" y="519"/>
                  </a:lnTo>
                  <a:lnTo>
                    <a:pt x="1153" y="520"/>
                  </a:lnTo>
                  <a:lnTo>
                    <a:pt x="1153" y="522"/>
                  </a:lnTo>
                  <a:lnTo>
                    <a:pt x="1153" y="525"/>
                  </a:lnTo>
                  <a:lnTo>
                    <a:pt x="1153" y="528"/>
                  </a:lnTo>
                  <a:lnTo>
                    <a:pt x="1153" y="532"/>
                  </a:lnTo>
                  <a:lnTo>
                    <a:pt x="1153" y="534"/>
                  </a:lnTo>
                  <a:lnTo>
                    <a:pt x="1153" y="537"/>
                  </a:lnTo>
                  <a:lnTo>
                    <a:pt x="1153" y="538"/>
                  </a:lnTo>
                  <a:lnTo>
                    <a:pt x="1153" y="540"/>
                  </a:lnTo>
                  <a:lnTo>
                    <a:pt x="1153" y="542"/>
                  </a:lnTo>
                  <a:lnTo>
                    <a:pt x="1153" y="546"/>
                  </a:lnTo>
                  <a:lnTo>
                    <a:pt x="1153" y="549"/>
                  </a:lnTo>
                  <a:lnTo>
                    <a:pt x="1153" y="559"/>
                  </a:lnTo>
                  <a:lnTo>
                    <a:pt x="1153" y="561"/>
                  </a:lnTo>
                  <a:lnTo>
                    <a:pt x="1153" y="562"/>
                  </a:lnTo>
                  <a:lnTo>
                    <a:pt x="1153" y="566"/>
                  </a:lnTo>
                  <a:lnTo>
                    <a:pt x="1153" y="567"/>
                  </a:lnTo>
                  <a:lnTo>
                    <a:pt x="1153" y="574"/>
                  </a:lnTo>
                  <a:lnTo>
                    <a:pt x="1153" y="575"/>
                  </a:lnTo>
                  <a:lnTo>
                    <a:pt x="1153" y="579"/>
                  </a:lnTo>
                  <a:lnTo>
                    <a:pt x="1153" y="580"/>
                  </a:lnTo>
                  <a:lnTo>
                    <a:pt x="1153" y="583"/>
                  </a:lnTo>
                  <a:lnTo>
                    <a:pt x="1153" y="584"/>
                  </a:lnTo>
                  <a:lnTo>
                    <a:pt x="1153" y="588"/>
                  </a:lnTo>
                  <a:lnTo>
                    <a:pt x="1153" y="590"/>
                  </a:lnTo>
                  <a:lnTo>
                    <a:pt x="1153" y="591"/>
                  </a:lnTo>
                  <a:lnTo>
                    <a:pt x="1154" y="592"/>
                  </a:lnTo>
                  <a:lnTo>
                    <a:pt x="1154" y="594"/>
                  </a:lnTo>
                  <a:lnTo>
                    <a:pt x="1154" y="597"/>
                  </a:lnTo>
                  <a:lnTo>
                    <a:pt x="1154" y="599"/>
                  </a:lnTo>
                  <a:lnTo>
                    <a:pt x="1153" y="603"/>
                  </a:lnTo>
                  <a:lnTo>
                    <a:pt x="1153" y="605"/>
                  </a:lnTo>
                  <a:lnTo>
                    <a:pt x="1153" y="607"/>
                  </a:lnTo>
                  <a:lnTo>
                    <a:pt x="1153" y="608"/>
                  </a:lnTo>
                  <a:lnTo>
                    <a:pt x="1153" y="613"/>
                  </a:lnTo>
                  <a:lnTo>
                    <a:pt x="1153" y="614"/>
                  </a:lnTo>
                  <a:lnTo>
                    <a:pt x="1153" y="615"/>
                  </a:lnTo>
                  <a:lnTo>
                    <a:pt x="1153" y="619"/>
                  </a:lnTo>
                  <a:lnTo>
                    <a:pt x="1153" y="621"/>
                  </a:lnTo>
                  <a:lnTo>
                    <a:pt x="1153" y="622"/>
                  </a:lnTo>
                  <a:lnTo>
                    <a:pt x="1153" y="623"/>
                  </a:lnTo>
                  <a:lnTo>
                    <a:pt x="1153" y="625"/>
                  </a:lnTo>
                  <a:lnTo>
                    <a:pt x="1153" y="630"/>
                  </a:lnTo>
                  <a:lnTo>
                    <a:pt x="1153" y="640"/>
                  </a:lnTo>
                  <a:lnTo>
                    <a:pt x="1153" y="642"/>
                  </a:lnTo>
                  <a:lnTo>
                    <a:pt x="1153" y="645"/>
                  </a:lnTo>
                  <a:lnTo>
                    <a:pt x="1153" y="646"/>
                  </a:lnTo>
                  <a:lnTo>
                    <a:pt x="1153" y="648"/>
                  </a:lnTo>
                  <a:lnTo>
                    <a:pt x="1153" y="650"/>
                  </a:lnTo>
                  <a:lnTo>
                    <a:pt x="1153" y="654"/>
                  </a:lnTo>
                  <a:lnTo>
                    <a:pt x="1153" y="656"/>
                  </a:lnTo>
                  <a:lnTo>
                    <a:pt x="1153" y="657"/>
                  </a:lnTo>
                  <a:lnTo>
                    <a:pt x="1153" y="658"/>
                  </a:lnTo>
                  <a:lnTo>
                    <a:pt x="1153" y="659"/>
                  </a:lnTo>
                  <a:lnTo>
                    <a:pt x="1153" y="662"/>
                  </a:lnTo>
                  <a:lnTo>
                    <a:pt x="1153" y="663"/>
                  </a:lnTo>
                  <a:lnTo>
                    <a:pt x="1153" y="664"/>
                  </a:lnTo>
                  <a:lnTo>
                    <a:pt x="1153" y="665"/>
                  </a:lnTo>
                  <a:lnTo>
                    <a:pt x="1153" y="666"/>
                  </a:lnTo>
                  <a:lnTo>
                    <a:pt x="1153" y="668"/>
                  </a:lnTo>
                  <a:lnTo>
                    <a:pt x="1153" y="670"/>
                  </a:lnTo>
                  <a:lnTo>
                    <a:pt x="1153" y="682"/>
                  </a:lnTo>
                  <a:lnTo>
                    <a:pt x="1153" y="683"/>
                  </a:lnTo>
                  <a:lnTo>
                    <a:pt x="1153" y="693"/>
                  </a:lnTo>
                  <a:lnTo>
                    <a:pt x="1153" y="695"/>
                  </a:lnTo>
                  <a:lnTo>
                    <a:pt x="1153" y="703"/>
                  </a:lnTo>
                  <a:lnTo>
                    <a:pt x="1153" y="705"/>
                  </a:lnTo>
                  <a:lnTo>
                    <a:pt x="1153" y="710"/>
                  </a:lnTo>
                  <a:lnTo>
                    <a:pt x="1153" y="714"/>
                  </a:lnTo>
                  <a:lnTo>
                    <a:pt x="1153" y="716"/>
                  </a:lnTo>
                  <a:lnTo>
                    <a:pt x="1153" y="717"/>
                  </a:lnTo>
                  <a:lnTo>
                    <a:pt x="1153" y="718"/>
                  </a:lnTo>
                  <a:lnTo>
                    <a:pt x="1153" y="721"/>
                  </a:lnTo>
                  <a:lnTo>
                    <a:pt x="1153" y="724"/>
                  </a:lnTo>
                  <a:lnTo>
                    <a:pt x="1153" y="726"/>
                  </a:lnTo>
                  <a:lnTo>
                    <a:pt x="1153" y="731"/>
                  </a:lnTo>
                  <a:lnTo>
                    <a:pt x="1153" y="733"/>
                  </a:lnTo>
                  <a:lnTo>
                    <a:pt x="1153" y="735"/>
                  </a:lnTo>
                  <a:lnTo>
                    <a:pt x="1153" y="737"/>
                  </a:lnTo>
                  <a:lnTo>
                    <a:pt x="1154" y="737"/>
                  </a:lnTo>
                  <a:lnTo>
                    <a:pt x="1154" y="738"/>
                  </a:lnTo>
                  <a:lnTo>
                    <a:pt x="1154" y="739"/>
                  </a:lnTo>
                  <a:lnTo>
                    <a:pt x="1154" y="741"/>
                  </a:lnTo>
                  <a:lnTo>
                    <a:pt x="1153" y="747"/>
                  </a:lnTo>
                  <a:lnTo>
                    <a:pt x="1153" y="749"/>
                  </a:lnTo>
                  <a:lnTo>
                    <a:pt x="1153" y="760"/>
                  </a:lnTo>
                  <a:lnTo>
                    <a:pt x="1153" y="762"/>
                  </a:lnTo>
                  <a:lnTo>
                    <a:pt x="1153" y="765"/>
                  </a:lnTo>
                  <a:lnTo>
                    <a:pt x="1153" y="770"/>
                  </a:lnTo>
                  <a:lnTo>
                    <a:pt x="1153" y="775"/>
                  </a:lnTo>
                  <a:lnTo>
                    <a:pt x="1153" y="779"/>
                  </a:lnTo>
                  <a:lnTo>
                    <a:pt x="1153" y="782"/>
                  </a:lnTo>
                  <a:lnTo>
                    <a:pt x="1153" y="783"/>
                  </a:lnTo>
                  <a:lnTo>
                    <a:pt x="1153" y="784"/>
                  </a:lnTo>
                  <a:lnTo>
                    <a:pt x="1153" y="785"/>
                  </a:lnTo>
                  <a:lnTo>
                    <a:pt x="1153" y="787"/>
                  </a:lnTo>
                  <a:lnTo>
                    <a:pt x="1153" y="790"/>
                  </a:lnTo>
                  <a:lnTo>
                    <a:pt x="1153" y="792"/>
                  </a:lnTo>
                  <a:lnTo>
                    <a:pt x="1153" y="795"/>
                  </a:lnTo>
                  <a:lnTo>
                    <a:pt x="1153" y="796"/>
                  </a:lnTo>
                  <a:lnTo>
                    <a:pt x="1153" y="800"/>
                  </a:lnTo>
                  <a:lnTo>
                    <a:pt x="1153" y="805"/>
                  </a:lnTo>
                  <a:lnTo>
                    <a:pt x="1153" y="807"/>
                  </a:lnTo>
                  <a:lnTo>
                    <a:pt x="1153" y="810"/>
                  </a:lnTo>
                  <a:lnTo>
                    <a:pt x="1153" y="812"/>
                  </a:lnTo>
                  <a:lnTo>
                    <a:pt x="1152" y="813"/>
                  </a:lnTo>
                  <a:lnTo>
                    <a:pt x="1152" y="814"/>
                  </a:lnTo>
                  <a:lnTo>
                    <a:pt x="1152" y="817"/>
                  </a:lnTo>
                  <a:lnTo>
                    <a:pt x="1152" y="821"/>
                  </a:lnTo>
                  <a:lnTo>
                    <a:pt x="1152" y="829"/>
                  </a:lnTo>
                  <a:lnTo>
                    <a:pt x="1152" y="838"/>
                  </a:lnTo>
                  <a:lnTo>
                    <a:pt x="1152" y="841"/>
                  </a:lnTo>
                  <a:lnTo>
                    <a:pt x="1152" y="842"/>
                  </a:lnTo>
                  <a:lnTo>
                    <a:pt x="1152" y="845"/>
                  </a:lnTo>
                  <a:lnTo>
                    <a:pt x="1152" y="846"/>
                  </a:lnTo>
                  <a:lnTo>
                    <a:pt x="1151" y="848"/>
                  </a:lnTo>
                  <a:lnTo>
                    <a:pt x="1151" y="850"/>
                  </a:lnTo>
                  <a:lnTo>
                    <a:pt x="1151" y="855"/>
                  </a:lnTo>
                  <a:lnTo>
                    <a:pt x="1151" y="856"/>
                  </a:lnTo>
                  <a:lnTo>
                    <a:pt x="1151" y="858"/>
                  </a:lnTo>
                  <a:lnTo>
                    <a:pt x="1151" y="860"/>
                  </a:lnTo>
                  <a:lnTo>
                    <a:pt x="1151" y="863"/>
                  </a:lnTo>
                  <a:lnTo>
                    <a:pt x="1151" y="864"/>
                  </a:lnTo>
                  <a:lnTo>
                    <a:pt x="1151" y="865"/>
                  </a:lnTo>
                  <a:lnTo>
                    <a:pt x="1151" y="866"/>
                  </a:lnTo>
                  <a:lnTo>
                    <a:pt x="1151" y="867"/>
                  </a:lnTo>
                  <a:lnTo>
                    <a:pt x="1151" y="868"/>
                  </a:lnTo>
                  <a:lnTo>
                    <a:pt x="1151" y="869"/>
                  </a:lnTo>
                  <a:lnTo>
                    <a:pt x="1151" y="872"/>
                  </a:lnTo>
                  <a:lnTo>
                    <a:pt x="1151" y="873"/>
                  </a:lnTo>
                  <a:lnTo>
                    <a:pt x="1151" y="877"/>
                  </a:lnTo>
                  <a:lnTo>
                    <a:pt x="1151" y="879"/>
                  </a:lnTo>
                  <a:lnTo>
                    <a:pt x="1151" y="880"/>
                  </a:lnTo>
                  <a:lnTo>
                    <a:pt x="1151" y="881"/>
                  </a:lnTo>
                  <a:lnTo>
                    <a:pt x="1151" y="882"/>
                  </a:lnTo>
                  <a:lnTo>
                    <a:pt x="1151" y="892"/>
                  </a:lnTo>
                  <a:lnTo>
                    <a:pt x="1151" y="893"/>
                  </a:lnTo>
                  <a:lnTo>
                    <a:pt x="1151" y="899"/>
                  </a:lnTo>
                  <a:lnTo>
                    <a:pt x="1151" y="900"/>
                  </a:lnTo>
                  <a:lnTo>
                    <a:pt x="1151" y="901"/>
                  </a:lnTo>
                  <a:lnTo>
                    <a:pt x="1151" y="902"/>
                  </a:lnTo>
                  <a:lnTo>
                    <a:pt x="1151" y="905"/>
                  </a:lnTo>
                  <a:lnTo>
                    <a:pt x="1151" y="906"/>
                  </a:lnTo>
                  <a:lnTo>
                    <a:pt x="1151" y="908"/>
                  </a:lnTo>
                  <a:lnTo>
                    <a:pt x="1151" y="909"/>
                  </a:lnTo>
                  <a:lnTo>
                    <a:pt x="1151" y="912"/>
                  </a:lnTo>
                  <a:lnTo>
                    <a:pt x="1151" y="914"/>
                  </a:lnTo>
                  <a:lnTo>
                    <a:pt x="1151" y="916"/>
                  </a:lnTo>
                  <a:lnTo>
                    <a:pt x="1151" y="919"/>
                  </a:lnTo>
                  <a:lnTo>
                    <a:pt x="1151" y="922"/>
                  </a:lnTo>
                  <a:lnTo>
                    <a:pt x="1151" y="923"/>
                  </a:lnTo>
                  <a:lnTo>
                    <a:pt x="1151" y="925"/>
                  </a:lnTo>
                  <a:lnTo>
                    <a:pt x="1151" y="927"/>
                  </a:lnTo>
                  <a:lnTo>
                    <a:pt x="1151" y="932"/>
                  </a:lnTo>
                  <a:lnTo>
                    <a:pt x="1151" y="935"/>
                  </a:lnTo>
                  <a:lnTo>
                    <a:pt x="1151" y="938"/>
                  </a:lnTo>
                  <a:lnTo>
                    <a:pt x="1151" y="940"/>
                  </a:lnTo>
                  <a:lnTo>
                    <a:pt x="1151" y="942"/>
                  </a:lnTo>
                  <a:lnTo>
                    <a:pt x="1151" y="944"/>
                  </a:lnTo>
                  <a:lnTo>
                    <a:pt x="1151" y="947"/>
                  </a:lnTo>
                  <a:lnTo>
                    <a:pt x="1151" y="948"/>
                  </a:lnTo>
                  <a:lnTo>
                    <a:pt x="1151" y="949"/>
                  </a:lnTo>
                  <a:lnTo>
                    <a:pt x="1151" y="950"/>
                  </a:lnTo>
                  <a:lnTo>
                    <a:pt x="1151" y="951"/>
                  </a:lnTo>
                  <a:lnTo>
                    <a:pt x="1151" y="952"/>
                  </a:lnTo>
                  <a:lnTo>
                    <a:pt x="1151" y="954"/>
                  </a:lnTo>
                  <a:lnTo>
                    <a:pt x="1151" y="955"/>
                  </a:lnTo>
                  <a:lnTo>
                    <a:pt x="1151" y="956"/>
                  </a:lnTo>
                  <a:lnTo>
                    <a:pt x="1151" y="957"/>
                  </a:lnTo>
                  <a:lnTo>
                    <a:pt x="1151" y="958"/>
                  </a:lnTo>
                  <a:lnTo>
                    <a:pt x="1151" y="959"/>
                  </a:lnTo>
                  <a:lnTo>
                    <a:pt x="1151" y="961"/>
                  </a:lnTo>
                  <a:lnTo>
                    <a:pt x="1151" y="964"/>
                  </a:lnTo>
                  <a:lnTo>
                    <a:pt x="1151" y="967"/>
                  </a:lnTo>
                  <a:lnTo>
                    <a:pt x="1151" y="971"/>
                  </a:lnTo>
                  <a:lnTo>
                    <a:pt x="1151" y="972"/>
                  </a:lnTo>
                  <a:lnTo>
                    <a:pt x="1151" y="974"/>
                  </a:lnTo>
                  <a:lnTo>
                    <a:pt x="1151" y="975"/>
                  </a:lnTo>
                  <a:lnTo>
                    <a:pt x="1151" y="977"/>
                  </a:lnTo>
                  <a:lnTo>
                    <a:pt x="1151" y="979"/>
                  </a:lnTo>
                  <a:lnTo>
                    <a:pt x="1151" y="980"/>
                  </a:lnTo>
                  <a:lnTo>
                    <a:pt x="1151" y="981"/>
                  </a:lnTo>
                  <a:lnTo>
                    <a:pt x="1151" y="982"/>
                  </a:lnTo>
                  <a:lnTo>
                    <a:pt x="1151" y="983"/>
                  </a:lnTo>
                  <a:lnTo>
                    <a:pt x="1151" y="985"/>
                  </a:lnTo>
                  <a:lnTo>
                    <a:pt x="1151" y="986"/>
                  </a:lnTo>
                  <a:lnTo>
                    <a:pt x="1151" y="988"/>
                  </a:lnTo>
                  <a:lnTo>
                    <a:pt x="1151" y="990"/>
                  </a:lnTo>
                  <a:lnTo>
                    <a:pt x="1151" y="992"/>
                  </a:lnTo>
                  <a:lnTo>
                    <a:pt x="1151" y="997"/>
                  </a:lnTo>
                  <a:lnTo>
                    <a:pt x="1151" y="998"/>
                  </a:lnTo>
                  <a:lnTo>
                    <a:pt x="1151" y="1001"/>
                  </a:lnTo>
                  <a:lnTo>
                    <a:pt x="1151" y="1007"/>
                  </a:lnTo>
                  <a:lnTo>
                    <a:pt x="1150" y="1010"/>
                  </a:lnTo>
                  <a:lnTo>
                    <a:pt x="1150" y="1016"/>
                  </a:lnTo>
                  <a:lnTo>
                    <a:pt x="1150" y="1021"/>
                  </a:lnTo>
                  <a:lnTo>
                    <a:pt x="1150" y="1024"/>
                  </a:lnTo>
                  <a:lnTo>
                    <a:pt x="1150" y="1029"/>
                  </a:lnTo>
                  <a:lnTo>
                    <a:pt x="1150" y="1030"/>
                  </a:lnTo>
                  <a:lnTo>
                    <a:pt x="1150" y="1031"/>
                  </a:lnTo>
                  <a:lnTo>
                    <a:pt x="1150" y="1035"/>
                  </a:lnTo>
                  <a:lnTo>
                    <a:pt x="1150" y="1036"/>
                  </a:lnTo>
                  <a:lnTo>
                    <a:pt x="1150" y="1040"/>
                  </a:lnTo>
                  <a:lnTo>
                    <a:pt x="1150" y="1041"/>
                  </a:lnTo>
                  <a:lnTo>
                    <a:pt x="1150" y="1046"/>
                  </a:lnTo>
                  <a:lnTo>
                    <a:pt x="1150" y="1049"/>
                  </a:lnTo>
                  <a:lnTo>
                    <a:pt x="1150" y="1052"/>
                  </a:lnTo>
                  <a:lnTo>
                    <a:pt x="1150" y="1057"/>
                  </a:lnTo>
                  <a:lnTo>
                    <a:pt x="1150" y="1058"/>
                  </a:lnTo>
                  <a:lnTo>
                    <a:pt x="1150" y="1059"/>
                  </a:lnTo>
                  <a:lnTo>
                    <a:pt x="1150" y="1064"/>
                  </a:lnTo>
                  <a:lnTo>
                    <a:pt x="1150" y="1065"/>
                  </a:lnTo>
                  <a:lnTo>
                    <a:pt x="1150" y="1082"/>
                  </a:lnTo>
                  <a:lnTo>
                    <a:pt x="1150" y="1085"/>
                  </a:lnTo>
                  <a:lnTo>
                    <a:pt x="1150" y="1098"/>
                  </a:lnTo>
                  <a:lnTo>
                    <a:pt x="1150" y="1099"/>
                  </a:lnTo>
                  <a:lnTo>
                    <a:pt x="1150" y="1100"/>
                  </a:lnTo>
                  <a:lnTo>
                    <a:pt x="1150" y="1102"/>
                  </a:lnTo>
                  <a:lnTo>
                    <a:pt x="1150" y="1110"/>
                  </a:lnTo>
                  <a:lnTo>
                    <a:pt x="1150" y="1113"/>
                  </a:lnTo>
                  <a:lnTo>
                    <a:pt x="1150" y="1116"/>
                  </a:lnTo>
                  <a:lnTo>
                    <a:pt x="1150" y="1118"/>
                  </a:lnTo>
                  <a:lnTo>
                    <a:pt x="1150" y="1119"/>
                  </a:lnTo>
                  <a:lnTo>
                    <a:pt x="1150" y="1120"/>
                  </a:lnTo>
                  <a:lnTo>
                    <a:pt x="1150" y="1122"/>
                  </a:lnTo>
                  <a:lnTo>
                    <a:pt x="1150" y="1125"/>
                  </a:lnTo>
                  <a:lnTo>
                    <a:pt x="1150" y="1131"/>
                  </a:lnTo>
                  <a:lnTo>
                    <a:pt x="1150" y="1132"/>
                  </a:lnTo>
                  <a:lnTo>
                    <a:pt x="1150" y="1138"/>
                  </a:lnTo>
                  <a:lnTo>
                    <a:pt x="1150" y="1142"/>
                  </a:lnTo>
                  <a:lnTo>
                    <a:pt x="1150" y="1143"/>
                  </a:lnTo>
                  <a:lnTo>
                    <a:pt x="1151" y="1145"/>
                  </a:lnTo>
                  <a:lnTo>
                    <a:pt x="1151" y="1147"/>
                  </a:lnTo>
                  <a:lnTo>
                    <a:pt x="1151" y="1150"/>
                  </a:lnTo>
                  <a:lnTo>
                    <a:pt x="1151" y="1151"/>
                  </a:lnTo>
                  <a:lnTo>
                    <a:pt x="1151" y="1153"/>
                  </a:lnTo>
                  <a:lnTo>
                    <a:pt x="1151" y="1157"/>
                  </a:lnTo>
                  <a:lnTo>
                    <a:pt x="1151" y="1159"/>
                  </a:lnTo>
                  <a:lnTo>
                    <a:pt x="1151" y="1168"/>
                  </a:lnTo>
                  <a:lnTo>
                    <a:pt x="1151" y="1173"/>
                  </a:lnTo>
                  <a:lnTo>
                    <a:pt x="1151" y="1175"/>
                  </a:lnTo>
                  <a:lnTo>
                    <a:pt x="1151" y="1176"/>
                  </a:lnTo>
                  <a:lnTo>
                    <a:pt x="1151" y="1180"/>
                  </a:lnTo>
                  <a:lnTo>
                    <a:pt x="1150" y="1185"/>
                  </a:lnTo>
                  <a:lnTo>
                    <a:pt x="1150" y="1186"/>
                  </a:lnTo>
                  <a:lnTo>
                    <a:pt x="1150" y="1193"/>
                  </a:lnTo>
                  <a:lnTo>
                    <a:pt x="1150" y="1201"/>
                  </a:lnTo>
                  <a:lnTo>
                    <a:pt x="1150" y="1208"/>
                  </a:lnTo>
                  <a:lnTo>
                    <a:pt x="1149" y="1239"/>
                  </a:lnTo>
                  <a:lnTo>
                    <a:pt x="1149" y="1244"/>
                  </a:lnTo>
                  <a:lnTo>
                    <a:pt x="1149" y="1245"/>
                  </a:lnTo>
                  <a:lnTo>
                    <a:pt x="1149" y="1251"/>
                  </a:lnTo>
                  <a:lnTo>
                    <a:pt x="1149" y="1252"/>
                  </a:lnTo>
                  <a:lnTo>
                    <a:pt x="1149" y="1253"/>
                  </a:lnTo>
                  <a:lnTo>
                    <a:pt x="1149" y="1267"/>
                  </a:lnTo>
                  <a:lnTo>
                    <a:pt x="1149" y="1275"/>
                  </a:lnTo>
                  <a:lnTo>
                    <a:pt x="1148" y="1285"/>
                  </a:lnTo>
                  <a:lnTo>
                    <a:pt x="1148" y="1299"/>
                  </a:lnTo>
                  <a:lnTo>
                    <a:pt x="1148" y="1302"/>
                  </a:lnTo>
                  <a:lnTo>
                    <a:pt x="1137" y="1302"/>
                  </a:lnTo>
                  <a:lnTo>
                    <a:pt x="1136" y="1302"/>
                  </a:lnTo>
                  <a:lnTo>
                    <a:pt x="1131" y="1302"/>
                  </a:lnTo>
                  <a:lnTo>
                    <a:pt x="1129" y="1302"/>
                  </a:lnTo>
                  <a:lnTo>
                    <a:pt x="1123" y="1302"/>
                  </a:lnTo>
                  <a:lnTo>
                    <a:pt x="1122" y="1302"/>
                  </a:lnTo>
                  <a:lnTo>
                    <a:pt x="1120" y="1302"/>
                  </a:lnTo>
                  <a:lnTo>
                    <a:pt x="1119" y="1302"/>
                  </a:lnTo>
                  <a:lnTo>
                    <a:pt x="1118" y="1302"/>
                  </a:lnTo>
                  <a:lnTo>
                    <a:pt x="1116" y="1302"/>
                  </a:lnTo>
                  <a:lnTo>
                    <a:pt x="1103" y="1302"/>
                  </a:lnTo>
                  <a:lnTo>
                    <a:pt x="1089" y="1302"/>
                  </a:lnTo>
                  <a:lnTo>
                    <a:pt x="1088" y="1302"/>
                  </a:lnTo>
                  <a:lnTo>
                    <a:pt x="1085" y="1302"/>
                  </a:lnTo>
                  <a:lnTo>
                    <a:pt x="1082" y="1302"/>
                  </a:lnTo>
                  <a:lnTo>
                    <a:pt x="1074" y="1301"/>
                  </a:lnTo>
                  <a:lnTo>
                    <a:pt x="1072" y="1301"/>
                  </a:lnTo>
                  <a:lnTo>
                    <a:pt x="1059" y="1301"/>
                  </a:lnTo>
                  <a:lnTo>
                    <a:pt x="1052" y="1301"/>
                  </a:lnTo>
                  <a:lnTo>
                    <a:pt x="1039" y="1301"/>
                  </a:lnTo>
                  <a:lnTo>
                    <a:pt x="1038" y="1301"/>
                  </a:lnTo>
                  <a:lnTo>
                    <a:pt x="1037" y="1301"/>
                  </a:lnTo>
                  <a:lnTo>
                    <a:pt x="1034" y="1301"/>
                  </a:lnTo>
                  <a:lnTo>
                    <a:pt x="1033" y="1301"/>
                  </a:lnTo>
                  <a:lnTo>
                    <a:pt x="1029" y="1301"/>
                  </a:lnTo>
                  <a:lnTo>
                    <a:pt x="1026" y="1301"/>
                  </a:lnTo>
                  <a:lnTo>
                    <a:pt x="1025" y="1301"/>
                  </a:lnTo>
                  <a:lnTo>
                    <a:pt x="1024" y="1301"/>
                  </a:lnTo>
                  <a:lnTo>
                    <a:pt x="1017" y="1301"/>
                  </a:lnTo>
                  <a:lnTo>
                    <a:pt x="1015" y="1301"/>
                  </a:lnTo>
                  <a:lnTo>
                    <a:pt x="1012" y="1301"/>
                  </a:lnTo>
                  <a:lnTo>
                    <a:pt x="1008" y="1301"/>
                  </a:lnTo>
                  <a:lnTo>
                    <a:pt x="1007" y="1301"/>
                  </a:lnTo>
                  <a:lnTo>
                    <a:pt x="1006" y="1301"/>
                  </a:lnTo>
                  <a:lnTo>
                    <a:pt x="1003" y="1301"/>
                  </a:lnTo>
                  <a:lnTo>
                    <a:pt x="1002" y="1301"/>
                  </a:lnTo>
                  <a:lnTo>
                    <a:pt x="1000" y="1301"/>
                  </a:lnTo>
                  <a:lnTo>
                    <a:pt x="999" y="1301"/>
                  </a:lnTo>
                  <a:lnTo>
                    <a:pt x="990" y="1301"/>
                  </a:lnTo>
                  <a:lnTo>
                    <a:pt x="987" y="1300"/>
                  </a:lnTo>
                  <a:lnTo>
                    <a:pt x="986" y="1300"/>
                  </a:lnTo>
                  <a:lnTo>
                    <a:pt x="985" y="1300"/>
                  </a:lnTo>
                  <a:lnTo>
                    <a:pt x="943" y="1300"/>
                  </a:lnTo>
                  <a:lnTo>
                    <a:pt x="942" y="1300"/>
                  </a:lnTo>
                  <a:lnTo>
                    <a:pt x="930" y="1299"/>
                  </a:lnTo>
                  <a:lnTo>
                    <a:pt x="914" y="1299"/>
                  </a:lnTo>
                  <a:lnTo>
                    <a:pt x="908" y="1299"/>
                  </a:lnTo>
                  <a:lnTo>
                    <a:pt x="903" y="1299"/>
                  </a:lnTo>
                  <a:lnTo>
                    <a:pt x="886" y="1299"/>
                  </a:lnTo>
                  <a:lnTo>
                    <a:pt x="868" y="1299"/>
                  </a:lnTo>
                  <a:lnTo>
                    <a:pt x="867" y="1299"/>
                  </a:lnTo>
                  <a:lnTo>
                    <a:pt x="866" y="1299"/>
                  </a:lnTo>
                  <a:lnTo>
                    <a:pt x="865" y="1299"/>
                  </a:lnTo>
                  <a:lnTo>
                    <a:pt x="864" y="1299"/>
                  </a:lnTo>
                  <a:lnTo>
                    <a:pt x="865" y="1298"/>
                  </a:lnTo>
                  <a:lnTo>
                    <a:pt x="869" y="1295"/>
                  </a:lnTo>
                  <a:lnTo>
                    <a:pt x="871" y="1294"/>
                  </a:lnTo>
                  <a:lnTo>
                    <a:pt x="874" y="1292"/>
                  </a:lnTo>
                  <a:lnTo>
                    <a:pt x="878" y="1290"/>
                  </a:lnTo>
                  <a:lnTo>
                    <a:pt x="879" y="1289"/>
                  </a:lnTo>
                  <a:lnTo>
                    <a:pt x="881" y="1287"/>
                  </a:lnTo>
                  <a:lnTo>
                    <a:pt x="883" y="1286"/>
                  </a:lnTo>
                  <a:lnTo>
                    <a:pt x="884" y="1285"/>
                  </a:lnTo>
                  <a:lnTo>
                    <a:pt x="885" y="1284"/>
                  </a:lnTo>
                  <a:lnTo>
                    <a:pt x="886" y="1282"/>
                  </a:lnTo>
                  <a:lnTo>
                    <a:pt x="888" y="1281"/>
                  </a:lnTo>
                  <a:lnTo>
                    <a:pt x="891" y="1277"/>
                  </a:lnTo>
                  <a:lnTo>
                    <a:pt x="896" y="1270"/>
                  </a:lnTo>
                  <a:lnTo>
                    <a:pt x="899" y="1269"/>
                  </a:lnTo>
                  <a:lnTo>
                    <a:pt x="899" y="1268"/>
                  </a:lnTo>
                  <a:lnTo>
                    <a:pt x="902" y="1265"/>
                  </a:lnTo>
                  <a:lnTo>
                    <a:pt x="905" y="1262"/>
                  </a:lnTo>
                  <a:lnTo>
                    <a:pt x="909" y="1259"/>
                  </a:lnTo>
                  <a:lnTo>
                    <a:pt x="910" y="1259"/>
                  </a:lnTo>
                  <a:lnTo>
                    <a:pt x="911" y="1258"/>
                  </a:lnTo>
                  <a:lnTo>
                    <a:pt x="913" y="1256"/>
                  </a:lnTo>
                  <a:lnTo>
                    <a:pt x="914" y="1255"/>
                  </a:lnTo>
                  <a:lnTo>
                    <a:pt x="916" y="1255"/>
                  </a:lnTo>
                  <a:lnTo>
                    <a:pt x="916" y="1253"/>
                  </a:lnTo>
                  <a:lnTo>
                    <a:pt x="916" y="1252"/>
                  </a:lnTo>
                  <a:lnTo>
                    <a:pt x="916" y="1248"/>
                  </a:lnTo>
                  <a:lnTo>
                    <a:pt x="922" y="1249"/>
                  </a:lnTo>
                  <a:lnTo>
                    <a:pt x="922" y="1248"/>
                  </a:lnTo>
                  <a:lnTo>
                    <a:pt x="924" y="1248"/>
                  </a:lnTo>
                  <a:lnTo>
                    <a:pt x="925" y="1247"/>
                  </a:lnTo>
                  <a:lnTo>
                    <a:pt x="926" y="1247"/>
                  </a:lnTo>
                  <a:lnTo>
                    <a:pt x="929" y="1245"/>
                  </a:lnTo>
                  <a:lnTo>
                    <a:pt x="929" y="1244"/>
                  </a:lnTo>
                  <a:lnTo>
                    <a:pt x="929" y="1243"/>
                  </a:lnTo>
                  <a:lnTo>
                    <a:pt x="929" y="1242"/>
                  </a:lnTo>
                  <a:lnTo>
                    <a:pt x="929" y="1240"/>
                  </a:lnTo>
                  <a:lnTo>
                    <a:pt x="930" y="1240"/>
                  </a:lnTo>
                  <a:lnTo>
                    <a:pt x="931" y="1239"/>
                  </a:lnTo>
                  <a:lnTo>
                    <a:pt x="942" y="1239"/>
                  </a:lnTo>
                  <a:lnTo>
                    <a:pt x="944" y="1237"/>
                  </a:lnTo>
                  <a:lnTo>
                    <a:pt x="944" y="1236"/>
                  </a:lnTo>
                  <a:lnTo>
                    <a:pt x="944" y="1235"/>
                  </a:lnTo>
                  <a:lnTo>
                    <a:pt x="944" y="1234"/>
                  </a:lnTo>
                  <a:lnTo>
                    <a:pt x="944" y="1222"/>
                  </a:lnTo>
                  <a:lnTo>
                    <a:pt x="944" y="1215"/>
                  </a:lnTo>
                  <a:lnTo>
                    <a:pt x="944" y="1211"/>
                  </a:lnTo>
                  <a:lnTo>
                    <a:pt x="945" y="1211"/>
                  </a:lnTo>
                  <a:lnTo>
                    <a:pt x="945" y="1198"/>
                  </a:lnTo>
                  <a:lnTo>
                    <a:pt x="948" y="1198"/>
                  </a:lnTo>
                  <a:lnTo>
                    <a:pt x="948" y="1197"/>
                  </a:lnTo>
                  <a:lnTo>
                    <a:pt x="950" y="1197"/>
                  </a:lnTo>
                  <a:lnTo>
                    <a:pt x="953" y="1195"/>
                  </a:lnTo>
                  <a:lnTo>
                    <a:pt x="954" y="1195"/>
                  </a:lnTo>
                  <a:lnTo>
                    <a:pt x="954" y="1194"/>
                  </a:lnTo>
                  <a:lnTo>
                    <a:pt x="954" y="1192"/>
                  </a:lnTo>
                  <a:lnTo>
                    <a:pt x="954" y="1191"/>
                  </a:lnTo>
                  <a:lnTo>
                    <a:pt x="955" y="1189"/>
                  </a:lnTo>
                  <a:lnTo>
                    <a:pt x="955" y="1188"/>
                  </a:lnTo>
                  <a:lnTo>
                    <a:pt x="954" y="1185"/>
                  </a:lnTo>
                  <a:lnTo>
                    <a:pt x="954" y="1182"/>
                  </a:lnTo>
                  <a:lnTo>
                    <a:pt x="952" y="1182"/>
                  </a:lnTo>
                  <a:lnTo>
                    <a:pt x="950" y="1182"/>
                  </a:lnTo>
                  <a:lnTo>
                    <a:pt x="950" y="1178"/>
                  </a:lnTo>
                  <a:lnTo>
                    <a:pt x="950" y="1177"/>
                  </a:lnTo>
                  <a:lnTo>
                    <a:pt x="950" y="1172"/>
                  </a:lnTo>
                  <a:lnTo>
                    <a:pt x="950" y="1169"/>
                  </a:lnTo>
                  <a:lnTo>
                    <a:pt x="950" y="1167"/>
                  </a:lnTo>
                  <a:lnTo>
                    <a:pt x="950" y="1164"/>
                  </a:lnTo>
                  <a:lnTo>
                    <a:pt x="950" y="1153"/>
                  </a:lnTo>
                  <a:lnTo>
                    <a:pt x="950" y="1143"/>
                  </a:lnTo>
                  <a:lnTo>
                    <a:pt x="953" y="1143"/>
                  </a:lnTo>
                  <a:lnTo>
                    <a:pt x="953" y="1142"/>
                  </a:lnTo>
                  <a:lnTo>
                    <a:pt x="953" y="1138"/>
                  </a:lnTo>
                  <a:lnTo>
                    <a:pt x="953" y="1135"/>
                  </a:lnTo>
                  <a:lnTo>
                    <a:pt x="954" y="1135"/>
                  </a:lnTo>
                  <a:lnTo>
                    <a:pt x="954" y="1134"/>
                  </a:lnTo>
                  <a:lnTo>
                    <a:pt x="954" y="1133"/>
                  </a:lnTo>
                  <a:lnTo>
                    <a:pt x="954" y="1125"/>
                  </a:lnTo>
                  <a:lnTo>
                    <a:pt x="953" y="1125"/>
                  </a:lnTo>
                  <a:lnTo>
                    <a:pt x="952" y="1125"/>
                  </a:lnTo>
                  <a:lnTo>
                    <a:pt x="948" y="1125"/>
                  </a:lnTo>
                  <a:lnTo>
                    <a:pt x="947" y="1125"/>
                  </a:lnTo>
                  <a:lnTo>
                    <a:pt x="945" y="1125"/>
                  </a:lnTo>
                  <a:lnTo>
                    <a:pt x="944" y="1125"/>
                  </a:lnTo>
                  <a:lnTo>
                    <a:pt x="940" y="1125"/>
                  </a:lnTo>
                  <a:lnTo>
                    <a:pt x="939" y="1125"/>
                  </a:lnTo>
                  <a:lnTo>
                    <a:pt x="930" y="1125"/>
                  </a:lnTo>
                  <a:lnTo>
                    <a:pt x="924" y="1125"/>
                  </a:lnTo>
                  <a:lnTo>
                    <a:pt x="913" y="1124"/>
                  </a:lnTo>
                  <a:lnTo>
                    <a:pt x="912" y="1124"/>
                  </a:lnTo>
                  <a:lnTo>
                    <a:pt x="911" y="1124"/>
                  </a:lnTo>
                  <a:lnTo>
                    <a:pt x="912" y="1123"/>
                  </a:lnTo>
                  <a:lnTo>
                    <a:pt x="912" y="1122"/>
                  </a:lnTo>
                  <a:lnTo>
                    <a:pt x="912" y="1120"/>
                  </a:lnTo>
                  <a:lnTo>
                    <a:pt x="912" y="1119"/>
                  </a:lnTo>
                  <a:lnTo>
                    <a:pt x="912" y="1117"/>
                  </a:lnTo>
                  <a:lnTo>
                    <a:pt x="912" y="1116"/>
                  </a:lnTo>
                  <a:lnTo>
                    <a:pt x="909" y="1116"/>
                  </a:lnTo>
                  <a:lnTo>
                    <a:pt x="908" y="1116"/>
                  </a:lnTo>
                  <a:lnTo>
                    <a:pt x="893" y="1116"/>
                  </a:lnTo>
                  <a:lnTo>
                    <a:pt x="887" y="1116"/>
                  </a:lnTo>
                  <a:lnTo>
                    <a:pt x="887" y="1111"/>
                  </a:lnTo>
                  <a:lnTo>
                    <a:pt x="871" y="1111"/>
                  </a:lnTo>
                  <a:lnTo>
                    <a:pt x="871" y="1108"/>
                  </a:lnTo>
                  <a:lnTo>
                    <a:pt x="871" y="1098"/>
                  </a:lnTo>
                  <a:lnTo>
                    <a:pt x="871" y="1094"/>
                  </a:lnTo>
                  <a:lnTo>
                    <a:pt x="869" y="1096"/>
                  </a:lnTo>
                  <a:lnTo>
                    <a:pt x="867" y="1096"/>
                  </a:lnTo>
                  <a:lnTo>
                    <a:pt x="861" y="1096"/>
                  </a:lnTo>
                  <a:lnTo>
                    <a:pt x="857" y="1094"/>
                  </a:lnTo>
                  <a:lnTo>
                    <a:pt x="852" y="1096"/>
                  </a:lnTo>
                  <a:lnTo>
                    <a:pt x="852" y="1107"/>
                  </a:lnTo>
                  <a:lnTo>
                    <a:pt x="852" y="1114"/>
                  </a:lnTo>
                  <a:lnTo>
                    <a:pt x="852" y="1119"/>
                  </a:lnTo>
                  <a:lnTo>
                    <a:pt x="852" y="1120"/>
                  </a:lnTo>
                  <a:lnTo>
                    <a:pt x="852" y="1122"/>
                  </a:lnTo>
                  <a:lnTo>
                    <a:pt x="841" y="1118"/>
                  </a:lnTo>
                  <a:lnTo>
                    <a:pt x="839" y="1118"/>
                  </a:lnTo>
                  <a:lnTo>
                    <a:pt x="833" y="1117"/>
                  </a:lnTo>
                  <a:lnTo>
                    <a:pt x="831" y="1118"/>
                  </a:lnTo>
                  <a:lnTo>
                    <a:pt x="828" y="1118"/>
                  </a:lnTo>
                  <a:lnTo>
                    <a:pt x="827" y="1118"/>
                  </a:lnTo>
                  <a:lnTo>
                    <a:pt x="825" y="1119"/>
                  </a:lnTo>
                  <a:lnTo>
                    <a:pt x="824" y="1119"/>
                  </a:lnTo>
                  <a:lnTo>
                    <a:pt x="822" y="1122"/>
                  </a:lnTo>
                  <a:lnTo>
                    <a:pt x="819" y="1123"/>
                  </a:lnTo>
                  <a:lnTo>
                    <a:pt x="819" y="1124"/>
                  </a:lnTo>
                  <a:lnTo>
                    <a:pt x="818" y="1124"/>
                  </a:lnTo>
                  <a:lnTo>
                    <a:pt x="817" y="1124"/>
                  </a:lnTo>
                  <a:lnTo>
                    <a:pt x="816" y="1124"/>
                  </a:lnTo>
                  <a:lnTo>
                    <a:pt x="815" y="1124"/>
                  </a:lnTo>
                  <a:lnTo>
                    <a:pt x="806" y="1124"/>
                  </a:lnTo>
                  <a:lnTo>
                    <a:pt x="804" y="1124"/>
                  </a:lnTo>
                  <a:lnTo>
                    <a:pt x="802" y="1123"/>
                  </a:lnTo>
                  <a:lnTo>
                    <a:pt x="801" y="1123"/>
                  </a:lnTo>
                  <a:lnTo>
                    <a:pt x="797" y="1123"/>
                  </a:lnTo>
                  <a:lnTo>
                    <a:pt x="796" y="1123"/>
                  </a:lnTo>
                  <a:lnTo>
                    <a:pt x="791" y="1124"/>
                  </a:lnTo>
                  <a:lnTo>
                    <a:pt x="783" y="1123"/>
                  </a:lnTo>
                  <a:lnTo>
                    <a:pt x="782" y="1123"/>
                  </a:lnTo>
                  <a:lnTo>
                    <a:pt x="776" y="1123"/>
                  </a:lnTo>
                  <a:lnTo>
                    <a:pt x="772" y="1123"/>
                  </a:lnTo>
                  <a:lnTo>
                    <a:pt x="772" y="1125"/>
                  </a:lnTo>
                  <a:lnTo>
                    <a:pt x="773" y="1135"/>
                  </a:lnTo>
                  <a:lnTo>
                    <a:pt x="772" y="1142"/>
                  </a:lnTo>
                  <a:lnTo>
                    <a:pt x="766" y="1142"/>
                  </a:lnTo>
                  <a:lnTo>
                    <a:pt x="756" y="1141"/>
                  </a:lnTo>
                  <a:lnTo>
                    <a:pt x="755" y="1141"/>
                  </a:lnTo>
                  <a:lnTo>
                    <a:pt x="755" y="1147"/>
                  </a:lnTo>
                  <a:lnTo>
                    <a:pt x="753" y="1148"/>
                  </a:lnTo>
                  <a:lnTo>
                    <a:pt x="750" y="1149"/>
                  </a:lnTo>
                  <a:lnTo>
                    <a:pt x="745" y="1151"/>
                  </a:lnTo>
                  <a:lnTo>
                    <a:pt x="744" y="1151"/>
                  </a:lnTo>
                  <a:lnTo>
                    <a:pt x="742" y="1151"/>
                  </a:lnTo>
                  <a:lnTo>
                    <a:pt x="742" y="1152"/>
                  </a:lnTo>
                  <a:lnTo>
                    <a:pt x="742" y="1163"/>
                  </a:lnTo>
                  <a:lnTo>
                    <a:pt x="742" y="1166"/>
                  </a:lnTo>
                  <a:lnTo>
                    <a:pt x="742" y="1167"/>
                  </a:lnTo>
                  <a:lnTo>
                    <a:pt x="742" y="1170"/>
                  </a:lnTo>
                  <a:lnTo>
                    <a:pt x="742" y="1182"/>
                  </a:lnTo>
                  <a:lnTo>
                    <a:pt x="742" y="1186"/>
                  </a:lnTo>
                  <a:lnTo>
                    <a:pt x="742" y="1191"/>
                  </a:lnTo>
                  <a:lnTo>
                    <a:pt x="741" y="1194"/>
                  </a:lnTo>
                  <a:lnTo>
                    <a:pt x="741" y="1207"/>
                  </a:lnTo>
                  <a:lnTo>
                    <a:pt x="739" y="1208"/>
                  </a:lnTo>
                  <a:lnTo>
                    <a:pt x="738" y="1207"/>
                  </a:lnTo>
                  <a:lnTo>
                    <a:pt x="738" y="1209"/>
                  </a:lnTo>
                  <a:lnTo>
                    <a:pt x="726" y="1209"/>
                  </a:lnTo>
                  <a:lnTo>
                    <a:pt x="726" y="1212"/>
                  </a:lnTo>
                  <a:lnTo>
                    <a:pt x="726" y="1225"/>
                  </a:lnTo>
                  <a:lnTo>
                    <a:pt x="726" y="1235"/>
                  </a:lnTo>
                  <a:lnTo>
                    <a:pt x="726" y="1237"/>
                  </a:lnTo>
                  <a:lnTo>
                    <a:pt x="722" y="1237"/>
                  </a:lnTo>
                  <a:lnTo>
                    <a:pt x="710" y="1237"/>
                  </a:lnTo>
                  <a:lnTo>
                    <a:pt x="709" y="1237"/>
                  </a:lnTo>
                  <a:lnTo>
                    <a:pt x="683" y="1236"/>
                  </a:lnTo>
                  <a:lnTo>
                    <a:pt x="683" y="1241"/>
                  </a:lnTo>
                  <a:lnTo>
                    <a:pt x="683" y="1259"/>
                  </a:lnTo>
                  <a:lnTo>
                    <a:pt x="684" y="1279"/>
                  </a:lnTo>
                  <a:lnTo>
                    <a:pt x="683" y="1279"/>
                  </a:lnTo>
                  <a:lnTo>
                    <a:pt x="681" y="1279"/>
                  </a:lnTo>
                  <a:lnTo>
                    <a:pt x="680" y="1279"/>
                  </a:lnTo>
                  <a:lnTo>
                    <a:pt x="679" y="1279"/>
                  </a:lnTo>
                  <a:lnTo>
                    <a:pt x="678" y="1279"/>
                  </a:lnTo>
                  <a:lnTo>
                    <a:pt x="676" y="1278"/>
                  </a:lnTo>
                  <a:lnTo>
                    <a:pt x="675" y="1278"/>
                  </a:lnTo>
                  <a:lnTo>
                    <a:pt x="672" y="1277"/>
                  </a:lnTo>
                  <a:lnTo>
                    <a:pt x="671" y="1277"/>
                  </a:lnTo>
                  <a:lnTo>
                    <a:pt x="668" y="1276"/>
                  </a:lnTo>
                  <a:lnTo>
                    <a:pt x="663" y="1275"/>
                  </a:lnTo>
                  <a:lnTo>
                    <a:pt x="659" y="1274"/>
                  </a:lnTo>
                  <a:lnTo>
                    <a:pt x="655" y="1273"/>
                  </a:lnTo>
                  <a:lnTo>
                    <a:pt x="655" y="1274"/>
                  </a:lnTo>
                  <a:lnTo>
                    <a:pt x="655" y="1276"/>
                  </a:lnTo>
                  <a:lnTo>
                    <a:pt x="645" y="1274"/>
                  </a:lnTo>
                  <a:lnTo>
                    <a:pt x="643" y="1274"/>
                  </a:lnTo>
                  <a:lnTo>
                    <a:pt x="642" y="1274"/>
                  </a:lnTo>
                  <a:lnTo>
                    <a:pt x="641" y="1274"/>
                  </a:lnTo>
                  <a:lnTo>
                    <a:pt x="640" y="1274"/>
                  </a:lnTo>
                  <a:lnTo>
                    <a:pt x="638" y="1274"/>
                  </a:lnTo>
                  <a:lnTo>
                    <a:pt x="637" y="1274"/>
                  </a:lnTo>
                  <a:lnTo>
                    <a:pt x="637" y="1275"/>
                  </a:lnTo>
                  <a:lnTo>
                    <a:pt x="638" y="1277"/>
                  </a:lnTo>
                  <a:lnTo>
                    <a:pt x="638" y="1278"/>
                  </a:lnTo>
                  <a:lnTo>
                    <a:pt x="638" y="1285"/>
                  </a:lnTo>
                  <a:lnTo>
                    <a:pt x="640" y="1286"/>
                  </a:lnTo>
                  <a:lnTo>
                    <a:pt x="640" y="1289"/>
                  </a:lnTo>
                  <a:lnTo>
                    <a:pt x="641" y="1298"/>
                  </a:lnTo>
                  <a:lnTo>
                    <a:pt x="640" y="1299"/>
                  </a:lnTo>
                  <a:lnTo>
                    <a:pt x="640" y="1300"/>
                  </a:lnTo>
                  <a:lnTo>
                    <a:pt x="641" y="1301"/>
                  </a:lnTo>
                  <a:lnTo>
                    <a:pt x="641" y="1302"/>
                  </a:lnTo>
                  <a:lnTo>
                    <a:pt x="641" y="1303"/>
                  </a:lnTo>
                  <a:lnTo>
                    <a:pt x="641" y="1304"/>
                  </a:lnTo>
                  <a:lnTo>
                    <a:pt x="640" y="1307"/>
                  </a:lnTo>
                  <a:lnTo>
                    <a:pt x="638" y="1309"/>
                  </a:lnTo>
                  <a:lnTo>
                    <a:pt x="636" y="1316"/>
                  </a:lnTo>
                  <a:lnTo>
                    <a:pt x="636" y="1317"/>
                  </a:lnTo>
                  <a:lnTo>
                    <a:pt x="635" y="1320"/>
                  </a:lnTo>
                  <a:lnTo>
                    <a:pt x="635" y="1322"/>
                  </a:lnTo>
                  <a:lnTo>
                    <a:pt x="634" y="1323"/>
                  </a:lnTo>
                  <a:lnTo>
                    <a:pt x="634" y="1324"/>
                  </a:lnTo>
                  <a:lnTo>
                    <a:pt x="633" y="1324"/>
                  </a:lnTo>
                  <a:lnTo>
                    <a:pt x="629" y="1331"/>
                  </a:lnTo>
                  <a:lnTo>
                    <a:pt x="626" y="1337"/>
                  </a:lnTo>
                  <a:lnTo>
                    <a:pt x="625" y="1339"/>
                  </a:lnTo>
                  <a:lnTo>
                    <a:pt x="624" y="1341"/>
                  </a:lnTo>
                  <a:lnTo>
                    <a:pt x="623" y="1342"/>
                  </a:lnTo>
                  <a:lnTo>
                    <a:pt x="621" y="1343"/>
                  </a:lnTo>
                  <a:lnTo>
                    <a:pt x="616" y="1347"/>
                  </a:lnTo>
                  <a:lnTo>
                    <a:pt x="610" y="1349"/>
                  </a:lnTo>
                  <a:lnTo>
                    <a:pt x="609" y="1351"/>
                  </a:lnTo>
                  <a:lnTo>
                    <a:pt x="608" y="1351"/>
                  </a:lnTo>
                  <a:lnTo>
                    <a:pt x="607" y="1352"/>
                  </a:lnTo>
                  <a:lnTo>
                    <a:pt x="607" y="1353"/>
                  </a:lnTo>
                  <a:lnTo>
                    <a:pt x="606" y="1354"/>
                  </a:lnTo>
                  <a:lnTo>
                    <a:pt x="604" y="1357"/>
                  </a:lnTo>
                  <a:lnTo>
                    <a:pt x="603" y="1359"/>
                  </a:lnTo>
                  <a:lnTo>
                    <a:pt x="601" y="1362"/>
                  </a:lnTo>
                  <a:lnTo>
                    <a:pt x="600" y="1364"/>
                  </a:lnTo>
                  <a:lnTo>
                    <a:pt x="599" y="1365"/>
                  </a:lnTo>
                  <a:lnTo>
                    <a:pt x="598" y="1365"/>
                  </a:lnTo>
                  <a:lnTo>
                    <a:pt x="598" y="1366"/>
                  </a:lnTo>
                  <a:lnTo>
                    <a:pt x="597" y="1366"/>
                  </a:lnTo>
                  <a:lnTo>
                    <a:pt x="593" y="1367"/>
                  </a:lnTo>
                  <a:lnTo>
                    <a:pt x="592" y="1367"/>
                  </a:lnTo>
                  <a:lnTo>
                    <a:pt x="585" y="1369"/>
                  </a:lnTo>
                  <a:lnTo>
                    <a:pt x="584" y="1370"/>
                  </a:lnTo>
                  <a:lnTo>
                    <a:pt x="583" y="1371"/>
                  </a:lnTo>
                  <a:lnTo>
                    <a:pt x="581" y="1373"/>
                  </a:lnTo>
                  <a:lnTo>
                    <a:pt x="578" y="1374"/>
                  </a:lnTo>
                  <a:lnTo>
                    <a:pt x="577" y="1375"/>
                  </a:lnTo>
                  <a:lnTo>
                    <a:pt x="576" y="1375"/>
                  </a:lnTo>
                  <a:lnTo>
                    <a:pt x="575" y="1376"/>
                  </a:lnTo>
                  <a:lnTo>
                    <a:pt x="574" y="1376"/>
                  </a:lnTo>
                  <a:lnTo>
                    <a:pt x="572" y="1376"/>
                  </a:lnTo>
                  <a:lnTo>
                    <a:pt x="568" y="1377"/>
                  </a:lnTo>
                  <a:lnTo>
                    <a:pt x="567" y="1377"/>
                  </a:lnTo>
                  <a:lnTo>
                    <a:pt x="565" y="1378"/>
                  </a:lnTo>
                  <a:lnTo>
                    <a:pt x="563" y="1379"/>
                  </a:lnTo>
                  <a:lnTo>
                    <a:pt x="561" y="1381"/>
                  </a:lnTo>
                  <a:lnTo>
                    <a:pt x="560" y="1381"/>
                  </a:lnTo>
                  <a:lnTo>
                    <a:pt x="560" y="1382"/>
                  </a:lnTo>
                  <a:lnTo>
                    <a:pt x="559" y="1382"/>
                  </a:lnTo>
                  <a:lnTo>
                    <a:pt x="558" y="1383"/>
                  </a:lnTo>
                  <a:lnTo>
                    <a:pt x="557" y="1384"/>
                  </a:lnTo>
                  <a:lnTo>
                    <a:pt x="556" y="1384"/>
                  </a:lnTo>
                  <a:lnTo>
                    <a:pt x="555" y="1385"/>
                  </a:lnTo>
                  <a:lnTo>
                    <a:pt x="554" y="1385"/>
                  </a:lnTo>
                  <a:lnTo>
                    <a:pt x="552" y="1385"/>
                  </a:lnTo>
                  <a:lnTo>
                    <a:pt x="551" y="1385"/>
                  </a:lnTo>
                  <a:lnTo>
                    <a:pt x="550" y="1385"/>
                  </a:lnTo>
                  <a:lnTo>
                    <a:pt x="549" y="1385"/>
                  </a:lnTo>
                  <a:lnTo>
                    <a:pt x="547" y="1385"/>
                  </a:lnTo>
                  <a:lnTo>
                    <a:pt x="546" y="1385"/>
                  </a:lnTo>
                  <a:lnTo>
                    <a:pt x="544" y="1386"/>
                  </a:lnTo>
                  <a:lnTo>
                    <a:pt x="543" y="1386"/>
                  </a:lnTo>
                  <a:lnTo>
                    <a:pt x="542" y="1387"/>
                  </a:lnTo>
                  <a:lnTo>
                    <a:pt x="542" y="1389"/>
                  </a:lnTo>
                  <a:lnTo>
                    <a:pt x="541" y="1391"/>
                  </a:lnTo>
                  <a:lnTo>
                    <a:pt x="540" y="1394"/>
                  </a:lnTo>
                  <a:lnTo>
                    <a:pt x="539" y="1395"/>
                  </a:lnTo>
                  <a:lnTo>
                    <a:pt x="538" y="1399"/>
                  </a:lnTo>
                  <a:lnTo>
                    <a:pt x="538" y="1400"/>
                  </a:lnTo>
                  <a:lnTo>
                    <a:pt x="537" y="1401"/>
                  </a:lnTo>
                  <a:lnTo>
                    <a:pt x="535" y="1402"/>
                  </a:lnTo>
                  <a:lnTo>
                    <a:pt x="533" y="1404"/>
                  </a:lnTo>
                  <a:lnTo>
                    <a:pt x="532" y="1406"/>
                  </a:lnTo>
                  <a:lnTo>
                    <a:pt x="531" y="1406"/>
                  </a:lnTo>
                  <a:lnTo>
                    <a:pt x="530" y="1407"/>
                  </a:lnTo>
                  <a:lnTo>
                    <a:pt x="529" y="1408"/>
                  </a:lnTo>
                  <a:lnTo>
                    <a:pt x="526" y="1407"/>
                  </a:lnTo>
                  <a:lnTo>
                    <a:pt x="524" y="1407"/>
                  </a:lnTo>
                  <a:lnTo>
                    <a:pt x="522" y="1407"/>
                  </a:lnTo>
                  <a:lnTo>
                    <a:pt x="521" y="1407"/>
                  </a:lnTo>
                  <a:lnTo>
                    <a:pt x="516" y="1407"/>
                  </a:lnTo>
                  <a:lnTo>
                    <a:pt x="515" y="1406"/>
                  </a:lnTo>
                  <a:lnTo>
                    <a:pt x="513" y="1406"/>
                  </a:lnTo>
                  <a:lnTo>
                    <a:pt x="508" y="1406"/>
                  </a:lnTo>
                  <a:lnTo>
                    <a:pt x="505" y="1406"/>
                  </a:lnTo>
                  <a:lnTo>
                    <a:pt x="503" y="1406"/>
                  </a:lnTo>
                  <a:lnTo>
                    <a:pt x="501" y="1404"/>
                  </a:lnTo>
                  <a:lnTo>
                    <a:pt x="497" y="1404"/>
                  </a:lnTo>
                  <a:lnTo>
                    <a:pt x="497" y="1406"/>
                  </a:lnTo>
                  <a:lnTo>
                    <a:pt x="496" y="1407"/>
                  </a:lnTo>
                  <a:lnTo>
                    <a:pt x="496" y="1408"/>
                  </a:lnTo>
                  <a:lnTo>
                    <a:pt x="495" y="1409"/>
                  </a:lnTo>
                  <a:lnTo>
                    <a:pt x="494" y="1410"/>
                  </a:lnTo>
                  <a:lnTo>
                    <a:pt x="491" y="1411"/>
                  </a:lnTo>
                  <a:lnTo>
                    <a:pt x="490" y="1411"/>
                  </a:lnTo>
                  <a:lnTo>
                    <a:pt x="489" y="1412"/>
                  </a:lnTo>
                  <a:lnTo>
                    <a:pt x="488" y="1414"/>
                  </a:lnTo>
                  <a:lnTo>
                    <a:pt x="488" y="1415"/>
                  </a:lnTo>
                  <a:lnTo>
                    <a:pt x="487" y="1415"/>
                  </a:lnTo>
                  <a:lnTo>
                    <a:pt x="486" y="1416"/>
                  </a:lnTo>
                  <a:lnTo>
                    <a:pt x="485" y="1417"/>
                  </a:lnTo>
                  <a:lnTo>
                    <a:pt x="485" y="1418"/>
                  </a:lnTo>
                  <a:lnTo>
                    <a:pt x="483" y="1418"/>
                  </a:lnTo>
                  <a:lnTo>
                    <a:pt x="483" y="1419"/>
                  </a:lnTo>
                  <a:lnTo>
                    <a:pt x="483" y="1421"/>
                  </a:lnTo>
                  <a:lnTo>
                    <a:pt x="485" y="1423"/>
                  </a:lnTo>
                  <a:lnTo>
                    <a:pt x="485" y="1424"/>
                  </a:lnTo>
                  <a:lnTo>
                    <a:pt x="485" y="1425"/>
                  </a:lnTo>
                  <a:lnTo>
                    <a:pt x="485" y="1426"/>
                  </a:lnTo>
                  <a:lnTo>
                    <a:pt x="486" y="1427"/>
                  </a:lnTo>
                  <a:lnTo>
                    <a:pt x="487" y="1428"/>
                  </a:lnTo>
                  <a:lnTo>
                    <a:pt x="487" y="1429"/>
                  </a:lnTo>
                  <a:lnTo>
                    <a:pt x="487" y="1431"/>
                  </a:lnTo>
                  <a:lnTo>
                    <a:pt x="486" y="1432"/>
                  </a:lnTo>
                  <a:lnTo>
                    <a:pt x="486" y="1433"/>
                  </a:lnTo>
                  <a:lnTo>
                    <a:pt x="485" y="1434"/>
                  </a:lnTo>
                  <a:lnTo>
                    <a:pt x="485" y="1435"/>
                  </a:lnTo>
                  <a:lnTo>
                    <a:pt x="483" y="1434"/>
                  </a:lnTo>
                  <a:lnTo>
                    <a:pt x="482" y="1433"/>
                  </a:lnTo>
                  <a:lnTo>
                    <a:pt x="480" y="1432"/>
                  </a:lnTo>
                  <a:lnTo>
                    <a:pt x="479" y="1431"/>
                  </a:lnTo>
                  <a:lnTo>
                    <a:pt x="478" y="1431"/>
                  </a:lnTo>
                  <a:lnTo>
                    <a:pt x="477" y="1429"/>
                  </a:lnTo>
                  <a:lnTo>
                    <a:pt x="475" y="1429"/>
                  </a:lnTo>
                  <a:lnTo>
                    <a:pt x="475" y="1431"/>
                  </a:lnTo>
                  <a:lnTo>
                    <a:pt x="474" y="1431"/>
                  </a:lnTo>
                  <a:lnTo>
                    <a:pt x="471" y="1432"/>
                  </a:lnTo>
                  <a:lnTo>
                    <a:pt x="471" y="1428"/>
                  </a:lnTo>
                  <a:lnTo>
                    <a:pt x="471" y="1424"/>
                  </a:lnTo>
                  <a:lnTo>
                    <a:pt x="471" y="1423"/>
                  </a:lnTo>
                  <a:lnTo>
                    <a:pt x="470" y="1421"/>
                  </a:lnTo>
                  <a:lnTo>
                    <a:pt x="470" y="1420"/>
                  </a:lnTo>
                  <a:lnTo>
                    <a:pt x="469" y="1419"/>
                  </a:lnTo>
                  <a:lnTo>
                    <a:pt x="468" y="1418"/>
                  </a:lnTo>
                  <a:lnTo>
                    <a:pt x="466" y="1418"/>
                  </a:lnTo>
                  <a:lnTo>
                    <a:pt x="465" y="1417"/>
                  </a:lnTo>
                  <a:lnTo>
                    <a:pt x="465" y="1416"/>
                  </a:lnTo>
                  <a:lnTo>
                    <a:pt x="464" y="1416"/>
                  </a:lnTo>
                  <a:lnTo>
                    <a:pt x="464" y="1415"/>
                  </a:lnTo>
                  <a:lnTo>
                    <a:pt x="463" y="1414"/>
                  </a:lnTo>
                  <a:lnTo>
                    <a:pt x="463" y="1412"/>
                  </a:lnTo>
                  <a:lnTo>
                    <a:pt x="462" y="1411"/>
                  </a:lnTo>
                  <a:lnTo>
                    <a:pt x="462" y="1410"/>
                  </a:lnTo>
                  <a:lnTo>
                    <a:pt x="461" y="1410"/>
                  </a:lnTo>
                  <a:lnTo>
                    <a:pt x="460" y="1409"/>
                  </a:lnTo>
                  <a:lnTo>
                    <a:pt x="457" y="1408"/>
                  </a:lnTo>
                  <a:lnTo>
                    <a:pt x="456" y="1407"/>
                  </a:lnTo>
                  <a:lnTo>
                    <a:pt x="455" y="1406"/>
                  </a:lnTo>
                  <a:lnTo>
                    <a:pt x="453" y="1404"/>
                  </a:lnTo>
                  <a:lnTo>
                    <a:pt x="452" y="1403"/>
                  </a:lnTo>
                  <a:lnTo>
                    <a:pt x="452" y="1402"/>
                  </a:lnTo>
                  <a:lnTo>
                    <a:pt x="451" y="1402"/>
                  </a:lnTo>
                  <a:lnTo>
                    <a:pt x="451" y="1401"/>
                  </a:lnTo>
                  <a:lnTo>
                    <a:pt x="451" y="1399"/>
                  </a:lnTo>
                  <a:lnTo>
                    <a:pt x="451" y="1395"/>
                  </a:lnTo>
                  <a:lnTo>
                    <a:pt x="451" y="1391"/>
                  </a:lnTo>
                  <a:lnTo>
                    <a:pt x="451" y="1390"/>
                  </a:lnTo>
                  <a:lnTo>
                    <a:pt x="451" y="1389"/>
                  </a:lnTo>
                  <a:lnTo>
                    <a:pt x="451" y="1386"/>
                  </a:lnTo>
                  <a:lnTo>
                    <a:pt x="449" y="1386"/>
                  </a:lnTo>
                  <a:lnTo>
                    <a:pt x="447" y="1386"/>
                  </a:lnTo>
                  <a:lnTo>
                    <a:pt x="444" y="1387"/>
                  </a:lnTo>
                  <a:lnTo>
                    <a:pt x="443" y="1387"/>
                  </a:lnTo>
                  <a:lnTo>
                    <a:pt x="442" y="1387"/>
                  </a:lnTo>
                  <a:lnTo>
                    <a:pt x="440" y="1389"/>
                  </a:lnTo>
                  <a:lnTo>
                    <a:pt x="439" y="1389"/>
                  </a:lnTo>
                  <a:lnTo>
                    <a:pt x="438" y="1389"/>
                  </a:lnTo>
                  <a:lnTo>
                    <a:pt x="438" y="1390"/>
                  </a:lnTo>
                  <a:lnTo>
                    <a:pt x="437" y="1390"/>
                  </a:lnTo>
                  <a:lnTo>
                    <a:pt x="436" y="1390"/>
                  </a:lnTo>
                  <a:lnTo>
                    <a:pt x="435" y="1390"/>
                  </a:lnTo>
                  <a:lnTo>
                    <a:pt x="434" y="1391"/>
                  </a:lnTo>
                  <a:lnTo>
                    <a:pt x="432" y="1391"/>
                  </a:lnTo>
                  <a:lnTo>
                    <a:pt x="432" y="1392"/>
                  </a:lnTo>
                  <a:lnTo>
                    <a:pt x="431" y="1392"/>
                  </a:lnTo>
                  <a:lnTo>
                    <a:pt x="430" y="1392"/>
                  </a:lnTo>
                  <a:lnTo>
                    <a:pt x="430" y="1393"/>
                  </a:lnTo>
                  <a:lnTo>
                    <a:pt x="429" y="1393"/>
                  </a:lnTo>
                  <a:lnTo>
                    <a:pt x="428" y="1394"/>
                  </a:lnTo>
                  <a:lnTo>
                    <a:pt x="426" y="1396"/>
                  </a:lnTo>
                  <a:lnTo>
                    <a:pt x="425" y="1396"/>
                  </a:lnTo>
                  <a:lnTo>
                    <a:pt x="425" y="1398"/>
                  </a:lnTo>
                  <a:lnTo>
                    <a:pt x="423" y="1398"/>
                  </a:lnTo>
                  <a:lnTo>
                    <a:pt x="423" y="1399"/>
                  </a:lnTo>
                  <a:lnTo>
                    <a:pt x="422" y="1399"/>
                  </a:lnTo>
                  <a:lnTo>
                    <a:pt x="422" y="1400"/>
                  </a:lnTo>
                  <a:lnTo>
                    <a:pt x="421" y="1400"/>
                  </a:lnTo>
                  <a:lnTo>
                    <a:pt x="420" y="1402"/>
                  </a:lnTo>
                  <a:lnTo>
                    <a:pt x="419" y="1403"/>
                  </a:lnTo>
                  <a:lnTo>
                    <a:pt x="418" y="1404"/>
                  </a:lnTo>
                  <a:lnTo>
                    <a:pt x="417" y="1408"/>
                  </a:lnTo>
                  <a:lnTo>
                    <a:pt x="416" y="1408"/>
                  </a:lnTo>
                  <a:lnTo>
                    <a:pt x="416" y="1409"/>
                  </a:lnTo>
                  <a:lnTo>
                    <a:pt x="414" y="1410"/>
                  </a:lnTo>
                  <a:lnTo>
                    <a:pt x="413" y="1411"/>
                  </a:lnTo>
                  <a:lnTo>
                    <a:pt x="412" y="1412"/>
                  </a:lnTo>
                  <a:lnTo>
                    <a:pt x="412" y="1414"/>
                  </a:lnTo>
                  <a:lnTo>
                    <a:pt x="411" y="1415"/>
                  </a:lnTo>
                  <a:lnTo>
                    <a:pt x="410" y="1416"/>
                  </a:lnTo>
                  <a:lnTo>
                    <a:pt x="409" y="1417"/>
                  </a:lnTo>
                  <a:lnTo>
                    <a:pt x="408" y="1419"/>
                  </a:lnTo>
                  <a:lnTo>
                    <a:pt x="406" y="1421"/>
                  </a:lnTo>
                  <a:lnTo>
                    <a:pt x="403" y="1425"/>
                  </a:lnTo>
                  <a:lnTo>
                    <a:pt x="402" y="1426"/>
                  </a:lnTo>
                  <a:lnTo>
                    <a:pt x="400" y="1428"/>
                  </a:lnTo>
                  <a:lnTo>
                    <a:pt x="399" y="1429"/>
                  </a:lnTo>
                  <a:lnTo>
                    <a:pt x="397" y="1431"/>
                  </a:lnTo>
                  <a:lnTo>
                    <a:pt x="396" y="1431"/>
                  </a:lnTo>
                  <a:lnTo>
                    <a:pt x="395" y="1432"/>
                  </a:lnTo>
                  <a:lnTo>
                    <a:pt x="393" y="1433"/>
                  </a:lnTo>
                  <a:lnTo>
                    <a:pt x="392" y="1433"/>
                  </a:lnTo>
                  <a:lnTo>
                    <a:pt x="391" y="1434"/>
                  </a:lnTo>
                  <a:lnTo>
                    <a:pt x="389" y="1434"/>
                  </a:lnTo>
                  <a:lnTo>
                    <a:pt x="388" y="1434"/>
                  </a:lnTo>
                  <a:lnTo>
                    <a:pt x="387" y="1434"/>
                  </a:lnTo>
                  <a:lnTo>
                    <a:pt x="386" y="1434"/>
                  </a:lnTo>
                  <a:lnTo>
                    <a:pt x="386" y="1435"/>
                  </a:lnTo>
                  <a:lnTo>
                    <a:pt x="384" y="1435"/>
                  </a:lnTo>
                  <a:lnTo>
                    <a:pt x="383" y="1435"/>
                  </a:lnTo>
                  <a:lnTo>
                    <a:pt x="379" y="1435"/>
                  </a:lnTo>
                  <a:lnTo>
                    <a:pt x="378" y="1435"/>
                  </a:lnTo>
                  <a:lnTo>
                    <a:pt x="378" y="1436"/>
                  </a:lnTo>
                  <a:lnTo>
                    <a:pt x="373" y="1436"/>
                  </a:lnTo>
                  <a:lnTo>
                    <a:pt x="371" y="1436"/>
                  </a:lnTo>
                  <a:lnTo>
                    <a:pt x="375" y="1443"/>
                  </a:lnTo>
                  <a:lnTo>
                    <a:pt x="371" y="1444"/>
                  </a:lnTo>
                  <a:lnTo>
                    <a:pt x="371" y="1445"/>
                  </a:lnTo>
                  <a:lnTo>
                    <a:pt x="370" y="1446"/>
                  </a:lnTo>
                  <a:lnTo>
                    <a:pt x="369" y="1448"/>
                  </a:lnTo>
                  <a:lnTo>
                    <a:pt x="368" y="1450"/>
                  </a:lnTo>
                  <a:lnTo>
                    <a:pt x="367" y="1452"/>
                  </a:lnTo>
                  <a:lnTo>
                    <a:pt x="366" y="1453"/>
                  </a:lnTo>
                  <a:lnTo>
                    <a:pt x="365" y="1453"/>
                  </a:lnTo>
                  <a:lnTo>
                    <a:pt x="363" y="1453"/>
                  </a:lnTo>
                  <a:lnTo>
                    <a:pt x="362" y="1454"/>
                  </a:lnTo>
                  <a:lnTo>
                    <a:pt x="361" y="1456"/>
                  </a:lnTo>
                  <a:lnTo>
                    <a:pt x="360" y="1457"/>
                  </a:lnTo>
                  <a:lnTo>
                    <a:pt x="360" y="1458"/>
                  </a:lnTo>
                  <a:lnTo>
                    <a:pt x="359" y="1459"/>
                  </a:lnTo>
                  <a:lnTo>
                    <a:pt x="358" y="1460"/>
                  </a:lnTo>
                  <a:lnTo>
                    <a:pt x="357" y="1461"/>
                  </a:lnTo>
                  <a:lnTo>
                    <a:pt x="357" y="1462"/>
                  </a:lnTo>
                  <a:lnTo>
                    <a:pt x="356" y="1462"/>
                  </a:lnTo>
                  <a:lnTo>
                    <a:pt x="356" y="1463"/>
                  </a:lnTo>
                  <a:lnTo>
                    <a:pt x="354" y="1465"/>
                  </a:lnTo>
                  <a:lnTo>
                    <a:pt x="353" y="1465"/>
                  </a:lnTo>
                  <a:lnTo>
                    <a:pt x="352" y="1466"/>
                  </a:lnTo>
                  <a:lnTo>
                    <a:pt x="351" y="1466"/>
                  </a:lnTo>
                  <a:lnTo>
                    <a:pt x="351" y="1467"/>
                  </a:lnTo>
                  <a:lnTo>
                    <a:pt x="350" y="1468"/>
                  </a:lnTo>
                  <a:lnTo>
                    <a:pt x="349" y="1469"/>
                  </a:lnTo>
                  <a:lnTo>
                    <a:pt x="348" y="1469"/>
                  </a:lnTo>
                  <a:lnTo>
                    <a:pt x="346" y="1469"/>
                  </a:lnTo>
                  <a:lnTo>
                    <a:pt x="344" y="1470"/>
                  </a:lnTo>
                  <a:lnTo>
                    <a:pt x="341" y="1471"/>
                  </a:lnTo>
                  <a:lnTo>
                    <a:pt x="339" y="1471"/>
                  </a:lnTo>
                  <a:lnTo>
                    <a:pt x="339" y="1473"/>
                  </a:lnTo>
                  <a:lnTo>
                    <a:pt x="337" y="1473"/>
                  </a:lnTo>
                  <a:lnTo>
                    <a:pt x="336" y="1474"/>
                  </a:lnTo>
                  <a:lnTo>
                    <a:pt x="335" y="1475"/>
                  </a:lnTo>
                  <a:lnTo>
                    <a:pt x="334" y="1475"/>
                  </a:lnTo>
                  <a:lnTo>
                    <a:pt x="333" y="1476"/>
                  </a:lnTo>
                  <a:lnTo>
                    <a:pt x="332" y="1476"/>
                  </a:lnTo>
                  <a:lnTo>
                    <a:pt x="331" y="1476"/>
                  </a:lnTo>
                  <a:lnTo>
                    <a:pt x="330" y="1477"/>
                  </a:lnTo>
                  <a:lnTo>
                    <a:pt x="328" y="1477"/>
                  </a:lnTo>
                  <a:lnTo>
                    <a:pt x="327" y="1477"/>
                  </a:lnTo>
                  <a:lnTo>
                    <a:pt x="326" y="1477"/>
                  </a:lnTo>
                  <a:lnTo>
                    <a:pt x="325" y="1477"/>
                  </a:lnTo>
                  <a:lnTo>
                    <a:pt x="324" y="1476"/>
                  </a:lnTo>
                  <a:lnTo>
                    <a:pt x="323" y="1476"/>
                  </a:lnTo>
                  <a:lnTo>
                    <a:pt x="322" y="1476"/>
                  </a:lnTo>
                  <a:lnTo>
                    <a:pt x="322" y="1477"/>
                  </a:lnTo>
                  <a:lnTo>
                    <a:pt x="320" y="1477"/>
                  </a:lnTo>
                  <a:lnTo>
                    <a:pt x="316" y="1482"/>
                  </a:lnTo>
                  <a:lnTo>
                    <a:pt x="315" y="1483"/>
                  </a:lnTo>
                  <a:lnTo>
                    <a:pt x="313" y="1485"/>
                  </a:lnTo>
                  <a:lnTo>
                    <a:pt x="311" y="1485"/>
                  </a:lnTo>
                  <a:lnTo>
                    <a:pt x="310" y="1486"/>
                  </a:lnTo>
                  <a:lnTo>
                    <a:pt x="309" y="1487"/>
                  </a:lnTo>
                  <a:lnTo>
                    <a:pt x="309" y="1490"/>
                  </a:lnTo>
                  <a:lnTo>
                    <a:pt x="308" y="1490"/>
                  </a:lnTo>
                  <a:lnTo>
                    <a:pt x="308" y="1491"/>
                  </a:lnTo>
                  <a:lnTo>
                    <a:pt x="307" y="1492"/>
                  </a:lnTo>
                  <a:lnTo>
                    <a:pt x="307" y="1493"/>
                  </a:lnTo>
                  <a:lnTo>
                    <a:pt x="307" y="1494"/>
                  </a:lnTo>
                  <a:lnTo>
                    <a:pt x="306" y="1495"/>
                  </a:lnTo>
                  <a:lnTo>
                    <a:pt x="306" y="1496"/>
                  </a:lnTo>
                  <a:lnTo>
                    <a:pt x="305" y="1496"/>
                  </a:lnTo>
                  <a:lnTo>
                    <a:pt x="305" y="1498"/>
                  </a:lnTo>
                  <a:lnTo>
                    <a:pt x="302" y="1500"/>
                  </a:lnTo>
                  <a:lnTo>
                    <a:pt x="302" y="1501"/>
                  </a:lnTo>
                  <a:lnTo>
                    <a:pt x="301" y="1504"/>
                  </a:lnTo>
                  <a:lnTo>
                    <a:pt x="301" y="1507"/>
                  </a:lnTo>
                  <a:lnTo>
                    <a:pt x="299" y="1503"/>
                  </a:lnTo>
                  <a:lnTo>
                    <a:pt x="298" y="1502"/>
                  </a:lnTo>
                  <a:lnTo>
                    <a:pt x="292" y="1498"/>
                  </a:lnTo>
                  <a:lnTo>
                    <a:pt x="291" y="1498"/>
                  </a:lnTo>
                  <a:lnTo>
                    <a:pt x="288" y="1495"/>
                  </a:lnTo>
                  <a:lnTo>
                    <a:pt x="287" y="1494"/>
                  </a:lnTo>
                  <a:lnTo>
                    <a:pt x="287" y="1493"/>
                  </a:lnTo>
                  <a:lnTo>
                    <a:pt x="285" y="1492"/>
                  </a:lnTo>
                  <a:lnTo>
                    <a:pt x="284" y="1491"/>
                  </a:lnTo>
                  <a:lnTo>
                    <a:pt x="283" y="1490"/>
                  </a:lnTo>
                  <a:lnTo>
                    <a:pt x="282" y="1488"/>
                  </a:lnTo>
                  <a:lnTo>
                    <a:pt x="280" y="1484"/>
                  </a:lnTo>
                  <a:lnTo>
                    <a:pt x="277" y="1479"/>
                  </a:lnTo>
                  <a:lnTo>
                    <a:pt x="277" y="1478"/>
                  </a:lnTo>
                  <a:lnTo>
                    <a:pt x="276" y="1477"/>
                  </a:lnTo>
                  <a:lnTo>
                    <a:pt x="275" y="1476"/>
                  </a:lnTo>
                  <a:lnTo>
                    <a:pt x="274" y="1475"/>
                  </a:lnTo>
                  <a:lnTo>
                    <a:pt x="273" y="1474"/>
                  </a:lnTo>
                  <a:lnTo>
                    <a:pt x="272" y="1473"/>
                  </a:lnTo>
                  <a:lnTo>
                    <a:pt x="271" y="1473"/>
                  </a:lnTo>
                  <a:lnTo>
                    <a:pt x="267" y="1470"/>
                  </a:lnTo>
                  <a:lnTo>
                    <a:pt x="266" y="1470"/>
                  </a:lnTo>
                  <a:lnTo>
                    <a:pt x="264" y="1469"/>
                  </a:lnTo>
                  <a:lnTo>
                    <a:pt x="262" y="1469"/>
                  </a:lnTo>
                  <a:lnTo>
                    <a:pt x="259" y="1468"/>
                  </a:lnTo>
                  <a:lnTo>
                    <a:pt x="257" y="1468"/>
                  </a:lnTo>
                  <a:lnTo>
                    <a:pt x="256" y="1468"/>
                  </a:lnTo>
                  <a:lnTo>
                    <a:pt x="253" y="1467"/>
                  </a:lnTo>
                  <a:lnTo>
                    <a:pt x="250" y="1467"/>
                  </a:lnTo>
                  <a:lnTo>
                    <a:pt x="248" y="1467"/>
                  </a:lnTo>
                  <a:lnTo>
                    <a:pt x="248" y="1469"/>
                  </a:lnTo>
                  <a:lnTo>
                    <a:pt x="247" y="1473"/>
                  </a:lnTo>
                  <a:lnTo>
                    <a:pt x="247" y="1475"/>
                  </a:lnTo>
                  <a:lnTo>
                    <a:pt x="245" y="1482"/>
                  </a:lnTo>
                  <a:lnTo>
                    <a:pt x="245" y="1485"/>
                  </a:lnTo>
                  <a:lnTo>
                    <a:pt x="245" y="1486"/>
                  </a:lnTo>
                  <a:lnTo>
                    <a:pt x="244" y="1487"/>
                  </a:lnTo>
                  <a:lnTo>
                    <a:pt x="242" y="1487"/>
                  </a:lnTo>
                  <a:lnTo>
                    <a:pt x="241" y="1487"/>
                  </a:lnTo>
                  <a:lnTo>
                    <a:pt x="239" y="1487"/>
                  </a:lnTo>
                  <a:lnTo>
                    <a:pt x="238" y="1488"/>
                  </a:lnTo>
                  <a:lnTo>
                    <a:pt x="237" y="1487"/>
                  </a:lnTo>
                  <a:lnTo>
                    <a:pt x="234" y="1486"/>
                  </a:lnTo>
                  <a:lnTo>
                    <a:pt x="233" y="1486"/>
                  </a:lnTo>
                  <a:lnTo>
                    <a:pt x="232" y="1486"/>
                  </a:lnTo>
                  <a:lnTo>
                    <a:pt x="229" y="1487"/>
                  </a:lnTo>
                  <a:lnTo>
                    <a:pt x="228" y="1488"/>
                  </a:lnTo>
                  <a:lnTo>
                    <a:pt x="225" y="1492"/>
                  </a:lnTo>
                  <a:lnTo>
                    <a:pt x="224" y="1494"/>
                  </a:lnTo>
                  <a:lnTo>
                    <a:pt x="222" y="1498"/>
                  </a:lnTo>
                  <a:lnTo>
                    <a:pt x="220" y="1500"/>
                  </a:lnTo>
                  <a:lnTo>
                    <a:pt x="218" y="1500"/>
                  </a:lnTo>
                  <a:lnTo>
                    <a:pt x="218" y="1499"/>
                  </a:lnTo>
                  <a:lnTo>
                    <a:pt x="215" y="1496"/>
                  </a:lnTo>
                  <a:lnTo>
                    <a:pt x="214" y="1494"/>
                  </a:lnTo>
                  <a:lnTo>
                    <a:pt x="207" y="1488"/>
                  </a:lnTo>
                  <a:lnTo>
                    <a:pt x="204" y="1485"/>
                  </a:lnTo>
                  <a:lnTo>
                    <a:pt x="201" y="1481"/>
                  </a:lnTo>
                  <a:lnTo>
                    <a:pt x="197" y="1478"/>
                  </a:lnTo>
                  <a:lnTo>
                    <a:pt x="194" y="1476"/>
                  </a:lnTo>
                  <a:lnTo>
                    <a:pt x="182" y="1470"/>
                  </a:lnTo>
                  <a:lnTo>
                    <a:pt x="176" y="1469"/>
                  </a:lnTo>
                  <a:lnTo>
                    <a:pt x="173" y="1468"/>
                  </a:lnTo>
                  <a:lnTo>
                    <a:pt x="172" y="1466"/>
                  </a:lnTo>
                  <a:lnTo>
                    <a:pt x="170" y="1461"/>
                  </a:lnTo>
                  <a:lnTo>
                    <a:pt x="169" y="1459"/>
                  </a:lnTo>
                  <a:lnTo>
                    <a:pt x="168" y="1458"/>
                  </a:lnTo>
                  <a:lnTo>
                    <a:pt x="167" y="1459"/>
                  </a:lnTo>
                  <a:lnTo>
                    <a:pt x="162" y="1461"/>
                  </a:lnTo>
                  <a:lnTo>
                    <a:pt x="159" y="1461"/>
                  </a:lnTo>
                  <a:lnTo>
                    <a:pt x="159" y="1462"/>
                  </a:lnTo>
                  <a:lnTo>
                    <a:pt x="158" y="1463"/>
                  </a:lnTo>
                  <a:lnTo>
                    <a:pt x="158" y="1466"/>
                  </a:lnTo>
                  <a:lnTo>
                    <a:pt x="158" y="1469"/>
                  </a:lnTo>
                  <a:lnTo>
                    <a:pt x="158" y="1470"/>
                  </a:lnTo>
                  <a:lnTo>
                    <a:pt x="156" y="1470"/>
                  </a:lnTo>
                  <a:lnTo>
                    <a:pt x="152" y="1469"/>
                  </a:lnTo>
                  <a:lnTo>
                    <a:pt x="147" y="1468"/>
                  </a:lnTo>
                  <a:lnTo>
                    <a:pt x="145" y="1467"/>
                  </a:lnTo>
                  <a:lnTo>
                    <a:pt x="135" y="1463"/>
                  </a:lnTo>
                  <a:lnTo>
                    <a:pt x="130" y="1463"/>
                  </a:lnTo>
                  <a:lnTo>
                    <a:pt x="127" y="1462"/>
                  </a:lnTo>
                  <a:lnTo>
                    <a:pt x="125" y="1461"/>
                  </a:lnTo>
                  <a:lnTo>
                    <a:pt x="124" y="1460"/>
                  </a:lnTo>
                  <a:lnTo>
                    <a:pt x="121" y="1458"/>
                  </a:lnTo>
                  <a:lnTo>
                    <a:pt x="120" y="1457"/>
                  </a:lnTo>
                  <a:lnTo>
                    <a:pt x="118" y="1454"/>
                  </a:lnTo>
                  <a:lnTo>
                    <a:pt x="116" y="1451"/>
                  </a:lnTo>
                  <a:lnTo>
                    <a:pt x="115" y="1446"/>
                  </a:lnTo>
                  <a:lnTo>
                    <a:pt x="111" y="1443"/>
                  </a:lnTo>
                  <a:lnTo>
                    <a:pt x="109" y="1441"/>
                  </a:lnTo>
                  <a:lnTo>
                    <a:pt x="104" y="1439"/>
                  </a:lnTo>
                  <a:lnTo>
                    <a:pt x="102" y="1437"/>
                  </a:lnTo>
                  <a:lnTo>
                    <a:pt x="101" y="1436"/>
                  </a:lnTo>
                  <a:lnTo>
                    <a:pt x="99" y="1434"/>
                  </a:lnTo>
                  <a:lnTo>
                    <a:pt x="98" y="1431"/>
                  </a:lnTo>
                  <a:lnTo>
                    <a:pt x="98" y="1426"/>
                  </a:lnTo>
                  <a:lnTo>
                    <a:pt x="96" y="1424"/>
                  </a:lnTo>
                  <a:lnTo>
                    <a:pt x="94" y="1424"/>
                  </a:lnTo>
                  <a:lnTo>
                    <a:pt x="92" y="1424"/>
                  </a:lnTo>
                  <a:lnTo>
                    <a:pt x="86" y="1425"/>
                  </a:lnTo>
                  <a:lnTo>
                    <a:pt x="83" y="1427"/>
                  </a:lnTo>
                  <a:lnTo>
                    <a:pt x="78" y="1431"/>
                  </a:lnTo>
                  <a:lnTo>
                    <a:pt x="77" y="1431"/>
                  </a:lnTo>
                  <a:lnTo>
                    <a:pt x="74" y="1429"/>
                  </a:lnTo>
                  <a:lnTo>
                    <a:pt x="65" y="1431"/>
                  </a:lnTo>
                  <a:lnTo>
                    <a:pt x="64" y="1429"/>
                  </a:lnTo>
                  <a:lnTo>
                    <a:pt x="61" y="1427"/>
                  </a:lnTo>
                  <a:lnTo>
                    <a:pt x="60" y="1426"/>
                  </a:lnTo>
                  <a:lnTo>
                    <a:pt x="57" y="1421"/>
                  </a:lnTo>
                  <a:lnTo>
                    <a:pt x="52" y="1418"/>
                  </a:lnTo>
                  <a:lnTo>
                    <a:pt x="50" y="1415"/>
                  </a:lnTo>
                  <a:lnTo>
                    <a:pt x="48" y="1410"/>
                  </a:lnTo>
                  <a:lnTo>
                    <a:pt x="47" y="1409"/>
                  </a:lnTo>
                  <a:lnTo>
                    <a:pt x="43" y="1406"/>
                  </a:lnTo>
                  <a:lnTo>
                    <a:pt x="41" y="1404"/>
                  </a:lnTo>
                  <a:lnTo>
                    <a:pt x="39" y="1401"/>
                  </a:lnTo>
                  <a:lnTo>
                    <a:pt x="38" y="1398"/>
                  </a:lnTo>
                  <a:lnTo>
                    <a:pt x="36" y="1384"/>
                  </a:lnTo>
                  <a:lnTo>
                    <a:pt x="34" y="1379"/>
                  </a:lnTo>
                  <a:lnTo>
                    <a:pt x="26" y="1375"/>
                  </a:lnTo>
                  <a:lnTo>
                    <a:pt x="22" y="1378"/>
                  </a:lnTo>
                  <a:lnTo>
                    <a:pt x="21" y="1382"/>
                  </a:lnTo>
                  <a:lnTo>
                    <a:pt x="20" y="1384"/>
                  </a:lnTo>
                  <a:lnTo>
                    <a:pt x="18" y="1385"/>
                  </a:lnTo>
                  <a:lnTo>
                    <a:pt x="17" y="1386"/>
                  </a:lnTo>
                  <a:lnTo>
                    <a:pt x="15" y="1386"/>
                  </a:lnTo>
                  <a:lnTo>
                    <a:pt x="3" y="1386"/>
                  </a:lnTo>
                  <a:lnTo>
                    <a:pt x="0" y="1386"/>
                  </a:lnTo>
                  <a:lnTo>
                    <a:pt x="3" y="1384"/>
                  </a:lnTo>
                  <a:lnTo>
                    <a:pt x="6" y="1376"/>
                  </a:lnTo>
                  <a:lnTo>
                    <a:pt x="13" y="1361"/>
                  </a:lnTo>
                  <a:lnTo>
                    <a:pt x="14" y="1350"/>
                  </a:lnTo>
                  <a:lnTo>
                    <a:pt x="17" y="1343"/>
                  </a:lnTo>
                  <a:lnTo>
                    <a:pt x="32" y="1333"/>
                  </a:lnTo>
                  <a:lnTo>
                    <a:pt x="57" y="1324"/>
                  </a:lnTo>
                  <a:lnTo>
                    <a:pt x="76" y="1308"/>
                  </a:lnTo>
                  <a:lnTo>
                    <a:pt x="121" y="1298"/>
                  </a:lnTo>
                  <a:lnTo>
                    <a:pt x="150" y="1291"/>
                  </a:lnTo>
                  <a:lnTo>
                    <a:pt x="175" y="1275"/>
                  </a:lnTo>
                  <a:lnTo>
                    <a:pt x="185" y="1272"/>
                  </a:lnTo>
                  <a:lnTo>
                    <a:pt x="186" y="1270"/>
                  </a:lnTo>
                  <a:lnTo>
                    <a:pt x="191" y="1270"/>
                  </a:lnTo>
                  <a:lnTo>
                    <a:pt x="216" y="1269"/>
                  </a:lnTo>
                  <a:lnTo>
                    <a:pt x="222" y="1269"/>
                  </a:lnTo>
                  <a:lnTo>
                    <a:pt x="237" y="1261"/>
                  </a:lnTo>
                  <a:lnTo>
                    <a:pt x="242" y="1249"/>
                  </a:lnTo>
                  <a:lnTo>
                    <a:pt x="250" y="1231"/>
                  </a:lnTo>
                  <a:lnTo>
                    <a:pt x="250" y="1220"/>
                  </a:lnTo>
                  <a:lnTo>
                    <a:pt x="245" y="1205"/>
                  </a:lnTo>
                  <a:lnTo>
                    <a:pt x="248" y="1174"/>
                  </a:lnTo>
                  <a:lnTo>
                    <a:pt x="258" y="1166"/>
                  </a:lnTo>
                  <a:lnTo>
                    <a:pt x="283" y="1173"/>
                  </a:lnTo>
                  <a:lnTo>
                    <a:pt x="300" y="1160"/>
                  </a:lnTo>
                  <a:lnTo>
                    <a:pt x="301" y="1159"/>
                  </a:lnTo>
                  <a:lnTo>
                    <a:pt x="314" y="1150"/>
                  </a:lnTo>
                  <a:lnTo>
                    <a:pt x="315" y="1141"/>
                  </a:lnTo>
                  <a:lnTo>
                    <a:pt x="315" y="1140"/>
                  </a:lnTo>
                  <a:lnTo>
                    <a:pt x="309" y="1122"/>
                  </a:lnTo>
                  <a:lnTo>
                    <a:pt x="308" y="1120"/>
                  </a:lnTo>
                  <a:lnTo>
                    <a:pt x="308" y="1119"/>
                  </a:lnTo>
                  <a:lnTo>
                    <a:pt x="308" y="1118"/>
                  </a:lnTo>
                  <a:lnTo>
                    <a:pt x="307" y="1118"/>
                  </a:lnTo>
                  <a:lnTo>
                    <a:pt x="309" y="1114"/>
                  </a:lnTo>
                  <a:lnTo>
                    <a:pt x="323" y="1107"/>
                  </a:lnTo>
                  <a:lnTo>
                    <a:pt x="324" y="1107"/>
                  </a:lnTo>
                  <a:lnTo>
                    <a:pt x="326" y="1106"/>
                  </a:lnTo>
                  <a:lnTo>
                    <a:pt x="328" y="1105"/>
                  </a:lnTo>
                  <a:lnTo>
                    <a:pt x="330" y="1105"/>
                  </a:lnTo>
                  <a:lnTo>
                    <a:pt x="331" y="1103"/>
                  </a:lnTo>
                  <a:lnTo>
                    <a:pt x="332" y="1103"/>
                  </a:lnTo>
                  <a:lnTo>
                    <a:pt x="341" y="1099"/>
                  </a:lnTo>
                  <a:lnTo>
                    <a:pt x="358" y="1081"/>
                  </a:lnTo>
                  <a:lnTo>
                    <a:pt x="380" y="1068"/>
                  </a:lnTo>
                  <a:lnTo>
                    <a:pt x="386" y="1058"/>
                  </a:lnTo>
                  <a:lnTo>
                    <a:pt x="388" y="1055"/>
                  </a:lnTo>
                  <a:lnTo>
                    <a:pt x="389" y="1053"/>
                  </a:lnTo>
                  <a:lnTo>
                    <a:pt x="389" y="1052"/>
                  </a:lnTo>
                  <a:lnTo>
                    <a:pt x="391" y="1051"/>
                  </a:lnTo>
                  <a:lnTo>
                    <a:pt x="397" y="1044"/>
                  </a:lnTo>
                  <a:lnTo>
                    <a:pt x="400" y="1027"/>
                  </a:lnTo>
                  <a:lnTo>
                    <a:pt x="402" y="1025"/>
                  </a:lnTo>
                  <a:lnTo>
                    <a:pt x="410" y="1019"/>
                  </a:lnTo>
                  <a:lnTo>
                    <a:pt x="421" y="1011"/>
                  </a:lnTo>
                  <a:lnTo>
                    <a:pt x="426" y="1009"/>
                  </a:lnTo>
                  <a:lnTo>
                    <a:pt x="432" y="1010"/>
                  </a:lnTo>
                  <a:lnTo>
                    <a:pt x="434" y="1011"/>
                  </a:lnTo>
                  <a:lnTo>
                    <a:pt x="435" y="1011"/>
                  </a:lnTo>
                  <a:lnTo>
                    <a:pt x="437" y="1011"/>
                  </a:lnTo>
                  <a:lnTo>
                    <a:pt x="444" y="1010"/>
                  </a:lnTo>
                  <a:lnTo>
                    <a:pt x="446" y="1008"/>
                  </a:lnTo>
                  <a:lnTo>
                    <a:pt x="448" y="1006"/>
                  </a:lnTo>
                  <a:lnTo>
                    <a:pt x="454" y="986"/>
                  </a:lnTo>
                  <a:lnTo>
                    <a:pt x="456" y="982"/>
                  </a:lnTo>
                  <a:lnTo>
                    <a:pt x="456" y="981"/>
                  </a:lnTo>
                  <a:lnTo>
                    <a:pt x="459" y="977"/>
                  </a:lnTo>
                  <a:lnTo>
                    <a:pt x="462" y="973"/>
                  </a:lnTo>
                  <a:lnTo>
                    <a:pt x="463" y="971"/>
                  </a:lnTo>
                  <a:lnTo>
                    <a:pt x="463" y="969"/>
                  </a:lnTo>
                  <a:lnTo>
                    <a:pt x="466" y="964"/>
                  </a:lnTo>
                  <a:lnTo>
                    <a:pt x="466" y="963"/>
                  </a:lnTo>
                  <a:lnTo>
                    <a:pt x="470" y="959"/>
                  </a:lnTo>
                  <a:lnTo>
                    <a:pt x="473" y="957"/>
                  </a:lnTo>
                  <a:lnTo>
                    <a:pt x="478" y="956"/>
                  </a:lnTo>
                  <a:lnTo>
                    <a:pt x="483" y="951"/>
                  </a:lnTo>
                  <a:lnTo>
                    <a:pt x="508" y="926"/>
                  </a:lnTo>
                  <a:lnTo>
                    <a:pt x="518" y="916"/>
                  </a:lnTo>
                  <a:lnTo>
                    <a:pt x="525" y="908"/>
                  </a:lnTo>
                  <a:lnTo>
                    <a:pt x="528" y="907"/>
                  </a:lnTo>
                  <a:lnTo>
                    <a:pt x="546" y="891"/>
                  </a:lnTo>
                  <a:lnTo>
                    <a:pt x="561" y="880"/>
                  </a:lnTo>
                  <a:lnTo>
                    <a:pt x="569" y="873"/>
                  </a:lnTo>
                  <a:lnTo>
                    <a:pt x="583" y="866"/>
                  </a:lnTo>
                  <a:lnTo>
                    <a:pt x="584" y="865"/>
                  </a:lnTo>
                  <a:lnTo>
                    <a:pt x="584" y="864"/>
                  </a:lnTo>
                  <a:lnTo>
                    <a:pt x="585" y="864"/>
                  </a:lnTo>
                  <a:lnTo>
                    <a:pt x="589" y="859"/>
                  </a:lnTo>
                  <a:lnTo>
                    <a:pt x="594" y="848"/>
                  </a:lnTo>
                  <a:lnTo>
                    <a:pt x="595" y="847"/>
                  </a:lnTo>
                  <a:lnTo>
                    <a:pt x="598" y="840"/>
                  </a:lnTo>
                  <a:lnTo>
                    <a:pt x="602" y="831"/>
                  </a:lnTo>
                  <a:lnTo>
                    <a:pt x="602" y="830"/>
                  </a:lnTo>
                  <a:lnTo>
                    <a:pt x="609" y="822"/>
                  </a:lnTo>
                  <a:lnTo>
                    <a:pt x="615" y="816"/>
                  </a:lnTo>
                  <a:lnTo>
                    <a:pt x="616" y="816"/>
                  </a:lnTo>
                  <a:lnTo>
                    <a:pt x="633" y="805"/>
                  </a:lnTo>
                  <a:lnTo>
                    <a:pt x="637" y="802"/>
                  </a:lnTo>
                  <a:lnTo>
                    <a:pt x="642" y="800"/>
                  </a:lnTo>
                  <a:lnTo>
                    <a:pt x="654" y="792"/>
                  </a:lnTo>
                  <a:lnTo>
                    <a:pt x="656" y="791"/>
                  </a:lnTo>
                  <a:lnTo>
                    <a:pt x="670" y="782"/>
                  </a:lnTo>
                  <a:lnTo>
                    <a:pt x="678" y="772"/>
                  </a:lnTo>
                  <a:lnTo>
                    <a:pt x="679" y="772"/>
                  </a:lnTo>
                  <a:lnTo>
                    <a:pt x="692" y="760"/>
                  </a:lnTo>
                  <a:lnTo>
                    <a:pt x="694" y="758"/>
                  </a:lnTo>
                  <a:lnTo>
                    <a:pt x="701" y="747"/>
                  </a:lnTo>
                  <a:lnTo>
                    <a:pt x="703" y="742"/>
                  </a:lnTo>
                  <a:lnTo>
                    <a:pt x="706" y="739"/>
                  </a:lnTo>
                  <a:lnTo>
                    <a:pt x="709" y="734"/>
                  </a:lnTo>
                  <a:lnTo>
                    <a:pt x="710" y="734"/>
                  </a:lnTo>
                  <a:lnTo>
                    <a:pt x="710" y="733"/>
                  </a:lnTo>
                  <a:lnTo>
                    <a:pt x="716" y="725"/>
                  </a:lnTo>
                  <a:lnTo>
                    <a:pt x="724" y="720"/>
                  </a:lnTo>
                  <a:lnTo>
                    <a:pt x="728" y="715"/>
                  </a:lnTo>
                  <a:lnTo>
                    <a:pt x="730" y="714"/>
                  </a:lnTo>
                  <a:lnTo>
                    <a:pt x="735" y="709"/>
                  </a:lnTo>
                  <a:lnTo>
                    <a:pt x="745" y="707"/>
                  </a:lnTo>
                  <a:lnTo>
                    <a:pt x="752" y="703"/>
                  </a:lnTo>
                  <a:lnTo>
                    <a:pt x="761" y="695"/>
                  </a:lnTo>
                  <a:lnTo>
                    <a:pt x="762" y="693"/>
                  </a:lnTo>
                  <a:lnTo>
                    <a:pt x="767" y="684"/>
                  </a:lnTo>
                  <a:lnTo>
                    <a:pt x="774" y="676"/>
                  </a:lnTo>
                  <a:lnTo>
                    <a:pt x="788" y="663"/>
                  </a:lnTo>
                  <a:lnTo>
                    <a:pt x="793" y="659"/>
                  </a:lnTo>
                  <a:lnTo>
                    <a:pt x="796" y="657"/>
                  </a:lnTo>
                  <a:lnTo>
                    <a:pt x="812" y="658"/>
                  </a:lnTo>
                  <a:lnTo>
                    <a:pt x="823" y="666"/>
                  </a:lnTo>
                  <a:lnTo>
                    <a:pt x="827" y="667"/>
                  </a:lnTo>
                  <a:lnTo>
                    <a:pt x="828" y="667"/>
                  </a:lnTo>
                  <a:lnTo>
                    <a:pt x="833" y="663"/>
                  </a:lnTo>
                  <a:lnTo>
                    <a:pt x="834" y="662"/>
                  </a:lnTo>
                  <a:lnTo>
                    <a:pt x="834" y="661"/>
                  </a:lnTo>
                  <a:lnTo>
                    <a:pt x="834" y="659"/>
                  </a:lnTo>
                  <a:lnTo>
                    <a:pt x="834" y="658"/>
                  </a:lnTo>
                  <a:lnTo>
                    <a:pt x="835" y="658"/>
                  </a:lnTo>
                  <a:lnTo>
                    <a:pt x="835" y="657"/>
                  </a:lnTo>
                  <a:lnTo>
                    <a:pt x="835" y="654"/>
                  </a:lnTo>
                  <a:lnTo>
                    <a:pt x="835" y="653"/>
                  </a:lnTo>
                  <a:lnTo>
                    <a:pt x="832" y="643"/>
                  </a:lnTo>
                  <a:lnTo>
                    <a:pt x="831" y="643"/>
                  </a:lnTo>
                  <a:lnTo>
                    <a:pt x="827" y="634"/>
                  </a:lnTo>
                  <a:lnTo>
                    <a:pt x="821" y="616"/>
                  </a:lnTo>
                  <a:lnTo>
                    <a:pt x="819" y="608"/>
                  </a:lnTo>
                  <a:lnTo>
                    <a:pt x="821" y="604"/>
                  </a:lnTo>
                  <a:lnTo>
                    <a:pt x="822" y="598"/>
                  </a:lnTo>
                  <a:lnTo>
                    <a:pt x="823" y="597"/>
                  </a:lnTo>
                  <a:lnTo>
                    <a:pt x="824" y="592"/>
                  </a:lnTo>
                  <a:lnTo>
                    <a:pt x="825" y="589"/>
                  </a:lnTo>
                  <a:lnTo>
                    <a:pt x="825" y="583"/>
                  </a:lnTo>
                  <a:lnTo>
                    <a:pt x="825" y="582"/>
                  </a:lnTo>
                  <a:lnTo>
                    <a:pt x="825" y="581"/>
                  </a:lnTo>
                  <a:lnTo>
                    <a:pt x="825" y="580"/>
                  </a:lnTo>
                  <a:lnTo>
                    <a:pt x="824" y="576"/>
                  </a:lnTo>
                  <a:lnTo>
                    <a:pt x="822" y="571"/>
                  </a:lnTo>
                  <a:lnTo>
                    <a:pt x="821" y="570"/>
                  </a:lnTo>
                  <a:lnTo>
                    <a:pt x="822" y="565"/>
                  </a:lnTo>
                  <a:lnTo>
                    <a:pt x="833" y="550"/>
                  </a:lnTo>
                  <a:lnTo>
                    <a:pt x="835" y="548"/>
                  </a:lnTo>
                  <a:lnTo>
                    <a:pt x="835" y="547"/>
                  </a:lnTo>
                  <a:lnTo>
                    <a:pt x="836" y="547"/>
                  </a:lnTo>
                  <a:lnTo>
                    <a:pt x="836" y="546"/>
                  </a:lnTo>
                  <a:lnTo>
                    <a:pt x="838" y="545"/>
                  </a:lnTo>
                  <a:lnTo>
                    <a:pt x="839" y="545"/>
                  </a:lnTo>
                  <a:lnTo>
                    <a:pt x="839" y="541"/>
                  </a:lnTo>
                  <a:lnTo>
                    <a:pt x="839" y="540"/>
                  </a:lnTo>
                  <a:lnTo>
                    <a:pt x="839" y="539"/>
                  </a:lnTo>
                  <a:lnTo>
                    <a:pt x="839" y="537"/>
                  </a:lnTo>
                  <a:lnTo>
                    <a:pt x="833" y="529"/>
                  </a:lnTo>
                  <a:lnTo>
                    <a:pt x="833" y="523"/>
                  </a:lnTo>
                  <a:lnTo>
                    <a:pt x="834" y="521"/>
                  </a:lnTo>
                  <a:lnTo>
                    <a:pt x="835" y="520"/>
                  </a:lnTo>
                  <a:lnTo>
                    <a:pt x="836" y="516"/>
                  </a:lnTo>
                  <a:lnTo>
                    <a:pt x="839" y="513"/>
                  </a:lnTo>
                  <a:lnTo>
                    <a:pt x="840" y="512"/>
                  </a:lnTo>
                  <a:lnTo>
                    <a:pt x="841" y="511"/>
                  </a:lnTo>
                  <a:lnTo>
                    <a:pt x="842" y="509"/>
                  </a:lnTo>
                  <a:lnTo>
                    <a:pt x="843" y="507"/>
                  </a:lnTo>
                  <a:lnTo>
                    <a:pt x="845" y="505"/>
                  </a:lnTo>
                  <a:lnTo>
                    <a:pt x="845" y="504"/>
                  </a:lnTo>
                  <a:lnTo>
                    <a:pt x="848" y="502"/>
                  </a:lnTo>
                  <a:lnTo>
                    <a:pt x="848" y="500"/>
                  </a:lnTo>
                  <a:lnTo>
                    <a:pt x="849" y="499"/>
                  </a:lnTo>
                  <a:lnTo>
                    <a:pt x="849" y="498"/>
                  </a:lnTo>
                  <a:lnTo>
                    <a:pt x="850" y="497"/>
                  </a:lnTo>
                  <a:lnTo>
                    <a:pt x="850" y="496"/>
                  </a:lnTo>
                  <a:lnTo>
                    <a:pt x="850" y="495"/>
                  </a:lnTo>
                  <a:lnTo>
                    <a:pt x="851" y="495"/>
                  </a:lnTo>
                  <a:lnTo>
                    <a:pt x="852" y="494"/>
                  </a:lnTo>
                  <a:lnTo>
                    <a:pt x="852" y="492"/>
                  </a:lnTo>
                  <a:lnTo>
                    <a:pt x="853" y="492"/>
                  </a:lnTo>
                  <a:lnTo>
                    <a:pt x="854" y="491"/>
                  </a:lnTo>
                  <a:lnTo>
                    <a:pt x="857" y="489"/>
                  </a:lnTo>
                  <a:lnTo>
                    <a:pt x="859" y="487"/>
                  </a:lnTo>
                  <a:lnTo>
                    <a:pt x="860" y="487"/>
                  </a:lnTo>
                  <a:lnTo>
                    <a:pt x="860" y="486"/>
                  </a:lnTo>
                  <a:lnTo>
                    <a:pt x="861" y="486"/>
                  </a:lnTo>
                  <a:lnTo>
                    <a:pt x="862" y="484"/>
                  </a:lnTo>
                  <a:lnTo>
                    <a:pt x="865" y="483"/>
                  </a:lnTo>
                  <a:lnTo>
                    <a:pt x="865" y="482"/>
                  </a:lnTo>
                  <a:lnTo>
                    <a:pt x="866" y="482"/>
                  </a:lnTo>
                  <a:lnTo>
                    <a:pt x="867" y="481"/>
                  </a:lnTo>
                  <a:lnTo>
                    <a:pt x="868" y="481"/>
                  </a:lnTo>
                  <a:lnTo>
                    <a:pt x="868" y="480"/>
                  </a:lnTo>
                  <a:lnTo>
                    <a:pt x="868" y="479"/>
                  </a:lnTo>
                  <a:lnTo>
                    <a:pt x="869" y="479"/>
                  </a:lnTo>
                  <a:lnTo>
                    <a:pt x="869" y="478"/>
                  </a:lnTo>
                  <a:lnTo>
                    <a:pt x="869" y="477"/>
                  </a:lnTo>
                  <a:lnTo>
                    <a:pt x="869" y="475"/>
                  </a:lnTo>
                  <a:lnTo>
                    <a:pt x="870" y="474"/>
                  </a:lnTo>
                  <a:lnTo>
                    <a:pt x="870" y="473"/>
                  </a:lnTo>
                  <a:lnTo>
                    <a:pt x="871" y="473"/>
                  </a:lnTo>
                  <a:lnTo>
                    <a:pt x="871" y="472"/>
                  </a:lnTo>
                  <a:lnTo>
                    <a:pt x="871" y="471"/>
                  </a:lnTo>
                  <a:lnTo>
                    <a:pt x="871" y="470"/>
                  </a:lnTo>
                  <a:lnTo>
                    <a:pt x="873" y="467"/>
                  </a:lnTo>
                  <a:lnTo>
                    <a:pt x="871" y="465"/>
                  </a:lnTo>
                  <a:lnTo>
                    <a:pt x="871" y="459"/>
                  </a:lnTo>
                  <a:lnTo>
                    <a:pt x="873" y="457"/>
                  </a:lnTo>
                  <a:lnTo>
                    <a:pt x="873" y="456"/>
                  </a:lnTo>
                  <a:lnTo>
                    <a:pt x="873" y="455"/>
                  </a:lnTo>
                  <a:lnTo>
                    <a:pt x="870" y="446"/>
                  </a:lnTo>
                  <a:lnTo>
                    <a:pt x="869" y="445"/>
                  </a:lnTo>
                  <a:lnTo>
                    <a:pt x="868" y="442"/>
                  </a:lnTo>
                  <a:lnTo>
                    <a:pt x="868" y="441"/>
                  </a:lnTo>
                  <a:lnTo>
                    <a:pt x="869" y="440"/>
                  </a:lnTo>
                  <a:lnTo>
                    <a:pt x="869" y="439"/>
                  </a:lnTo>
                  <a:lnTo>
                    <a:pt x="870" y="439"/>
                  </a:lnTo>
                  <a:lnTo>
                    <a:pt x="870" y="438"/>
                  </a:lnTo>
                  <a:lnTo>
                    <a:pt x="871" y="438"/>
                  </a:lnTo>
                  <a:lnTo>
                    <a:pt x="873" y="437"/>
                  </a:lnTo>
                  <a:lnTo>
                    <a:pt x="874" y="437"/>
                  </a:lnTo>
                  <a:lnTo>
                    <a:pt x="874" y="436"/>
                  </a:lnTo>
                  <a:lnTo>
                    <a:pt x="875" y="436"/>
                  </a:lnTo>
                  <a:lnTo>
                    <a:pt x="875" y="435"/>
                  </a:lnTo>
                  <a:lnTo>
                    <a:pt x="876" y="435"/>
                  </a:lnTo>
                  <a:lnTo>
                    <a:pt x="876" y="433"/>
                  </a:lnTo>
                  <a:lnTo>
                    <a:pt x="876" y="432"/>
                  </a:lnTo>
                  <a:lnTo>
                    <a:pt x="876" y="431"/>
                  </a:lnTo>
                  <a:lnTo>
                    <a:pt x="876" y="430"/>
                  </a:lnTo>
                  <a:lnTo>
                    <a:pt x="876" y="429"/>
                  </a:lnTo>
                  <a:lnTo>
                    <a:pt x="876" y="428"/>
                  </a:lnTo>
                  <a:lnTo>
                    <a:pt x="875" y="427"/>
                  </a:lnTo>
                  <a:lnTo>
                    <a:pt x="875" y="425"/>
                  </a:lnTo>
                  <a:lnTo>
                    <a:pt x="874" y="425"/>
                  </a:lnTo>
                  <a:lnTo>
                    <a:pt x="874" y="424"/>
                  </a:lnTo>
                  <a:lnTo>
                    <a:pt x="873" y="423"/>
                  </a:lnTo>
                  <a:lnTo>
                    <a:pt x="871" y="422"/>
                  </a:lnTo>
                  <a:lnTo>
                    <a:pt x="871" y="421"/>
                  </a:lnTo>
                  <a:lnTo>
                    <a:pt x="871" y="420"/>
                  </a:lnTo>
                  <a:lnTo>
                    <a:pt x="870" y="420"/>
                  </a:lnTo>
                  <a:lnTo>
                    <a:pt x="870" y="419"/>
                  </a:lnTo>
                  <a:lnTo>
                    <a:pt x="870" y="417"/>
                  </a:lnTo>
                  <a:lnTo>
                    <a:pt x="869" y="416"/>
                  </a:lnTo>
                  <a:lnTo>
                    <a:pt x="869" y="415"/>
                  </a:lnTo>
                  <a:lnTo>
                    <a:pt x="869" y="414"/>
                  </a:lnTo>
                  <a:lnTo>
                    <a:pt x="869" y="413"/>
                  </a:lnTo>
                  <a:lnTo>
                    <a:pt x="869" y="412"/>
                  </a:lnTo>
                  <a:lnTo>
                    <a:pt x="870" y="411"/>
                  </a:lnTo>
                  <a:lnTo>
                    <a:pt x="870" y="410"/>
                  </a:lnTo>
                  <a:lnTo>
                    <a:pt x="870" y="408"/>
                  </a:lnTo>
                  <a:lnTo>
                    <a:pt x="871" y="408"/>
                  </a:lnTo>
                  <a:lnTo>
                    <a:pt x="871" y="407"/>
                  </a:lnTo>
                  <a:lnTo>
                    <a:pt x="871" y="406"/>
                  </a:lnTo>
                  <a:lnTo>
                    <a:pt x="873" y="406"/>
                  </a:lnTo>
                  <a:lnTo>
                    <a:pt x="874" y="404"/>
                  </a:lnTo>
                  <a:lnTo>
                    <a:pt x="874" y="403"/>
                  </a:lnTo>
                  <a:lnTo>
                    <a:pt x="875" y="400"/>
                  </a:lnTo>
                  <a:lnTo>
                    <a:pt x="875" y="399"/>
                  </a:lnTo>
                  <a:lnTo>
                    <a:pt x="876" y="399"/>
                  </a:lnTo>
                  <a:lnTo>
                    <a:pt x="876" y="398"/>
                  </a:lnTo>
                  <a:lnTo>
                    <a:pt x="876" y="397"/>
                  </a:lnTo>
                  <a:lnTo>
                    <a:pt x="876" y="396"/>
                  </a:lnTo>
                  <a:lnTo>
                    <a:pt x="875" y="396"/>
                  </a:lnTo>
                  <a:lnTo>
                    <a:pt x="875" y="395"/>
                  </a:lnTo>
                  <a:lnTo>
                    <a:pt x="875" y="394"/>
                  </a:lnTo>
                  <a:lnTo>
                    <a:pt x="874" y="392"/>
                  </a:lnTo>
                  <a:lnTo>
                    <a:pt x="874" y="391"/>
                  </a:lnTo>
                  <a:lnTo>
                    <a:pt x="873" y="391"/>
                  </a:lnTo>
                  <a:lnTo>
                    <a:pt x="873" y="390"/>
                  </a:lnTo>
                  <a:lnTo>
                    <a:pt x="871" y="389"/>
                  </a:lnTo>
                  <a:lnTo>
                    <a:pt x="867" y="382"/>
                  </a:lnTo>
                  <a:lnTo>
                    <a:pt x="862" y="374"/>
                  </a:lnTo>
                  <a:lnTo>
                    <a:pt x="861" y="373"/>
                  </a:lnTo>
                  <a:lnTo>
                    <a:pt x="861" y="372"/>
                  </a:lnTo>
                  <a:lnTo>
                    <a:pt x="860" y="371"/>
                  </a:lnTo>
                  <a:lnTo>
                    <a:pt x="859" y="369"/>
                  </a:lnTo>
                  <a:lnTo>
                    <a:pt x="859" y="368"/>
                  </a:lnTo>
                  <a:lnTo>
                    <a:pt x="858" y="366"/>
                  </a:lnTo>
                  <a:lnTo>
                    <a:pt x="858" y="365"/>
                  </a:lnTo>
                  <a:lnTo>
                    <a:pt x="858" y="364"/>
                  </a:lnTo>
                  <a:lnTo>
                    <a:pt x="858" y="363"/>
                  </a:lnTo>
                  <a:lnTo>
                    <a:pt x="858" y="362"/>
                  </a:lnTo>
                  <a:lnTo>
                    <a:pt x="859" y="361"/>
                  </a:lnTo>
                  <a:lnTo>
                    <a:pt x="859" y="360"/>
                  </a:lnTo>
                  <a:lnTo>
                    <a:pt x="859" y="358"/>
                  </a:lnTo>
                  <a:lnTo>
                    <a:pt x="859" y="357"/>
                  </a:lnTo>
                  <a:lnTo>
                    <a:pt x="860" y="356"/>
                  </a:lnTo>
                  <a:lnTo>
                    <a:pt x="860" y="355"/>
                  </a:lnTo>
                  <a:lnTo>
                    <a:pt x="860" y="354"/>
                  </a:lnTo>
                  <a:lnTo>
                    <a:pt x="861" y="354"/>
                  </a:lnTo>
                  <a:lnTo>
                    <a:pt x="861" y="353"/>
                  </a:lnTo>
                  <a:lnTo>
                    <a:pt x="862" y="352"/>
                  </a:lnTo>
                  <a:lnTo>
                    <a:pt x="864" y="350"/>
                  </a:lnTo>
                  <a:lnTo>
                    <a:pt x="873" y="343"/>
                  </a:lnTo>
                  <a:lnTo>
                    <a:pt x="874" y="343"/>
                  </a:lnTo>
                  <a:lnTo>
                    <a:pt x="876" y="340"/>
                  </a:lnTo>
                  <a:lnTo>
                    <a:pt x="879" y="338"/>
                  </a:lnTo>
                  <a:lnTo>
                    <a:pt x="881" y="337"/>
                  </a:lnTo>
                  <a:lnTo>
                    <a:pt x="881" y="336"/>
                  </a:lnTo>
                  <a:lnTo>
                    <a:pt x="882" y="336"/>
                  </a:lnTo>
                  <a:lnTo>
                    <a:pt x="883" y="335"/>
                  </a:lnTo>
                  <a:lnTo>
                    <a:pt x="883" y="333"/>
                  </a:lnTo>
                  <a:lnTo>
                    <a:pt x="884" y="333"/>
                  </a:lnTo>
                  <a:lnTo>
                    <a:pt x="884" y="332"/>
                  </a:lnTo>
                  <a:lnTo>
                    <a:pt x="884" y="331"/>
                  </a:lnTo>
                  <a:lnTo>
                    <a:pt x="885" y="330"/>
                  </a:lnTo>
                  <a:lnTo>
                    <a:pt x="887" y="322"/>
                  </a:lnTo>
                  <a:lnTo>
                    <a:pt x="887" y="321"/>
                  </a:lnTo>
                  <a:lnTo>
                    <a:pt x="887" y="320"/>
                  </a:lnTo>
                  <a:lnTo>
                    <a:pt x="887" y="319"/>
                  </a:lnTo>
                  <a:lnTo>
                    <a:pt x="888" y="318"/>
                  </a:lnTo>
                  <a:lnTo>
                    <a:pt x="888" y="316"/>
                  </a:lnTo>
                  <a:lnTo>
                    <a:pt x="890" y="316"/>
                  </a:lnTo>
                  <a:lnTo>
                    <a:pt x="890" y="315"/>
                  </a:lnTo>
                  <a:lnTo>
                    <a:pt x="891" y="315"/>
                  </a:lnTo>
                  <a:lnTo>
                    <a:pt x="891" y="314"/>
                  </a:lnTo>
                  <a:lnTo>
                    <a:pt x="892" y="314"/>
                  </a:lnTo>
                  <a:lnTo>
                    <a:pt x="892" y="313"/>
                  </a:lnTo>
                  <a:lnTo>
                    <a:pt x="893" y="313"/>
                  </a:lnTo>
                  <a:lnTo>
                    <a:pt x="894" y="312"/>
                  </a:lnTo>
                  <a:lnTo>
                    <a:pt x="895" y="312"/>
                  </a:lnTo>
                  <a:lnTo>
                    <a:pt x="896" y="312"/>
                  </a:lnTo>
                  <a:lnTo>
                    <a:pt x="897" y="311"/>
                  </a:lnTo>
                  <a:lnTo>
                    <a:pt x="899" y="311"/>
                  </a:lnTo>
                  <a:lnTo>
                    <a:pt x="900" y="311"/>
                  </a:lnTo>
                  <a:lnTo>
                    <a:pt x="901" y="311"/>
                  </a:lnTo>
                  <a:lnTo>
                    <a:pt x="902" y="310"/>
                  </a:lnTo>
                  <a:lnTo>
                    <a:pt x="903" y="310"/>
                  </a:lnTo>
                  <a:lnTo>
                    <a:pt x="904" y="310"/>
                  </a:lnTo>
                  <a:lnTo>
                    <a:pt x="905" y="308"/>
                  </a:lnTo>
                  <a:lnTo>
                    <a:pt x="907" y="308"/>
                  </a:lnTo>
                  <a:lnTo>
                    <a:pt x="908" y="307"/>
                  </a:lnTo>
                  <a:lnTo>
                    <a:pt x="909" y="306"/>
                  </a:lnTo>
                  <a:lnTo>
                    <a:pt x="910" y="306"/>
                  </a:lnTo>
                  <a:lnTo>
                    <a:pt x="911" y="305"/>
                  </a:lnTo>
                  <a:lnTo>
                    <a:pt x="912" y="304"/>
                  </a:lnTo>
                  <a:lnTo>
                    <a:pt x="913" y="304"/>
                  </a:lnTo>
                  <a:lnTo>
                    <a:pt x="913" y="303"/>
                  </a:lnTo>
                  <a:lnTo>
                    <a:pt x="914" y="302"/>
                  </a:lnTo>
                  <a:lnTo>
                    <a:pt x="916" y="302"/>
                  </a:lnTo>
                  <a:lnTo>
                    <a:pt x="916" y="300"/>
                  </a:lnTo>
                  <a:lnTo>
                    <a:pt x="917" y="299"/>
                  </a:lnTo>
                  <a:lnTo>
                    <a:pt x="918" y="299"/>
                  </a:lnTo>
                  <a:lnTo>
                    <a:pt x="919" y="298"/>
                  </a:lnTo>
                  <a:lnTo>
                    <a:pt x="934" y="289"/>
                  </a:lnTo>
                  <a:lnTo>
                    <a:pt x="935" y="288"/>
                  </a:lnTo>
                  <a:lnTo>
                    <a:pt x="937" y="288"/>
                  </a:lnTo>
                  <a:lnTo>
                    <a:pt x="938" y="287"/>
                  </a:lnTo>
                  <a:lnTo>
                    <a:pt x="939" y="286"/>
                  </a:lnTo>
                  <a:lnTo>
                    <a:pt x="940" y="286"/>
                  </a:lnTo>
                  <a:lnTo>
                    <a:pt x="943" y="285"/>
                  </a:lnTo>
                  <a:lnTo>
                    <a:pt x="943" y="283"/>
                  </a:lnTo>
                  <a:lnTo>
                    <a:pt x="944" y="283"/>
                  </a:lnTo>
                  <a:lnTo>
                    <a:pt x="945" y="282"/>
                  </a:lnTo>
                  <a:lnTo>
                    <a:pt x="946" y="282"/>
                  </a:lnTo>
                  <a:lnTo>
                    <a:pt x="947" y="281"/>
                  </a:lnTo>
                  <a:lnTo>
                    <a:pt x="947" y="280"/>
                  </a:lnTo>
                  <a:lnTo>
                    <a:pt x="948" y="279"/>
                  </a:lnTo>
                  <a:lnTo>
                    <a:pt x="950" y="278"/>
                  </a:lnTo>
                  <a:lnTo>
                    <a:pt x="951" y="278"/>
                  </a:lnTo>
                  <a:lnTo>
                    <a:pt x="954" y="273"/>
                  </a:lnTo>
                  <a:lnTo>
                    <a:pt x="960" y="266"/>
                  </a:lnTo>
                  <a:lnTo>
                    <a:pt x="968" y="256"/>
                  </a:lnTo>
                  <a:lnTo>
                    <a:pt x="968" y="255"/>
                  </a:lnTo>
                  <a:lnTo>
                    <a:pt x="980" y="244"/>
                  </a:lnTo>
                  <a:lnTo>
                    <a:pt x="985" y="239"/>
                  </a:lnTo>
                  <a:lnTo>
                    <a:pt x="989" y="233"/>
                  </a:lnTo>
                  <a:lnTo>
                    <a:pt x="996" y="224"/>
                  </a:lnTo>
                  <a:lnTo>
                    <a:pt x="996" y="223"/>
                  </a:lnTo>
                  <a:lnTo>
                    <a:pt x="998" y="221"/>
                  </a:lnTo>
                  <a:lnTo>
                    <a:pt x="1000" y="219"/>
                  </a:lnTo>
                  <a:lnTo>
                    <a:pt x="1000" y="218"/>
                  </a:lnTo>
                  <a:lnTo>
                    <a:pt x="1002" y="216"/>
                  </a:lnTo>
                  <a:lnTo>
                    <a:pt x="1003" y="215"/>
                  </a:lnTo>
                  <a:lnTo>
                    <a:pt x="1003" y="214"/>
                  </a:lnTo>
                  <a:lnTo>
                    <a:pt x="1004" y="213"/>
                  </a:lnTo>
                  <a:lnTo>
                    <a:pt x="1005" y="212"/>
                  </a:lnTo>
                  <a:lnTo>
                    <a:pt x="1006" y="211"/>
                  </a:lnTo>
                  <a:lnTo>
                    <a:pt x="1008" y="210"/>
                  </a:lnTo>
                  <a:lnTo>
                    <a:pt x="1009" y="209"/>
                  </a:lnTo>
                  <a:lnTo>
                    <a:pt x="1011" y="207"/>
                  </a:lnTo>
                  <a:lnTo>
                    <a:pt x="1012" y="206"/>
                  </a:lnTo>
                  <a:lnTo>
                    <a:pt x="1013" y="206"/>
                  </a:lnTo>
                  <a:lnTo>
                    <a:pt x="1013" y="205"/>
                  </a:lnTo>
                  <a:lnTo>
                    <a:pt x="1024" y="198"/>
                  </a:lnTo>
                  <a:lnTo>
                    <a:pt x="1025" y="197"/>
                  </a:lnTo>
                  <a:lnTo>
                    <a:pt x="1026" y="196"/>
                  </a:lnTo>
                  <a:lnTo>
                    <a:pt x="1028" y="195"/>
                  </a:lnTo>
                  <a:lnTo>
                    <a:pt x="1029" y="194"/>
                  </a:lnTo>
                  <a:lnTo>
                    <a:pt x="1029" y="193"/>
                  </a:lnTo>
                  <a:lnTo>
                    <a:pt x="1030" y="191"/>
                  </a:lnTo>
                  <a:lnTo>
                    <a:pt x="1031" y="191"/>
                  </a:lnTo>
                  <a:lnTo>
                    <a:pt x="1032" y="190"/>
                  </a:lnTo>
                  <a:lnTo>
                    <a:pt x="1032" y="189"/>
                  </a:lnTo>
                  <a:lnTo>
                    <a:pt x="1033" y="188"/>
                  </a:lnTo>
                  <a:lnTo>
                    <a:pt x="1033" y="187"/>
                  </a:lnTo>
                  <a:lnTo>
                    <a:pt x="1036" y="185"/>
                  </a:lnTo>
                  <a:lnTo>
                    <a:pt x="1039" y="180"/>
                  </a:lnTo>
                  <a:lnTo>
                    <a:pt x="1046" y="171"/>
                  </a:lnTo>
                  <a:lnTo>
                    <a:pt x="1047" y="171"/>
                  </a:lnTo>
                  <a:lnTo>
                    <a:pt x="1048" y="170"/>
                  </a:lnTo>
                  <a:lnTo>
                    <a:pt x="1049" y="169"/>
                  </a:lnTo>
                  <a:lnTo>
                    <a:pt x="1049" y="168"/>
                  </a:lnTo>
                  <a:lnTo>
                    <a:pt x="1050" y="168"/>
                  </a:lnTo>
                  <a:lnTo>
                    <a:pt x="1050" y="166"/>
                  </a:lnTo>
                  <a:lnTo>
                    <a:pt x="1050" y="165"/>
                  </a:lnTo>
                  <a:lnTo>
                    <a:pt x="1050" y="164"/>
                  </a:lnTo>
                  <a:lnTo>
                    <a:pt x="1050" y="162"/>
                  </a:lnTo>
                  <a:lnTo>
                    <a:pt x="1050" y="161"/>
                  </a:lnTo>
                  <a:lnTo>
                    <a:pt x="1050" y="160"/>
                  </a:lnTo>
                  <a:lnTo>
                    <a:pt x="1050" y="159"/>
                  </a:lnTo>
                  <a:lnTo>
                    <a:pt x="1050" y="157"/>
                  </a:lnTo>
                  <a:lnTo>
                    <a:pt x="1050" y="156"/>
                  </a:lnTo>
                  <a:lnTo>
                    <a:pt x="1050" y="155"/>
                  </a:lnTo>
                  <a:lnTo>
                    <a:pt x="1050" y="154"/>
                  </a:lnTo>
                  <a:lnTo>
                    <a:pt x="1049" y="154"/>
                  </a:lnTo>
                  <a:lnTo>
                    <a:pt x="1049" y="153"/>
                  </a:lnTo>
                  <a:lnTo>
                    <a:pt x="1048" y="152"/>
                  </a:lnTo>
                  <a:lnTo>
                    <a:pt x="1048" y="151"/>
                  </a:lnTo>
                  <a:lnTo>
                    <a:pt x="1047" y="151"/>
                  </a:lnTo>
                  <a:lnTo>
                    <a:pt x="1047" y="149"/>
                  </a:lnTo>
                  <a:lnTo>
                    <a:pt x="1046" y="148"/>
                  </a:lnTo>
                  <a:lnTo>
                    <a:pt x="1046" y="147"/>
                  </a:lnTo>
                  <a:lnTo>
                    <a:pt x="1046" y="146"/>
                  </a:lnTo>
                  <a:lnTo>
                    <a:pt x="1046" y="145"/>
                  </a:lnTo>
                  <a:lnTo>
                    <a:pt x="1046" y="144"/>
                  </a:lnTo>
                  <a:lnTo>
                    <a:pt x="1046" y="143"/>
                  </a:lnTo>
                  <a:lnTo>
                    <a:pt x="1046" y="141"/>
                  </a:lnTo>
                  <a:lnTo>
                    <a:pt x="1047" y="140"/>
                  </a:lnTo>
                  <a:lnTo>
                    <a:pt x="1047" y="139"/>
                  </a:lnTo>
                  <a:lnTo>
                    <a:pt x="1048" y="139"/>
                  </a:lnTo>
                  <a:lnTo>
                    <a:pt x="1048" y="138"/>
                  </a:lnTo>
                  <a:lnTo>
                    <a:pt x="1049" y="138"/>
                  </a:lnTo>
                  <a:lnTo>
                    <a:pt x="1049" y="137"/>
                  </a:lnTo>
                  <a:lnTo>
                    <a:pt x="1050" y="137"/>
                  </a:lnTo>
                  <a:lnTo>
                    <a:pt x="1051" y="136"/>
                  </a:lnTo>
                  <a:lnTo>
                    <a:pt x="1052" y="136"/>
                  </a:lnTo>
                  <a:lnTo>
                    <a:pt x="1054" y="136"/>
                  </a:lnTo>
                  <a:lnTo>
                    <a:pt x="1055" y="136"/>
                  </a:lnTo>
                  <a:lnTo>
                    <a:pt x="1055" y="135"/>
                  </a:lnTo>
                  <a:lnTo>
                    <a:pt x="1056" y="135"/>
                  </a:lnTo>
                  <a:lnTo>
                    <a:pt x="1057" y="135"/>
                  </a:lnTo>
                  <a:lnTo>
                    <a:pt x="1058" y="135"/>
                  </a:lnTo>
                  <a:lnTo>
                    <a:pt x="1059" y="135"/>
                  </a:lnTo>
                  <a:lnTo>
                    <a:pt x="1060" y="135"/>
                  </a:lnTo>
                  <a:lnTo>
                    <a:pt x="1062" y="135"/>
                  </a:lnTo>
                  <a:lnTo>
                    <a:pt x="1063" y="135"/>
                  </a:lnTo>
                  <a:lnTo>
                    <a:pt x="1065" y="132"/>
                  </a:lnTo>
                  <a:lnTo>
                    <a:pt x="1065" y="131"/>
                  </a:lnTo>
                  <a:lnTo>
                    <a:pt x="1066" y="130"/>
                  </a:lnTo>
                  <a:lnTo>
                    <a:pt x="1071" y="121"/>
                  </a:lnTo>
                  <a:lnTo>
                    <a:pt x="1072" y="115"/>
                  </a:lnTo>
                  <a:lnTo>
                    <a:pt x="1073" y="106"/>
                  </a:lnTo>
                  <a:lnTo>
                    <a:pt x="1073" y="97"/>
                  </a:lnTo>
                  <a:lnTo>
                    <a:pt x="1073" y="94"/>
                  </a:lnTo>
                  <a:lnTo>
                    <a:pt x="1073" y="93"/>
                  </a:lnTo>
                  <a:lnTo>
                    <a:pt x="1073" y="92"/>
                  </a:lnTo>
                  <a:lnTo>
                    <a:pt x="1074" y="90"/>
                  </a:lnTo>
                  <a:lnTo>
                    <a:pt x="1074" y="89"/>
                  </a:lnTo>
                  <a:lnTo>
                    <a:pt x="1074" y="88"/>
                  </a:lnTo>
                  <a:lnTo>
                    <a:pt x="1075" y="88"/>
                  </a:lnTo>
                  <a:lnTo>
                    <a:pt x="1075" y="87"/>
                  </a:lnTo>
                  <a:lnTo>
                    <a:pt x="1075" y="86"/>
                  </a:lnTo>
                  <a:lnTo>
                    <a:pt x="1075" y="85"/>
                  </a:lnTo>
                  <a:lnTo>
                    <a:pt x="1074" y="84"/>
                  </a:lnTo>
                  <a:lnTo>
                    <a:pt x="1074" y="82"/>
                  </a:lnTo>
                  <a:lnTo>
                    <a:pt x="1073" y="80"/>
                  </a:lnTo>
                  <a:lnTo>
                    <a:pt x="1072" y="79"/>
                  </a:lnTo>
                  <a:lnTo>
                    <a:pt x="1072" y="78"/>
                  </a:lnTo>
                  <a:lnTo>
                    <a:pt x="1071" y="77"/>
                  </a:lnTo>
                  <a:lnTo>
                    <a:pt x="1071" y="76"/>
                  </a:lnTo>
                  <a:lnTo>
                    <a:pt x="1069" y="74"/>
                  </a:lnTo>
                  <a:lnTo>
                    <a:pt x="1068" y="73"/>
                  </a:lnTo>
                  <a:lnTo>
                    <a:pt x="1067" y="72"/>
                  </a:lnTo>
                  <a:lnTo>
                    <a:pt x="1066" y="72"/>
                  </a:lnTo>
                  <a:lnTo>
                    <a:pt x="1066" y="71"/>
                  </a:lnTo>
                  <a:lnTo>
                    <a:pt x="1065" y="71"/>
                  </a:lnTo>
                  <a:lnTo>
                    <a:pt x="1064" y="70"/>
                  </a:lnTo>
                  <a:lnTo>
                    <a:pt x="1063" y="70"/>
                  </a:lnTo>
                  <a:lnTo>
                    <a:pt x="1063" y="69"/>
                  </a:lnTo>
                  <a:lnTo>
                    <a:pt x="1058" y="67"/>
                  </a:lnTo>
                  <a:lnTo>
                    <a:pt x="1057" y="67"/>
                  </a:lnTo>
                  <a:lnTo>
                    <a:pt x="1056" y="65"/>
                  </a:lnTo>
                  <a:lnTo>
                    <a:pt x="1055" y="65"/>
                  </a:lnTo>
                  <a:lnTo>
                    <a:pt x="1054" y="64"/>
                  </a:lnTo>
                  <a:lnTo>
                    <a:pt x="1052" y="64"/>
                  </a:lnTo>
                  <a:lnTo>
                    <a:pt x="1051" y="64"/>
                  </a:lnTo>
                  <a:lnTo>
                    <a:pt x="1051" y="63"/>
                  </a:lnTo>
                  <a:lnTo>
                    <a:pt x="1050" y="63"/>
                  </a:lnTo>
                  <a:lnTo>
                    <a:pt x="1049" y="62"/>
                  </a:lnTo>
                  <a:lnTo>
                    <a:pt x="1051" y="62"/>
                  </a:lnTo>
                  <a:lnTo>
                    <a:pt x="1050" y="61"/>
                  </a:lnTo>
                  <a:lnTo>
                    <a:pt x="1049" y="60"/>
                  </a:lnTo>
                  <a:lnTo>
                    <a:pt x="1049" y="59"/>
                  </a:lnTo>
                  <a:lnTo>
                    <a:pt x="1049" y="57"/>
                  </a:lnTo>
                  <a:lnTo>
                    <a:pt x="1049" y="55"/>
                  </a:lnTo>
                  <a:lnTo>
                    <a:pt x="1049" y="51"/>
                  </a:lnTo>
                  <a:lnTo>
                    <a:pt x="1050" y="47"/>
                  </a:lnTo>
                  <a:lnTo>
                    <a:pt x="1051" y="44"/>
                  </a:lnTo>
                  <a:lnTo>
                    <a:pt x="1052" y="40"/>
                  </a:lnTo>
                  <a:lnTo>
                    <a:pt x="1054" y="39"/>
                  </a:lnTo>
                  <a:lnTo>
                    <a:pt x="1054" y="38"/>
                  </a:lnTo>
                  <a:lnTo>
                    <a:pt x="1055" y="38"/>
                  </a:lnTo>
                  <a:lnTo>
                    <a:pt x="1056" y="37"/>
                  </a:lnTo>
                  <a:lnTo>
                    <a:pt x="1057" y="37"/>
                  </a:lnTo>
                  <a:lnTo>
                    <a:pt x="1057" y="36"/>
                  </a:lnTo>
                  <a:lnTo>
                    <a:pt x="1058" y="36"/>
                  </a:lnTo>
                  <a:lnTo>
                    <a:pt x="1059" y="36"/>
                  </a:lnTo>
                  <a:lnTo>
                    <a:pt x="1060" y="35"/>
                  </a:lnTo>
                  <a:lnTo>
                    <a:pt x="1062" y="35"/>
                  </a:lnTo>
                  <a:lnTo>
                    <a:pt x="1063" y="34"/>
                  </a:lnTo>
                  <a:lnTo>
                    <a:pt x="1064" y="34"/>
                  </a:lnTo>
                  <a:lnTo>
                    <a:pt x="1065" y="32"/>
                  </a:lnTo>
                  <a:lnTo>
                    <a:pt x="1068" y="32"/>
                  </a:lnTo>
                  <a:lnTo>
                    <a:pt x="1069" y="32"/>
                  </a:lnTo>
                  <a:lnTo>
                    <a:pt x="1072" y="32"/>
                  </a:lnTo>
                  <a:lnTo>
                    <a:pt x="1073" y="34"/>
                  </a:lnTo>
                  <a:lnTo>
                    <a:pt x="1076" y="34"/>
                  </a:lnTo>
                  <a:lnTo>
                    <a:pt x="1077" y="34"/>
                  </a:lnTo>
                  <a:lnTo>
                    <a:pt x="1079" y="34"/>
                  </a:lnTo>
                  <a:lnTo>
                    <a:pt x="1080" y="34"/>
                  </a:lnTo>
                  <a:lnTo>
                    <a:pt x="1081" y="34"/>
                  </a:lnTo>
                  <a:lnTo>
                    <a:pt x="1082" y="34"/>
                  </a:lnTo>
                  <a:lnTo>
                    <a:pt x="1083" y="34"/>
                  </a:lnTo>
                  <a:lnTo>
                    <a:pt x="1084" y="34"/>
                  </a:lnTo>
                  <a:lnTo>
                    <a:pt x="1085" y="35"/>
                  </a:lnTo>
                  <a:lnTo>
                    <a:pt x="1086" y="35"/>
                  </a:lnTo>
                  <a:lnTo>
                    <a:pt x="1088" y="35"/>
                  </a:lnTo>
                  <a:lnTo>
                    <a:pt x="1089" y="36"/>
                  </a:lnTo>
                  <a:lnTo>
                    <a:pt x="1090" y="36"/>
                  </a:lnTo>
                  <a:lnTo>
                    <a:pt x="1093" y="36"/>
                  </a:lnTo>
                  <a:lnTo>
                    <a:pt x="1094" y="37"/>
                  </a:lnTo>
                  <a:lnTo>
                    <a:pt x="1095" y="37"/>
                  </a:lnTo>
                  <a:lnTo>
                    <a:pt x="1097" y="37"/>
                  </a:lnTo>
                  <a:lnTo>
                    <a:pt x="1100" y="36"/>
                  </a:lnTo>
                  <a:lnTo>
                    <a:pt x="1101" y="36"/>
                  </a:lnTo>
                  <a:lnTo>
                    <a:pt x="1102" y="35"/>
                  </a:lnTo>
                  <a:lnTo>
                    <a:pt x="1105" y="35"/>
                  </a:lnTo>
                  <a:lnTo>
                    <a:pt x="1106" y="34"/>
                  </a:lnTo>
                  <a:lnTo>
                    <a:pt x="1108" y="34"/>
                  </a:lnTo>
                  <a:lnTo>
                    <a:pt x="1109" y="34"/>
                  </a:lnTo>
                  <a:lnTo>
                    <a:pt x="1110" y="34"/>
                  </a:lnTo>
                  <a:lnTo>
                    <a:pt x="1111" y="34"/>
                  </a:lnTo>
                  <a:lnTo>
                    <a:pt x="1112" y="34"/>
                  </a:lnTo>
                  <a:lnTo>
                    <a:pt x="1114" y="34"/>
                  </a:lnTo>
                  <a:lnTo>
                    <a:pt x="1115" y="32"/>
                  </a:lnTo>
                  <a:lnTo>
                    <a:pt x="1117" y="32"/>
                  </a:lnTo>
                  <a:lnTo>
                    <a:pt x="1118" y="31"/>
                  </a:lnTo>
                  <a:lnTo>
                    <a:pt x="1119" y="31"/>
                  </a:lnTo>
                  <a:lnTo>
                    <a:pt x="1120" y="30"/>
                  </a:lnTo>
                  <a:lnTo>
                    <a:pt x="1122" y="30"/>
                  </a:lnTo>
                  <a:lnTo>
                    <a:pt x="1123" y="30"/>
                  </a:lnTo>
                  <a:lnTo>
                    <a:pt x="1125" y="30"/>
                  </a:lnTo>
                  <a:lnTo>
                    <a:pt x="1127" y="30"/>
                  </a:lnTo>
                  <a:lnTo>
                    <a:pt x="1131" y="28"/>
                  </a:lnTo>
                  <a:lnTo>
                    <a:pt x="1132" y="27"/>
                  </a:lnTo>
                  <a:lnTo>
                    <a:pt x="1133" y="27"/>
                  </a:lnTo>
                  <a:lnTo>
                    <a:pt x="1134" y="27"/>
                  </a:lnTo>
                  <a:lnTo>
                    <a:pt x="1135" y="27"/>
                  </a:lnTo>
                  <a:lnTo>
                    <a:pt x="1137" y="26"/>
                  </a:lnTo>
                  <a:lnTo>
                    <a:pt x="1138" y="26"/>
                  </a:lnTo>
                  <a:lnTo>
                    <a:pt x="1141" y="25"/>
                  </a:lnTo>
                  <a:lnTo>
                    <a:pt x="1144" y="23"/>
                  </a:lnTo>
                  <a:lnTo>
                    <a:pt x="1146" y="23"/>
                  </a:lnTo>
                  <a:lnTo>
                    <a:pt x="1149" y="22"/>
                  </a:lnTo>
                  <a:lnTo>
                    <a:pt x="1153" y="21"/>
                  </a:lnTo>
                  <a:lnTo>
                    <a:pt x="1154" y="21"/>
                  </a:lnTo>
                  <a:lnTo>
                    <a:pt x="1157" y="21"/>
                  </a:lnTo>
                  <a:lnTo>
                    <a:pt x="1158" y="21"/>
                  </a:lnTo>
                  <a:lnTo>
                    <a:pt x="1160" y="21"/>
                  </a:lnTo>
                  <a:lnTo>
                    <a:pt x="1161" y="21"/>
                  </a:lnTo>
                  <a:lnTo>
                    <a:pt x="1163" y="22"/>
                  </a:lnTo>
                  <a:lnTo>
                    <a:pt x="1166" y="21"/>
                  </a:lnTo>
                  <a:lnTo>
                    <a:pt x="1167" y="21"/>
                  </a:lnTo>
                  <a:lnTo>
                    <a:pt x="1169" y="20"/>
                  </a:lnTo>
                  <a:lnTo>
                    <a:pt x="1170" y="19"/>
                  </a:lnTo>
                  <a:lnTo>
                    <a:pt x="1170" y="18"/>
                  </a:lnTo>
                  <a:lnTo>
                    <a:pt x="1172" y="15"/>
                  </a:lnTo>
                  <a:lnTo>
                    <a:pt x="1175" y="12"/>
                  </a:lnTo>
                  <a:lnTo>
                    <a:pt x="1178" y="9"/>
                  </a:lnTo>
                  <a:lnTo>
                    <a:pt x="1178" y="7"/>
                  </a:lnTo>
                  <a:lnTo>
                    <a:pt x="1180" y="6"/>
                  </a:lnTo>
                  <a:lnTo>
                    <a:pt x="1184" y="4"/>
                  </a:lnTo>
                  <a:lnTo>
                    <a:pt x="1185" y="3"/>
                  </a:lnTo>
                  <a:lnTo>
                    <a:pt x="1186" y="2"/>
                  </a:lnTo>
                  <a:lnTo>
                    <a:pt x="1188" y="1"/>
                  </a:lnTo>
                  <a:lnTo>
                    <a:pt x="1189" y="1"/>
                  </a:lnTo>
                  <a:lnTo>
                    <a:pt x="1189" y="0"/>
                  </a:lnTo>
                  <a:lnTo>
                    <a:pt x="1191" y="0"/>
                  </a:lnTo>
                  <a:lnTo>
                    <a:pt x="1192" y="0"/>
                  </a:lnTo>
                  <a:lnTo>
                    <a:pt x="1193" y="0"/>
                  </a:lnTo>
                  <a:lnTo>
                    <a:pt x="1194" y="0"/>
                  </a:lnTo>
                  <a:lnTo>
                    <a:pt x="1195" y="0"/>
                  </a:lnTo>
                  <a:lnTo>
                    <a:pt x="1196" y="1"/>
                  </a:lnTo>
                  <a:lnTo>
                    <a:pt x="1198" y="3"/>
                  </a:lnTo>
                  <a:lnTo>
                    <a:pt x="1200" y="4"/>
                  </a:lnTo>
                  <a:lnTo>
                    <a:pt x="1201" y="7"/>
                  </a:lnTo>
                  <a:lnTo>
                    <a:pt x="1201" y="9"/>
                  </a:lnTo>
                  <a:lnTo>
                    <a:pt x="1201" y="12"/>
                  </a:lnTo>
                  <a:lnTo>
                    <a:pt x="1202" y="15"/>
                  </a:lnTo>
                  <a:lnTo>
                    <a:pt x="1203" y="20"/>
                  </a:lnTo>
                  <a:lnTo>
                    <a:pt x="1204" y="23"/>
                  </a:lnTo>
                  <a:lnTo>
                    <a:pt x="1204" y="25"/>
                  </a:lnTo>
                  <a:lnTo>
                    <a:pt x="1206" y="27"/>
                  </a:lnTo>
                  <a:lnTo>
                    <a:pt x="1207" y="28"/>
                  </a:lnTo>
                  <a:lnTo>
                    <a:pt x="1207" y="29"/>
                  </a:lnTo>
                  <a:lnTo>
                    <a:pt x="1209" y="30"/>
                  </a:lnTo>
                  <a:lnTo>
                    <a:pt x="1210" y="31"/>
                  </a:lnTo>
                  <a:close/>
                </a:path>
              </a:pathLst>
            </a:custGeom>
            <a:solidFill>
              <a:srgbClr val="FFC000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1" name="Freeform 2364">
              <a:extLst>
                <a:ext uri="{FF2B5EF4-FFF2-40B4-BE49-F238E27FC236}">
                  <a16:creationId xmlns:a16="http://schemas.microsoft.com/office/drawing/2014/main" id="{80930021-A25A-8AE9-E6D6-EA87ED019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88" y="3462338"/>
              <a:ext cx="303213" cy="360363"/>
            </a:xfrm>
            <a:custGeom>
              <a:avLst/>
              <a:gdLst>
                <a:gd name="T0" fmla="*/ 187 w 191"/>
                <a:gd name="T1" fmla="*/ 58 h 227"/>
                <a:gd name="T2" fmla="*/ 177 w 191"/>
                <a:gd name="T3" fmla="*/ 64 h 227"/>
                <a:gd name="T4" fmla="*/ 166 w 191"/>
                <a:gd name="T5" fmla="*/ 73 h 227"/>
                <a:gd name="T6" fmla="*/ 147 w 191"/>
                <a:gd name="T7" fmla="*/ 93 h 227"/>
                <a:gd name="T8" fmla="*/ 132 w 191"/>
                <a:gd name="T9" fmla="*/ 105 h 227"/>
                <a:gd name="T10" fmla="*/ 119 w 191"/>
                <a:gd name="T11" fmla="*/ 110 h 227"/>
                <a:gd name="T12" fmla="*/ 117 w 191"/>
                <a:gd name="T13" fmla="*/ 118 h 227"/>
                <a:gd name="T14" fmla="*/ 104 w 191"/>
                <a:gd name="T15" fmla="*/ 133 h 227"/>
                <a:gd name="T16" fmla="*/ 103 w 191"/>
                <a:gd name="T17" fmla="*/ 129 h 227"/>
                <a:gd name="T18" fmla="*/ 103 w 191"/>
                <a:gd name="T19" fmla="*/ 123 h 227"/>
                <a:gd name="T20" fmla="*/ 103 w 191"/>
                <a:gd name="T21" fmla="*/ 122 h 227"/>
                <a:gd name="T22" fmla="*/ 103 w 191"/>
                <a:gd name="T23" fmla="*/ 119 h 227"/>
                <a:gd name="T24" fmla="*/ 91 w 191"/>
                <a:gd name="T25" fmla="*/ 110 h 227"/>
                <a:gd name="T26" fmla="*/ 88 w 191"/>
                <a:gd name="T27" fmla="*/ 114 h 227"/>
                <a:gd name="T28" fmla="*/ 88 w 191"/>
                <a:gd name="T29" fmla="*/ 119 h 227"/>
                <a:gd name="T30" fmla="*/ 88 w 191"/>
                <a:gd name="T31" fmla="*/ 126 h 227"/>
                <a:gd name="T32" fmla="*/ 88 w 191"/>
                <a:gd name="T33" fmla="*/ 143 h 227"/>
                <a:gd name="T34" fmla="*/ 88 w 191"/>
                <a:gd name="T35" fmla="*/ 180 h 227"/>
                <a:gd name="T36" fmla="*/ 88 w 191"/>
                <a:gd name="T37" fmla="*/ 185 h 227"/>
                <a:gd name="T38" fmla="*/ 87 w 191"/>
                <a:gd name="T39" fmla="*/ 195 h 227"/>
                <a:gd name="T40" fmla="*/ 87 w 191"/>
                <a:gd name="T41" fmla="*/ 197 h 227"/>
                <a:gd name="T42" fmla="*/ 87 w 191"/>
                <a:gd name="T43" fmla="*/ 200 h 227"/>
                <a:gd name="T44" fmla="*/ 87 w 191"/>
                <a:gd name="T45" fmla="*/ 202 h 227"/>
                <a:gd name="T46" fmla="*/ 87 w 191"/>
                <a:gd name="T47" fmla="*/ 205 h 227"/>
                <a:gd name="T48" fmla="*/ 87 w 191"/>
                <a:gd name="T49" fmla="*/ 213 h 227"/>
                <a:gd name="T50" fmla="*/ 87 w 191"/>
                <a:gd name="T51" fmla="*/ 214 h 227"/>
                <a:gd name="T52" fmla="*/ 87 w 191"/>
                <a:gd name="T53" fmla="*/ 217 h 227"/>
                <a:gd name="T54" fmla="*/ 87 w 191"/>
                <a:gd name="T55" fmla="*/ 219 h 227"/>
                <a:gd name="T56" fmla="*/ 84 w 191"/>
                <a:gd name="T57" fmla="*/ 227 h 227"/>
                <a:gd name="T58" fmla="*/ 58 w 191"/>
                <a:gd name="T59" fmla="*/ 227 h 227"/>
                <a:gd name="T60" fmla="*/ 42 w 191"/>
                <a:gd name="T61" fmla="*/ 212 h 227"/>
                <a:gd name="T62" fmla="*/ 40 w 191"/>
                <a:gd name="T63" fmla="*/ 206 h 227"/>
                <a:gd name="T64" fmla="*/ 40 w 191"/>
                <a:gd name="T65" fmla="*/ 196 h 227"/>
                <a:gd name="T66" fmla="*/ 30 w 191"/>
                <a:gd name="T67" fmla="*/ 197 h 227"/>
                <a:gd name="T68" fmla="*/ 24 w 191"/>
                <a:gd name="T69" fmla="*/ 198 h 227"/>
                <a:gd name="T70" fmla="*/ 2 w 191"/>
                <a:gd name="T71" fmla="*/ 198 h 227"/>
                <a:gd name="T72" fmla="*/ 0 w 191"/>
                <a:gd name="T73" fmla="*/ 197 h 227"/>
                <a:gd name="T74" fmla="*/ 0 w 191"/>
                <a:gd name="T75" fmla="*/ 170 h 227"/>
                <a:gd name="T76" fmla="*/ 2 w 191"/>
                <a:gd name="T77" fmla="*/ 164 h 227"/>
                <a:gd name="T78" fmla="*/ 2 w 191"/>
                <a:gd name="T79" fmla="*/ 117 h 227"/>
                <a:gd name="T80" fmla="*/ 10 w 191"/>
                <a:gd name="T81" fmla="*/ 98 h 227"/>
                <a:gd name="T82" fmla="*/ 26 w 191"/>
                <a:gd name="T83" fmla="*/ 100 h 227"/>
                <a:gd name="T84" fmla="*/ 37 w 191"/>
                <a:gd name="T85" fmla="*/ 94 h 227"/>
                <a:gd name="T86" fmla="*/ 39 w 191"/>
                <a:gd name="T87" fmla="*/ 84 h 227"/>
                <a:gd name="T88" fmla="*/ 41 w 191"/>
                <a:gd name="T89" fmla="*/ 70 h 227"/>
                <a:gd name="T90" fmla="*/ 46 w 191"/>
                <a:gd name="T91" fmla="*/ 63 h 227"/>
                <a:gd name="T92" fmla="*/ 62 w 191"/>
                <a:gd name="T93" fmla="*/ 51 h 227"/>
                <a:gd name="T94" fmla="*/ 71 w 191"/>
                <a:gd name="T95" fmla="*/ 42 h 227"/>
                <a:gd name="T96" fmla="*/ 78 w 191"/>
                <a:gd name="T97" fmla="*/ 43 h 227"/>
                <a:gd name="T98" fmla="*/ 85 w 191"/>
                <a:gd name="T99" fmla="*/ 41 h 227"/>
                <a:gd name="T100" fmla="*/ 94 w 191"/>
                <a:gd name="T101" fmla="*/ 43 h 227"/>
                <a:gd name="T102" fmla="*/ 102 w 191"/>
                <a:gd name="T103" fmla="*/ 42 h 227"/>
                <a:gd name="T104" fmla="*/ 128 w 191"/>
                <a:gd name="T105" fmla="*/ 43 h 227"/>
                <a:gd name="T106" fmla="*/ 137 w 191"/>
                <a:gd name="T107" fmla="*/ 14 h 227"/>
                <a:gd name="T108" fmla="*/ 143 w 191"/>
                <a:gd name="T109" fmla="*/ 0 h 227"/>
                <a:gd name="T110" fmla="*/ 145 w 191"/>
                <a:gd name="T111" fmla="*/ 13 h 227"/>
                <a:gd name="T112" fmla="*/ 151 w 191"/>
                <a:gd name="T113" fmla="*/ 31 h 227"/>
                <a:gd name="T114" fmla="*/ 171 w 191"/>
                <a:gd name="T115" fmla="*/ 42 h 227"/>
                <a:gd name="T116" fmla="*/ 191 w 191"/>
                <a:gd name="T117" fmla="*/ 51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1" h="227">
                  <a:moveTo>
                    <a:pt x="191" y="51"/>
                  </a:moveTo>
                  <a:lnTo>
                    <a:pt x="190" y="51"/>
                  </a:lnTo>
                  <a:lnTo>
                    <a:pt x="190" y="51"/>
                  </a:lnTo>
                  <a:lnTo>
                    <a:pt x="190" y="53"/>
                  </a:lnTo>
                  <a:lnTo>
                    <a:pt x="190" y="54"/>
                  </a:lnTo>
                  <a:lnTo>
                    <a:pt x="190" y="55"/>
                  </a:lnTo>
                  <a:lnTo>
                    <a:pt x="190" y="56"/>
                  </a:lnTo>
                  <a:lnTo>
                    <a:pt x="187" y="58"/>
                  </a:lnTo>
                  <a:lnTo>
                    <a:pt x="186" y="58"/>
                  </a:lnTo>
                  <a:lnTo>
                    <a:pt x="186" y="58"/>
                  </a:lnTo>
                  <a:lnTo>
                    <a:pt x="185" y="59"/>
                  </a:lnTo>
                  <a:lnTo>
                    <a:pt x="183" y="59"/>
                  </a:lnTo>
                  <a:lnTo>
                    <a:pt x="183" y="60"/>
                  </a:lnTo>
                  <a:lnTo>
                    <a:pt x="177" y="59"/>
                  </a:lnTo>
                  <a:lnTo>
                    <a:pt x="177" y="63"/>
                  </a:lnTo>
                  <a:lnTo>
                    <a:pt x="177" y="64"/>
                  </a:lnTo>
                  <a:lnTo>
                    <a:pt x="177" y="66"/>
                  </a:lnTo>
                  <a:lnTo>
                    <a:pt x="175" y="66"/>
                  </a:lnTo>
                  <a:lnTo>
                    <a:pt x="174" y="67"/>
                  </a:lnTo>
                  <a:lnTo>
                    <a:pt x="172" y="69"/>
                  </a:lnTo>
                  <a:lnTo>
                    <a:pt x="172" y="69"/>
                  </a:lnTo>
                  <a:lnTo>
                    <a:pt x="171" y="70"/>
                  </a:lnTo>
                  <a:lnTo>
                    <a:pt x="170" y="70"/>
                  </a:lnTo>
                  <a:lnTo>
                    <a:pt x="166" y="73"/>
                  </a:lnTo>
                  <a:lnTo>
                    <a:pt x="163" y="76"/>
                  </a:lnTo>
                  <a:lnTo>
                    <a:pt x="160" y="79"/>
                  </a:lnTo>
                  <a:lnTo>
                    <a:pt x="160" y="80"/>
                  </a:lnTo>
                  <a:lnTo>
                    <a:pt x="157" y="81"/>
                  </a:lnTo>
                  <a:lnTo>
                    <a:pt x="157" y="81"/>
                  </a:lnTo>
                  <a:lnTo>
                    <a:pt x="152" y="88"/>
                  </a:lnTo>
                  <a:lnTo>
                    <a:pt x="149" y="92"/>
                  </a:lnTo>
                  <a:lnTo>
                    <a:pt x="147" y="93"/>
                  </a:lnTo>
                  <a:lnTo>
                    <a:pt x="146" y="95"/>
                  </a:lnTo>
                  <a:lnTo>
                    <a:pt x="145" y="96"/>
                  </a:lnTo>
                  <a:lnTo>
                    <a:pt x="144" y="97"/>
                  </a:lnTo>
                  <a:lnTo>
                    <a:pt x="142" y="98"/>
                  </a:lnTo>
                  <a:lnTo>
                    <a:pt x="140" y="100"/>
                  </a:lnTo>
                  <a:lnTo>
                    <a:pt x="139" y="101"/>
                  </a:lnTo>
                  <a:lnTo>
                    <a:pt x="135" y="103"/>
                  </a:lnTo>
                  <a:lnTo>
                    <a:pt x="132" y="105"/>
                  </a:lnTo>
                  <a:lnTo>
                    <a:pt x="130" y="106"/>
                  </a:lnTo>
                  <a:lnTo>
                    <a:pt x="130" y="106"/>
                  </a:lnTo>
                  <a:lnTo>
                    <a:pt x="126" y="109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3" y="110"/>
                  </a:lnTo>
                  <a:lnTo>
                    <a:pt x="119" y="110"/>
                  </a:lnTo>
                  <a:lnTo>
                    <a:pt x="119" y="110"/>
                  </a:lnTo>
                  <a:lnTo>
                    <a:pt x="117" y="110"/>
                  </a:lnTo>
                  <a:lnTo>
                    <a:pt x="117" y="111"/>
                  </a:lnTo>
                  <a:lnTo>
                    <a:pt x="117" y="112"/>
                  </a:lnTo>
                  <a:lnTo>
                    <a:pt x="117" y="115"/>
                  </a:lnTo>
                  <a:lnTo>
                    <a:pt x="117" y="117"/>
                  </a:lnTo>
                  <a:lnTo>
                    <a:pt x="117" y="117"/>
                  </a:lnTo>
                  <a:lnTo>
                    <a:pt x="117" y="118"/>
                  </a:lnTo>
                  <a:lnTo>
                    <a:pt x="113" y="121"/>
                  </a:lnTo>
                  <a:lnTo>
                    <a:pt x="112" y="123"/>
                  </a:lnTo>
                  <a:lnTo>
                    <a:pt x="112" y="123"/>
                  </a:lnTo>
                  <a:lnTo>
                    <a:pt x="112" y="123"/>
                  </a:lnTo>
                  <a:lnTo>
                    <a:pt x="111" y="125"/>
                  </a:lnTo>
                  <a:lnTo>
                    <a:pt x="110" y="127"/>
                  </a:lnTo>
                  <a:lnTo>
                    <a:pt x="106" y="130"/>
                  </a:lnTo>
                  <a:lnTo>
                    <a:pt x="104" y="133"/>
                  </a:lnTo>
                  <a:lnTo>
                    <a:pt x="103" y="135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3"/>
                  </a:lnTo>
                  <a:lnTo>
                    <a:pt x="103" y="131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3" y="128"/>
                  </a:lnTo>
                  <a:lnTo>
                    <a:pt x="103" y="128"/>
                  </a:lnTo>
                  <a:lnTo>
                    <a:pt x="103" y="127"/>
                  </a:lnTo>
                  <a:lnTo>
                    <a:pt x="103" y="127"/>
                  </a:lnTo>
                  <a:lnTo>
                    <a:pt x="103" y="127"/>
                  </a:lnTo>
                  <a:lnTo>
                    <a:pt x="103" y="126"/>
                  </a:lnTo>
                  <a:lnTo>
                    <a:pt x="103" y="126"/>
                  </a:lnTo>
                  <a:lnTo>
                    <a:pt x="103" y="123"/>
                  </a:lnTo>
                  <a:lnTo>
                    <a:pt x="103" y="123"/>
                  </a:lnTo>
                  <a:lnTo>
                    <a:pt x="103" y="123"/>
                  </a:lnTo>
                  <a:lnTo>
                    <a:pt x="103" y="123"/>
                  </a:lnTo>
                  <a:lnTo>
                    <a:pt x="103" y="122"/>
                  </a:lnTo>
                  <a:lnTo>
                    <a:pt x="103" y="122"/>
                  </a:lnTo>
                  <a:lnTo>
                    <a:pt x="103" y="122"/>
                  </a:lnTo>
                  <a:lnTo>
                    <a:pt x="103" y="122"/>
                  </a:lnTo>
                  <a:lnTo>
                    <a:pt x="103" y="122"/>
                  </a:lnTo>
                  <a:lnTo>
                    <a:pt x="103" y="122"/>
                  </a:lnTo>
                  <a:lnTo>
                    <a:pt x="103" y="122"/>
                  </a:lnTo>
                  <a:lnTo>
                    <a:pt x="103" y="122"/>
                  </a:lnTo>
                  <a:lnTo>
                    <a:pt x="103" y="121"/>
                  </a:lnTo>
                  <a:lnTo>
                    <a:pt x="103" y="121"/>
                  </a:lnTo>
                  <a:lnTo>
                    <a:pt x="103" y="120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3" y="113"/>
                  </a:lnTo>
                  <a:lnTo>
                    <a:pt x="103" y="110"/>
                  </a:lnTo>
                  <a:lnTo>
                    <a:pt x="100" y="110"/>
                  </a:lnTo>
                  <a:lnTo>
                    <a:pt x="92" y="110"/>
                  </a:lnTo>
                  <a:lnTo>
                    <a:pt x="91" y="110"/>
                  </a:lnTo>
                  <a:lnTo>
                    <a:pt x="91" y="110"/>
                  </a:lnTo>
                  <a:lnTo>
                    <a:pt x="88" y="110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4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8" y="122"/>
                  </a:lnTo>
                  <a:lnTo>
                    <a:pt x="88" y="122"/>
                  </a:lnTo>
                  <a:lnTo>
                    <a:pt x="88" y="122"/>
                  </a:lnTo>
                  <a:lnTo>
                    <a:pt x="88" y="125"/>
                  </a:lnTo>
                  <a:lnTo>
                    <a:pt x="88" y="126"/>
                  </a:lnTo>
                  <a:lnTo>
                    <a:pt x="88" y="131"/>
                  </a:lnTo>
                  <a:lnTo>
                    <a:pt x="88" y="131"/>
                  </a:lnTo>
                  <a:lnTo>
                    <a:pt x="88" y="135"/>
                  </a:lnTo>
                  <a:lnTo>
                    <a:pt x="88" y="135"/>
                  </a:lnTo>
                  <a:lnTo>
                    <a:pt x="88" y="135"/>
                  </a:lnTo>
                  <a:lnTo>
                    <a:pt x="88" y="142"/>
                  </a:lnTo>
                  <a:lnTo>
                    <a:pt x="88" y="142"/>
                  </a:lnTo>
                  <a:lnTo>
                    <a:pt x="88" y="143"/>
                  </a:lnTo>
                  <a:lnTo>
                    <a:pt x="88" y="143"/>
                  </a:lnTo>
                  <a:lnTo>
                    <a:pt x="88" y="144"/>
                  </a:lnTo>
                  <a:lnTo>
                    <a:pt x="88" y="148"/>
                  </a:lnTo>
                  <a:lnTo>
                    <a:pt x="88" y="172"/>
                  </a:lnTo>
                  <a:lnTo>
                    <a:pt x="88" y="175"/>
                  </a:lnTo>
                  <a:lnTo>
                    <a:pt x="88" y="177"/>
                  </a:lnTo>
                  <a:lnTo>
                    <a:pt x="88" y="180"/>
                  </a:lnTo>
                  <a:lnTo>
                    <a:pt x="88" y="180"/>
                  </a:lnTo>
                  <a:lnTo>
                    <a:pt x="88" y="180"/>
                  </a:lnTo>
                  <a:lnTo>
                    <a:pt x="88" y="180"/>
                  </a:lnTo>
                  <a:lnTo>
                    <a:pt x="88" y="180"/>
                  </a:lnTo>
                  <a:lnTo>
                    <a:pt x="88" y="181"/>
                  </a:lnTo>
                  <a:lnTo>
                    <a:pt x="88" y="181"/>
                  </a:lnTo>
                  <a:lnTo>
                    <a:pt x="88" y="184"/>
                  </a:lnTo>
                  <a:lnTo>
                    <a:pt x="88" y="185"/>
                  </a:lnTo>
                  <a:lnTo>
                    <a:pt x="88" y="185"/>
                  </a:lnTo>
                  <a:lnTo>
                    <a:pt x="88" y="185"/>
                  </a:lnTo>
                  <a:lnTo>
                    <a:pt x="88" y="187"/>
                  </a:lnTo>
                  <a:lnTo>
                    <a:pt x="88" y="187"/>
                  </a:lnTo>
                  <a:lnTo>
                    <a:pt x="88" y="188"/>
                  </a:lnTo>
                  <a:lnTo>
                    <a:pt x="88" y="192"/>
                  </a:lnTo>
                  <a:lnTo>
                    <a:pt x="88" y="193"/>
                  </a:lnTo>
                  <a:lnTo>
                    <a:pt x="87" y="194"/>
                  </a:lnTo>
                  <a:lnTo>
                    <a:pt x="87" y="195"/>
                  </a:lnTo>
                  <a:lnTo>
                    <a:pt x="87" y="195"/>
                  </a:lnTo>
                  <a:lnTo>
                    <a:pt x="87" y="196"/>
                  </a:lnTo>
                  <a:lnTo>
                    <a:pt x="87" y="196"/>
                  </a:lnTo>
                  <a:lnTo>
                    <a:pt x="87" y="196"/>
                  </a:lnTo>
                  <a:lnTo>
                    <a:pt x="87" y="196"/>
                  </a:lnTo>
                  <a:lnTo>
                    <a:pt x="87" y="197"/>
                  </a:lnTo>
                  <a:lnTo>
                    <a:pt x="87" y="197"/>
                  </a:lnTo>
                  <a:lnTo>
                    <a:pt x="87" y="197"/>
                  </a:lnTo>
                  <a:lnTo>
                    <a:pt x="87" y="197"/>
                  </a:lnTo>
                  <a:lnTo>
                    <a:pt x="87" y="197"/>
                  </a:lnTo>
                  <a:lnTo>
                    <a:pt x="87" y="198"/>
                  </a:lnTo>
                  <a:lnTo>
                    <a:pt x="87" y="198"/>
                  </a:lnTo>
                  <a:lnTo>
                    <a:pt x="87" y="198"/>
                  </a:lnTo>
                  <a:lnTo>
                    <a:pt x="87" y="198"/>
                  </a:lnTo>
                  <a:lnTo>
                    <a:pt x="87" y="200"/>
                  </a:lnTo>
                  <a:lnTo>
                    <a:pt x="87" y="200"/>
                  </a:lnTo>
                  <a:lnTo>
                    <a:pt x="87" y="200"/>
                  </a:lnTo>
                  <a:lnTo>
                    <a:pt x="87" y="200"/>
                  </a:lnTo>
                  <a:lnTo>
                    <a:pt x="87" y="200"/>
                  </a:lnTo>
                  <a:lnTo>
                    <a:pt x="87" y="201"/>
                  </a:lnTo>
                  <a:lnTo>
                    <a:pt x="87" y="201"/>
                  </a:lnTo>
                  <a:lnTo>
                    <a:pt x="87" y="202"/>
                  </a:lnTo>
                  <a:lnTo>
                    <a:pt x="87" y="202"/>
                  </a:lnTo>
                  <a:lnTo>
                    <a:pt x="87" y="202"/>
                  </a:lnTo>
                  <a:lnTo>
                    <a:pt x="87" y="202"/>
                  </a:lnTo>
                  <a:lnTo>
                    <a:pt x="87" y="204"/>
                  </a:lnTo>
                  <a:lnTo>
                    <a:pt x="87" y="204"/>
                  </a:lnTo>
                  <a:lnTo>
                    <a:pt x="87" y="204"/>
                  </a:lnTo>
                  <a:lnTo>
                    <a:pt x="87" y="204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6"/>
                  </a:lnTo>
                  <a:lnTo>
                    <a:pt x="87" y="210"/>
                  </a:lnTo>
                  <a:lnTo>
                    <a:pt x="87" y="210"/>
                  </a:lnTo>
                  <a:lnTo>
                    <a:pt x="87" y="211"/>
                  </a:lnTo>
                  <a:lnTo>
                    <a:pt x="87" y="213"/>
                  </a:lnTo>
                  <a:lnTo>
                    <a:pt x="87" y="213"/>
                  </a:lnTo>
                  <a:lnTo>
                    <a:pt x="87" y="213"/>
                  </a:lnTo>
                  <a:lnTo>
                    <a:pt x="87" y="214"/>
                  </a:lnTo>
                  <a:lnTo>
                    <a:pt x="87" y="214"/>
                  </a:lnTo>
                  <a:lnTo>
                    <a:pt x="87" y="214"/>
                  </a:lnTo>
                  <a:lnTo>
                    <a:pt x="87" y="214"/>
                  </a:lnTo>
                  <a:lnTo>
                    <a:pt x="87" y="214"/>
                  </a:lnTo>
                  <a:lnTo>
                    <a:pt x="87" y="214"/>
                  </a:lnTo>
                  <a:lnTo>
                    <a:pt x="87" y="214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7" y="218"/>
                  </a:lnTo>
                  <a:lnTo>
                    <a:pt x="87" y="218"/>
                  </a:lnTo>
                  <a:lnTo>
                    <a:pt x="87" y="218"/>
                  </a:lnTo>
                  <a:lnTo>
                    <a:pt x="87" y="218"/>
                  </a:lnTo>
                  <a:lnTo>
                    <a:pt x="87" y="218"/>
                  </a:lnTo>
                  <a:lnTo>
                    <a:pt x="87" y="219"/>
                  </a:lnTo>
                  <a:lnTo>
                    <a:pt x="87" y="219"/>
                  </a:lnTo>
                  <a:lnTo>
                    <a:pt x="87" y="219"/>
                  </a:lnTo>
                  <a:lnTo>
                    <a:pt x="87" y="220"/>
                  </a:lnTo>
                  <a:lnTo>
                    <a:pt x="87" y="221"/>
                  </a:lnTo>
                  <a:lnTo>
                    <a:pt x="87" y="222"/>
                  </a:lnTo>
                  <a:lnTo>
                    <a:pt x="87" y="225"/>
                  </a:lnTo>
                  <a:lnTo>
                    <a:pt x="87" y="227"/>
                  </a:lnTo>
                  <a:lnTo>
                    <a:pt x="86" y="227"/>
                  </a:lnTo>
                  <a:lnTo>
                    <a:pt x="84" y="227"/>
                  </a:lnTo>
                  <a:lnTo>
                    <a:pt x="83" y="227"/>
                  </a:lnTo>
                  <a:lnTo>
                    <a:pt x="82" y="227"/>
                  </a:lnTo>
                  <a:lnTo>
                    <a:pt x="79" y="227"/>
                  </a:lnTo>
                  <a:lnTo>
                    <a:pt x="73" y="227"/>
                  </a:lnTo>
                  <a:lnTo>
                    <a:pt x="70" y="227"/>
                  </a:lnTo>
                  <a:lnTo>
                    <a:pt x="70" y="227"/>
                  </a:lnTo>
                  <a:lnTo>
                    <a:pt x="63" y="227"/>
                  </a:lnTo>
                  <a:lnTo>
                    <a:pt x="58" y="227"/>
                  </a:lnTo>
                  <a:lnTo>
                    <a:pt x="56" y="227"/>
                  </a:lnTo>
                  <a:lnTo>
                    <a:pt x="44" y="227"/>
                  </a:lnTo>
                  <a:lnTo>
                    <a:pt x="44" y="223"/>
                  </a:lnTo>
                  <a:lnTo>
                    <a:pt x="44" y="219"/>
                  </a:lnTo>
                  <a:lnTo>
                    <a:pt x="44" y="219"/>
                  </a:lnTo>
                  <a:lnTo>
                    <a:pt x="42" y="214"/>
                  </a:lnTo>
                  <a:lnTo>
                    <a:pt x="42" y="213"/>
                  </a:lnTo>
                  <a:lnTo>
                    <a:pt x="42" y="212"/>
                  </a:lnTo>
                  <a:lnTo>
                    <a:pt x="42" y="212"/>
                  </a:lnTo>
                  <a:lnTo>
                    <a:pt x="42" y="212"/>
                  </a:lnTo>
                  <a:lnTo>
                    <a:pt x="41" y="211"/>
                  </a:lnTo>
                  <a:lnTo>
                    <a:pt x="41" y="211"/>
                  </a:lnTo>
                  <a:lnTo>
                    <a:pt x="41" y="210"/>
                  </a:lnTo>
                  <a:lnTo>
                    <a:pt x="41" y="209"/>
                  </a:lnTo>
                  <a:lnTo>
                    <a:pt x="40" y="207"/>
                  </a:lnTo>
                  <a:lnTo>
                    <a:pt x="40" y="206"/>
                  </a:lnTo>
                  <a:lnTo>
                    <a:pt x="40" y="205"/>
                  </a:lnTo>
                  <a:lnTo>
                    <a:pt x="40" y="204"/>
                  </a:lnTo>
                  <a:lnTo>
                    <a:pt x="40" y="204"/>
                  </a:lnTo>
                  <a:lnTo>
                    <a:pt x="40" y="203"/>
                  </a:lnTo>
                  <a:lnTo>
                    <a:pt x="40" y="201"/>
                  </a:lnTo>
                  <a:lnTo>
                    <a:pt x="40" y="200"/>
                  </a:lnTo>
                  <a:lnTo>
                    <a:pt x="40" y="197"/>
                  </a:lnTo>
                  <a:lnTo>
                    <a:pt x="40" y="196"/>
                  </a:lnTo>
                  <a:lnTo>
                    <a:pt x="40" y="189"/>
                  </a:lnTo>
                  <a:lnTo>
                    <a:pt x="40" y="188"/>
                  </a:lnTo>
                  <a:lnTo>
                    <a:pt x="35" y="193"/>
                  </a:lnTo>
                  <a:lnTo>
                    <a:pt x="35" y="193"/>
                  </a:lnTo>
                  <a:lnTo>
                    <a:pt x="33" y="194"/>
                  </a:lnTo>
                  <a:lnTo>
                    <a:pt x="32" y="195"/>
                  </a:lnTo>
                  <a:lnTo>
                    <a:pt x="31" y="196"/>
                  </a:lnTo>
                  <a:lnTo>
                    <a:pt x="30" y="197"/>
                  </a:lnTo>
                  <a:lnTo>
                    <a:pt x="28" y="197"/>
                  </a:lnTo>
                  <a:lnTo>
                    <a:pt x="27" y="197"/>
                  </a:lnTo>
                  <a:lnTo>
                    <a:pt x="26" y="198"/>
                  </a:lnTo>
                  <a:lnTo>
                    <a:pt x="26" y="198"/>
                  </a:lnTo>
                  <a:lnTo>
                    <a:pt x="25" y="198"/>
                  </a:lnTo>
                  <a:lnTo>
                    <a:pt x="25" y="198"/>
                  </a:lnTo>
                  <a:lnTo>
                    <a:pt x="25" y="198"/>
                  </a:lnTo>
                  <a:lnTo>
                    <a:pt x="24" y="198"/>
                  </a:lnTo>
                  <a:lnTo>
                    <a:pt x="22" y="200"/>
                  </a:lnTo>
                  <a:lnTo>
                    <a:pt x="19" y="200"/>
                  </a:lnTo>
                  <a:lnTo>
                    <a:pt x="17" y="200"/>
                  </a:lnTo>
                  <a:lnTo>
                    <a:pt x="15" y="200"/>
                  </a:lnTo>
                  <a:lnTo>
                    <a:pt x="10" y="201"/>
                  </a:lnTo>
                  <a:lnTo>
                    <a:pt x="3" y="201"/>
                  </a:lnTo>
                  <a:lnTo>
                    <a:pt x="2" y="200"/>
                  </a:lnTo>
                  <a:lnTo>
                    <a:pt x="2" y="198"/>
                  </a:lnTo>
                  <a:lnTo>
                    <a:pt x="2" y="198"/>
                  </a:lnTo>
                  <a:lnTo>
                    <a:pt x="2" y="198"/>
                  </a:lnTo>
                  <a:lnTo>
                    <a:pt x="2" y="197"/>
                  </a:lnTo>
                  <a:lnTo>
                    <a:pt x="2" y="197"/>
                  </a:lnTo>
                  <a:lnTo>
                    <a:pt x="1" y="197"/>
                  </a:lnTo>
                  <a:lnTo>
                    <a:pt x="1" y="197"/>
                  </a:lnTo>
                  <a:lnTo>
                    <a:pt x="1" y="197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0" y="187"/>
                  </a:lnTo>
                  <a:lnTo>
                    <a:pt x="0" y="179"/>
                  </a:lnTo>
                  <a:lnTo>
                    <a:pt x="0" y="171"/>
                  </a:lnTo>
                  <a:lnTo>
                    <a:pt x="0" y="171"/>
                  </a:lnTo>
                  <a:lnTo>
                    <a:pt x="0" y="171"/>
                  </a:lnTo>
                  <a:lnTo>
                    <a:pt x="0" y="170"/>
                  </a:lnTo>
                  <a:lnTo>
                    <a:pt x="0" y="170"/>
                  </a:lnTo>
                  <a:lnTo>
                    <a:pt x="1" y="169"/>
                  </a:lnTo>
                  <a:lnTo>
                    <a:pt x="1" y="169"/>
                  </a:lnTo>
                  <a:lnTo>
                    <a:pt x="1" y="168"/>
                  </a:lnTo>
                  <a:lnTo>
                    <a:pt x="2" y="167"/>
                  </a:lnTo>
                  <a:lnTo>
                    <a:pt x="2" y="165"/>
                  </a:lnTo>
                  <a:lnTo>
                    <a:pt x="1" y="165"/>
                  </a:lnTo>
                  <a:lnTo>
                    <a:pt x="1" y="164"/>
                  </a:lnTo>
                  <a:lnTo>
                    <a:pt x="2" y="164"/>
                  </a:lnTo>
                  <a:lnTo>
                    <a:pt x="2" y="160"/>
                  </a:lnTo>
                  <a:lnTo>
                    <a:pt x="1" y="160"/>
                  </a:lnTo>
                  <a:lnTo>
                    <a:pt x="1" y="138"/>
                  </a:lnTo>
                  <a:lnTo>
                    <a:pt x="1" y="134"/>
                  </a:lnTo>
                  <a:lnTo>
                    <a:pt x="1" y="131"/>
                  </a:lnTo>
                  <a:lnTo>
                    <a:pt x="2" y="125"/>
                  </a:lnTo>
                  <a:lnTo>
                    <a:pt x="2" y="123"/>
                  </a:lnTo>
                  <a:lnTo>
                    <a:pt x="2" y="117"/>
                  </a:lnTo>
                  <a:lnTo>
                    <a:pt x="2" y="117"/>
                  </a:lnTo>
                  <a:lnTo>
                    <a:pt x="2" y="115"/>
                  </a:lnTo>
                  <a:lnTo>
                    <a:pt x="2" y="111"/>
                  </a:lnTo>
                  <a:lnTo>
                    <a:pt x="2" y="108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10" y="98"/>
                  </a:lnTo>
                  <a:lnTo>
                    <a:pt x="15" y="100"/>
                  </a:lnTo>
                  <a:lnTo>
                    <a:pt x="17" y="100"/>
                  </a:lnTo>
                  <a:lnTo>
                    <a:pt x="18" y="100"/>
                  </a:lnTo>
                  <a:lnTo>
                    <a:pt x="22" y="100"/>
                  </a:lnTo>
                  <a:lnTo>
                    <a:pt x="23" y="100"/>
                  </a:lnTo>
                  <a:lnTo>
                    <a:pt x="25" y="100"/>
                  </a:lnTo>
                  <a:lnTo>
                    <a:pt x="25" y="100"/>
                  </a:lnTo>
                  <a:lnTo>
                    <a:pt x="26" y="100"/>
                  </a:lnTo>
                  <a:lnTo>
                    <a:pt x="26" y="98"/>
                  </a:lnTo>
                  <a:lnTo>
                    <a:pt x="28" y="98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3" y="96"/>
                  </a:lnTo>
                  <a:lnTo>
                    <a:pt x="34" y="96"/>
                  </a:lnTo>
                  <a:lnTo>
                    <a:pt x="36" y="95"/>
                  </a:lnTo>
                  <a:lnTo>
                    <a:pt x="37" y="94"/>
                  </a:lnTo>
                  <a:lnTo>
                    <a:pt x="37" y="93"/>
                  </a:lnTo>
                  <a:lnTo>
                    <a:pt x="41" y="93"/>
                  </a:lnTo>
                  <a:lnTo>
                    <a:pt x="41" y="93"/>
                  </a:lnTo>
                  <a:lnTo>
                    <a:pt x="40" y="89"/>
                  </a:lnTo>
                  <a:lnTo>
                    <a:pt x="40" y="87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39" y="84"/>
                  </a:lnTo>
                  <a:lnTo>
                    <a:pt x="37" y="83"/>
                  </a:lnTo>
                  <a:lnTo>
                    <a:pt x="39" y="83"/>
                  </a:lnTo>
                  <a:lnTo>
                    <a:pt x="37" y="81"/>
                  </a:lnTo>
                  <a:lnTo>
                    <a:pt x="40" y="80"/>
                  </a:lnTo>
                  <a:lnTo>
                    <a:pt x="41" y="80"/>
                  </a:lnTo>
                  <a:lnTo>
                    <a:pt x="41" y="79"/>
                  </a:lnTo>
                  <a:lnTo>
                    <a:pt x="42" y="72"/>
                  </a:lnTo>
                  <a:lnTo>
                    <a:pt x="41" y="70"/>
                  </a:lnTo>
                  <a:lnTo>
                    <a:pt x="42" y="70"/>
                  </a:lnTo>
                  <a:lnTo>
                    <a:pt x="42" y="69"/>
                  </a:lnTo>
                  <a:lnTo>
                    <a:pt x="43" y="69"/>
                  </a:lnTo>
                  <a:lnTo>
                    <a:pt x="43" y="68"/>
                  </a:lnTo>
                  <a:lnTo>
                    <a:pt x="43" y="66"/>
                  </a:lnTo>
                  <a:lnTo>
                    <a:pt x="43" y="64"/>
                  </a:lnTo>
                  <a:lnTo>
                    <a:pt x="44" y="64"/>
                  </a:lnTo>
                  <a:lnTo>
                    <a:pt x="46" y="63"/>
                  </a:lnTo>
                  <a:lnTo>
                    <a:pt x="50" y="62"/>
                  </a:lnTo>
                  <a:lnTo>
                    <a:pt x="53" y="61"/>
                  </a:lnTo>
                  <a:lnTo>
                    <a:pt x="53" y="60"/>
                  </a:lnTo>
                  <a:lnTo>
                    <a:pt x="57" y="58"/>
                  </a:lnTo>
                  <a:lnTo>
                    <a:pt x="61" y="53"/>
                  </a:lnTo>
                  <a:lnTo>
                    <a:pt x="62" y="52"/>
                  </a:lnTo>
                  <a:lnTo>
                    <a:pt x="61" y="52"/>
                  </a:lnTo>
                  <a:lnTo>
                    <a:pt x="62" y="51"/>
                  </a:lnTo>
                  <a:lnTo>
                    <a:pt x="63" y="50"/>
                  </a:lnTo>
                  <a:lnTo>
                    <a:pt x="63" y="48"/>
                  </a:lnTo>
                  <a:lnTo>
                    <a:pt x="65" y="48"/>
                  </a:lnTo>
                  <a:lnTo>
                    <a:pt x="68" y="42"/>
                  </a:lnTo>
                  <a:lnTo>
                    <a:pt x="70" y="43"/>
                  </a:lnTo>
                  <a:lnTo>
                    <a:pt x="70" y="41"/>
                  </a:lnTo>
                  <a:lnTo>
                    <a:pt x="70" y="41"/>
                  </a:lnTo>
                  <a:lnTo>
                    <a:pt x="71" y="42"/>
                  </a:lnTo>
                  <a:lnTo>
                    <a:pt x="71" y="41"/>
                  </a:lnTo>
                  <a:lnTo>
                    <a:pt x="73" y="39"/>
                  </a:lnTo>
                  <a:lnTo>
                    <a:pt x="73" y="41"/>
                  </a:lnTo>
                  <a:lnTo>
                    <a:pt x="74" y="41"/>
                  </a:lnTo>
                  <a:lnTo>
                    <a:pt x="74" y="39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8" y="43"/>
                  </a:lnTo>
                  <a:lnTo>
                    <a:pt x="78" y="42"/>
                  </a:lnTo>
                  <a:lnTo>
                    <a:pt x="79" y="42"/>
                  </a:lnTo>
                  <a:lnTo>
                    <a:pt x="80" y="42"/>
                  </a:lnTo>
                  <a:lnTo>
                    <a:pt x="80" y="41"/>
                  </a:lnTo>
                  <a:lnTo>
                    <a:pt x="83" y="41"/>
                  </a:lnTo>
                  <a:lnTo>
                    <a:pt x="84" y="41"/>
                  </a:lnTo>
                  <a:lnTo>
                    <a:pt x="85" y="41"/>
                  </a:lnTo>
                  <a:lnTo>
                    <a:pt x="85" y="41"/>
                  </a:lnTo>
                  <a:lnTo>
                    <a:pt x="85" y="41"/>
                  </a:lnTo>
                  <a:lnTo>
                    <a:pt x="85" y="41"/>
                  </a:lnTo>
                  <a:lnTo>
                    <a:pt x="88" y="42"/>
                  </a:lnTo>
                  <a:lnTo>
                    <a:pt x="88" y="44"/>
                  </a:lnTo>
                  <a:lnTo>
                    <a:pt x="91" y="45"/>
                  </a:lnTo>
                  <a:lnTo>
                    <a:pt x="91" y="44"/>
                  </a:lnTo>
                  <a:lnTo>
                    <a:pt x="92" y="44"/>
                  </a:lnTo>
                  <a:lnTo>
                    <a:pt x="94" y="43"/>
                  </a:lnTo>
                  <a:lnTo>
                    <a:pt x="96" y="41"/>
                  </a:lnTo>
                  <a:lnTo>
                    <a:pt x="96" y="41"/>
                  </a:lnTo>
                  <a:lnTo>
                    <a:pt x="100" y="41"/>
                  </a:lnTo>
                  <a:lnTo>
                    <a:pt x="100" y="42"/>
                  </a:lnTo>
                  <a:lnTo>
                    <a:pt x="100" y="42"/>
                  </a:lnTo>
                  <a:lnTo>
                    <a:pt x="101" y="42"/>
                  </a:lnTo>
                  <a:lnTo>
                    <a:pt x="101" y="43"/>
                  </a:lnTo>
                  <a:lnTo>
                    <a:pt x="102" y="42"/>
                  </a:lnTo>
                  <a:lnTo>
                    <a:pt x="103" y="42"/>
                  </a:lnTo>
                  <a:lnTo>
                    <a:pt x="103" y="43"/>
                  </a:lnTo>
                  <a:lnTo>
                    <a:pt x="106" y="43"/>
                  </a:lnTo>
                  <a:lnTo>
                    <a:pt x="111" y="43"/>
                  </a:lnTo>
                  <a:lnTo>
                    <a:pt x="114" y="43"/>
                  </a:lnTo>
                  <a:lnTo>
                    <a:pt x="119" y="43"/>
                  </a:lnTo>
                  <a:lnTo>
                    <a:pt x="123" y="43"/>
                  </a:lnTo>
                  <a:lnTo>
                    <a:pt x="128" y="43"/>
                  </a:lnTo>
                  <a:lnTo>
                    <a:pt x="129" y="38"/>
                  </a:lnTo>
                  <a:lnTo>
                    <a:pt x="130" y="34"/>
                  </a:lnTo>
                  <a:lnTo>
                    <a:pt x="131" y="33"/>
                  </a:lnTo>
                  <a:lnTo>
                    <a:pt x="131" y="30"/>
                  </a:lnTo>
                  <a:lnTo>
                    <a:pt x="134" y="26"/>
                  </a:lnTo>
                  <a:lnTo>
                    <a:pt x="135" y="21"/>
                  </a:lnTo>
                  <a:lnTo>
                    <a:pt x="136" y="19"/>
                  </a:lnTo>
                  <a:lnTo>
                    <a:pt x="137" y="14"/>
                  </a:lnTo>
                  <a:lnTo>
                    <a:pt x="138" y="10"/>
                  </a:lnTo>
                  <a:lnTo>
                    <a:pt x="139" y="5"/>
                  </a:lnTo>
                  <a:lnTo>
                    <a:pt x="140" y="3"/>
                  </a:lnTo>
                  <a:lnTo>
                    <a:pt x="140" y="1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43" y="1"/>
                  </a:lnTo>
                  <a:lnTo>
                    <a:pt x="144" y="3"/>
                  </a:lnTo>
                  <a:lnTo>
                    <a:pt x="144" y="6"/>
                  </a:lnTo>
                  <a:lnTo>
                    <a:pt x="144" y="9"/>
                  </a:lnTo>
                  <a:lnTo>
                    <a:pt x="145" y="12"/>
                  </a:lnTo>
                  <a:lnTo>
                    <a:pt x="145" y="13"/>
                  </a:lnTo>
                  <a:lnTo>
                    <a:pt x="145" y="13"/>
                  </a:lnTo>
                  <a:lnTo>
                    <a:pt x="146" y="21"/>
                  </a:lnTo>
                  <a:lnTo>
                    <a:pt x="146" y="23"/>
                  </a:lnTo>
                  <a:lnTo>
                    <a:pt x="147" y="25"/>
                  </a:lnTo>
                  <a:lnTo>
                    <a:pt x="147" y="26"/>
                  </a:lnTo>
                  <a:lnTo>
                    <a:pt x="147" y="27"/>
                  </a:lnTo>
                  <a:lnTo>
                    <a:pt x="148" y="28"/>
                  </a:lnTo>
                  <a:lnTo>
                    <a:pt x="149" y="29"/>
                  </a:lnTo>
                  <a:lnTo>
                    <a:pt x="151" y="31"/>
                  </a:lnTo>
                  <a:lnTo>
                    <a:pt x="152" y="33"/>
                  </a:lnTo>
                  <a:lnTo>
                    <a:pt x="153" y="35"/>
                  </a:lnTo>
                  <a:lnTo>
                    <a:pt x="155" y="36"/>
                  </a:lnTo>
                  <a:lnTo>
                    <a:pt x="156" y="37"/>
                  </a:lnTo>
                  <a:lnTo>
                    <a:pt x="158" y="37"/>
                  </a:lnTo>
                  <a:lnTo>
                    <a:pt x="161" y="38"/>
                  </a:lnTo>
                  <a:lnTo>
                    <a:pt x="164" y="39"/>
                  </a:lnTo>
                  <a:lnTo>
                    <a:pt x="171" y="42"/>
                  </a:lnTo>
                  <a:lnTo>
                    <a:pt x="177" y="44"/>
                  </a:lnTo>
                  <a:lnTo>
                    <a:pt x="180" y="45"/>
                  </a:lnTo>
                  <a:lnTo>
                    <a:pt x="185" y="47"/>
                  </a:lnTo>
                  <a:lnTo>
                    <a:pt x="185" y="47"/>
                  </a:lnTo>
                  <a:lnTo>
                    <a:pt x="187" y="48"/>
                  </a:lnTo>
                  <a:lnTo>
                    <a:pt x="187" y="48"/>
                  </a:lnTo>
                  <a:lnTo>
                    <a:pt x="191" y="50"/>
                  </a:lnTo>
                  <a:lnTo>
                    <a:pt x="191" y="5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2" name="Freeform 2365">
              <a:extLst>
                <a:ext uri="{FF2B5EF4-FFF2-40B4-BE49-F238E27FC236}">
                  <a16:creationId xmlns:a16="http://schemas.microsoft.com/office/drawing/2014/main" id="{4250E460-190C-0F4C-B4B5-12AA1DA4D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763" y="3311525"/>
              <a:ext cx="504825" cy="479425"/>
            </a:xfrm>
            <a:custGeom>
              <a:avLst/>
              <a:gdLst>
                <a:gd name="T0" fmla="*/ 273 w 318"/>
                <a:gd name="T1" fmla="*/ 137 h 302"/>
                <a:gd name="T2" fmla="*/ 254 w 318"/>
                <a:gd name="T3" fmla="*/ 128 h 302"/>
                <a:gd name="T4" fmla="*/ 248 w 318"/>
                <a:gd name="T5" fmla="*/ 118 h 302"/>
                <a:gd name="T6" fmla="*/ 245 w 318"/>
                <a:gd name="T7" fmla="*/ 96 h 302"/>
                <a:gd name="T8" fmla="*/ 239 w 318"/>
                <a:gd name="T9" fmla="*/ 109 h 302"/>
                <a:gd name="T10" fmla="*/ 231 w 318"/>
                <a:gd name="T11" fmla="*/ 133 h 302"/>
                <a:gd name="T12" fmla="*/ 205 w 318"/>
                <a:gd name="T13" fmla="*/ 138 h 302"/>
                <a:gd name="T14" fmla="*/ 198 w 318"/>
                <a:gd name="T15" fmla="*/ 136 h 302"/>
                <a:gd name="T16" fmla="*/ 187 w 318"/>
                <a:gd name="T17" fmla="*/ 136 h 302"/>
                <a:gd name="T18" fmla="*/ 180 w 318"/>
                <a:gd name="T19" fmla="*/ 138 h 302"/>
                <a:gd name="T20" fmla="*/ 173 w 318"/>
                <a:gd name="T21" fmla="*/ 136 h 302"/>
                <a:gd name="T22" fmla="*/ 165 w 318"/>
                <a:gd name="T23" fmla="*/ 145 h 302"/>
                <a:gd name="T24" fmla="*/ 155 w 318"/>
                <a:gd name="T25" fmla="*/ 156 h 302"/>
                <a:gd name="T26" fmla="*/ 145 w 318"/>
                <a:gd name="T27" fmla="*/ 164 h 302"/>
                <a:gd name="T28" fmla="*/ 142 w 318"/>
                <a:gd name="T29" fmla="*/ 175 h 302"/>
                <a:gd name="T30" fmla="*/ 142 w 318"/>
                <a:gd name="T31" fmla="*/ 184 h 302"/>
                <a:gd name="T32" fmla="*/ 132 w 318"/>
                <a:gd name="T33" fmla="*/ 192 h 302"/>
                <a:gd name="T34" fmla="*/ 120 w 318"/>
                <a:gd name="T35" fmla="*/ 195 h 302"/>
                <a:gd name="T36" fmla="*/ 104 w 318"/>
                <a:gd name="T37" fmla="*/ 206 h 302"/>
                <a:gd name="T38" fmla="*/ 103 w 318"/>
                <a:gd name="T39" fmla="*/ 233 h 302"/>
                <a:gd name="T40" fmla="*/ 104 w 318"/>
                <a:gd name="T41" fmla="*/ 262 h 302"/>
                <a:gd name="T42" fmla="*/ 102 w 318"/>
                <a:gd name="T43" fmla="*/ 291 h 302"/>
                <a:gd name="T44" fmla="*/ 103 w 318"/>
                <a:gd name="T45" fmla="*/ 297 h 302"/>
                <a:gd name="T46" fmla="*/ 86 w 318"/>
                <a:gd name="T47" fmla="*/ 298 h 302"/>
                <a:gd name="T48" fmla="*/ 53 w 318"/>
                <a:gd name="T49" fmla="*/ 302 h 302"/>
                <a:gd name="T50" fmla="*/ 46 w 318"/>
                <a:gd name="T51" fmla="*/ 295 h 302"/>
                <a:gd name="T52" fmla="*/ 44 w 318"/>
                <a:gd name="T53" fmla="*/ 282 h 302"/>
                <a:gd name="T54" fmla="*/ 42 w 318"/>
                <a:gd name="T55" fmla="*/ 272 h 302"/>
                <a:gd name="T56" fmla="*/ 34 w 318"/>
                <a:gd name="T57" fmla="*/ 267 h 302"/>
                <a:gd name="T58" fmla="*/ 32 w 318"/>
                <a:gd name="T59" fmla="*/ 259 h 302"/>
                <a:gd name="T60" fmla="*/ 26 w 318"/>
                <a:gd name="T61" fmla="*/ 245 h 302"/>
                <a:gd name="T62" fmla="*/ 24 w 318"/>
                <a:gd name="T63" fmla="*/ 230 h 302"/>
                <a:gd name="T64" fmla="*/ 22 w 318"/>
                <a:gd name="T65" fmla="*/ 220 h 302"/>
                <a:gd name="T66" fmla="*/ 10 w 318"/>
                <a:gd name="T67" fmla="*/ 212 h 302"/>
                <a:gd name="T68" fmla="*/ 4 w 318"/>
                <a:gd name="T69" fmla="*/ 204 h 302"/>
                <a:gd name="T70" fmla="*/ 0 w 318"/>
                <a:gd name="T71" fmla="*/ 180 h 302"/>
                <a:gd name="T72" fmla="*/ 18 w 318"/>
                <a:gd name="T73" fmla="*/ 182 h 302"/>
                <a:gd name="T74" fmla="*/ 35 w 318"/>
                <a:gd name="T75" fmla="*/ 183 h 302"/>
                <a:gd name="T76" fmla="*/ 46 w 318"/>
                <a:gd name="T77" fmla="*/ 185 h 302"/>
                <a:gd name="T78" fmla="*/ 85 w 318"/>
                <a:gd name="T79" fmla="*/ 143 h 302"/>
                <a:gd name="T80" fmla="*/ 101 w 318"/>
                <a:gd name="T81" fmla="*/ 113 h 302"/>
                <a:gd name="T82" fmla="*/ 105 w 318"/>
                <a:gd name="T83" fmla="*/ 76 h 302"/>
                <a:gd name="T84" fmla="*/ 108 w 318"/>
                <a:gd name="T85" fmla="*/ 57 h 302"/>
                <a:gd name="T86" fmla="*/ 135 w 318"/>
                <a:gd name="T87" fmla="*/ 48 h 302"/>
                <a:gd name="T88" fmla="*/ 154 w 318"/>
                <a:gd name="T89" fmla="*/ 30 h 302"/>
                <a:gd name="T90" fmla="*/ 178 w 318"/>
                <a:gd name="T91" fmla="*/ 30 h 302"/>
                <a:gd name="T92" fmla="*/ 187 w 318"/>
                <a:gd name="T93" fmla="*/ 25 h 302"/>
                <a:gd name="T94" fmla="*/ 204 w 318"/>
                <a:gd name="T95" fmla="*/ 24 h 302"/>
                <a:gd name="T96" fmla="*/ 220 w 318"/>
                <a:gd name="T97" fmla="*/ 0 h 302"/>
                <a:gd name="T98" fmla="*/ 234 w 318"/>
                <a:gd name="T99" fmla="*/ 17 h 302"/>
                <a:gd name="T100" fmla="*/ 275 w 318"/>
                <a:gd name="T101" fmla="*/ 23 h 302"/>
                <a:gd name="T102" fmla="*/ 276 w 318"/>
                <a:gd name="T103" fmla="*/ 30 h 302"/>
                <a:gd name="T104" fmla="*/ 310 w 318"/>
                <a:gd name="T105" fmla="*/ 31 h 302"/>
                <a:gd name="T106" fmla="*/ 317 w 318"/>
                <a:gd name="T107" fmla="*/ 41 h 302"/>
                <a:gd name="T108" fmla="*/ 313 w 318"/>
                <a:gd name="T109" fmla="*/ 70 h 302"/>
                <a:gd name="T110" fmla="*/ 315 w 318"/>
                <a:gd name="T111" fmla="*/ 88 h 302"/>
                <a:gd name="T112" fmla="*/ 317 w 318"/>
                <a:gd name="T113" fmla="*/ 100 h 302"/>
                <a:gd name="T114" fmla="*/ 308 w 318"/>
                <a:gd name="T115" fmla="*/ 117 h 302"/>
                <a:gd name="T116" fmla="*/ 307 w 318"/>
                <a:gd name="T117" fmla="*/ 14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8" h="302">
                  <a:moveTo>
                    <a:pt x="293" y="146"/>
                  </a:moveTo>
                  <a:lnTo>
                    <a:pt x="293" y="145"/>
                  </a:lnTo>
                  <a:lnTo>
                    <a:pt x="289" y="143"/>
                  </a:lnTo>
                  <a:lnTo>
                    <a:pt x="287" y="142"/>
                  </a:lnTo>
                  <a:lnTo>
                    <a:pt x="282" y="140"/>
                  </a:lnTo>
                  <a:lnTo>
                    <a:pt x="279" y="139"/>
                  </a:lnTo>
                  <a:lnTo>
                    <a:pt x="273" y="137"/>
                  </a:lnTo>
                  <a:lnTo>
                    <a:pt x="266" y="134"/>
                  </a:lnTo>
                  <a:lnTo>
                    <a:pt x="263" y="133"/>
                  </a:lnTo>
                  <a:lnTo>
                    <a:pt x="260" y="132"/>
                  </a:lnTo>
                  <a:lnTo>
                    <a:pt x="258" y="132"/>
                  </a:lnTo>
                  <a:lnTo>
                    <a:pt x="257" y="131"/>
                  </a:lnTo>
                  <a:lnTo>
                    <a:pt x="255" y="130"/>
                  </a:lnTo>
                  <a:lnTo>
                    <a:pt x="254" y="128"/>
                  </a:lnTo>
                  <a:lnTo>
                    <a:pt x="253" y="126"/>
                  </a:lnTo>
                  <a:lnTo>
                    <a:pt x="251" y="124"/>
                  </a:lnTo>
                  <a:lnTo>
                    <a:pt x="250" y="123"/>
                  </a:lnTo>
                  <a:lnTo>
                    <a:pt x="249" y="122"/>
                  </a:lnTo>
                  <a:lnTo>
                    <a:pt x="249" y="121"/>
                  </a:lnTo>
                  <a:lnTo>
                    <a:pt x="249" y="120"/>
                  </a:lnTo>
                  <a:lnTo>
                    <a:pt x="248" y="118"/>
                  </a:lnTo>
                  <a:lnTo>
                    <a:pt x="248" y="116"/>
                  </a:lnTo>
                  <a:lnTo>
                    <a:pt x="247" y="108"/>
                  </a:lnTo>
                  <a:lnTo>
                    <a:pt x="247" y="107"/>
                  </a:lnTo>
                  <a:lnTo>
                    <a:pt x="246" y="104"/>
                  </a:lnTo>
                  <a:lnTo>
                    <a:pt x="246" y="101"/>
                  </a:lnTo>
                  <a:lnTo>
                    <a:pt x="246" y="98"/>
                  </a:lnTo>
                  <a:lnTo>
                    <a:pt x="245" y="96"/>
                  </a:lnTo>
                  <a:lnTo>
                    <a:pt x="245" y="95"/>
                  </a:lnTo>
                  <a:lnTo>
                    <a:pt x="244" y="95"/>
                  </a:lnTo>
                  <a:lnTo>
                    <a:pt x="242" y="96"/>
                  </a:lnTo>
                  <a:lnTo>
                    <a:pt x="242" y="98"/>
                  </a:lnTo>
                  <a:lnTo>
                    <a:pt x="241" y="100"/>
                  </a:lnTo>
                  <a:lnTo>
                    <a:pt x="240" y="105"/>
                  </a:lnTo>
                  <a:lnTo>
                    <a:pt x="239" y="109"/>
                  </a:lnTo>
                  <a:lnTo>
                    <a:pt x="238" y="114"/>
                  </a:lnTo>
                  <a:lnTo>
                    <a:pt x="237" y="116"/>
                  </a:lnTo>
                  <a:lnTo>
                    <a:pt x="236" y="121"/>
                  </a:lnTo>
                  <a:lnTo>
                    <a:pt x="233" y="125"/>
                  </a:lnTo>
                  <a:lnTo>
                    <a:pt x="233" y="128"/>
                  </a:lnTo>
                  <a:lnTo>
                    <a:pt x="232" y="129"/>
                  </a:lnTo>
                  <a:lnTo>
                    <a:pt x="231" y="133"/>
                  </a:lnTo>
                  <a:lnTo>
                    <a:pt x="230" y="138"/>
                  </a:lnTo>
                  <a:lnTo>
                    <a:pt x="225" y="138"/>
                  </a:lnTo>
                  <a:lnTo>
                    <a:pt x="221" y="138"/>
                  </a:lnTo>
                  <a:lnTo>
                    <a:pt x="216" y="138"/>
                  </a:lnTo>
                  <a:lnTo>
                    <a:pt x="213" y="138"/>
                  </a:lnTo>
                  <a:lnTo>
                    <a:pt x="208" y="138"/>
                  </a:lnTo>
                  <a:lnTo>
                    <a:pt x="205" y="138"/>
                  </a:lnTo>
                  <a:lnTo>
                    <a:pt x="205" y="137"/>
                  </a:lnTo>
                  <a:lnTo>
                    <a:pt x="204" y="137"/>
                  </a:lnTo>
                  <a:lnTo>
                    <a:pt x="203" y="138"/>
                  </a:lnTo>
                  <a:lnTo>
                    <a:pt x="203" y="137"/>
                  </a:lnTo>
                  <a:lnTo>
                    <a:pt x="202" y="137"/>
                  </a:lnTo>
                  <a:lnTo>
                    <a:pt x="202" y="136"/>
                  </a:lnTo>
                  <a:lnTo>
                    <a:pt x="198" y="136"/>
                  </a:lnTo>
                  <a:lnTo>
                    <a:pt x="196" y="138"/>
                  </a:lnTo>
                  <a:lnTo>
                    <a:pt x="194" y="139"/>
                  </a:lnTo>
                  <a:lnTo>
                    <a:pt x="193" y="139"/>
                  </a:lnTo>
                  <a:lnTo>
                    <a:pt x="193" y="140"/>
                  </a:lnTo>
                  <a:lnTo>
                    <a:pt x="190" y="139"/>
                  </a:lnTo>
                  <a:lnTo>
                    <a:pt x="190" y="137"/>
                  </a:lnTo>
                  <a:lnTo>
                    <a:pt x="187" y="136"/>
                  </a:lnTo>
                  <a:lnTo>
                    <a:pt x="186" y="136"/>
                  </a:lnTo>
                  <a:lnTo>
                    <a:pt x="185" y="136"/>
                  </a:lnTo>
                  <a:lnTo>
                    <a:pt x="182" y="136"/>
                  </a:lnTo>
                  <a:lnTo>
                    <a:pt x="182" y="137"/>
                  </a:lnTo>
                  <a:lnTo>
                    <a:pt x="181" y="137"/>
                  </a:lnTo>
                  <a:lnTo>
                    <a:pt x="180" y="137"/>
                  </a:lnTo>
                  <a:lnTo>
                    <a:pt x="180" y="138"/>
                  </a:lnTo>
                  <a:lnTo>
                    <a:pt x="178" y="138"/>
                  </a:lnTo>
                  <a:lnTo>
                    <a:pt x="178" y="136"/>
                  </a:lnTo>
                  <a:lnTo>
                    <a:pt x="176" y="134"/>
                  </a:lnTo>
                  <a:lnTo>
                    <a:pt x="176" y="136"/>
                  </a:lnTo>
                  <a:lnTo>
                    <a:pt x="175" y="136"/>
                  </a:lnTo>
                  <a:lnTo>
                    <a:pt x="175" y="134"/>
                  </a:lnTo>
                  <a:lnTo>
                    <a:pt x="173" y="136"/>
                  </a:lnTo>
                  <a:lnTo>
                    <a:pt x="173" y="137"/>
                  </a:lnTo>
                  <a:lnTo>
                    <a:pt x="172" y="136"/>
                  </a:lnTo>
                  <a:lnTo>
                    <a:pt x="172" y="138"/>
                  </a:lnTo>
                  <a:lnTo>
                    <a:pt x="170" y="137"/>
                  </a:lnTo>
                  <a:lnTo>
                    <a:pt x="167" y="143"/>
                  </a:lnTo>
                  <a:lnTo>
                    <a:pt x="165" y="143"/>
                  </a:lnTo>
                  <a:lnTo>
                    <a:pt x="165" y="145"/>
                  </a:lnTo>
                  <a:lnTo>
                    <a:pt x="164" y="146"/>
                  </a:lnTo>
                  <a:lnTo>
                    <a:pt x="163" y="147"/>
                  </a:lnTo>
                  <a:lnTo>
                    <a:pt x="164" y="147"/>
                  </a:lnTo>
                  <a:lnTo>
                    <a:pt x="163" y="148"/>
                  </a:lnTo>
                  <a:lnTo>
                    <a:pt x="159" y="153"/>
                  </a:lnTo>
                  <a:lnTo>
                    <a:pt x="155" y="155"/>
                  </a:lnTo>
                  <a:lnTo>
                    <a:pt x="155" y="156"/>
                  </a:lnTo>
                  <a:lnTo>
                    <a:pt x="152" y="157"/>
                  </a:lnTo>
                  <a:lnTo>
                    <a:pt x="148" y="158"/>
                  </a:lnTo>
                  <a:lnTo>
                    <a:pt x="146" y="159"/>
                  </a:lnTo>
                  <a:lnTo>
                    <a:pt x="145" y="159"/>
                  </a:lnTo>
                  <a:lnTo>
                    <a:pt x="145" y="161"/>
                  </a:lnTo>
                  <a:lnTo>
                    <a:pt x="145" y="163"/>
                  </a:lnTo>
                  <a:lnTo>
                    <a:pt x="145" y="164"/>
                  </a:lnTo>
                  <a:lnTo>
                    <a:pt x="144" y="164"/>
                  </a:lnTo>
                  <a:lnTo>
                    <a:pt x="144" y="165"/>
                  </a:lnTo>
                  <a:lnTo>
                    <a:pt x="143" y="165"/>
                  </a:lnTo>
                  <a:lnTo>
                    <a:pt x="144" y="167"/>
                  </a:lnTo>
                  <a:lnTo>
                    <a:pt x="143" y="174"/>
                  </a:lnTo>
                  <a:lnTo>
                    <a:pt x="143" y="175"/>
                  </a:lnTo>
                  <a:lnTo>
                    <a:pt x="142" y="175"/>
                  </a:lnTo>
                  <a:lnTo>
                    <a:pt x="139" y="176"/>
                  </a:lnTo>
                  <a:lnTo>
                    <a:pt x="141" y="178"/>
                  </a:lnTo>
                  <a:lnTo>
                    <a:pt x="139" y="178"/>
                  </a:lnTo>
                  <a:lnTo>
                    <a:pt x="141" y="179"/>
                  </a:lnTo>
                  <a:lnTo>
                    <a:pt x="142" y="180"/>
                  </a:lnTo>
                  <a:lnTo>
                    <a:pt x="142" y="182"/>
                  </a:lnTo>
                  <a:lnTo>
                    <a:pt x="142" y="184"/>
                  </a:lnTo>
                  <a:lnTo>
                    <a:pt x="143" y="188"/>
                  </a:lnTo>
                  <a:lnTo>
                    <a:pt x="139" y="188"/>
                  </a:lnTo>
                  <a:lnTo>
                    <a:pt x="139" y="189"/>
                  </a:lnTo>
                  <a:lnTo>
                    <a:pt x="138" y="190"/>
                  </a:lnTo>
                  <a:lnTo>
                    <a:pt x="136" y="191"/>
                  </a:lnTo>
                  <a:lnTo>
                    <a:pt x="135" y="191"/>
                  </a:lnTo>
                  <a:lnTo>
                    <a:pt x="132" y="192"/>
                  </a:lnTo>
                  <a:lnTo>
                    <a:pt x="130" y="193"/>
                  </a:lnTo>
                  <a:lnTo>
                    <a:pt x="128" y="193"/>
                  </a:lnTo>
                  <a:lnTo>
                    <a:pt x="128" y="195"/>
                  </a:lnTo>
                  <a:lnTo>
                    <a:pt x="127" y="195"/>
                  </a:lnTo>
                  <a:lnTo>
                    <a:pt x="125" y="195"/>
                  </a:lnTo>
                  <a:lnTo>
                    <a:pt x="124" y="195"/>
                  </a:lnTo>
                  <a:lnTo>
                    <a:pt x="120" y="195"/>
                  </a:lnTo>
                  <a:lnTo>
                    <a:pt x="119" y="195"/>
                  </a:lnTo>
                  <a:lnTo>
                    <a:pt x="117" y="195"/>
                  </a:lnTo>
                  <a:lnTo>
                    <a:pt x="112" y="193"/>
                  </a:lnTo>
                  <a:lnTo>
                    <a:pt x="104" y="192"/>
                  </a:lnTo>
                  <a:lnTo>
                    <a:pt x="104" y="193"/>
                  </a:lnTo>
                  <a:lnTo>
                    <a:pt x="104" y="203"/>
                  </a:lnTo>
                  <a:lnTo>
                    <a:pt x="104" y="206"/>
                  </a:lnTo>
                  <a:lnTo>
                    <a:pt x="104" y="210"/>
                  </a:lnTo>
                  <a:lnTo>
                    <a:pt x="104" y="212"/>
                  </a:lnTo>
                  <a:lnTo>
                    <a:pt x="104" y="218"/>
                  </a:lnTo>
                  <a:lnTo>
                    <a:pt x="104" y="220"/>
                  </a:lnTo>
                  <a:lnTo>
                    <a:pt x="103" y="226"/>
                  </a:lnTo>
                  <a:lnTo>
                    <a:pt x="103" y="229"/>
                  </a:lnTo>
                  <a:lnTo>
                    <a:pt x="103" y="233"/>
                  </a:lnTo>
                  <a:lnTo>
                    <a:pt x="103" y="255"/>
                  </a:lnTo>
                  <a:lnTo>
                    <a:pt x="104" y="255"/>
                  </a:lnTo>
                  <a:lnTo>
                    <a:pt x="104" y="259"/>
                  </a:lnTo>
                  <a:lnTo>
                    <a:pt x="103" y="259"/>
                  </a:lnTo>
                  <a:lnTo>
                    <a:pt x="103" y="260"/>
                  </a:lnTo>
                  <a:lnTo>
                    <a:pt x="104" y="260"/>
                  </a:lnTo>
                  <a:lnTo>
                    <a:pt x="104" y="262"/>
                  </a:lnTo>
                  <a:lnTo>
                    <a:pt x="103" y="263"/>
                  </a:lnTo>
                  <a:lnTo>
                    <a:pt x="103" y="264"/>
                  </a:lnTo>
                  <a:lnTo>
                    <a:pt x="102" y="265"/>
                  </a:lnTo>
                  <a:lnTo>
                    <a:pt x="102" y="266"/>
                  </a:lnTo>
                  <a:lnTo>
                    <a:pt x="102" y="274"/>
                  </a:lnTo>
                  <a:lnTo>
                    <a:pt x="102" y="282"/>
                  </a:lnTo>
                  <a:lnTo>
                    <a:pt x="102" y="291"/>
                  </a:lnTo>
                  <a:lnTo>
                    <a:pt x="102" y="292"/>
                  </a:lnTo>
                  <a:lnTo>
                    <a:pt x="103" y="292"/>
                  </a:lnTo>
                  <a:lnTo>
                    <a:pt x="104" y="292"/>
                  </a:lnTo>
                  <a:lnTo>
                    <a:pt x="104" y="293"/>
                  </a:lnTo>
                  <a:lnTo>
                    <a:pt x="104" y="295"/>
                  </a:lnTo>
                  <a:lnTo>
                    <a:pt x="105" y="296"/>
                  </a:lnTo>
                  <a:lnTo>
                    <a:pt x="103" y="297"/>
                  </a:lnTo>
                  <a:lnTo>
                    <a:pt x="102" y="297"/>
                  </a:lnTo>
                  <a:lnTo>
                    <a:pt x="101" y="297"/>
                  </a:lnTo>
                  <a:lnTo>
                    <a:pt x="100" y="297"/>
                  </a:lnTo>
                  <a:lnTo>
                    <a:pt x="99" y="297"/>
                  </a:lnTo>
                  <a:lnTo>
                    <a:pt x="96" y="297"/>
                  </a:lnTo>
                  <a:lnTo>
                    <a:pt x="89" y="298"/>
                  </a:lnTo>
                  <a:lnTo>
                    <a:pt x="86" y="298"/>
                  </a:lnTo>
                  <a:lnTo>
                    <a:pt x="82" y="299"/>
                  </a:lnTo>
                  <a:lnTo>
                    <a:pt x="81" y="299"/>
                  </a:lnTo>
                  <a:lnTo>
                    <a:pt x="76" y="299"/>
                  </a:lnTo>
                  <a:lnTo>
                    <a:pt x="73" y="300"/>
                  </a:lnTo>
                  <a:lnTo>
                    <a:pt x="69" y="300"/>
                  </a:lnTo>
                  <a:lnTo>
                    <a:pt x="67" y="300"/>
                  </a:lnTo>
                  <a:lnTo>
                    <a:pt x="53" y="302"/>
                  </a:lnTo>
                  <a:lnTo>
                    <a:pt x="51" y="302"/>
                  </a:lnTo>
                  <a:lnTo>
                    <a:pt x="50" y="302"/>
                  </a:lnTo>
                  <a:lnTo>
                    <a:pt x="49" y="302"/>
                  </a:lnTo>
                  <a:lnTo>
                    <a:pt x="48" y="301"/>
                  </a:lnTo>
                  <a:lnTo>
                    <a:pt x="47" y="297"/>
                  </a:lnTo>
                  <a:lnTo>
                    <a:pt x="46" y="296"/>
                  </a:lnTo>
                  <a:lnTo>
                    <a:pt x="46" y="295"/>
                  </a:lnTo>
                  <a:lnTo>
                    <a:pt x="46" y="292"/>
                  </a:lnTo>
                  <a:lnTo>
                    <a:pt x="46" y="291"/>
                  </a:lnTo>
                  <a:lnTo>
                    <a:pt x="44" y="289"/>
                  </a:lnTo>
                  <a:lnTo>
                    <a:pt x="44" y="288"/>
                  </a:lnTo>
                  <a:lnTo>
                    <a:pt x="44" y="287"/>
                  </a:lnTo>
                  <a:lnTo>
                    <a:pt x="44" y="283"/>
                  </a:lnTo>
                  <a:lnTo>
                    <a:pt x="44" y="282"/>
                  </a:lnTo>
                  <a:lnTo>
                    <a:pt x="44" y="280"/>
                  </a:lnTo>
                  <a:lnTo>
                    <a:pt x="44" y="279"/>
                  </a:lnTo>
                  <a:lnTo>
                    <a:pt x="44" y="275"/>
                  </a:lnTo>
                  <a:lnTo>
                    <a:pt x="44" y="274"/>
                  </a:lnTo>
                  <a:lnTo>
                    <a:pt x="44" y="273"/>
                  </a:lnTo>
                  <a:lnTo>
                    <a:pt x="43" y="272"/>
                  </a:lnTo>
                  <a:lnTo>
                    <a:pt x="42" y="272"/>
                  </a:lnTo>
                  <a:lnTo>
                    <a:pt x="39" y="271"/>
                  </a:lnTo>
                  <a:lnTo>
                    <a:pt x="38" y="270"/>
                  </a:lnTo>
                  <a:lnTo>
                    <a:pt x="36" y="270"/>
                  </a:lnTo>
                  <a:lnTo>
                    <a:pt x="35" y="270"/>
                  </a:lnTo>
                  <a:lnTo>
                    <a:pt x="34" y="270"/>
                  </a:lnTo>
                  <a:lnTo>
                    <a:pt x="34" y="268"/>
                  </a:lnTo>
                  <a:lnTo>
                    <a:pt x="34" y="267"/>
                  </a:lnTo>
                  <a:lnTo>
                    <a:pt x="34" y="266"/>
                  </a:lnTo>
                  <a:lnTo>
                    <a:pt x="34" y="265"/>
                  </a:lnTo>
                  <a:lnTo>
                    <a:pt x="34" y="264"/>
                  </a:lnTo>
                  <a:lnTo>
                    <a:pt x="34" y="263"/>
                  </a:lnTo>
                  <a:lnTo>
                    <a:pt x="34" y="262"/>
                  </a:lnTo>
                  <a:lnTo>
                    <a:pt x="33" y="260"/>
                  </a:lnTo>
                  <a:lnTo>
                    <a:pt x="32" y="259"/>
                  </a:lnTo>
                  <a:lnTo>
                    <a:pt x="32" y="258"/>
                  </a:lnTo>
                  <a:lnTo>
                    <a:pt x="31" y="256"/>
                  </a:lnTo>
                  <a:lnTo>
                    <a:pt x="31" y="255"/>
                  </a:lnTo>
                  <a:lnTo>
                    <a:pt x="30" y="253"/>
                  </a:lnTo>
                  <a:lnTo>
                    <a:pt x="27" y="248"/>
                  </a:lnTo>
                  <a:lnTo>
                    <a:pt x="26" y="246"/>
                  </a:lnTo>
                  <a:lnTo>
                    <a:pt x="26" y="245"/>
                  </a:lnTo>
                  <a:lnTo>
                    <a:pt x="25" y="242"/>
                  </a:lnTo>
                  <a:lnTo>
                    <a:pt x="25" y="241"/>
                  </a:lnTo>
                  <a:lnTo>
                    <a:pt x="25" y="239"/>
                  </a:lnTo>
                  <a:lnTo>
                    <a:pt x="25" y="237"/>
                  </a:lnTo>
                  <a:lnTo>
                    <a:pt x="24" y="235"/>
                  </a:lnTo>
                  <a:lnTo>
                    <a:pt x="24" y="231"/>
                  </a:lnTo>
                  <a:lnTo>
                    <a:pt x="24" y="230"/>
                  </a:lnTo>
                  <a:lnTo>
                    <a:pt x="24" y="229"/>
                  </a:lnTo>
                  <a:lnTo>
                    <a:pt x="24" y="225"/>
                  </a:lnTo>
                  <a:lnTo>
                    <a:pt x="24" y="223"/>
                  </a:lnTo>
                  <a:lnTo>
                    <a:pt x="23" y="222"/>
                  </a:lnTo>
                  <a:lnTo>
                    <a:pt x="23" y="221"/>
                  </a:lnTo>
                  <a:lnTo>
                    <a:pt x="23" y="220"/>
                  </a:lnTo>
                  <a:lnTo>
                    <a:pt x="22" y="220"/>
                  </a:lnTo>
                  <a:lnTo>
                    <a:pt x="22" y="218"/>
                  </a:lnTo>
                  <a:lnTo>
                    <a:pt x="21" y="217"/>
                  </a:lnTo>
                  <a:lnTo>
                    <a:pt x="19" y="216"/>
                  </a:lnTo>
                  <a:lnTo>
                    <a:pt x="17" y="215"/>
                  </a:lnTo>
                  <a:lnTo>
                    <a:pt x="15" y="214"/>
                  </a:lnTo>
                  <a:lnTo>
                    <a:pt x="12" y="212"/>
                  </a:lnTo>
                  <a:lnTo>
                    <a:pt x="10" y="212"/>
                  </a:lnTo>
                  <a:lnTo>
                    <a:pt x="8" y="210"/>
                  </a:lnTo>
                  <a:lnTo>
                    <a:pt x="8" y="209"/>
                  </a:lnTo>
                  <a:lnTo>
                    <a:pt x="7" y="209"/>
                  </a:lnTo>
                  <a:lnTo>
                    <a:pt x="6" y="208"/>
                  </a:lnTo>
                  <a:lnTo>
                    <a:pt x="5" y="207"/>
                  </a:lnTo>
                  <a:lnTo>
                    <a:pt x="5" y="206"/>
                  </a:lnTo>
                  <a:lnTo>
                    <a:pt x="4" y="204"/>
                  </a:lnTo>
                  <a:lnTo>
                    <a:pt x="3" y="195"/>
                  </a:lnTo>
                  <a:lnTo>
                    <a:pt x="3" y="192"/>
                  </a:lnTo>
                  <a:lnTo>
                    <a:pt x="1" y="191"/>
                  </a:lnTo>
                  <a:lnTo>
                    <a:pt x="1" y="184"/>
                  </a:lnTo>
                  <a:lnTo>
                    <a:pt x="1" y="183"/>
                  </a:lnTo>
                  <a:lnTo>
                    <a:pt x="0" y="181"/>
                  </a:lnTo>
                  <a:lnTo>
                    <a:pt x="0" y="180"/>
                  </a:lnTo>
                  <a:lnTo>
                    <a:pt x="1" y="180"/>
                  </a:lnTo>
                  <a:lnTo>
                    <a:pt x="3" y="180"/>
                  </a:lnTo>
                  <a:lnTo>
                    <a:pt x="4" y="180"/>
                  </a:lnTo>
                  <a:lnTo>
                    <a:pt x="5" y="180"/>
                  </a:lnTo>
                  <a:lnTo>
                    <a:pt x="6" y="180"/>
                  </a:lnTo>
                  <a:lnTo>
                    <a:pt x="8" y="180"/>
                  </a:lnTo>
                  <a:lnTo>
                    <a:pt x="18" y="182"/>
                  </a:lnTo>
                  <a:lnTo>
                    <a:pt x="18" y="180"/>
                  </a:lnTo>
                  <a:lnTo>
                    <a:pt x="18" y="179"/>
                  </a:lnTo>
                  <a:lnTo>
                    <a:pt x="22" y="180"/>
                  </a:lnTo>
                  <a:lnTo>
                    <a:pt x="26" y="181"/>
                  </a:lnTo>
                  <a:lnTo>
                    <a:pt x="31" y="182"/>
                  </a:lnTo>
                  <a:lnTo>
                    <a:pt x="34" y="183"/>
                  </a:lnTo>
                  <a:lnTo>
                    <a:pt x="35" y="183"/>
                  </a:lnTo>
                  <a:lnTo>
                    <a:pt x="38" y="184"/>
                  </a:lnTo>
                  <a:lnTo>
                    <a:pt x="39" y="184"/>
                  </a:lnTo>
                  <a:lnTo>
                    <a:pt x="41" y="185"/>
                  </a:lnTo>
                  <a:lnTo>
                    <a:pt x="42" y="185"/>
                  </a:lnTo>
                  <a:lnTo>
                    <a:pt x="43" y="185"/>
                  </a:lnTo>
                  <a:lnTo>
                    <a:pt x="44" y="185"/>
                  </a:lnTo>
                  <a:lnTo>
                    <a:pt x="46" y="185"/>
                  </a:lnTo>
                  <a:lnTo>
                    <a:pt x="47" y="185"/>
                  </a:lnTo>
                  <a:lnTo>
                    <a:pt x="46" y="165"/>
                  </a:lnTo>
                  <a:lnTo>
                    <a:pt x="46" y="147"/>
                  </a:lnTo>
                  <a:lnTo>
                    <a:pt x="46" y="142"/>
                  </a:lnTo>
                  <a:lnTo>
                    <a:pt x="72" y="143"/>
                  </a:lnTo>
                  <a:lnTo>
                    <a:pt x="73" y="143"/>
                  </a:lnTo>
                  <a:lnTo>
                    <a:pt x="85" y="143"/>
                  </a:lnTo>
                  <a:lnTo>
                    <a:pt x="89" y="143"/>
                  </a:lnTo>
                  <a:lnTo>
                    <a:pt x="89" y="141"/>
                  </a:lnTo>
                  <a:lnTo>
                    <a:pt x="89" y="131"/>
                  </a:lnTo>
                  <a:lnTo>
                    <a:pt x="89" y="118"/>
                  </a:lnTo>
                  <a:lnTo>
                    <a:pt x="89" y="115"/>
                  </a:lnTo>
                  <a:lnTo>
                    <a:pt x="101" y="115"/>
                  </a:lnTo>
                  <a:lnTo>
                    <a:pt x="101" y="113"/>
                  </a:lnTo>
                  <a:lnTo>
                    <a:pt x="102" y="114"/>
                  </a:lnTo>
                  <a:lnTo>
                    <a:pt x="104" y="113"/>
                  </a:lnTo>
                  <a:lnTo>
                    <a:pt x="104" y="100"/>
                  </a:lnTo>
                  <a:lnTo>
                    <a:pt x="105" y="97"/>
                  </a:lnTo>
                  <a:lnTo>
                    <a:pt x="105" y="92"/>
                  </a:lnTo>
                  <a:lnTo>
                    <a:pt x="105" y="88"/>
                  </a:lnTo>
                  <a:lnTo>
                    <a:pt x="105" y="76"/>
                  </a:lnTo>
                  <a:lnTo>
                    <a:pt x="105" y="73"/>
                  </a:lnTo>
                  <a:lnTo>
                    <a:pt x="105" y="72"/>
                  </a:lnTo>
                  <a:lnTo>
                    <a:pt x="105" y="69"/>
                  </a:lnTo>
                  <a:lnTo>
                    <a:pt x="105" y="58"/>
                  </a:lnTo>
                  <a:lnTo>
                    <a:pt x="105" y="57"/>
                  </a:lnTo>
                  <a:lnTo>
                    <a:pt x="107" y="57"/>
                  </a:lnTo>
                  <a:lnTo>
                    <a:pt x="108" y="57"/>
                  </a:lnTo>
                  <a:lnTo>
                    <a:pt x="113" y="55"/>
                  </a:lnTo>
                  <a:lnTo>
                    <a:pt x="116" y="54"/>
                  </a:lnTo>
                  <a:lnTo>
                    <a:pt x="118" y="53"/>
                  </a:lnTo>
                  <a:lnTo>
                    <a:pt x="118" y="47"/>
                  </a:lnTo>
                  <a:lnTo>
                    <a:pt x="119" y="47"/>
                  </a:lnTo>
                  <a:lnTo>
                    <a:pt x="129" y="48"/>
                  </a:lnTo>
                  <a:lnTo>
                    <a:pt x="135" y="48"/>
                  </a:lnTo>
                  <a:lnTo>
                    <a:pt x="136" y="41"/>
                  </a:lnTo>
                  <a:lnTo>
                    <a:pt x="135" y="31"/>
                  </a:lnTo>
                  <a:lnTo>
                    <a:pt x="135" y="29"/>
                  </a:lnTo>
                  <a:lnTo>
                    <a:pt x="139" y="29"/>
                  </a:lnTo>
                  <a:lnTo>
                    <a:pt x="145" y="29"/>
                  </a:lnTo>
                  <a:lnTo>
                    <a:pt x="146" y="29"/>
                  </a:lnTo>
                  <a:lnTo>
                    <a:pt x="154" y="30"/>
                  </a:lnTo>
                  <a:lnTo>
                    <a:pt x="159" y="29"/>
                  </a:lnTo>
                  <a:lnTo>
                    <a:pt x="160" y="29"/>
                  </a:lnTo>
                  <a:lnTo>
                    <a:pt x="164" y="29"/>
                  </a:lnTo>
                  <a:lnTo>
                    <a:pt x="165" y="29"/>
                  </a:lnTo>
                  <a:lnTo>
                    <a:pt x="167" y="30"/>
                  </a:lnTo>
                  <a:lnTo>
                    <a:pt x="169" y="30"/>
                  </a:lnTo>
                  <a:lnTo>
                    <a:pt x="178" y="30"/>
                  </a:lnTo>
                  <a:lnTo>
                    <a:pt x="179" y="30"/>
                  </a:lnTo>
                  <a:lnTo>
                    <a:pt x="180" y="30"/>
                  </a:lnTo>
                  <a:lnTo>
                    <a:pt x="181" y="30"/>
                  </a:lnTo>
                  <a:lnTo>
                    <a:pt x="182" y="30"/>
                  </a:lnTo>
                  <a:lnTo>
                    <a:pt x="182" y="29"/>
                  </a:lnTo>
                  <a:lnTo>
                    <a:pt x="185" y="28"/>
                  </a:lnTo>
                  <a:lnTo>
                    <a:pt x="187" y="25"/>
                  </a:lnTo>
                  <a:lnTo>
                    <a:pt x="188" y="25"/>
                  </a:lnTo>
                  <a:lnTo>
                    <a:pt x="190" y="24"/>
                  </a:lnTo>
                  <a:lnTo>
                    <a:pt x="191" y="24"/>
                  </a:lnTo>
                  <a:lnTo>
                    <a:pt x="194" y="24"/>
                  </a:lnTo>
                  <a:lnTo>
                    <a:pt x="196" y="23"/>
                  </a:lnTo>
                  <a:lnTo>
                    <a:pt x="202" y="24"/>
                  </a:lnTo>
                  <a:lnTo>
                    <a:pt x="204" y="24"/>
                  </a:lnTo>
                  <a:lnTo>
                    <a:pt x="215" y="28"/>
                  </a:lnTo>
                  <a:lnTo>
                    <a:pt x="215" y="26"/>
                  </a:lnTo>
                  <a:lnTo>
                    <a:pt x="215" y="25"/>
                  </a:lnTo>
                  <a:lnTo>
                    <a:pt x="215" y="20"/>
                  </a:lnTo>
                  <a:lnTo>
                    <a:pt x="215" y="13"/>
                  </a:lnTo>
                  <a:lnTo>
                    <a:pt x="215" y="2"/>
                  </a:lnTo>
                  <a:lnTo>
                    <a:pt x="220" y="0"/>
                  </a:lnTo>
                  <a:lnTo>
                    <a:pt x="224" y="2"/>
                  </a:lnTo>
                  <a:lnTo>
                    <a:pt x="230" y="2"/>
                  </a:lnTo>
                  <a:lnTo>
                    <a:pt x="232" y="2"/>
                  </a:lnTo>
                  <a:lnTo>
                    <a:pt x="234" y="0"/>
                  </a:lnTo>
                  <a:lnTo>
                    <a:pt x="234" y="4"/>
                  </a:lnTo>
                  <a:lnTo>
                    <a:pt x="234" y="14"/>
                  </a:lnTo>
                  <a:lnTo>
                    <a:pt x="234" y="17"/>
                  </a:lnTo>
                  <a:lnTo>
                    <a:pt x="250" y="17"/>
                  </a:lnTo>
                  <a:lnTo>
                    <a:pt x="250" y="22"/>
                  </a:lnTo>
                  <a:lnTo>
                    <a:pt x="256" y="22"/>
                  </a:lnTo>
                  <a:lnTo>
                    <a:pt x="271" y="22"/>
                  </a:lnTo>
                  <a:lnTo>
                    <a:pt x="272" y="22"/>
                  </a:lnTo>
                  <a:lnTo>
                    <a:pt x="275" y="22"/>
                  </a:lnTo>
                  <a:lnTo>
                    <a:pt x="275" y="23"/>
                  </a:lnTo>
                  <a:lnTo>
                    <a:pt x="275" y="25"/>
                  </a:lnTo>
                  <a:lnTo>
                    <a:pt x="275" y="26"/>
                  </a:lnTo>
                  <a:lnTo>
                    <a:pt x="275" y="28"/>
                  </a:lnTo>
                  <a:lnTo>
                    <a:pt x="275" y="29"/>
                  </a:lnTo>
                  <a:lnTo>
                    <a:pt x="274" y="30"/>
                  </a:lnTo>
                  <a:lnTo>
                    <a:pt x="275" y="30"/>
                  </a:lnTo>
                  <a:lnTo>
                    <a:pt x="276" y="30"/>
                  </a:lnTo>
                  <a:lnTo>
                    <a:pt x="287" y="31"/>
                  </a:lnTo>
                  <a:lnTo>
                    <a:pt x="293" y="31"/>
                  </a:lnTo>
                  <a:lnTo>
                    <a:pt x="302" y="31"/>
                  </a:lnTo>
                  <a:lnTo>
                    <a:pt x="303" y="31"/>
                  </a:lnTo>
                  <a:lnTo>
                    <a:pt x="307" y="31"/>
                  </a:lnTo>
                  <a:lnTo>
                    <a:pt x="308" y="31"/>
                  </a:lnTo>
                  <a:lnTo>
                    <a:pt x="310" y="31"/>
                  </a:lnTo>
                  <a:lnTo>
                    <a:pt x="311" y="31"/>
                  </a:lnTo>
                  <a:lnTo>
                    <a:pt x="315" y="31"/>
                  </a:lnTo>
                  <a:lnTo>
                    <a:pt x="316" y="31"/>
                  </a:lnTo>
                  <a:lnTo>
                    <a:pt x="317" y="31"/>
                  </a:lnTo>
                  <a:lnTo>
                    <a:pt x="317" y="39"/>
                  </a:lnTo>
                  <a:lnTo>
                    <a:pt x="317" y="40"/>
                  </a:lnTo>
                  <a:lnTo>
                    <a:pt x="317" y="41"/>
                  </a:lnTo>
                  <a:lnTo>
                    <a:pt x="316" y="41"/>
                  </a:lnTo>
                  <a:lnTo>
                    <a:pt x="316" y="44"/>
                  </a:lnTo>
                  <a:lnTo>
                    <a:pt x="316" y="48"/>
                  </a:lnTo>
                  <a:lnTo>
                    <a:pt x="316" y="49"/>
                  </a:lnTo>
                  <a:lnTo>
                    <a:pt x="313" y="49"/>
                  </a:lnTo>
                  <a:lnTo>
                    <a:pt x="313" y="59"/>
                  </a:lnTo>
                  <a:lnTo>
                    <a:pt x="313" y="70"/>
                  </a:lnTo>
                  <a:lnTo>
                    <a:pt x="313" y="73"/>
                  </a:lnTo>
                  <a:lnTo>
                    <a:pt x="313" y="75"/>
                  </a:lnTo>
                  <a:lnTo>
                    <a:pt x="313" y="78"/>
                  </a:lnTo>
                  <a:lnTo>
                    <a:pt x="313" y="83"/>
                  </a:lnTo>
                  <a:lnTo>
                    <a:pt x="313" y="84"/>
                  </a:lnTo>
                  <a:lnTo>
                    <a:pt x="313" y="88"/>
                  </a:lnTo>
                  <a:lnTo>
                    <a:pt x="315" y="88"/>
                  </a:lnTo>
                  <a:lnTo>
                    <a:pt x="317" y="88"/>
                  </a:lnTo>
                  <a:lnTo>
                    <a:pt x="317" y="91"/>
                  </a:lnTo>
                  <a:lnTo>
                    <a:pt x="318" y="94"/>
                  </a:lnTo>
                  <a:lnTo>
                    <a:pt x="318" y="95"/>
                  </a:lnTo>
                  <a:lnTo>
                    <a:pt x="317" y="97"/>
                  </a:lnTo>
                  <a:lnTo>
                    <a:pt x="317" y="98"/>
                  </a:lnTo>
                  <a:lnTo>
                    <a:pt x="317" y="100"/>
                  </a:lnTo>
                  <a:lnTo>
                    <a:pt x="317" y="101"/>
                  </a:lnTo>
                  <a:lnTo>
                    <a:pt x="316" y="101"/>
                  </a:lnTo>
                  <a:lnTo>
                    <a:pt x="313" y="103"/>
                  </a:lnTo>
                  <a:lnTo>
                    <a:pt x="311" y="103"/>
                  </a:lnTo>
                  <a:lnTo>
                    <a:pt x="311" y="104"/>
                  </a:lnTo>
                  <a:lnTo>
                    <a:pt x="308" y="104"/>
                  </a:lnTo>
                  <a:lnTo>
                    <a:pt x="308" y="117"/>
                  </a:lnTo>
                  <a:lnTo>
                    <a:pt x="307" y="117"/>
                  </a:lnTo>
                  <a:lnTo>
                    <a:pt x="307" y="121"/>
                  </a:lnTo>
                  <a:lnTo>
                    <a:pt x="307" y="128"/>
                  </a:lnTo>
                  <a:lnTo>
                    <a:pt x="307" y="140"/>
                  </a:lnTo>
                  <a:lnTo>
                    <a:pt x="307" y="141"/>
                  </a:lnTo>
                  <a:lnTo>
                    <a:pt x="307" y="142"/>
                  </a:lnTo>
                  <a:lnTo>
                    <a:pt x="307" y="143"/>
                  </a:lnTo>
                  <a:lnTo>
                    <a:pt x="305" y="145"/>
                  </a:lnTo>
                  <a:lnTo>
                    <a:pt x="294" y="145"/>
                  </a:lnTo>
                  <a:lnTo>
                    <a:pt x="293" y="146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3" name="Freeform 2366">
              <a:extLst>
                <a:ext uri="{FF2B5EF4-FFF2-40B4-BE49-F238E27FC236}">
                  <a16:creationId xmlns:a16="http://schemas.microsoft.com/office/drawing/2014/main" id="{6F6089F5-F6F3-9E6E-C468-D0D8B3B5E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875" y="3635375"/>
              <a:ext cx="923925" cy="746125"/>
            </a:xfrm>
            <a:custGeom>
              <a:avLst/>
              <a:gdLst>
                <a:gd name="T0" fmla="*/ 525 w 582"/>
                <a:gd name="T1" fmla="*/ 88 h 470"/>
                <a:gd name="T2" fmla="*/ 535 w 582"/>
                <a:gd name="T3" fmla="*/ 95 h 470"/>
                <a:gd name="T4" fmla="*/ 539 w 582"/>
                <a:gd name="T5" fmla="*/ 118 h 470"/>
                <a:gd name="T6" fmla="*/ 582 w 582"/>
                <a:gd name="T7" fmla="*/ 119 h 470"/>
                <a:gd name="T8" fmla="*/ 581 w 582"/>
                <a:gd name="T9" fmla="*/ 151 h 470"/>
                <a:gd name="T10" fmla="*/ 581 w 582"/>
                <a:gd name="T11" fmla="*/ 201 h 470"/>
                <a:gd name="T12" fmla="*/ 581 w 582"/>
                <a:gd name="T13" fmla="*/ 238 h 470"/>
                <a:gd name="T14" fmla="*/ 581 w 582"/>
                <a:gd name="T15" fmla="*/ 276 h 470"/>
                <a:gd name="T16" fmla="*/ 581 w 582"/>
                <a:gd name="T17" fmla="*/ 326 h 470"/>
                <a:gd name="T18" fmla="*/ 535 w 582"/>
                <a:gd name="T19" fmla="*/ 363 h 470"/>
                <a:gd name="T20" fmla="*/ 458 w 582"/>
                <a:gd name="T21" fmla="*/ 385 h 470"/>
                <a:gd name="T22" fmla="*/ 389 w 582"/>
                <a:gd name="T23" fmla="*/ 403 h 470"/>
                <a:gd name="T24" fmla="*/ 315 w 582"/>
                <a:gd name="T25" fmla="*/ 426 h 470"/>
                <a:gd name="T26" fmla="*/ 239 w 582"/>
                <a:gd name="T27" fmla="*/ 448 h 470"/>
                <a:gd name="T28" fmla="*/ 199 w 582"/>
                <a:gd name="T29" fmla="*/ 460 h 470"/>
                <a:gd name="T30" fmla="*/ 162 w 582"/>
                <a:gd name="T31" fmla="*/ 469 h 470"/>
                <a:gd name="T32" fmla="*/ 144 w 582"/>
                <a:gd name="T33" fmla="*/ 461 h 470"/>
                <a:gd name="T34" fmla="*/ 117 w 582"/>
                <a:gd name="T35" fmla="*/ 438 h 470"/>
                <a:gd name="T36" fmla="*/ 108 w 582"/>
                <a:gd name="T37" fmla="*/ 421 h 470"/>
                <a:gd name="T38" fmla="*/ 83 w 582"/>
                <a:gd name="T39" fmla="*/ 401 h 470"/>
                <a:gd name="T40" fmla="*/ 61 w 582"/>
                <a:gd name="T41" fmla="*/ 384 h 470"/>
                <a:gd name="T42" fmla="*/ 57 w 582"/>
                <a:gd name="T43" fmla="*/ 353 h 470"/>
                <a:gd name="T44" fmla="*/ 47 w 582"/>
                <a:gd name="T45" fmla="*/ 328 h 470"/>
                <a:gd name="T46" fmla="*/ 22 w 582"/>
                <a:gd name="T47" fmla="*/ 285 h 470"/>
                <a:gd name="T48" fmla="*/ 14 w 582"/>
                <a:gd name="T49" fmla="*/ 254 h 470"/>
                <a:gd name="T50" fmla="*/ 6 w 582"/>
                <a:gd name="T51" fmla="*/ 229 h 470"/>
                <a:gd name="T52" fmla="*/ 1 w 582"/>
                <a:gd name="T53" fmla="*/ 205 h 470"/>
                <a:gd name="T54" fmla="*/ 1 w 582"/>
                <a:gd name="T55" fmla="*/ 184 h 470"/>
                <a:gd name="T56" fmla="*/ 22 w 582"/>
                <a:gd name="T57" fmla="*/ 172 h 470"/>
                <a:gd name="T58" fmla="*/ 39 w 582"/>
                <a:gd name="T59" fmla="*/ 192 h 470"/>
                <a:gd name="T60" fmla="*/ 58 w 582"/>
                <a:gd name="T61" fmla="*/ 203 h 470"/>
                <a:gd name="T62" fmla="*/ 65 w 582"/>
                <a:gd name="T63" fmla="*/ 189 h 470"/>
                <a:gd name="T64" fmla="*/ 82 w 582"/>
                <a:gd name="T65" fmla="*/ 179 h 470"/>
                <a:gd name="T66" fmla="*/ 95 w 582"/>
                <a:gd name="T67" fmla="*/ 173 h 470"/>
                <a:gd name="T68" fmla="*/ 112 w 582"/>
                <a:gd name="T69" fmla="*/ 165 h 470"/>
                <a:gd name="T70" fmla="*/ 122 w 582"/>
                <a:gd name="T71" fmla="*/ 155 h 470"/>
                <a:gd name="T72" fmla="*/ 135 w 582"/>
                <a:gd name="T73" fmla="*/ 137 h 470"/>
                <a:gd name="T74" fmla="*/ 152 w 582"/>
                <a:gd name="T75" fmla="*/ 133 h 470"/>
                <a:gd name="T76" fmla="*/ 168 w 582"/>
                <a:gd name="T77" fmla="*/ 114 h 470"/>
                <a:gd name="T78" fmla="*/ 179 w 582"/>
                <a:gd name="T79" fmla="*/ 101 h 470"/>
                <a:gd name="T80" fmla="*/ 190 w 582"/>
                <a:gd name="T81" fmla="*/ 93 h 470"/>
                <a:gd name="T82" fmla="*/ 205 w 582"/>
                <a:gd name="T83" fmla="*/ 88 h 470"/>
                <a:gd name="T84" fmla="*/ 211 w 582"/>
                <a:gd name="T85" fmla="*/ 108 h 470"/>
                <a:gd name="T86" fmla="*/ 221 w 582"/>
                <a:gd name="T87" fmla="*/ 119 h 470"/>
                <a:gd name="T88" fmla="*/ 231 w 582"/>
                <a:gd name="T89" fmla="*/ 131 h 470"/>
                <a:gd name="T90" fmla="*/ 243 w 582"/>
                <a:gd name="T91" fmla="*/ 131 h 470"/>
                <a:gd name="T92" fmla="*/ 242 w 582"/>
                <a:gd name="T93" fmla="*/ 118 h 470"/>
                <a:gd name="T94" fmla="*/ 253 w 582"/>
                <a:gd name="T95" fmla="*/ 106 h 470"/>
                <a:gd name="T96" fmla="*/ 285 w 582"/>
                <a:gd name="T97" fmla="*/ 110 h 470"/>
                <a:gd name="T98" fmla="*/ 298 w 582"/>
                <a:gd name="T99" fmla="*/ 91 h 470"/>
                <a:gd name="T100" fmla="*/ 312 w 582"/>
                <a:gd name="T101" fmla="*/ 86 h 470"/>
                <a:gd name="T102" fmla="*/ 330 w 582"/>
                <a:gd name="T103" fmla="*/ 78 h 470"/>
                <a:gd name="T104" fmla="*/ 354 w 582"/>
                <a:gd name="T105" fmla="*/ 68 h 470"/>
                <a:gd name="T106" fmla="*/ 366 w 582"/>
                <a:gd name="T107" fmla="*/ 51 h 470"/>
                <a:gd name="T108" fmla="*/ 391 w 582"/>
                <a:gd name="T109" fmla="*/ 22 h 470"/>
                <a:gd name="T110" fmla="*/ 398 w 582"/>
                <a:gd name="T111" fmla="*/ 2 h 470"/>
                <a:gd name="T112" fmla="*/ 415 w 582"/>
                <a:gd name="T113" fmla="*/ 14 h 470"/>
                <a:gd name="T114" fmla="*/ 418 w 582"/>
                <a:gd name="T115" fmla="*/ 35 h 470"/>
                <a:gd name="T116" fmla="*/ 427 w 582"/>
                <a:gd name="T117" fmla="*/ 58 h 470"/>
                <a:gd name="T118" fmla="*/ 435 w 582"/>
                <a:gd name="T119" fmla="*/ 68 h 470"/>
                <a:gd name="T120" fmla="*/ 439 w 582"/>
                <a:gd name="T121" fmla="*/ 87 h 470"/>
                <a:gd name="T122" fmla="*/ 466 w 582"/>
                <a:gd name="T123" fmla="*/ 96 h 470"/>
                <a:gd name="T124" fmla="*/ 498 w 582"/>
                <a:gd name="T125" fmla="*/ 92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2" h="470">
                  <a:moveTo>
                    <a:pt x="498" y="92"/>
                  </a:moveTo>
                  <a:lnTo>
                    <a:pt x="505" y="92"/>
                  </a:lnTo>
                  <a:lnTo>
                    <a:pt x="510" y="91"/>
                  </a:lnTo>
                  <a:lnTo>
                    <a:pt x="512" y="91"/>
                  </a:lnTo>
                  <a:lnTo>
                    <a:pt x="514" y="91"/>
                  </a:lnTo>
                  <a:lnTo>
                    <a:pt x="517" y="91"/>
                  </a:lnTo>
                  <a:lnTo>
                    <a:pt x="519" y="89"/>
                  </a:lnTo>
                  <a:lnTo>
                    <a:pt x="520" y="89"/>
                  </a:lnTo>
                  <a:lnTo>
                    <a:pt x="521" y="89"/>
                  </a:lnTo>
                  <a:lnTo>
                    <a:pt x="522" y="88"/>
                  </a:lnTo>
                  <a:lnTo>
                    <a:pt x="523" y="88"/>
                  </a:lnTo>
                  <a:lnTo>
                    <a:pt x="525" y="88"/>
                  </a:lnTo>
                  <a:lnTo>
                    <a:pt x="526" y="87"/>
                  </a:lnTo>
                  <a:lnTo>
                    <a:pt x="527" y="86"/>
                  </a:lnTo>
                  <a:lnTo>
                    <a:pt x="528" y="85"/>
                  </a:lnTo>
                  <a:lnTo>
                    <a:pt x="530" y="84"/>
                  </a:lnTo>
                  <a:lnTo>
                    <a:pt x="535" y="79"/>
                  </a:lnTo>
                  <a:lnTo>
                    <a:pt x="535" y="80"/>
                  </a:lnTo>
                  <a:lnTo>
                    <a:pt x="535" y="87"/>
                  </a:lnTo>
                  <a:lnTo>
                    <a:pt x="535" y="88"/>
                  </a:lnTo>
                  <a:lnTo>
                    <a:pt x="535" y="91"/>
                  </a:lnTo>
                  <a:lnTo>
                    <a:pt x="535" y="92"/>
                  </a:lnTo>
                  <a:lnTo>
                    <a:pt x="535" y="94"/>
                  </a:lnTo>
                  <a:lnTo>
                    <a:pt x="535" y="95"/>
                  </a:lnTo>
                  <a:lnTo>
                    <a:pt x="535" y="96"/>
                  </a:lnTo>
                  <a:lnTo>
                    <a:pt x="535" y="97"/>
                  </a:lnTo>
                  <a:lnTo>
                    <a:pt x="535" y="98"/>
                  </a:lnTo>
                  <a:lnTo>
                    <a:pt x="536" y="100"/>
                  </a:lnTo>
                  <a:lnTo>
                    <a:pt x="536" y="101"/>
                  </a:lnTo>
                  <a:lnTo>
                    <a:pt x="536" y="102"/>
                  </a:lnTo>
                  <a:lnTo>
                    <a:pt x="537" y="103"/>
                  </a:lnTo>
                  <a:lnTo>
                    <a:pt x="537" y="104"/>
                  </a:lnTo>
                  <a:lnTo>
                    <a:pt x="537" y="105"/>
                  </a:lnTo>
                  <a:lnTo>
                    <a:pt x="539" y="110"/>
                  </a:lnTo>
                  <a:lnTo>
                    <a:pt x="539" y="114"/>
                  </a:lnTo>
                  <a:lnTo>
                    <a:pt x="539" y="118"/>
                  </a:lnTo>
                  <a:lnTo>
                    <a:pt x="551" y="118"/>
                  </a:lnTo>
                  <a:lnTo>
                    <a:pt x="553" y="118"/>
                  </a:lnTo>
                  <a:lnTo>
                    <a:pt x="558" y="118"/>
                  </a:lnTo>
                  <a:lnTo>
                    <a:pt x="565" y="118"/>
                  </a:lnTo>
                  <a:lnTo>
                    <a:pt x="568" y="118"/>
                  </a:lnTo>
                  <a:lnTo>
                    <a:pt x="574" y="118"/>
                  </a:lnTo>
                  <a:lnTo>
                    <a:pt x="577" y="118"/>
                  </a:lnTo>
                  <a:lnTo>
                    <a:pt x="578" y="118"/>
                  </a:lnTo>
                  <a:lnTo>
                    <a:pt x="579" y="118"/>
                  </a:lnTo>
                  <a:lnTo>
                    <a:pt x="581" y="118"/>
                  </a:lnTo>
                  <a:lnTo>
                    <a:pt x="582" y="118"/>
                  </a:lnTo>
                  <a:lnTo>
                    <a:pt x="582" y="119"/>
                  </a:lnTo>
                  <a:lnTo>
                    <a:pt x="582" y="120"/>
                  </a:lnTo>
                  <a:lnTo>
                    <a:pt x="582" y="121"/>
                  </a:lnTo>
                  <a:lnTo>
                    <a:pt x="581" y="125"/>
                  </a:lnTo>
                  <a:lnTo>
                    <a:pt x="581" y="127"/>
                  </a:lnTo>
                  <a:lnTo>
                    <a:pt x="581" y="128"/>
                  </a:lnTo>
                  <a:lnTo>
                    <a:pt x="581" y="129"/>
                  </a:lnTo>
                  <a:lnTo>
                    <a:pt x="582" y="130"/>
                  </a:lnTo>
                  <a:lnTo>
                    <a:pt x="581" y="143"/>
                  </a:lnTo>
                  <a:lnTo>
                    <a:pt x="581" y="144"/>
                  </a:lnTo>
                  <a:lnTo>
                    <a:pt x="581" y="145"/>
                  </a:lnTo>
                  <a:lnTo>
                    <a:pt x="581" y="147"/>
                  </a:lnTo>
                  <a:lnTo>
                    <a:pt x="581" y="151"/>
                  </a:lnTo>
                  <a:lnTo>
                    <a:pt x="581" y="175"/>
                  </a:lnTo>
                  <a:lnTo>
                    <a:pt x="581" y="176"/>
                  </a:lnTo>
                  <a:lnTo>
                    <a:pt x="581" y="179"/>
                  </a:lnTo>
                  <a:lnTo>
                    <a:pt x="581" y="187"/>
                  </a:lnTo>
                  <a:lnTo>
                    <a:pt x="581" y="188"/>
                  </a:lnTo>
                  <a:lnTo>
                    <a:pt x="581" y="189"/>
                  </a:lnTo>
                  <a:lnTo>
                    <a:pt x="581" y="190"/>
                  </a:lnTo>
                  <a:lnTo>
                    <a:pt x="581" y="193"/>
                  </a:lnTo>
                  <a:lnTo>
                    <a:pt x="581" y="196"/>
                  </a:lnTo>
                  <a:lnTo>
                    <a:pt x="581" y="198"/>
                  </a:lnTo>
                  <a:lnTo>
                    <a:pt x="581" y="200"/>
                  </a:lnTo>
                  <a:lnTo>
                    <a:pt x="581" y="201"/>
                  </a:lnTo>
                  <a:lnTo>
                    <a:pt x="581" y="205"/>
                  </a:lnTo>
                  <a:lnTo>
                    <a:pt x="581" y="213"/>
                  </a:lnTo>
                  <a:lnTo>
                    <a:pt x="581" y="214"/>
                  </a:lnTo>
                  <a:lnTo>
                    <a:pt x="581" y="215"/>
                  </a:lnTo>
                  <a:lnTo>
                    <a:pt x="581" y="218"/>
                  </a:lnTo>
                  <a:lnTo>
                    <a:pt x="581" y="219"/>
                  </a:lnTo>
                  <a:lnTo>
                    <a:pt x="581" y="225"/>
                  </a:lnTo>
                  <a:lnTo>
                    <a:pt x="581" y="231"/>
                  </a:lnTo>
                  <a:lnTo>
                    <a:pt x="581" y="232"/>
                  </a:lnTo>
                  <a:lnTo>
                    <a:pt x="581" y="236"/>
                  </a:lnTo>
                  <a:lnTo>
                    <a:pt x="581" y="237"/>
                  </a:lnTo>
                  <a:lnTo>
                    <a:pt x="581" y="238"/>
                  </a:lnTo>
                  <a:lnTo>
                    <a:pt x="581" y="244"/>
                  </a:lnTo>
                  <a:lnTo>
                    <a:pt x="582" y="257"/>
                  </a:lnTo>
                  <a:lnTo>
                    <a:pt x="582" y="260"/>
                  </a:lnTo>
                  <a:lnTo>
                    <a:pt x="582" y="262"/>
                  </a:lnTo>
                  <a:lnTo>
                    <a:pt x="582" y="263"/>
                  </a:lnTo>
                  <a:lnTo>
                    <a:pt x="582" y="265"/>
                  </a:lnTo>
                  <a:lnTo>
                    <a:pt x="582" y="267"/>
                  </a:lnTo>
                  <a:lnTo>
                    <a:pt x="582" y="268"/>
                  </a:lnTo>
                  <a:lnTo>
                    <a:pt x="582" y="271"/>
                  </a:lnTo>
                  <a:lnTo>
                    <a:pt x="582" y="273"/>
                  </a:lnTo>
                  <a:lnTo>
                    <a:pt x="581" y="275"/>
                  </a:lnTo>
                  <a:lnTo>
                    <a:pt x="581" y="276"/>
                  </a:lnTo>
                  <a:lnTo>
                    <a:pt x="581" y="277"/>
                  </a:lnTo>
                  <a:lnTo>
                    <a:pt x="581" y="278"/>
                  </a:lnTo>
                  <a:lnTo>
                    <a:pt x="581" y="279"/>
                  </a:lnTo>
                  <a:lnTo>
                    <a:pt x="581" y="281"/>
                  </a:lnTo>
                  <a:lnTo>
                    <a:pt x="581" y="282"/>
                  </a:lnTo>
                  <a:lnTo>
                    <a:pt x="581" y="287"/>
                  </a:lnTo>
                  <a:lnTo>
                    <a:pt x="580" y="296"/>
                  </a:lnTo>
                  <a:lnTo>
                    <a:pt x="580" y="298"/>
                  </a:lnTo>
                  <a:lnTo>
                    <a:pt x="580" y="300"/>
                  </a:lnTo>
                  <a:lnTo>
                    <a:pt x="580" y="304"/>
                  </a:lnTo>
                  <a:lnTo>
                    <a:pt x="580" y="320"/>
                  </a:lnTo>
                  <a:lnTo>
                    <a:pt x="581" y="326"/>
                  </a:lnTo>
                  <a:lnTo>
                    <a:pt x="581" y="327"/>
                  </a:lnTo>
                  <a:lnTo>
                    <a:pt x="581" y="332"/>
                  </a:lnTo>
                  <a:lnTo>
                    <a:pt x="581" y="335"/>
                  </a:lnTo>
                  <a:lnTo>
                    <a:pt x="581" y="344"/>
                  </a:lnTo>
                  <a:lnTo>
                    <a:pt x="581" y="345"/>
                  </a:lnTo>
                  <a:lnTo>
                    <a:pt x="581" y="347"/>
                  </a:lnTo>
                  <a:lnTo>
                    <a:pt x="581" y="349"/>
                  </a:lnTo>
                  <a:lnTo>
                    <a:pt x="581" y="352"/>
                  </a:lnTo>
                  <a:lnTo>
                    <a:pt x="564" y="356"/>
                  </a:lnTo>
                  <a:lnTo>
                    <a:pt x="563" y="356"/>
                  </a:lnTo>
                  <a:lnTo>
                    <a:pt x="539" y="362"/>
                  </a:lnTo>
                  <a:lnTo>
                    <a:pt x="535" y="363"/>
                  </a:lnTo>
                  <a:lnTo>
                    <a:pt x="527" y="365"/>
                  </a:lnTo>
                  <a:lnTo>
                    <a:pt x="526" y="365"/>
                  </a:lnTo>
                  <a:lnTo>
                    <a:pt x="523" y="367"/>
                  </a:lnTo>
                  <a:lnTo>
                    <a:pt x="517" y="368"/>
                  </a:lnTo>
                  <a:lnTo>
                    <a:pt x="510" y="370"/>
                  </a:lnTo>
                  <a:lnTo>
                    <a:pt x="506" y="371"/>
                  </a:lnTo>
                  <a:lnTo>
                    <a:pt x="505" y="371"/>
                  </a:lnTo>
                  <a:lnTo>
                    <a:pt x="494" y="373"/>
                  </a:lnTo>
                  <a:lnTo>
                    <a:pt x="492" y="374"/>
                  </a:lnTo>
                  <a:lnTo>
                    <a:pt x="489" y="374"/>
                  </a:lnTo>
                  <a:lnTo>
                    <a:pt x="459" y="384"/>
                  </a:lnTo>
                  <a:lnTo>
                    <a:pt x="458" y="385"/>
                  </a:lnTo>
                  <a:lnTo>
                    <a:pt x="431" y="391"/>
                  </a:lnTo>
                  <a:lnTo>
                    <a:pt x="429" y="391"/>
                  </a:lnTo>
                  <a:lnTo>
                    <a:pt x="428" y="391"/>
                  </a:lnTo>
                  <a:lnTo>
                    <a:pt x="427" y="391"/>
                  </a:lnTo>
                  <a:lnTo>
                    <a:pt x="426" y="391"/>
                  </a:lnTo>
                  <a:lnTo>
                    <a:pt x="425" y="393"/>
                  </a:lnTo>
                  <a:lnTo>
                    <a:pt x="424" y="393"/>
                  </a:lnTo>
                  <a:lnTo>
                    <a:pt x="418" y="394"/>
                  </a:lnTo>
                  <a:lnTo>
                    <a:pt x="406" y="398"/>
                  </a:lnTo>
                  <a:lnTo>
                    <a:pt x="392" y="402"/>
                  </a:lnTo>
                  <a:lnTo>
                    <a:pt x="392" y="403"/>
                  </a:lnTo>
                  <a:lnTo>
                    <a:pt x="389" y="403"/>
                  </a:lnTo>
                  <a:lnTo>
                    <a:pt x="388" y="404"/>
                  </a:lnTo>
                  <a:lnTo>
                    <a:pt x="367" y="410"/>
                  </a:lnTo>
                  <a:lnTo>
                    <a:pt x="365" y="411"/>
                  </a:lnTo>
                  <a:lnTo>
                    <a:pt x="364" y="411"/>
                  </a:lnTo>
                  <a:lnTo>
                    <a:pt x="337" y="420"/>
                  </a:lnTo>
                  <a:lnTo>
                    <a:pt x="325" y="423"/>
                  </a:lnTo>
                  <a:lnTo>
                    <a:pt x="322" y="424"/>
                  </a:lnTo>
                  <a:lnTo>
                    <a:pt x="321" y="424"/>
                  </a:lnTo>
                  <a:lnTo>
                    <a:pt x="320" y="424"/>
                  </a:lnTo>
                  <a:lnTo>
                    <a:pt x="319" y="424"/>
                  </a:lnTo>
                  <a:lnTo>
                    <a:pt x="317" y="426"/>
                  </a:lnTo>
                  <a:lnTo>
                    <a:pt x="315" y="426"/>
                  </a:lnTo>
                  <a:lnTo>
                    <a:pt x="313" y="427"/>
                  </a:lnTo>
                  <a:lnTo>
                    <a:pt x="310" y="427"/>
                  </a:lnTo>
                  <a:lnTo>
                    <a:pt x="305" y="428"/>
                  </a:lnTo>
                  <a:lnTo>
                    <a:pt x="289" y="432"/>
                  </a:lnTo>
                  <a:lnTo>
                    <a:pt x="287" y="434"/>
                  </a:lnTo>
                  <a:lnTo>
                    <a:pt x="277" y="436"/>
                  </a:lnTo>
                  <a:lnTo>
                    <a:pt x="274" y="437"/>
                  </a:lnTo>
                  <a:lnTo>
                    <a:pt x="267" y="439"/>
                  </a:lnTo>
                  <a:lnTo>
                    <a:pt x="261" y="441"/>
                  </a:lnTo>
                  <a:lnTo>
                    <a:pt x="254" y="444"/>
                  </a:lnTo>
                  <a:lnTo>
                    <a:pt x="248" y="445"/>
                  </a:lnTo>
                  <a:lnTo>
                    <a:pt x="239" y="448"/>
                  </a:lnTo>
                  <a:lnTo>
                    <a:pt x="236" y="449"/>
                  </a:lnTo>
                  <a:lnTo>
                    <a:pt x="231" y="451"/>
                  </a:lnTo>
                  <a:lnTo>
                    <a:pt x="230" y="451"/>
                  </a:lnTo>
                  <a:lnTo>
                    <a:pt x="218" y="455"/>
                  </a:lnTo>
                  <a:lnTo>
                    <a:pt x="217" y="455"/>
                  </a:lnTo>
                  <a:lnTo>
                    <a:pt x="215" y="456"/>
                  </a:lnTo>
                  <a:lnTo>
                    <a:pt x="213" y="456"/>
                  </a:lnTo>
                  <a:lnTo>
                    <a:pt x="212" y="456"/>
                  </a:lnTo>
                  <a:lnTo>
                    <a:pt x="204" y="459"/>
                  </a:lnTo>
                  <a:lnTo>
                    <a:pt x="201" y="460"/>
                  </a:lnTo>
                  <a:lnTo>
                    <a:pt x="200" y="460"/>
                  </a:lnTo>
                  <a:lnTo>
                    <a:pt x="199" y="460"/>
                  </a:lnTo>
                  <a:lnTo>
                    <a:pt x="196" y="461"/>
                  </a:lnTo>
                  <a:lnTo>
                    <a:pt x="194" y="462"/>
                  </a:lnTo>
                  <a:lnTo>
                    <a:pt x="176" y="468"/>
                  </a:lnTo>
                  <a:lnTo>
                    <a:pt x="176" y="469"/>
                  </a:lnTo>
                  <a:lnTo>
                    <a:pt x="175" y="469"/>
                  </a:lnTo>
                  <a:lnTo>
                    <a:pt x="173" y="470"/>
                  </a:lnTo>
                  <a:lnTo>
                    <a:pt x="170" y="470"/>
                  </a:lnTo>
                  <a:lnTo>
                    <a:pt x="169" y="470"/>
                  </a:lnTo>
                  <a:lnTo>
                    <a:pt x="168" y="470"/>
                  </a:lnTo>
                  <a:lnTo>
                    <a:pt x="167" y="470"/>
                  </a:lnTo>
                  <a:lnTo>
                    <a:pt x="164" y="470"/>
                  </a:lnTo>
                  <a:lnTo>
                    <a:pt x="162" y="469"/>
                  </a:lnTo>
                  <a:lnTo>
                    <a:pt x="161" y="469"/>
                  </a:lnTo>
                  <a:lnTo>
                    <a:pt x="160" y="469"/>
                  </a:lnTo>
                  <a:lnTo>
                    <a:pt x="159" y="468"/>
                  </a:lnTo>
                  <a:lnTo>
                    <a:pt x="158" y="468"/>
                  </a:lnTo>
                  <a:lnTo>
                    <a:pt x="158" y="466"/>
                  </a:lnTo>
                  <a:lnTo>
                    <a:pt x="155" y="463"/>
                  </a:lnTo>
                  <a:lnTo>
                    <a:pt x="153" y="463"/>
                  </a:lnTo>
                  <a:lnTo>
                    <a:pt x="153" y="462"/>
                  </a:lnTo>
                  <a:lnTo>
                    <a:pt x="152" y="462"/>
                  </a:lnTo>
                  <a:lnTo>
                    <a:pt x="151" y="461"/>
                  </a:lnTo>
                  <a:lnTo>
                    <a:pt x="149" y="461"/>
                  </a:lnTo>
                  <a:lnTo>
                    <a:pt x="144" y="461"/>
                  </a:lnTo>
                  <a:lnTo>
                    <a:pt x="125" y="461"/>
                  </a:lnTo>
                  <a:lnTo>
                    <a:pt x="124" y="460"/>
                  </a:lnTo>
                  <a:lnTo>
                    <a:pt x="124" y="459"/>
                  </a:lnTo>
                  <a:lnTo>
                    <a:pt x="119" y="449"/>
                  </a:lnTo>
                  <a:lnTo>
                    <a:pt x="118" y="448"/>
                  </a:lnTo>
                  <a:lnTo>
                    <a:pt x="118" y="447"/>
                  </a:lnTo>
                  <a:lnTo>
                    <a:pt x="118" y="446"/>
                  </a:lnTo>
                  <a:lnTo>
                    <a:pt x="118" y="445"/>
                  </a:lnTo>
                  <a:lnTo>
                    <a:pt x="118" y="441"/>
                  </a:lnTo>
                  <a:lnTo>
                    <a:pt x="118" y="439"/>
                  </a:lnTo>
                  <a:lnTo>
                    <a:pt x="117" y="439"/>
                  </a:lnTo>
                  <a:lnTo>
                    <a:pt x="117" y="438"/>
                  </a:lnTo>
                  <a:lnTo>
                    <a:pt x="117" y="436"/>
                  </a:lnTo>
                  <a:lnTo>
                    <a:pt x="117" y="435"/>
                  </a:lnTo>
                  <a:lnTo>
                    <a:pt x="117" y="434"/>
                  </a:lnTo>
                  <a:lnTo>
                    <a:pt x="116" y="432"/>
                  </a:lnTo>
                  <a:lnTo>
                    <a:pt x="115" y="430"/>
                  </a:lnTo>
                  <a:lnTo>
                    <a:pt x="114" y="429"/>
                  </a:lnTo>
                  <a:lnTo>
                    <a:pt x="114" y="428"/>
                  </a:lnTo>
                  <a:lnTo>
                    <a:pt x="113" y="428"/>
                  </a:lnTo>
                  <a:lnTo>
                    <a:pt x="113" y="427"/>
                  </a:lnTo>
                  <a:lnTo>
                    <a:pt x="112" y="426"/>
                  </a:lnTo>
                  <a:lnTo>
                    <a:pt x="108" y="422"/>
                  </a:lnTo>
                  <a:lnTo>
                    <a:pt x="108" y="421"/>
                  </a:lnTo>
                  <a:lnTo>
                    <a:pt x="107" y="419"/>
                  </a:lnTo>
                  <a:lnTo>
                    <a:pt x="106" y="418"/>
                  </a:lnTo>
                  <a:lnTo>
                    <a:pt x="104" y="413"/>
                  </a:lnTo>
                  <a:lnTo>
                    <a:pt x="102" y="412"/>
                  </a:lnTo>
                  <a:lnTo>
                    <a:pt x="101" y="412"/>
                  </a:lnTo>
                  <a:lnTo>
                    <a:pt x="101" y="411"/>
                  </a:lnTo>
                  <a:lnTo>
                    <a:pt x="100" y="411"/>
                  </a:lnTo>
                  <a:lnTo>
                    <a:pt x="87" y="403"/>
                  </a:lnTo>
                  <a:lnTo>
                    <a:pt x="86" y="403"/>
                  </a:lnTo>
                  <a:lnTo>
                    <a:pt x="84" y="402"/>
                  </a:lnTo>
                  <a:lnTo>
                    <a:pt x="84" y="401"/>
                  </a:lnTo>
                  <a:lnTo>
                    <a:pt x="83" y="401"/>
                  </a:lnTo>
                  <a:lnTo>
                    <a:pt x="83" y="399"/>
                  </a:lnTo>
                  <a:lnTo>
                    <a:pt x="83" y="398"/>
                  </a:lnTo>
                  <a:lnTo>
                    <a:pt x="78" y="399"/>
                  </a:lnTo>
                  <a:lnTo>
                    <a:pt x="75" y="399"/>
                  </a:lnTo>
                  <a:lnTo>
                    <a:pt x="74" y="399"/>
                  </a:lnTo>
                  <a:lnTo>
                    <a:pt x="72" y="399"/>
                  </a:lnTo>
                  <a:lnTo>
                    <a:pt x="61" y="401"/>
                  </a:lnTo>
                  <a:lnTo>
                    <a:pt x="61" y="394"/>
                  </a:lnTo>
                  <a:lnTo>
                    <a:pt x="61" y="387"/>
                  </a:lnTo>
                  <a:lnTo>
                    <a:pt x="61" y="386"/>
                  </a:lnTo>
                  <a:lnTo>
                    <a:pt x="61" y="385"/>
                  </a:lnTo>
                  <a:lnTo>
                    <a:pt x="61" y="384"/>
                  </a:lnTo>
                  <a:lnTo>
                    <a:pt x="61" y="376"/>
                  </a:lnTo>
                  <a:lnTo>
                    <a:pt x="61" y="374"/>
                  </a:lnTo>
                  <a:lnTo>
                    <a:pt x="61" y="370"/>
                  </a:lnTo>
                  <a:lnTo>
                    <a:pt x="61" y="369"/>
                  </a:lnTo>
                  <a:lnTo>
                    <a:pt x="61" y="368"/>
                  </a:lnTo>
                  <a:lnTo>
                    <a:pt x="61" y="367"/>
                  </a:lnTo>
                  <a:lnTo>
                    <a:pt x="59" y="363"/>
                  </a:lnTo>
                  <a:lnTo>
                    <a:pt x="58" y="361"/>
                  </a:lnTo>
                  <a:lnTo>
                    <a:pt x="58" y="359"/>
                  </a:lnTo>
                  <a:lnTo>
                    <a:pt x="58" y="357"/>
                  </a:lnTo>
                  <a:lnTo>
                    <a:pt x="57" y="355"/>
                  </a:lnTo>
                  <a:lnTo>
                    <a:pt x="57" y="353"/>
                  </a:lnTo>
                  <a:lnTo>
                    <a:pt x="57" y="352"/>
                  </a:lnTo>
                  <a:lnTo>
                    <a:pt x="56" y="347"/>
                  </a:lnTo>
                  <a:lnTo>
                    <a:pt x="55" y="342"/>
                  </a:lnTo>
                  <a:lnTo>
                    <a:pt x="55" y="338"/>
                  </a:lnTo>
                  <a:lnTo>
                    <a:pt x="54" y="337"/>
                  </a:lnTo>
                  <a:lnTo>
                    <a:pt x="54" y="336"/>
                  </a:lnTo>
                  <a:lnTo>
                    <a:pt x="53" y="335"/>
                  </a:lnTo>
                  <a:lnTo>
                    <a:pt x="53" y="334"/>
                  </a:lnTo>
                  <a:lnTo>
                    <a:pt x="52" y="332"/>
                  </a:lnTo>
                  <a:lnTo>
                    <a:pt x="49" y="330"/>
                  </a:lnTo>
                  <a:lnTo>
                    <a:pt x="48" y="329"/>
                  </a:lnTo>
                  <a:lnTo>
                    <a:pt x="47" y="328"/>
                  </a:lnTo>
                  <a:lnTo>
                    <a:pt x="46" y="327"/>
                  </a:lnTo>
                  <a:lnTo>
                    <a:pt x="45" y="326"/>
                  </a:lnTo>
                  <a:lnTo>
                    <a:pt x="44" y="321"/>
                  </a:lnTo>
                  <a:lnTo>
                    <a:pt x="43" y="319"/>
                  </a:lnTo>
                  <a:lnTo>
                    <a:pt x="41" y="318"/>
                  </a:lnTo>
                  <a:lnTo>
                    <a:pt x="39" y="313"/>
                  </a:lnTo>
                  <a:lnTo>
                    <a:pt x="33" y="303"/>
                  </a:lnTo>
                  <a:lnTo>
                    <a:pt x="27" y="290"/>
                  </a:lnTo>
                  <a:lnTo>
                    <a:pt x="26" y="288"/>
                  </a:lnTo>
                  <a:lnTo>
                    <a:pt x="24" y="287"/>
                  </a:lnTo>
                  <a:lnTo>
                    <a:pt x="23" y="285"/>
                  </a:lnTo>
                  <a:lnTo>
                    <a:pt x="22" y="285"/>
                  </a:lnTo>
                  <a:lnTo>
                    <a:pt x="20" y="281"/>
                  </a:lnTo>
                  <a:lnTo>
                    <a:pt x="19" y="280"/>
                  </a:lnTo>
                  <a:lnTo>
                    <a:pt x="18" y="280"/>
                  </a:lnTo>
                  <a:lnTo>
                    <a:pt x="15" y="277"/>
                  </a:lnTo>
                  <a:lnTo>
                    <a:pt x="14" y="277"/>
                  </a:lnTo>
                  <a:lnTo>
                    <a:pt x="13" y="276"/>
                  </a:lnTo>
                  <a:lnTo>
                    <a:pt x="11" y="275"/>
                  </a:lnTo>
                  <a:lnTo>
                    <a:pt x="12" y="271"/>
                  </a:lnTo>
                  <a:lnTo>
                    <a:pt x="14" y="259"/>
                  </a:lnTo>
                  <a:lnTo>
                    <a:pt x="14" y="256"/>
                  </a:lnTo>
                  <a:lnTo>
                    <a:pt x="14" y="255"/>
                  </a:lnTo>
                  <a:lnTo>
                    <a:pt x="14" y="254"/>
                  </a:lnTo>
                  <a:lnTo>
                    <a:pt x="14" y="251"/>
                  </a:lnTo>
                  <a:lnTo>
                    <a:pt x="12" y="242"/>
                  </a:lnTo>
                  <a:lnTo>
                    <a:pt x="12" y="240"/>
                  </a:lnTo>
                  <a:lnTo>
                    <a:pt x="11" y="240"/>
                  </a:lnTo>
                  <a:lnTo>
                    <a:pt x="11" y="239"/>
                  </a:lnTo>
                  <a:lnTo>
                    <a:pt x="10" y="237"/>
                  </a:lnTo>
                  <a:lnTo>
                    <a:pt x="9" y="236"/>
                  </a:lnTo>
                  <a:lnTo>
                    <a:pt x="9" y="235"/>
                  </a:lnTo>
                  <a:lnTo>
                    <a:pt x="7" y="234"/>
                  </a:lnTo>
                  <a:lnTo>
                    <a:pt x="7" y="231"/>
                  </a:lnTo>
                  <a:lnTo>
                    <a:pt x="7" y="230"/>
                  </a:lnTo>
                  <a:lnTo>
                    <a:pt x="6" y="229"/>
                  </a:lnTo>
                  <a:lnTo>
                    <a:pt x="6" y="228"/>
                  </a:lnTo>
                  <a:lnTo>
                    <a:pt x="6" y="226"/>
                  </a:lnTo>
                  <a:lnTo>
                    <a:pt x="6" y="220"/>
                  </a:lnTo>
                  <a:lnTo>
                    <a:pt x="5" y="217"/>
                  </a:lnTo>
                  <a:lnTo>
                    <a:pt x="5" y="215"/>
                  </a:lnTo>
                  <a:lnTo>
                    <a:pt x="5" y="214"/>
                  </a:lnTo>
                  <a:lnTo>
                    <a:pt x="4" y="213"/>
                  </a:lnTo>
                  <a:lnTo>
                    <a:pt x="3" y="211"/>
                  </a:lnTo>
                  <a:lnTo>
                    <a:pt x="2" y="209"/>
                  </a:lnTo>
                  <a:lnTo>
                    <a:pt x="2" y="208"/>
                  </a:lnTo>
                  <a:lnTo>
                    <a:pt x="2" y="206"/>
                  </a:lnTo>
                  <a:lnTo>
                    <a:pt x="1" y="205"/>
                  </a:lnTo>
                  <a:lnTo>
                    <a:pt x="1" y="204"/>
                  </a:lnTo>
                  <a:lnTo>
                    <a:pt x="1" y="203"/>
                  </a:lnTo>
                  <a:lnTo>
                    <a:pt x="1" y="202"/>
                  </a:lnTo>
                  <a:lnTo>
                    <a:pt x="2" y="200"/>
                  </a:lnTo>
                  <a:lnTo>
                    <a:pt x="2" y="197"/>
                  </a:lnTo>
                  <a:lnTo>
                    <a:pt x="1" y="196"/>
                  </a:lnTo>
                  <a:lnTo>
                    <a:pt x="1" y="193"/>
                  </a:lnTo>
                  <a:lnTo>
                    <a:pt x="0" y="190"/>
                  </a:lnTo>
                  <a:lnTo>
                    <a:pt x="0" y="189"/>
                  </a:lnTo>
                  <a:lnTo>
                    <a:pt x="1" y="188"/>
                  </a:lnTo>
                  <a:lnTo>
                    <a:pt x="1" y="187"/>
                  </a:lnTo>
                  <a:lnTo>
                    <a:pt x="1" y="184"/>
                  </a:lnTo>
                  <a:lnTo>
                    <a:pt x="3" y="177"/>
                  </a:lnTo>
                  <a:lnTo>
                    <a:pt x="3" y="175"/>
                  </a:lnTo>
                  <a:lnTo>
                    <a:pt x="4" y="171"/>
                  </a:lnTo>
                  <a:lnTo>
                    <a:pt x="4" y="169"/>
                  </a:lnTo>
                  <a:lnTo>
                    <a:pt x="6" y="169"/>
                  </a:lnTo>
                  <a:lnTo>
                    <a:pt x="9" y="169"/>
                  </a:lnTo>
                  <a:lnTo>
                    <a:pt x="12" y="170"/>
                  </a:lnTo>
                  <a:lnTo>
                    <a:pt x="13" y="170"/>
                  </a:lnTo>
                  <a:lnTo>
                    <a:pt x="15" y="170"/>
                  </a:lnTo>
                  <a:lnTo>
                    <a:pt x="18" y="171"/>
                  </a:lnTo>
                  <a:lnTo>
                    <a:pt x="20" y="171"/>
                  </a:lnTo>
                  <a:lnTo>
                    <a:pt x="22" y="172"/>
                  </a:lnTo>
                  <a:lnTo>
                    <a:pt x="23" y="172"/>
                  </a:lnTo>
                  <a:lnTo>
                    <a:pt x="27" y="175"/>
                  </a:lnTo>
                  <a:lnTo>
                    <a:pt x="28" y="175"/>
                  </a:lnTo>
                  <a:lnTo>
                    <a:pt x="29" y="176"/>
                  </a:lnTo>
                  <a:lnTo>
                    <a:pt x="30" y="177"/>
                  </a:lnTo>
                  <a:lnTo>
                    <a:pt x="31" y="178"/>
                  </a:lnTo>
                  <a:lnTo>
                    <a:pt x="32" y="179"/>
                  </a:lnTo>
                  <a:lnTo>
                    <a:pt x="33" y="180"/>
                  </a:lnTo>
                  <a:lnTo>
                    <a:pt x="33" y="181"/>
                  </a:lnTo>
                  <a:lnTo>
                    <a:pt x="36" y="186"/>
                  </a:lnTo>
                  <a:lnTo>
                    <a:pt x="38" y="190"/>
                  </a:lnTo>
                  <a:lnTo>
                    <a:pt x="39" y="192"/>
                  </a:lnTo>
                  <a:lnTo>
                    <a:pt x="40" y="193"/>
                  </a:lnTo>
                  <a:lnTo>
                    <a:pt x="41" y="194"/>
                  </a:lnTo>
                  <a:lnTo>
                    <a:pt x="43" y="195"/>
                  </a:lnTo>
                  <a:lnTo>
                    <a:pt x="43" y="196"/>
                  </a:lnTo>
                  <a:lnTo>
                    <a:pt x="44" y="197"/>
                  </a:lnTo>
                  <a:lnTo>
                    <a:pt x="47" y="200"/>
                  </a:lnTo>
                  <a:lnTo>
                    <a:pt x="48" y="200"/>
                  </a:lnTo>
                  <a:lnTo>
                    <a:pt x="54" y="204"/>
                  </a:lnTo>
                  <a:lnTo>
                    <a:pt x="55" y="205"/>
                  </a:lnTo>
                  <a:lnTo>
                    <a:pt x="57" y="209"/>
                  </a:lnTo>
                  <a:lnTo>
                    <a:pt x="57" y="206"/>
                  </a:lnTo>
                  <a:lnTo>
                    <a:pt x="58" y="203"/>
                  </a:lnTo>
                  <a:lnTo>
                    <a:pt x="58" y="202"/>
                  </a:lnTo>
                  <a:lnTo>
                    <a:pt x="61" y="200"/>
                  </a:lnTo>
                  <a:lnTo>
                    <a:pt x="61" y="198"/>
                  </a:lnTo>
                  <a:lnTo>
                    <a:pt x="62" y="198"/>
                  </a:lnTo>
                  <a:lnTo>
                    <a:pt x="62" y="197"/>
                  </a:lnTo>
                  <a:lnTo>
                    <a:pt x="63" y="196"/>
                  </a:lnTo>
                  <a:lnTo>
                    <a:pt x="63" y="195"/>
                  </a:lnTo>
                  <a:lnTo>
                    <a:pt x="63" y="194"/>
                  </a:lnTo>
                  <a:lnTo>
                    <a:pt x="64" y="193"/>
                  </a:lnTo>
                  <a:lnTo>
                    <a:pt x="64" y="192"/>
                  </a:lnTo>
                  <a:lnTo>
                    <a:pt x="65" y="192"/>
                  </a:lnTo>
                  <a:lnTo>
                    <a:pt x="65" y="189"/>
                  </a:lnTo>
                  <a:lnTo>
                    <a:pt x="66" y="188"/>
                  </a:lnTo>
                  <a:lnTo>
                    <a:pt x="67" y="187"/>
                  </a:lnTo>
                  <a:lnTo>
                    <a:pt x="69" y="187"/>
                  </a:lnTo>
                  <a:lnTo>
                    <a:pt x="71" y="185"/>
                  </a:lnTo>
                  <a:lnTo>
                    <a:pt x="72" y="184"/>
                  </a:lnTo>
                  <a:lnTo>
                    <a:pt x="76" y="179"/>
                  </a:lnTo>
                  <a:lnTo>
                    <a:pt x="78" y="179"/>
                  </a:lnTo>
                  <a:lnTo>
                    <a:pt x="78" y="178"/>
                  </a:lnTo>
                  <a:lnTo>
                    <a:pt x="79" y="178"/>
                  </a:lnTo>
                  <a:lnTo>
                    <a:pt x="80" y="178"/>
                  </a:lnTo>
                  <a:lnTo>
                    <a:pt x="81" y="179"/>
                  </a:lnTo>
                  <a:lnTo>
                    <a:pt x="82" y="179"/>
                  </a:lnTo>
                  <a:lnTo>
                    <a:pt x="83" y="179"/>
                  </a:lnTo>
                  <a:lnTo>
                    <a:pt x="84" y="179"/>
                  </a:lnTo>
                  <a:lnTo>
                    <a:pt x="86" y="179"/>
                  </a:lnTo>
                  <a:lnTo>
                    <a:pt x="87" y="178"/>
                  </a:lnTo>
                  <a:lnTo>
                    <a:pt x="88" y="178"/>
                  </a:lnTo>
                  <a:lnTo>
                    <a:pt x="89" y="178"/>
                  </a:lnTo>
                  <a:lnTo>
                    <a:pt x="90" y="177"/>
                  </a:lnTo>
                  <a:lnTo>
                    <a:pt x="91" y="177"/>
                  </a:lnTo>
                  <a:lnTo>
                    <a:pt x="92" y="176"/>
                  </a:lnTo>
                  <a:lnTo>
                    <a:pt x="93" y="175"/>
                  </a:lnTo>
                  <a:lnTo>
                    <a:pt x="95" y="175"/>
                  </a:lnTo>
                  <a:lnTo>
                    <a:pt x="95" y="173"/>
                  </a:lnTo>
                  <a:lnTo>
                    <a:pt x="97" y="173"/>
                  </a:lnTo>
                  <a:lnTo>
                    <a:pt x="100" y="172"/>
                  </a:lnTo>
                  <a:lnTo>
                    <a:pt x="102" y="171"/>
                  </a:lnTo>
                  <a:lnTo>
                    <a:pt x="104" y="171"/>
                  </a:lnTo>
                  <a:lnTo>
                    <a:pt x="105" y="171"/>
                  </a:lnTo>
                  <a:lnTo>
                    <a:pt x="106" y="170"/>
                  </a:lnTo>
                  <a:lnTo>
                    <a:pt x="107" y="169"/>
                  </a:lnTo>
                  <a:lnTo>
                    <a:pt x="107" y="168"/>
                  </a:lnTo>
                  <a:lnTo>
                    <a:pt x="108" y="168"/>
                  </a:lnTo>
                  <a:lnTo>
                    <a:pt x="109" y="167"/>
                  </a:lnTo>
                  <a:lnTo>
                    <a:pt x="110" y="167"/>
                  </a:lnTo>
                  <a:lnTo>
                    <a:pt x="112" y="165"/>
                  </a:lnTo>
                  <a:lnTo>
                    <a:pt x="112" y="164"/>
                  </a:lnTo>
                  <a:lnTo>
                    <a:pt x="113" y="164"/>
                  </a:lnTo>
                  <a:lnTo>
                    <a:pt x="113" y="163"/>
                  </a:lnTo>
                  <a:lnTo>
                    <a:pt x="114" y="162"/>
                  </a:lnTo>
                  <a:lnTo>
                    <a:pt x="115" y="161"/>
                  </a:lnTo>
                  <a:lnTo>
                    <a:pt x="116" y="160"/>
                  </a:lnTo>
                  <a:lnTo>
                    <a:pt x="116" y="159"/>
                  </a:lnTo>
                  <a:lnTo>
                    <a:pt x="117" y="158"/>
                  </a:lnTo>
                  <a:lnTo>
                    <a:pt x="118" y="156"/>
                  </a:lnTo>
                  <a:lnTo>
                    <a:pt x="119" y="155"/>
                  </a:lnTo>
                  <a:lnTo>
                    <a:pt x="121" y="155"/>
                  </a:lnTo>
                  <a:lnTo>
                    <a:pt x="122" y="155"/>
                  </a:lnTo>
                  <a:lnTo>
                    <a:pt x="123" y="154"/>
                  </a:lnTo>
                  <a:lnTo>
                    <a:pt x="124" y="152"/>
                  </a:lnTo>
                  <a:lnTo>
                    <a:pt x="125" y="150"/>
                  </a:lnTo>
                  <a:lnTo>
                    <a:pt x="126" y="148"/>
                  </a:lnTo>
                  <a:lnTo>
                    <a:pt x="127" y="147"/>
                  </a:lnTo>
                  <a:lnTo>
                    <a:pt x="127" y="146"/>
                  </a:lnTo>
                  <a:lnTo>
                    <a:pt x="131" y="145"/>
                  </a:lnTo>
                  <a:lnTo>
                    <a:pt x="127" y="138"/>
                  </a:lnTo>
                  <a:lnTo>
                    <a:pt x="129" y="138"/>
                  </a:lnTo>
                  <a:lnTo>
                    <a:pt x="134" y="138"/>
                  </a:lnTo>
                  <a:lnTo>
                    <a:pt x="134" y="137"/>
                  </a:lnTo>
                  <a:lnTo>
                    <a:pt x="135" y="137"/>
                  </a:lnTo>
                  <a:lnTo>
                    <a:pt x="139" y="137"/>
                  </a:lnTo>
                  <a:lnTo>
                    <a:pt x="140" y="137"/>
                  </a:lnTo>
                  <a:lnTo>
                    <a:pt x="142" y="137"/>
                  </a:lnTo>
                  <a:lnTo>
                    <a:pt x="142" y="136"/>
                  </a:lnTo>
                  <a:lnTo>
                    <a:pt x="143" y="136"/>
                  </a:lnTo>
                  <a:lnTo>
                    <a:pt x="144" y="136"/>
                  </a:lnTo>
                  <a:lnTo>
                    <a:pt x="145" y="136"/>
                  </a:lnTo>
                  <a:lnTo>
                    <a:pt x="147" y="136"/>
                  </a:lnTo>
                  <a:lnTo>
                    <a:pt x="148" y="135"/>
                  </a:lnTo>
                  <a:lnTo>
                    <a:pt x="149" y="135"/>
                  </a:lnTo>
                  <a:lnTo>
                    <a:pt x="151" y="134"/>
                  </a:lnTo>
                  <a:lnTo>
                    <a:pt x="152" y="133"/>
                  </a:lnTo>
                  <a:lnTo>
                    <a:pt x="153" y="133"/>
                  </a:lnTo>
                  <a:lnTo>
                    <a:pt x="155" y="131"/>
                  </a:lnTo>
                  <a:lnTo>
                    <a:pt x="156" y="130"/>
                  </a:lnTo>
                  <a:lnTo>
                    <a:pt x="158" y="128"/>
                  </a:lnTo>
                  <a:lnTo>
                    <a:pt x="159" y="127"/>
                  </a:lnTo>
                  <a:lnTo>
                    <a:pt x="162" y="123"/>
                  </a:lnTo>
                  <a:lnTo>
                    <a:pt x="164" y="121"/>
                  </a:lnTo>
                  <a:lnTo>
                    <a:pt x="165" y="119"/>
                  </a:lnTo>
                  <a:lnTo>
                    <a:pt x="166" y="118"/>
                  </a:lnTo>
                  <a:lnTo>
                    <a:pt x="167" y="117"/>
                  </a:lnTo>
                  <a:lnTo>
                    <a:pt x="168" y="116"/>
                  </a:lnTo>
                  <a:lnTo>
                    <a:pt x="168" y="114"/>
                  </a:lnTo>
                  <a:lnTo>
                    <a:pt x="169" y="113"/>
                  </a:lnTo>
                  <a:lnTo>
                    <a:pt x="170" y="112"/>
                  </a:lnTo>
                  <a:lnTo>
                    <a:pt x="172" y="111"/>
                  </a:lnTo>
                  <a:lnTo>
                    <a:pt x="172" y="110"/>
                  </a:lnTo>
                  <a:lnTo>
                    <a:pt x="173" y="110"/>
                  </a:lnTo>
                  <a:lnTo>
                    <a:pt x="174" y="106"/>
                  </a:lnTo>
                  <a:lnTo>
                    <a:pt x="175" y="105"/>
                  </a:lnTo>
                  <a:lnTo>
                    <a:pt x="176" y="104"/>
                  </a:lnTo>
                  <a:lnTo>
                    <a:pt x="177" y="102"/>
                  </a:lnTo>
                  <a:lnTo>
                    <a:pt x="178" y="102"/>
                  </a:lnTo>
                  <a:lnTo>
                    <a:pt x="178" y="101"/>
                  </a:lnTo>
                  <a:lnTo>
                    <a:pt x="179" y="101"/>
                  </a:lnTo>
                  <a:lnTo>
                    <a:pt x="179" y="100"/>
                  </a:lnTo>
                  <a:lnTo>
                    <a:pt x="181" y="100"/>
                  </a:lnTo>
                  <a:lnTo>
                    <a:pt x="181" y="98"/>
                  </a:lnTo>
                  <a:lnTo>
                    <a:pt x="182" y="98"/>
                  </a:lnTo>
                  <a:lnTo>
                    <a:pt x="184" y="96"/>
                  </a:lnTo>
                  <a:lnTo>
                    <a:pt x="185" y="95"/>
                  </a:lnTo>
                  <a:lnTo>
                    <a:pt x="186" y="95"/>
                  </a:lnTo>
                  <a:lnTo>
                    <a:pt x="186" y="94"/>
                  </a:lnTo>
                  <a:lnTo>
                    <a:pt x="187" y="94"/>
                  </a:lnTo>
                  <a:lnTo>
                    <a:pt x="188" y="94"/>
                  </a:lnTo>
                  <a:lnTo>
                    <a:pt x="188" y="93"/>
                  </a:lnTo>
                  <a:lnTo>
                    <a:pt x="190" y="93"/>
                  </a:lnTo>
                  <a:lnTo>
                    <a:pt x="191" y="92"/>
                  </a:lnTo>
                  <a:lnTo>
                    <a:pt x="192" y="92"/>
                  </a:lnTo>
                  <a:lnTo>
                    <a:pt x="193" y="92"/>
                  </a:lnTo>
                  <a:lnTo>
                    <a:pt x="194" y="92"/>
                  </a:lnTo>
                  <a:lnTo>
                    <a:pt x="194" y="91"/>
                  </a:lnTo>
                  <a:lnTo>
                    <a:pt x="195" y="91"/>
                  </a:lnTo>
                  <a:lnTo>
                    <a:pt x="196" y="91"/>
                  </a:lnTo>
                  <a:lnTo>
                    <a:pt x="198" y="89"/>
                  </a:lnTo>
                  <a:lnTo>
                    <a:pt x="199" y="89"/>
                  </a:lnTo>
                  <a:lnTo>
                    <a:pt x="200" y="89"/>
                  </a:lnTo>
                  <a:lnTo>
                    <a:pt x="203" y="88"/>
                  </a:lnTo>
                  <a:lnTo>
                    <a:pt x="205" y="88"/>
                  </a:lnTo>
                  <a:lnTo>
                    <a:pt x="207" y="88"/>
                  </a:lnTo>
                  <a:lnTo>
                    <a:pt x="207" y="91"/>
                  </a:lnTo>
                  <a:lnTo>
                    <a:pt x="207" y="92"/>
                  </a:lnTo>
                  <a:lnTo>
                    <a:pt x="207" y="93"/>
                  </a:lnTo>
                  <a:lnTo>
                    <a:pt x="207" y="97"/>
                  </a:lnTo>
                  <a:lnTo>
                    <a:pt x="207" y="101"/>
                  </a:lnTo>
                  <a:lnTo>
                    <a:pt x="207" y="103"/>
                  </a:lnTo>
                  <a:lnTo>
                    <a:pt x="207" y="104"/>
                  </a:lnTo>
                  <a:lnTo>
                    <a:pt x="208" y="104"/>
                  </a:lnTo>
                  <a:lnTo>
                    <a:pt x="208" y="105"/>
                  </a:lnTo>
                  <a:lnTo>
                    <a:pt x="209" y="106"/>
                  </a:lnTo>
                  <a:lnTo>
                    <a:pt x="211" y="108"/>
                  </a:lnTo>
                  <a:lnTo>
                    <a:pt x="212" y="109"/>
                  </a:lnTo>
                  <a:lnTo>
                    <a:pt x="213" y="110"/>
                  </a:lnTo>
                  <a:lnTo>
                    <a:pt x="216" y="111"/>
                  </a:lnTo>
                  <a:lnTo>
                    <a:pt x="217" y="112"/>
                  </a:lnTo>
                  <a:lnTo>
                    <a:pt x="218" y="112"/>
                  </a:lnTo>
                  <a:lnTo>
                    <a:pt x="218" y="113"/>
                  </a:lnTo>
                  <a:lnTo>
                    <a:pt x="219" y="114"/>
                  </a:lnTo>
                  <a:lnTo>
                    <a:pt x="219" y="116"/>
                  </a:lnTo>
                  <a:lnTo>
                    <a:pt x="220" y="117"/>
                  </a:lnTo>
                  <a:lnTo>
                    <a:pt x="220" y="118"/>
                  </a:lnTo>
                  <a:lnTo>
                    <a:pt x="221" y="118"/>
                  </a:lnTo>
                  <a:lnTo>
                    <a:pt x="221" y="119"/>
                  </a:lnTo>
                  <a:lnTo>
                    <a:pt x="222" y="120"/>
                  </a:lnTo>
                  <a:lnTo>
                    <a:pt x="224" y="120"/>
                  </a:lnTo>
                  <a:lnTo>
                    <a:pt x="225" y="121"/>
                  </a:lnTo>
                  <a:lnTo>
                    <a:pt x="226" y="122"/>
                  </a:lnTo>
                  <a:lnTo>
                    <a:pt x="226" y="123"/>
                  </a:lnTo>
                  <a:lnTo>
                    <a:pt x="227" y="125"/>
                  </a:lnTo>
                  <a:lnTo>
                    <a:pt x="227" y="126"/>
                  </a:lnTo>
                  <a:lnTo>
                    <a:pt x="227" y="130"/>
                  </a:lnTo>
                  <a:lnTo>
                    <a:pt x="227" y="134"/>
                  </a:lnTo>
                  <a:lnTo>
                    <a:pt x="230" y="133"/>
                  </a:lnTo>
                  <a:lnTo>
                    <a:pt x="231" y="133"/>
                  </a:lnTo>
                  <a:lnTo>
                    <a:pt x="231" y="131"/>
                  </a:lnTo>
                  <a:lnTo>
                    <a:pt x="233" y="131"/>
                  </a:lnTo>
                  <a:lnTo>
                    <a:pt x="234" y="133"/>
                  </a:lnTo>
                  <a:lnTo>
                    <a:pt x="235" y="133"/>
                  </a:lnTo>
                  <a:lnTo>
                    <a:pt x="236" y="134"/>
                  </a:lnTo>
                  <a:lnTo>
                    <a:pt x="238" y="135"/>
                  </a:lnTo>
                  <a:lnTo>
                    <a:pt x="239" y="136"/>
                  </a:lnTo>
                  <a:lnTo>
                    <a:pt x="241" y="137"/>
                  </a:lnTo>
                  <a:lnTo>
                    <a:pt x="241" y="136"/>
                  </a:lnTo>
                  <a:lnTo>
                    <a:pt x="242" y="135"/>
                  </a:lnTo>
                  <a:lnTo>
                    <a:pt x="242" y="134"/>
                  </a:lnTo>
                  <a:lnTo>
                    <a:pt x="243" y="133"/>
                  </a:lnTo>
                  <a:lnTo>
                    <a:pt x="243" y="131"/>
                  </a:lnTo>
                  <a:lnTo>
                    <a:pt x="243" y="130"/>
                  </a:lnTo>
                  <a:lnTo>
                    <a:pt x="242" y="129"/>
                  </a:lnTo>
                  <a:lnTo>
                    <a:pt x="241" y="128"/>
                  </a:lnTo>
                  <a:lnTo>
                    <a:pt x="241" y="127"/>
                  </a:lnTo>
                  <a:lnTo>
                    <a:pt x="241" y="126"/>
                  </a:lnTo>
                  <a:lnTo>
                    <a:pt x="241" y="125"/>
                  </a:lnTo>
                  <a:lnTo>
                    <a:pt x="239" y="123"/>
                  </a:lnTo>
                  <a:lnTo>
                    <a:pt x="239" y="121"/>
                  </a:lnTo>
                  <a:lnTo>
                    <a:pt x="239" y="120"/>
                  </a:lnTo>
                  <a:lnTo>
                    <a:pt x="241" y="120"/>
                  </a:lnTo>
                  <a:lnTo>
                    <a:pt x="241" y="119"/>
                  </a:lnTo>
                  <a:lnTo>
                    <a:pt x="242" y="118"/>
                  </a:lnTo>
                  <a:lnTo>
                    <a:pt x="243" y="117"/>
                  </a:lnTo>
                  <a:lnTo>
                    <a:pt x="244" y="117"/>
                  </a:lnTo>
                  <a:lnTo>
                    <a:pt x="244" y="116"/>
                  </a:lnTo>
                  <a:lnTo>
                    <a:pt x="245" y="114"/>
                  </a:lnTo>
                  <a:lnTo>
                    <a:pt x="246" y="113"/>
                  </a:lnTo>
                  <a:lnTo>
                    <a:pt x="247" y="113"/>
                  </a:lnTo>
                  <a:lnTo>
                    <a:pt x="250" y="112"/>
                  </a:lnTo>
                  <a:lnTo>
                    <a:pt x="251" y="111"/>
                  </a:lnTo>
                  <a:lnTo>
                    <a:pt x="252" y="110"/>
                  </a:lnTo>
                  <a:lnTo>
                    <a:pt x="252" y="109"/>
                  </a:lnTo>
                  <a:lnTo>
                    <a:pt x="253" y="108"/>
                  </a:lnTo>
                  <a:lnTo>
                    <a:pt x="253" y="106"/>
                  </a:lnTo>
                  <a:lnTo>
                    <a:pt x="257" y="106"/>
                  </a:lnTo>
                  <a:lnTo>
                    <a:pt x="259" y="108"/>
                  </a:lnTo>
                  <a:lnTo>
                    <a:pt x="261" y="108"/>
                  </a:lnTo>
                  <a:lnTo>
                    <a:pt x="264" y="108"/>
                  </a:lnTo>
                  <a:lnTo>
                    <a:pt x="269" y="108"/>
                  </a:lnTo>
                  <a:lnTo>
                    <a:pt x="271" y="108"/>
                  </a:lnTo>
                  <a:lnTo>
                    <a:pt x="272" y="109"/>
                  </a:lnTo>
                  <a:lnTo>
                    <a:pt x="277" y="109"/>
                  </a:lnTo>
                  <a:lnTo>
                    <a:pt x="278" y="109"/>
                  </a:lnTo>
                  <a:lnTo>
                    <a:pt x="280" y="109"/>
                  </a:lnTo>
                  <a:lnTo>
                    <a:pt x="282" y="109"/>
                  </a:lnTo>
                  <a:lnTo>
                    <a:pt x="285" y="110"/>
                  </a:lnTo>
                  <a:lnTo>
                    <a:pt x="286" y="109"/>
                  </a:lnTo>
                  <a:lnTo>
                    <a:pt x="287" y="108"/>
                  </a:lnTo>
                  <a:lnTo>
                    <a:pt x="288" y="108"/>
                  </a:lnTo>
                  <a:lnTo>
                    <a:pt x="289" y="106"/>
                  </a:lnTo>
                  <a:lnTo>
                    <a:pt x="291" y="104"/>
                  </a:lnTo>
                  <a:lnTo>
                    <a:pt x="293" y="103"/>
                  </a:lnTo>
                  <a:lnTo>
                    <a:pt x="294" y="102"/>
                  </a:lnTo>
                  <a:lnTo>
                    <a:pt x="294" y="101"/>
                  </a:lnTo>
                  <a:lnTo>
                    <a:pt x="295" y="97"/>
                  </a:lnTo>
                  <a:lnTo>
                    <a:pt x="296" y="96"/>
                  </a:lnTo>
                  <a:lnTo>
                    <a:pt x="297" y="93"/>
                  </a:lnTo>
                  <a:lnTo>
                    <a:pt x="298" y="91"/>
                  </a:lnTo>
                  <a:lnTo>
                    <a:pt x="298" y="89"/>
                  </a:lnTo>
                  <a:lnTo>
                    <a:pt x="299" y="88"/>
                  </a:lnTo>
                  <a:lnTo>
                    <a:pt x="300" y="88"/>
                  </a:lnTo>
                  <a:lnTo>
                    <a:pt x="302" y="87"/>
                  </a:lnTo>
                  <a:lnTo>
                    <a:pt x="303" y="87"/>
                  </a:lnTo>
                  <a:lnTo>
                    <a:pt x="305" y="87"/>
                  </a:lnTo>
                  <a:lnTo>
                    <a:pt x="306" y="87"/>
                  </a:lnTo>
                  <a:lnTo>
                    <a:pt x="307" y="87"/>
                  </a:lnTo>
                  <a:lnTo>
                    <a:pt x="308" y="87"/>
                  </a:lnTo>
                  <a:lnTo>
                    <a:pt x="310" y="87"/>
                  </a:lnTo>
                  <a:lnTo>
                    <a:pt x="311" y="87"/>
                  </a:lnTo>
                  <a:lnTo>
                    <a:pt x="312" y="86"/>
                  </a:lnTo>
                  <a:lnTo>
                    <a:pt x="313" y="86"/>
                  </a:lnTo>
                  <a:lnTo>
                    <a:pt x="314" y="85"/>
                  </a:lnTo>
                  <a:lnTo>
                    <a:pt x="315" y="84"/>
                  </a:lnTo>
                  <a:lnTo>
                    <a:pt x="316" y="84"/>
                  </a:lnTo>
                  <a:lnTo>
                    <a:pt x="316" y="83"/>
                  </a:lnTo>
                  <a:lnTo>
                    <a:pt x="317" y="83"/>
                  </a:lnTo>
                  <a:lnTo>
                    <a:pt x="319" y="81"/>
                  </a:lnTo>
                  <a:lnTo>
                    <a:pt x="321" y="80"/>
                  </a:lnTo>
                  <a:lnTo>
                    <a:pt x="323" y="79"/>
                  </a:lnTo>
                  <a:lnTo>
                    <a:pt x="324" y="79"/>
                  </a:lnTo>
                  <a:lnTo>
                    <a:pt x="328" y="78"/>
                  </a:lnTo>
                  <a:lnTo>
                    <a:pt x="330" y="78"/>
                  </a:lnTo>
                  <a:lnTo>
                    <a:pt x="331" y="78"/>
                  </a:lnTo>
                  <a:lnTo>
                    <a:pt x="332" y="77"/>
                  </a:lnTo>
                  <a:lnTo>
                    <a:pt x="333" y="77"/>
                  </a:lnTo>
                  <a:lnTo>
                    <a:pt x="334" y="76"/>
                  </a:lnTo>
                  <a:lnTo>
                    <a:pt x="337" y="75"/>
                  </a:lnTo>
                  <a:lnTo>
                    <a:pt x="339" y="73"/>
                  </a:lnTo>
                  <a:lnTo>
                    <a:pt x="340" y="72"/>
                  </a:lnTo>
                  <a:lnTo>
                    <a:pt x="341" y="71"/>
                  </a:lnTo>
                  <a:lnTo>
                    <a:pt x="348" y="69"/>
                  </a:lnTo>
                  <a:lnTo>
                    <a:pt x="349" y="69"/>
                  </a:lnTo>
                  <a:lnTo>
                    <a:pt x="353" y="68"/>
                  </a:lnTo>
                  <a:lnTo>
                    <a:pt x="354" y="68"/>
                  </a:lnTo>
                  <a:lnTo>
                    <a:pt x="354" y="67"/>
                  </a:lnTo>
                  <a:lnTo>
                    <a:pt x="355" y="67"/>
                  </a:lnTo>
                  <a:lnTo>
                    <a:pt x="356" y="66"/>
                  </a:lnTo>
                  <a:lnTo>
                    <a:pt x="357" y="64"/>
                  </a:lnTo>
                  <a:lnTo>
                    <a:pt x="359" y="61"/>
                  </a:lnTo>
                  <a:lnTo>
                    <a:pt x="360" y="59"/>
                  </a:lnTo>
                  <a:lnTo>
                    <a:pt x="362" y="56"/>
                  </a:lnTo>
                  <a:lnTo>
                    <a:pt x="363" y="55"/>
                  </a:lnTo>
                  <a:lnTo>
                    <a:pt x="363" y="54"/>
                  </a:lnTo>
                  <a:lnTo>
                    <a:pt x="364" y="53"/>
                  </a:lnTo>
                  <a:lnTo>
                    <a:pt x="365" y="53"/>
                  </a:lnTo>
                  <a:lnTo>
                    <a:pt x="366" y="51"/>
                  </a:lnTo>
                  <a:lnTo>
                    <a:pt x="372" y="49"/>
                  </a:lnTo>
                  <a:lnTo>
                    <a:pt x="377" y="45"/>
                  </a:lnTo>
                  <a:lnTo>
                    <a:pt x="379" y="44"/>
                  </a:lnTo>
                  <a:lnTo>
                    <a:pt x="380" y="43"/>
                  </a:lnTo>
                  <a:lnTo>
                    <a:pt x="381" y="41"/>
                  </a:lnTo>
                  <a:lnTo>
                    <a:pt x="382" y="39"/>
                  </a:lnTo>
                  <a:lnTo>
                    <a:pt x="385" y="33"/>
                  </a:lnTo>
                  <a:lnTo>
                    <a:pt x="389" y="26"/>
                  </a:lnTo>
                  <a:lnTo>
                    <a:pt x="390" y="26"/>
                  </a:lnTo>
                  <a:lnTo>
                    <a:pt x="390" y="25"/>
                  </a:lnTo>
                  <a:lnTo>
                    <a:pt x="391" y="24"/>
                  </a:lnTo>
                  <a:lnTo>
                    <a:pt x="391" y="22"/>
                  </a:lnTo>
                  <a:lnTo>
                    <a:pt x="392" y="19"/>
                  </a:lnTo>
                  <a:lnTo>
                    <a:pt x="392" y="18"/>
                  </a:lnTo>
                  <a:lnTo>
                    <a:pt x="394" y="11"/>
                  </a:lnTo>
                  <a:lnTo>
                    <a:pt x="396" y="9"/>
                  </a:lnTo>
                  <a:lnTo>
                    <a:pt x="397" y="6"/>
                  </a:lnTo>
                  <a:lnTo>
                    <a:pt x="397" y="5"/>
                  </a:lnTo>
                  <a:lnTo>
                    <a:pt x="397" y="4"/>
                  </a:lnTo>
                  <a:lnTo>
                    <a:pt x="397" y="3"/>
                  </a:lnTo>
                  <a:lnTo>
                    <a:pt x="396" y="2"/>
                  </a:lnTo>
                  <a:lnTo>
                    <a:pt x="396" y="1"/>
                  </a:lnTo>
                  <a:lnTo>
                    <a:pt x="397" y="0"/>
                  </a:lnTo>
                  <a:lnTo>
                    <a:pt x="398" y="2"/>
                  </a:lnTo>
                  <a:lnTo>
                    <a:pt x="398" y="3"/>
                  </a:lnTo>
                  <a:lnTo>
                    <a:pt x="399" y="4"/>
                  </a:lnTo>
                  <a:lnTo>
                    <a:pt x="400" y="5"/>
                  </a:lnTo>
                  <a:lnTo>
                    <a:pt x="401" y="5"/>
                  </a:lnTo>
                  <a:lnTo>
                    <a:pt x="401" y="6"/>
                  </a:lnTo>
                  <a:lnTo>
                    <a:pt x="403" y="8"/>
                  </a:lnTo>
                  <a:lnTo>
                    <a:pt x="405" y="8"/>
                  </a:lnTo>
                  <a:lnTo>
                    <a:pt x="408" y="10"/>
                  </a:lnTo>
                  <a:lnTo>
                    <a:pt x="410" y="11"/>
                  </a:lnTo>
                  <a:lnTo>
                    <a:pt x="412" y="12"/>
                  </a:lnTo>
                  <a:lnTo>
                    <a:pt x="414" y="13"/>
                  </a:lnTo>
                  <a:lnTo>
                    <a:pt x="415" y="14"/>
                  </a:lnTo>
                  <a:lnTo>
                    <a:pt x="415" y="16"/>
                  </a:lnTo>
                  <a:lnTo>
                    <a:pt x="416" y="16"/>
                  </a:lnTo>
                  <a:lnTo>
                    <a:pt x="416" y="17"/>
                  </a:lnTo>
                  <a:lnTo>
                    <a:pt x="416" y="18"/>
                  </a:lnTo>
                  <a:lnTo>
                    <a:pt x="417" y="19"/>
                  </a:lnTo>
                  <a:lnTo>
                    <a:pt x="417" y="21"/>
                  </a:lnTo>
                  <a:lnTo>
                    <a:pt x="417" y="25"/>
                  </a:lnTo>
                  <a:lnTo>
                    <a:pt x="417" y="26"/>
                  </a:lnTo>
                  <a:lnTo>
                    <a:pt x="417" y="27"/>
                  </a:lnTo>
                  <a:lnTo>
                    <a:pt x="417" y="31"/>
                  </a:lnTo>
                  <a:lnTo>
                    <a:pt x="418" y="33"/>
                  </a:lnTo>
                  <a:lnTo>
                    <a:pt x="418" y="35"/>
                  </a:lnTo>
                  <a:lnTo>
                    <a:pt x="418" y="37"/>
                  </a:lnTo>
                  <a:lnTo>
                    <a:pt x="418" y="38"/>
                  </a:lnTo>
                  <a:lnTo>
                    <a:pt x="419" y="41"/>
                  </a:lnTo>
                  <a:lnTo>
                    <a:pt x="419" y="42"/>
                  </a:lnTo>
                  <a:lnTo>
                    <a:pt x="420" y="44"/>
                  </a:lnTo>
                  <a:lnTo>
                    <a:pt x="423" y="49"/>
                  </a:lnTo>
                  <a:lnTo>
                    <a:pt x="424" y="51"/>
                  </a:lnTo>
                  <a:lnTo>
                    <a:pt x="424" y="52"/>
                  </a:lnTo>
                  <a:lnTo>
                    <a:pt x="425" y="54"/>
                  </a:lnTo>
                  <a:lnTo>
                    <a:pt x="425" y="55"/>
                  </a:lnTo>
                  <a:lnTo>
                    <a:pt x="426" y="56"/>
                  </a:lnTo>
                  <a:lnTo>
                    <a:pt x="427" y="58"/>
                  </a:lnTo>
                  <a:lnTo>
                    <a:pt x="427" y="59"/>
                  </a:lnTo>
                  <a:lnTo>
                    <a:pt x="427" y="60"/>
                  </a:lnTo>
                  <a:lnTo>
                    <a:pt x="427" y="61"/>
                  </a:lnTo>
                  <a:lnTo>
                    <a:pt x="427" y="62"/>
                  </a:lnTo>
                  <a:lnTo>
                    <a:pt x="427" y="63"/>
                  </a:lnTo>
                  <a:lnTo>
                    <a:pt x="427" y="64"/>
                  </a:lnTo>
                  <a:lnTo>
                    <a:pt x="427" y="66"/>
                  </a:lnTo>
                  <a:lnTo>
                    <a:pt x="428" y="66"/>
                  </a:lnTo>
                  <a:lnTo>
                    <a:pt x="429" y="66"/>
                  </a:lnTo>
                  <a:lnTo>
                    <a:pt x="431" y="66"/>
                  </a:lnTo>
                  <a:lnTo>
                    <a:pt x="432" y="67"/>
                  </a:lnTo>
                  <a:lnTo>
                    <a:pt x="435" y="68"/>
                  </a:lnTo>
                  <a:lnTo>
                    <a:pt x="436" y="68"/>
                  </a:lnTo>
                  <a:lnTo>
                    <a:pt x="437" y="69"/>
                  </a:lnTo>
                  <a:lnTo>
                    <a:pt x="437" y="70"/>
                  </a:lnTo>
                  <a:lnTo>
                    <a:pt x="437" y="71"/>
                  </a:lnTo>
                  <a:lnTo>
                    <a:pt x="437" y="75"/>
                  </a:lnTo>
                  <a:lnTo>
                    <a:pt x="437" y="76"/>
                  </a:lnTo>
                  <a:lnTo>
                    <a:pt x="437" y="78"/>
                  </a:lnTo>
                  <a:lnTo>
                    <a:pt x="437" y="79"/>
                  </a:lnTo>
                  <a:lnTo>
                    <a:pt x="437" y="83"/>
                  </a:lnTo>
                  <a:lnTo>
                    <a:pt x="437" y="84"/>
                  </a:lnTo>
                  <a:lnTo>
                    <a:pt x="437" y="85"/>
                  </a:lnTo>
                  <a:lnTo>
                    <a:pt x="439" y="87"/>
                  </a:lnTo>
                  <a:lnTo>
                    <a:pt x="439" y="88"/>
                  </a:lnTo>
                  <a:lnTo>
                    <a:pt x="439" y="91"/>
                  </a:lnTo>
                  <a:lnTo>
                    <a:pt x="439" y="92"/>
                  </a:lnTo>
                  <a:lnTo>
                    <a:pt x="440" y="93"/>
                  </a:lnTo>
                  <a:lnTo>
                    <a:pt x="441" y="97"/>
                  </a:lnTo>
                  <a:lnTo>
                    <a:pt x="442" y="98"/>
                  </a:lnTo>
                  <a:lnTo>
                    <a:pt x="443" y="98"/>
                  </a:lnTo>
                  <a:lnTo>
                    <a:pt x="444" y="98"/>
                  </a:lnTo>
                  <a:lnTo>
                    <a:pt x="446" y="98"/>
                  </a:lnTo>
                  <a:lnTo>
                    <a:pt x="460" y="96"/>
                  </a:lnTo>
                  <a:lnTo>
                    <a:pt x="462" y="96"/>
                  </a:lnTo>
                  <a:lnTo>
                    <a:pt x="466" y="96"/>
                  </a:lnTo>
                  <a:lnTo>
                    <a:pt x="469" y="95"/>
                  </a:lnTo>
                  <a:lnTo>
                    <a:pt x="474" y="95"/>
                  </a:lnTo>
                  <a:lnTo>
                    <a:pt x="475" y="95"/>
                  </a:lnTo>
                  <a:lnTo>
                    <a:pt x="479" y="94"/>
                  </a:lnTo>
                  <a:lnTo>
                    <a:pt x="482" y="94"/>
                  </a:lnTo>
                  <a:lnTo>
                    <a:pt x="489" y="93"/>
                  </a:lnTo>
                  <a:lnTo>
                    <a:pt x="492" y="93"/>
                  </a:lnTo>
                  <a:lnTo>
                    <a:pt x="493" y="93"/>
                  </a:lnTo>
                  <a:lnTo>
                    <a:pt x="494" y="93"/>
                  </a:lnTo>
                  <a:lnTo>
                    <a:pt x="495" y="93"/>
                  </a:lnTo>
                  <a:lnTo>
                    <a:pt x="496" y="93"/>
                  </a:lnTo>
                  <a:lnTo>
                    <a:pt x="498" y="92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4" name="Freeform 2367">
              <a:extLst>
                <a:ext uri="{FF2B5EF4-FFF2-40B4-BE49-F238E27FC236}">
                  <a16:creationId xmlns:a16="http://schemas.microsoft.com/office/drawing/2014/main" id="{924A4D26-D996-5D60-6F95-DEDAC0758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3733800"/>
              <a:ext cx="1206500" cy="736600"/>
            </a:xfrm>
            <a:custGeom>
              <a:avLst/>
              <a:gdLst>
                <a:gd name="T0" fmla="*/ 367 w 760"/>
                <a:gd name="T1" fmla="*/ 15 h 464"/>
                <a:gd name="T2" fmla="*/ 391 w 760"/>
                <a:gd name="T3" fmla="*/ 55 h 464"/>
                <a:gd name="T4" fmla="*/ 419 w 760"/>
                <a:gd name="T5" fmla="*/ 71 h 464"/>
                <a:gd name="T6" fmla="*/ 442 w 760"/>
                <a:gd name="T7" fmla="*/ 76 h 464"/>
                <a:gd name="T8" fmla="*/ 462 w 760"/>
                <a:gd name="T9" fmla="*/ 98 h 464"/>
                <a:gd name="T10" fmla="*/ 497 w 760"/>
                <a:gd name="T11" fmla="*/ 110 h 464"/>
                <a:gd name="T12" fmla="*/ 509 w 760"/>
                <a:gd name="T13" fmla="*/ 98 h 464"/>
                <a:gd name="T14" fmla="*/ 542 w 760"/>
                <a:gd name="T15" fmla="*/ 121 h 464"/>
                <a:gd name="T16" fmla="*/ 565 w 760"/>
                <a:gd name="T17" fmla="*/ 134 h 464"/>
                <a:gd name="T18" fmla="*/ 580 w 760"/>
                <a:gd name="T19" fmla="*/ 127 h 464"/>
                <a:gd name="T20" fmla="*/ 586 w 760"/>
                <a:gd name="T21" fmla="*/ 140 h 464"/>
                <a:gd name="T22" fmla="*/ 590 w 760"/>
                <a:gd name="T23" fmla="*/ 152 h 464"/>
                <a:gd name="T24" fmla="*/ 592 w 760"/>
                <a:gd name="T25" fmla="*/ 172 h 464"/>
                <a:gd name="T26" fmla="*/ 599 w 760"/>
                <a:gd name="T27" fmla="*/ 192 h 464"/>
                <a:gd name="T28" fmla="*/ 603 w 760"/>
                <a:gd name="T29" fmla="*/ 218 h 464"/>
                <a:gd name="T30" fmla="*/ 624 w 760"/>
                <a:gd name="T31" fmla="*/ 251 h 464"/>
                <a:gd name="T32" fmla="*/ 637 w 760"/>
                <a:gd name="T33" fmla="*/ 270 h 464"/>
                <a:gd name="T34" fmla="*/ 642 w 760"/>
                <a:gd name="T35" fmla="*/ 291 h 464"/>
                <a:gd name="T36" fmla="*/ 646 w 760"/>
                <a:gd name="T37" fmla="*/ 308 h 464"/>
                <a:gd name="T38" fmla="*/ 657 w 760"/>
                <a:gd name="T39" fmla="*/ 337 h 464"/>
                <a:gd name="T40" fmla="*/ 671 w 760"/>
                <a:gd name="T41" fmla="*/ 341 h 464"/>
                <a:gd name="T42" fmla="*/ 693 w 760"/>
                <a:gd name="T43" fmla="*/ 359 h 464"/>
                <a:gd name="T44" fmla="*/ 702 w 760"/>
                <a:gd name="T45" fmla="*/ 372 h 464"/>
                <a:gd name="T46" fmla="*/ 703 w 760"/>
                <a:gd name="T47" fmla="*/ 385 h 464"/>
                <a:gd name="T48" fmla="*/ 737 w 760"/>
                <a:gd name="T49" fmla="*/ 400 h 464"/>
                <a:gd name="T50" fmla="*/ 747 w 760"/>
                <a:gd name="T51" fmla="*/ 407 h 464"/>
                <a:gd name="T52" fmla="*/ 758 w 760"/>
                <a:gd name="T53" fmla="*/ 410 h 464"/>
                <a:gd name="T54" fmla="*/ 753 w 760"/>
                <a:gd name="T55" fmla="*/ 420 h 464"/>
                <a:gd name="T56" fmla="*/ 746 w 760"/>
                <a:gd name="T57" fmla="*/ 428 h 464"/>
                <a:gd name="T58" fmla="*/ 735 w 760"/>
                <a:gd name="T59" fmla="*/ 427 h 464"/>
                <a:gd name="T60" fmla="*/ 727 w 760"/>
                <a:gd name="T61" fmla="*/ 436 h 464"/>
                <a:gd name="T62" fmla="*/ 724 w 760"/>
                <a:gd name="T63" fmla="*/ 443 h 464"/>
                <a:gd name="T64" fmla="*/ 723 w 760"/>
                <a:gd name="T65" fmla="*/ 451 h 464"/>
                <a:gd name="T66" fmla="*/ 721 w 760"/>
                <a:gd name="T67" fmla="*/ 459 h 464"/>
                <a:gd name="T68" fmla="*/ 686 w 760"/>
                <a:gd name="T69" fmla="*/ 460 h 464"/>
                <a:gd name="T70" fmla="*/ 663 w 760"/>
                <a:gd name="T71" fmla="*/ 433 h 464"/>
                <a:gd name="T72" fmla="*/ 635 w 760"/>
                <a:gd name="T73" fmla="*/ 433 h 464"/>
                <a:gd name="T74" fmla="*/ 575 w 760"/>
                <a:gd name="T75" fmla="*/ 432 h 464"/>
                <a:gd name="T76" fmla="*/ 544 w 760"/>
                <a:gd name="T77" fmla="*/ 431 h 464"/>
                <a:gd name="T78" fmla="*/ 534 w 760"/>
                <a:gd name="T79" fmla="*/ 436 h 464"/>
                <a:gd name="T80" fmla="*/ 504 w 760"/>
                <a:gd name="T81" fmla="*/ 432 h 464"/>
                <a:gd name="T82" fmla="*/ 385 w 760"/>
                <a:gd name="T83" fmla="*/ 433 h 464"/>
                <a:gd name="T84" fmla="*/ 305 w 760"/>
                <a:gd name="T85" fmla="*/ 434 h 464"/>
                <a:gd name="T86" fmla="*/ 227 w 760"/>
                <a:gd name="T87" fmla="*/ 433 h 464"/>
                <a:gd name="T88" fmla="*/ 138 w 760"/>
                <a:gd name="T89" fmla="*/ 432 h 464"/>
                <a:gd name="T90" fmla="*/ 39 w 760"/>
                <a:gd name="T91" fmla="*/ 432 h 464"/>
                <a:gd name="T92" fmla="*/ 0 w 760"/>
                <a:gd name="T93" fmla="*/ 431 h 464"/>
                <a:gd name="T94" fmla="*/ 58 w 760"/>
                <a:gd name="T95" fmla="*/ 426 h 464"/>
                <a:gd name="T96" fmla="*/ 107 w 760"/>
                <a:gd name="T97" fmla="*/ 392 h 464"/>
                <a:gd name="T98" fmla="*/ 63 w 760"/>
                <a:gd name="T99" fmla="*/ 320 h 464"/>
                <a:gd name="T100" fmla="*/ 66 w 760"/>
                <a:gd name="T101" fmla="*/ 284 h 464"/>
                <a:gd name="T102" fmla="*/ 78 w 760"/>
                <a:gd name="T103" fmla="*/ 245 h 464"/>
                <a:gd name="T104" fmla="*/ 121 w 760"/>
                <a:gd name="T105" fmla="*/ 216 h 464"/>
                <a:gd name="T106" fmla="*/ 135 w 760"/>
                <a:gd name="T107" fmla="*/ 159 h 464"/>
                <a:gd name="T108" fmla="*/ 165 w 760"/>
                <a:gd name="T109" fmla="*/ 126 h 464"/>
                <a:gd name="T110" fmla="*/ 222 w 760"/>
                <a:gd name="T111" fmla="*/ 80 h 464"/>
                <a:gd name="T112" fmla="*/ 271 w 760"/>
                <a:gd name="T113" fmla="*/ 47 h 464"/>
                <a:gd name="T114" fmla="*/ 320 w 760"/>
                <a:gd name="T115" fmla="*/ 2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0" h="464">
                  <a:moveTo>
                    <a:pt x="341" y="26"/>
                  </a:moveTo>
                  <a:lnTo>
                    <a:pt x="344" y="26"/>
                  </a:lnTo>
                  <a:lnTo>
                    <a:pt x="356" y="26"/>
                  </a:lnTo>
                  <a:lnTo>
                    <a:pt x="358" y="26"/>
                  </a:lnTo>
                  <a:lnTo>
                    <a:pt x="359" y="25"/>
                  </a:lnTo>
                  <a:lnTo>
                    <a:pt x="361" y="24"/>
                  </a:lnTo>
                  <a:lnTo>
                    <a:pt x="362" y="22"/>
                  </a:lnTo>
                  <a:lnTo>
                    <a:pt x="363" y="18"/>
                  </a:lnTo>
                  <a:lnTo>
                    <a:pt x="367" y="15"/>
                  </a:lnTo>
                  <a:lnTo>
                    <a:pt x="375" y="19"/>
                  </a:lnTo>
                  <a:lnTo>
                    <a:pt x="377" y="24"/>
                  </a:lnTo>
                  <a:lnTo>
                    <a:pt x="379" y="38"/>
                  </a:lnTo>
                  <a:lnTo>
                    <a:pt x="380" y="41"/>
                  </a:lnTo>
                  <a:lnTo>
                    <a:pt x="382" y="44"/>
                  </a:lnTo>
                  <a:lnTo>
                    <a:pt x="384" y="46"/>
                  </a:lnTo>
                  <a:lnTo>
                    <a:pt x="388" y="49"/>
                  </a:lnTo>
                  <a:lnTo>
                    <a:pt x="389" y="50"/>
                  </a:lnTo>
                  <a:lnTo>
                    <a:pt x="391" y="55"/>
                  </a:lnTo>
                  <a:lnTo>
                    <a:pt x="393" y="58"/>
                  </a:lnTo>
                  <a:lnTo>
                    <a:pt x="398" y="61"/>
                  </a:lnTo>
                  <a:lnTo>
                    <a:pt x="401" y="66"/>
                  </a:lnTo>
                  <a:lnTo>
                    <a:pt x="402" y="67"/>
                  </a:lnTo>
                  <a:lnTo>
                    <a:pt x="405" y="69"/>
                  </a:lnTo>
                  <a:lnTo>
                    <a:pt x="406" y="71"/>
                  </a:lnTo>
                  <a:lnTo>
                    <a:pt x="415" y="69"/>
                  </a:lnTo>
                  <a:lnTo>
                    <a:pt x="418" y="71"/>
                  </a:lnTo>
                  <a:lnTo>
                    <a:pt x="419" y="71"/>
                  </a:lnTo>
                  <a:lnTo>
                    <a:pt x="424" y="67"/>
                  </a:lnTo>
                  <a:lnTo>
                    <a:pt x="427" y="65"/>
                  </a:lnTo>
                  <a:lnTo>
                    <a:pt x="433" y="64"/>
                  </a:lnTo>
                  <a:lnTo>
                    <a:pt x="435" y="64"/>
                  </a:lnTo>
                  <a:lnTo>
                    <a:pt x="437" y="64"/>
                  </a:lnTo>
                  <a:lnTo>
                    <a:pt x="439" y="66"/>
                  </a:lnTo>
                  <a:lnTo>
                    <a:pt x="439" y="71"/>
                  </a:lnTo>
                  <a:lnTo>
                    <a:pt x="440" y="74"/>
                  </a:lnTo>
                  <a:lnTo>
                    <a:pt x="442" y="76"/>
                  </a:lnTo>
                  <a:lnTo>
                    <a:pt x="443" y="77"/>
                  </a:lnTo>
                  <a:lnTo>
                    <a:pt x="445" y="79"/>
                  </a:lnTo>
                  <a:lnTo>
                    <a:pt x="450" y="81"/>
                  </a:lnTo>
                  <a:lnTo>
                    <a:pt x="452" y="83"/>
                  </a:lnTo>
                  <a:lnTo>
                    <a:pt x="456" y="86"/>
                  </a:lnTo>
                  <a:lnTo>
                    <a:pt x="457" y="91"/>
                  </a:lnTo>
                  <a:lnTo>
                    <a:pt x="459" y="94"/>
                  </a:lnTo>
                  <a:lnTo>
                    <a:pt x="461" y="97"/>
                  </a:lnTo>
                  <a:lnTo>
                    <a:pt x="462" y="98"/>
                  </a:lnTo>
                  <a:lnTo>
                    <a:pt x="465" y="100"/>
                  </a:lnTo>
                  <a:lnTo>
                    <a:pt x="466" y="101"/>
                  </a:lnTo>
                  <a:lnTo>
                    <a:pt x="468" y="102"/>
                  </a:lnTo>
                  <a:lnTo>
                    <a:pt x="471" y="103"/>
                  </a:lnTo>
                  <a:lnTo>
                    <a:pt x="476" y="103"/>
                  </a:lnTo>
                  <a:lnTo>
                    <a:pt x="486" y="107"/>
                  </a:lnTo>
                  <a:lnTo>
                    <a:pt x="488" y="108"/>
                  </a:lnTo>
                  <a:lnTo>
                    <a:pt x="493" y="109"/>
                  </a:lnTo>
                  <a:lnTo>
                    <a:pt x="497" y="110"/>
                  </a:lnTo>
                  <a:lnTo>
                    <a:pt x="499" y="110"/>
                  </a:lnTo>
                  <a:lnTo>
                    <a:pt x="499" y="109"/>
                  </a:lnTo>
                  <a:lnTo>
                    <a:pt x="499" y="106"/>
                  </a:lnTo>
                  <a:lnTo>
                    <a:pt x="499" y="103"/>
                  </a:lnTo>
                  <a:lnTo>
                    <a:pt x="500" y="102"/>
                  </a:lnTo>
                  <a:lnTo>
                    <a:pt x="500" y="101"/>
                  </a:lnTo>
                  <a:lnTo>
                    <a:pt x="503" y="101"/>
                  </a:lnTo>
                  <a:lnTo>
                    <a:pt x="508" y="99"/>
                  </a:lnTo>
                  <a:lnTo>
                    <a:pt x="509" y="98"/>
                  </a:lnTo>
                  <a:lnTo>
                    <a:pt x="510" y="99"/>
                  </a:lnTo>
                  <a:lnTo>
                    <a:pt x="511" y="101"/>
                  </a:lnTo>
                  <a:lnTo>
                    <a:pt x="513" y="106"/>
                  </a:lnTo>
                  <a:lnTo>
                    <a:pt x="514" y="108"/>
                  </a:lnTo>
                  <a:lnTo>
                    <a:pt x="517" y="109"/>
                  </a:lnTo>
                  <a:lnTo>
                    <a:pt x="523" y="110"/>
                  </a:lnTo>
                  <a:lnTo>
                    <a:pt x="535" y="116"/>
                  </a:lnTo>
                  <a:lnTo>
                    <a:pt x="538" y="118"/>
                  </a:lnTo>
                  <a:lnTo>
                    <a:pt x="542" y="121"/>
                  </a:lnTo>
                  <a:lnTo>
                    <a:pt x="545" y="125"/>
                  </a:lnTo>
                  <a:lnTo>
                    <a:pt x="548" y="128"/>
                  </a:lnTo>
                  <a:lnTo>
                    <a:pt x="555" y="134"/>
                  </a:lnTo>
                  <a:lnTo>
                    <a:pt x="556" y="136"/>
                  </a:lnTo>
                  <a:lnTo>
                    <a:pt x="559" y="139"/>
                  </a:lnTo>
                  <a:lnTo>
                    <a:pt x="559" y="140"/>
                  </a:lnTo>
                  <a:lnTo>
                    <a:pt x="561" y="140"/>
                  </a:lnTo>
                  <a:lnTo>
                    <a:pt x="563" y="138"/>
                  </a:lnTo>
                  <a:lnTo>
                    <a:pt x="565" y="134"/>
                  </a:lnTo>
                  <a:lnTo>
                    <a:pt x="566" y="132"/>
                  </a:lnTo>
                  <a:lnTo>
                    <a:pt x="569" y="128"/>
                  </a:lnTo>
                  <a:lnTo>
                    <a:pt x="570" y="127"/>
                  </a:lnTo>
                  <a:lnTo>
                    <a:pt x="573" y="126"/>
                  </a:lnTo>
                  <a:lnTo>
                    <a:pt x="574" y="126"/>
                  </a:lnTo>
                  <a:lnTo>
                    <a:pt x="575" y="126"/>
                  </a:lnTo>
                  <a:lnTo>
                    <a:pt x="578" y="127"/>
                  </a:lnTo>
                  <a:lnTo>
                    <a:pt x="579" y="128"/>
                  </a:lnTo>
                  <a:lnTo>
                    <a:pt x="580" y="127"/>
                  </a:lnTo>
                  <a:lnTo>
                    <a:pt x="582" y="127"/>
                  </a:lnTo>
                  <a:lnTo>
                    <a:pt x="583" y="127"/>
                  </a:lnTo>
                  <a:lnTo>
                    <a:pt x="585" y="127"/>
                  </a:lnTo>
                  <a:lnTo>
                    <a:pt x="585" y="128"/>
                  </a:lnTo>
                  <a:lnTo>
                    <a:pt x="586" y="131"/>
                  </a:lnTo>
                  <a:lnTo>
                    <a:pt x="586" y="134"/>
                  </a:lnTo>
                  <a:lnTo>
                    <a:pt x="587" y="135"/>
                  </a:lnTo>
                  <a:lnTo>
                    <a:pt x="587" y="138"/>
                  </a:lnTo>
                  <a:lnTo>
                    <a:pt x="586" y="140"/>
                  </a:lnTo>
                  <a:lnTo>
                    <a:pt x="586" y="141"/>
                  </a:lnTo>
                  <a:lnTo>
                    <a:pt x="586" y="142"/>
                  </a:lnTo>
                  <a:lnTo>
                    <a:pt x="586" y="143"/>
                  </a:lnTo>
                  <a:lnTo>
                    <a:pt x="587" y="144"/>
                  </a:lnTo>
                  <a:lnTo>
                    <a:pt x="587" y="146"/>
                  </a:lnTo>
                  <a:lnTo>
                    <a:pt x="587" y="147"/>
                  </a:lnTo>
                  <a:lnTo>
                    <a:pt x="588" y="149"/>
                  </a:lnTo>
                  <a:lnTo>
                    <a:pt x="589" y="151"/>
                  </a:lnTo>
                  <a:lnTo>
                    <a:pt x="590" y="152"/>
                  </a:lnTo>
                  <a:lnTo>
                    <a:pt x="590" y="153"/>
                  </a:lnTo>
                  <a:lnTo>
                    <a:pt x="590" y="155"/>
                  </a:lnTo>
                  <a:lnTo>
                    <a:pt x="591" y="158"/>
                  </a:lnTo>
                  <a:lnTo>
                    <a:pt x="591" y="164"/>
                  </a:lnTo>
                  <a:lnTo>
                    <a:pt x="591" y="166"/>
                  </a:lnTo>
                  <a:lnTo>
                    <a:pt x="591" y="167"/>
                  </a:lnTo>
                  <a:lnTo>
                    <a:pt x="592" y="168"/>
                  </a:lnTo>
                  <a:lnTo>
                    <a:pt x="592" y="169"/>
                  </a:lnTo>
                  <a:lnTo>
                    <a:pt x="592" y="172"/>
                  </a:lnTo>
                  <a:lnTo>
                    <a:pt x="594" y="173"/>
                  </a:lnTo>
                  <a:lnTo>
                    <a:pt x="594" y="174"/>
                  </a:lnTo>
                  <a:lnTo>
                    <a:pt x="595" y="175"/>
                  </a:lnTo>
                  <a:lnTo>
                    <a:pt x="596" y="177"/>
                  </a:lnTo>
                  <a:lnTo>
                    <a:pt x="596" y="178"/>
                  </a:lnTo>
                  <a:lnTo>
                    <a:pt x="597" y="178"/>
                  </a:lnTo>
                  <a:lnTo>
                    <a:pt x="597" y="180"/>
                  </a:lnTo>
                  <a:lnTo>
                    <a:pt x="599" y="189"/>
                  </a:lnTo>
                  <a:lnTo>
                    <a:pt x="599" y="192"/>
                  </a:lnTo>
                  <a:lnTo>
                    <a:pt x="599" y="193"/>
                  </a:lnTo>
                  <a:lnTo>
                    <a:pt x="599" y="194"/>
                  </a:lnTo>
                  <a:lnTo>
                    <a:pt x="599" y="197"/>
                  </a:lnTo>
                  <a:lnTo>
                    <a:pt x="597" y="209"/>
                  </a:lnTo>
                  <a:lnTo>
                    <a:pt x="596" y="213"/>
                  </a:lnTo>
                  <a:lnTo>
                    <a:pt x="598" y="214"/>
                  </a:lnTo>
                  <a:lnTo>
                    <a:pt x="599" y="215"/>
                  </a:lnTo>
                  <a:lnTo>
                    <a:pt x="600" y="215"/>
                  </a:lnTo>
                  <a:lnTo>
                    <a:pt x="603" y="218"/>
                  </a:lnTo>
                  <a:lnTo>
                    <a:pt x="604" y="218"/>
                  </a:lnTo>
                  <a:lnTo>
                    <a:pt x="605" y="219"/>
                  </a:lnTo>
                  <a:lnTo>
                    <a:pt x="607" y="223"/>
                  </a:lnTo>
                  <a:lnTo>
                    <a:pt x="608" y="223"/>
                  </a:lnTo>
                  <a:lnTo>
                    <a:pt x="609" y="225"/>
                  </a:lnTo>
                  <a:lnTo>
                    <a:pt x="611" y="226"/>
                  </a:lnTo>
                  <a:lnTo>
                    <a:pt x="612" y="228"/>
                  </a:lnTo>
                  <a:lnTo>
                    <a:pt x="618" y="241"/>
                  </a:lnTo>
                  <a:lnTo>
                    <a:pt x="624" y="251"/>
                  </a:lnTo>
                  <a:lnTo>
                    <a:pt x="626" y="256"/>
                  </a:lnTo>
                  <a:lnTo>
                    <a:pt x="628" y="257"/>
                  </a:lnTo>
                  <a:lnTo>
                    <a:pt x="629" y="259"/>
                  </a:lnTo>
                  <a:lnTo>
                    <a:pt x="630" y="264"/>
                  </a:lnTo>
                  <a:lnTo>
                    <a:pt x="631" y="265"/>
                  </a:lnTo>
                  <a:lnTo>
                    <a:pt x="632" y="266"/>
                  </a:lnTo>
                  <a:lnTo>
                    <a:pt x="633" y="267"/>
                  </a:lnTo>
                  <a:lnTo>
                    <a:pt x="634" y="268"/>
                  </a:lnTo>
                  <a:lnTo>
                    <a:pt x="637" y="270"/>
                  </a:lnTo>
                  <a:lnTo>
                    <a:pt x="638" y="272"/>
                  </a:lnTo>
                  <a:lnTo>
                    <a:pt x="638" y="273"/>
                  </a:lnTo>
                  <a:lnTo>
                    <a:pt x="639" y="274"/>
                  </a:lnTo>
                  <a:lnTo>
                    <a:pt x="639" y="275"/>
                  </a:lnTo>
                  <a:lnTo>
                    <a:pt x="640" y="276"/>
                  </a:lnTo>
                  <a:lnTo>
                    <a:pt x="640" y="280"/>
                  </a:lnTo>
                  <a:lnTo>
                    <a:pt x="641" y="285"/>
                  </a:lnTo>
                  <a:lnTo>
                    <a:pt x="642" y="290"/>
                  </a:lnTo>
                  <a:lnTo>
                    <a:pt x="642" y="291"/>
                  </a:lnTo>
                  <a:lnTo>
                    <a:pt x="642" y="293"/>
                  </a:lnTo>
                  <a:lnTo>
                    <a:pt x="643" y="295"/>
                  </a:lnTo>
                  <a:lnTo>
                    <a:pt x="643" y="297"/>
                  </a:lnTo>
                  <a:lnTo>
                    <a:pt x="643" y="299"/>
                  </a:lnTo>
                  <a:lnTo>
                    <a:pt x="644" y="301"/>
                  </a:lnTo>
                  <a:lnTo>
                    <a:pt x="646" y="305"/>
                  </a:lnTo>
                  <a:lnTo>
                    <a:pt x="646" y="306"/>
                  </a:lnTo>
                  <a:lnTo>
                    <a:pt x="646" y="307"/>
                  </a:lnTo>
                  <a:lnTo>
                    <a:pt x="646" y="308"/>
                  </a:lnTo>
                  <a:lnTo>
                    <a:pt x="646" y="312"/>
                  </a:lnTo>
                  <a:lnTo>
                    <a:pt x="646" y="314"/>
                  </a:lnTo>
                  <a:lnTo>
                    <a:pt x="646" y="322"/>
                  </a:lnTo>
                  <a:lnTo>
                    <a:pt x="646" y="323"/>
                  </a:lnTo>
                  <a:lnTo>
                    <a:pt x="646" y="324"/>
                  </a:lnTo>
                  <a:lnTo>
                    <a:pt x="646" y="325"/>
                  </a:lnTo>
                  <a:lnTo>
                    <a:pt x="646" y="332"/>
                  </a:lnTo>
                  <a:lnTo>
                    <a:pt x="646" y="339"/>
                  </a:lnTo>
                  <a:lnTo>
                    <a:pt x="657" y="337"/>
                  </a:lnTo>
                  <a:lnTo>
                    <a:pt x="659" y="337"/>
                  </a:lnTo>
                  <a:lnTo>
                    <a:pt x="660" y="337"/>
                  </a:lnTo>
                  <a:lnTo>
                    <a:pt x="663" y="337"/>
                  </a:lnTo>
                  <a:lnTo>
                    <a:pt x="668" y="336"/>
                  </a:lnTo>
                  <a:lnTo>
                    <a:pt x="668" y="337"/>
                  </a:lnTo>
                  <a:lnTo>
                    <a:pt x="668" y="339"/>
                  </a:lnTo>
                  <a:lnTo>
                    <a:pt x="669" y="339"/>
                  </a:lnTo>
                  <a:lnTo>
                    <a:pt x="669" y="340"/>
                  </a:lnTo>
                  <a:lnTo>
                    <a:pt x="671" y="341"/>
                  </a:lnTo>
                  <a:lnTo>
                    <a:pt x="672" y="341"/>
                  </a:lnTo>
                  <a:lnTo>
                    <a:pt x="685" y="349"/>
                  </a:lnTo>
                  <a:lnTo>
                    <a:pt x="686" y="349"/>
                  </a:lnTo>
                  <a:lnTo>
                    <a:pt x="686" y="350"/>
                  </a:lnTo>
                  <a:lnTo>
                    <a:pt x="687" y="350"/>
                  </a:lnTo>
                  <a:lnTo>
                    <a:pt x="689" y="351"/>
                  </a:lnTo>
                  <a:lnTo>
                    <a:pt x="691" y="356"/>
                  </a:lnTo>
                  <a:lnTo>
                    <a:pt x="692" y="357"/>
                  </a:lnTo>
                  <a:lnTo>
                    <a:pt x="693" y="359"/>
                  </a:lnTo>
                  <a:lnTo>
                    <a:pt x="693" y="360"/>
                  </a:lnTo>
                  <a:lnTo>
                    <a:pt x="697" y="364"/>
                  </a:lnTo>
                  <a:lnTo>
                    <a:pt x="698" y="365"/>
                  </a:lnTo>
                  <a:lnTo>
                    <a:pt x="698" y="366"/>
                  </a:lnTo>
                  <a:lnTo>
                    <a:pt x="699" y="366"/>
                  </a:lnTo>
                  <a:lnTo>
                    <a:pt x="699" y="367"/>
                  </a:lnTo>
                  <a:lnTo>
                    <a:pt x="700" y="368"/>
                  </a:lnTo>
                  <a:lnTo>
                    <a:pt x="701" y="370"/>
                  </a:lnTo>
                  <a:lnTo>
                    <a:pt x="702" y="372"/>
                  </a:lnTo>
                  <a:lnTo>
                    <a:pt x="702" y="373"/>
                  </a:lnTo>
                  <a:lnTo>
                    <a:pt x="702" y="374"/>
                  </a:lnTo>
                  <a:lnTo>
                    <a:pt x="702" y="376"/>
                  </a:lnTo>
                  <a:lnTo>
                    <a:pt x="702" y="377"/>
                  </a:lnTo>
                  <a:lnTo>
                    <a:pt x="703" y="377"/>
                  </a:lnTo>
                  <a:lnTo>
                    <a:pt x="703" y="379"/>
                  </a:lnTo>
                  <a:lnTo>
                    <a:pt x="703" y="383"/>
                  </a:lnTo>
                  <a:lnTo>
                    <a:pt x="703" y="384"/>
                  </a:lnTo>
                  <a:lnTo>
                    <a:pt x="703" y="385"/>
                  </a:lnTo>
                  <a:lnTo>
                    <a:pt x="703" y="386"/>
                  </a:lnTo>
                  <a:lnTo>
                    <a:pt x="704" y="387"/>
                  </a:lnTo>
                  <a:lnTo>
                    <a:pt x="709" y="397"/>
                  </a:lnTo>
                  <a:lnTo>
                    <a:pt x="709" y="398"/>
                  </a:lnTo>
                  <a:lnTo>
                    <a:pt x="710" y="399"/>
                  </a:lnTo>
                  <a:lnTo>
                    <a:pt x="729" y="399"/>
                  </a:lnTo>
                  <a:lnTo>
                    <a:pt x="734" y="399"/>
                  </a:lnTo>
                  <a:lnTo>
                    <a:pt x="736" y="399"/>
                  </a:lnTo>
                  <a:lnTo>
                    <a:pt x="737" y="400"/>
                  </a:lnTo>
                  <a:lnTo>
                    <a:pt x="738" y="400"/>
                  </a:lnTo>
                  <a:lnTo>
                    <a:pt x="738" y="401"/>
                  </a:lnTo>
                  <a:lnTo>
                    <a:pt x="740" y="401"/>
                  </a:lnTo>
                  <a:lnTo>
                    <a:pt x="743" y="404"/>
                  </a:lnTo>
                  <a:lnTo>
                    <a:pt x="743" y="406"/>
                  </a:lnTo>
                  <a:lnTo>
                    <a:pt x="744" y="406"/>
                  </a:lnTo>
                  <a:lnTo>
                    <a:pt x="745" y="407"/>
                  </a:lnTo>
                  <a:lnTo>
                    <a:pt x="746" y="407"/>
                  </a:lnTo>
                  <a:lnTo>
                    <a:pt x="747" y="407"/>
                  </a:lnTo>
                  <a:lnTo>
                    <a:pt x="749" y="408"/>
                  </a:lnTo>
                  <a:lnTo>
                    <a:pt x="752" y="408"/>
                  </a:lnTo>
                  <a:lnTo>
                    <a:pt x="753" y="408"/>
                  </a:lnTo>
                  <a:lnTo>
                    <a:pt x="754" y="408"/>
                  </a:lnTo>
                  <a:lnTo>
                    <a:pt x="755" y="408"/>
                  </a:lnTo>
                  <a:lnTo>
                    <a:pt x="758" y="408"/>
                  </a:lnTo>
                  <a:lnTo>
                    <a:pt x="760" y="407"/>
                  </a:lnTo>
                  <a:lnTo>
                    <a:pt x="759" y="409"/>
                  </a:lnTo>
                  <a:lnTo>
                    <a:pt x="758" y="410"/>
                  </a:lnTo>
                  <a:lnTo>
                    <a:pt x="758" y="411"/>
                  </a:lnTo>
                  <a:lnTo>
                    <a:pt x="757" y="411"/>
                  </a:lnTo>
                  <a:lnTo>
                    <a:pt x="757" y="412"/>
                  </a:lnTo>
                  <a:lnTo>
                    <a:pt x="755" y="414"/>
                  </a:lnTo>
                  <a:lnTo>
                    <a:pt x="755" y="415"/>
                  </a:lnTo>
                  <a:lnTo>
                    <a:pt x="754" y="416"/>
                  </a:lnTo>
                  <a:lnTo>
                    <a:pt x="754" y="417"/>
                  </a:lnTo>
                  <a:lnTo>
                    <a:pt x="753" y="419"/>
                  </a:lnTo>
                  <a:lnTo>
                    <a:pt x="753" y="420"/>
                  </a:lnTo>
                  <a:lnTo>
                    <a:pt x="752" y="421"/>
                  </a:lnTo>
                  <a:lnTo>
                    <a:pt x="752" y="423"/>
                  </a:lnTo>
                  <a:lnTo>
                    <a:pt x="751" y="424"/>
                  </a:lnTo>
                  <a:lnTo>
                    <a:pt x="750" y="425"/>
                  </a:lnTo>
                  <a:lnTo>
                    <a:pt x="749" y="425"/>
                  </a:lnTo>
                  <a:lnTo>
                    <a:pt x="747" y="425"/>
                  </a:lnTo>
                  <a:lnTo>
                    <a:pt x="747" y="426"/>
                  </a:lnTo>
                  <a:lnTo>
                    <a:pt x="746" y="427"/>
                  </a:lnTo>
                  <a:lnTo>
                    <a:pt x="746" y="428"/>
                  </a:lnTo>
                  <a:lnTo>
                    <a:pt x="745" y="428"/>
                  </a:lnTo>
                  <a:lnTo>
                    <a:pt x="744" y="428"/>
                  </a:lnTo>
                  <a:lnTo>
                    <a:pt x="743" y="428"/>
                  </a:lnTo>
                  <a:lnTo>
                    <a:pt x="742" y="428"/>
                  </a:lnTo>
                  <a:lnTo>
                    <a:pt x="741" y="428"/>
                  </a:lnTo>
                  <a:lnTo>
                    <a:pt x="738" y="428"/>
                  </a:lnTo>
                  <a:lnTo>
                    <a:pt x="737" y="428"/>
                  </a:lnTo>
                  <a:lnTo>
                    <a:pt x="736" y="428"/>
                  </a:lnTo>
                  <a:lnTo>
                    <a:pt x="735" y="427"/>
                  </a:lnTo>
                  <a:lnTo>
                    <a:pt x="734" y="427"/>
                  </a:lnTo>
                  <a:lnTo>
                    <a:pt x="733" y="428"/>
                  </a:lnTo>
                  <a:lnTo>
                    <a:pt x="732" y="428"/>
                  </a:lnTo>
                  <a:lnTo>
                    <a:pt x="732" y="429"/>
                  </a:lnTo>
                  <a:lnTo>
                    <a:pt x="730" y="431"/>
                  </a:lnTo>
                  <a:lnTo>
                    <a:pt x="730" y="432"/>
                  </a:lnTo>
                  <a:lnTo>
                    <a:pt x="729" y="432"/>
                  </a:lnTo>
                  <a:lnTo>
                    <a:pt x="728" y="433"/>
                  </a:lnTo>
                  <a:lnTo>
                    <a:pt x="727" y="436"/>
                  </a:lnTo>
                  <a:lnTo>
                    <a:pt x="726" y="436"/>
                  </a:lnTo>
                  <a:lnTo>
                    <a:pt x="726" y="437"/>
                  </a:lnTo>
                  <a:lnTo>
                    <a:pt x="725" y="437"/>
                  </a:lnTo>
                  <a:lnTo>
                    <a:pt x="725" y="439"/>
                  </a:lnTo>
                  <a:lnTo>
                    <a:pt x="725" y="440"/>
                  </a:lnTo>
                  <a:lnTo>
                    <a:pt x="724" y="440"/>
                  </a:lnTo>
                  <a:lnTo>
                    <a:pt x="724" y="441"/>
                  </a:lnTo>
                  <a:lnTo>
                    <a:pt x="724" y="442"/>
                  </a:lnTo>
                  <a:lnTo>
                    <a:pt x="724" y="443"/>
                  </a:lnTo>
                  <a:lnTo>
                    <a:pt x="724" y="444"/>
                  </a:lnTo>
                  <a:lnTo>
                    <a:pt x="723" y="445"/>
                  </a:lnTo>
                  <a:lnTo>
                    <a:pt x="723" y="446"/>
                  </a:lnTo>
                  <a:lnTo>
                    <a:pt x="721" y="446"/>
                  </a:lnTo>
                  <a:lnTo>
                    <a:pt x="721" y="448"/>
                  </a:lnTo>
                  <a:lnTo>
                    <a:pt x="723" y="448"/>
                  </a:lnTo>
                  <a:lnTo>
                    <a:pt x="723" y="449"/>
                  </a:lnTo>
                  <a:lnTo>
                    <a:pt x="723" y="450"/>
                  </a:lnTo>
                  <a:lnTo>
                    <a:pt x="723" y="451"/>
                  </a:lnTo>
                  <a:lnTo>
                    <a:pt x="723" y="452"/>
                  </a:lnTo>
                  <a:lnTo>
                    <a:pt x="723" y="453"/>
                  </a:lnTo>
                  <a:lnTo>
                    <a:pt x="724" y="453"/>
                  </a:lnTo>
                  <a:lnTo>
                    <a:pt x="724" y="454"/>
                  </a:lnTo>
                  <a:lnTo>
                    <a:pt x="724" y="456"/>
                  </a:lnTo>
                  <a:lnTo>
                    <a:pt x="724" y="457"/>
                  </a:lnTo>
                  <a:lnTo>
                    <a:pt x="724" y="458"/>
                  </a:lnTo>
                  <a:lnTo>
                    <a:pt x="723" y="458"/>
                  </a:lnTo>
                  <a:lnTo>
                    <a:pt x="721" y="459"/>
                  </a:lnTo>
                  <a:lnTo>
                    <a:pt x="721" y="460"/>
                  </a:lnTo>
                  <a:lnTo>
                    <a:pt x="720" y="461"/>
                  </a:lnTo>
                  <a:lnTo>
                    <a:pt x="719" y="462"/>
                  </a:lnTo>
                  <a:lnTo>
                    <a:pt x="718" y="462"/>
                  </a:lnTo>
                  <a:lnTo>
                    <a:pt x="718" y="464"/>
                  </a:lnTo>
                  <a:lnTo>
                    <a:pt x="717" y="464"/>
                  </a:lnTo>
                  <a:lnTo>
                    <a:pt x="697" y="464"/>
                  </a:lnTo>
                  <a:lnTo>
                    <a:pt x="697" y="461"/>
                  </a:lnTo>
                  <a:lnTo>
                    <a:pt x="686" y="460"/>
                  </a:lnTo>
                  <a:lnTo>
                    <a:pt x="684" y="460"/>
                  </a:lnTo>
                  <a:lnTo>
                    <a:pt x="683" y="460"/>
                  </a:lnTo>
                  <a:lnTo>
                    <a:pt x="683" y="458"/>
                  </a:lnTo>
                  <a:lnTo>
                    <a:pt x="683" y="457"/>
                  </a:lnTo>
                  <a:lnTo>
                    <a:pt x="683" y="454"/>
                  </a:lnTo>
                  <a:lnTo>
                    <a:pt x="683" y="434"/>
                  </a:lnTo>
                  <a:lnTo>
                    <a:pt x="672" y="433"/>
                  </a:lnTo>
                  <a:lnTo>
                    <a:pt x="671" y="433"/>
                  </a:lnTo>
                  <a:lnTo>
                    <a:pt x="663" y="433"/>
                  </a:lnTo>
                  <a:lnTo>
                    <a:pt x="651" y="433"/>
                  </a:lnTo>
                  <a:lnTo>
                    <a:pt x="650" y="433"/>
                  </a:lnTo>
                  <a:lnTo>
                    <a:pt x="648" y="433"/>
                  </a:lnTo>
                  <a:lnTo>
                    <a:pt x="646" y="433"/>
                  </a:lnTo>
                  <a:lnTo>
                    <a:pt x="644" y="433"/>
                  </a:lnTo>
                  <a:lnTo>
                    <a:pt x="643" y="433"/>
                  </a:lnTo>
                  <a:lnTo>
                    <a:pt x="642" y="433"/>
                  </a:lnTo>
                  <a:lnTo>
                    <a:pt x="640" y="433"/>
                  </a:lnTo>
                  <a:lnTo>
                    <a:pt x="635" y="433"/>
                  </a:lnTo>
                  <a:lnTo>
                    <a:pt x="626" y="432"/>
                  </a:lnTo>
                  <a:lnTo>
                    <a:pt x="624" y="432"/>
                  </a:lnTo>
                  <a:lnTo>
                    <a:pt x="622" y="432"/>
                  </a:lnTo>
                  <a:lnTo>
                    <a:pt x="618" y="432"/>
                  </a:lnTo>
                  <a:lnTo>
                    <a:pt x="597" y="432"/>
                  </a:lnTo>
                  <a:lnTo>
                    <a:pt x="585" y="432"/>
                  </a:lnTo>
                  <a:lnTo>
                    <a:pt x="582" y="432"/>
                  </a:lnTo>
                  <a:lnTo>
                    <a:pt x="578" y="432"/>
                  </a:lnTo>
                  <a:lnTo>
                    <a:pt x="575" y="432"/>
                  </a:lnTo>
                  <a:lnTo>
                    <a:pt x="572" y="432"/>
                  </a:lnTo>
                  <a:lnTo>
                    <a:pt x="571" y="432"/>
                  </a:lnTo>
                  <a:lnTo>
                    <a:pt x="568" y="432"/>
                  </a:lnTo>
                  <a:lnTo>
                    <a:pt x="563" y="431"/>
                  </a:lnTo>
                  <a:lnTo>
                    <a:pt x="557" y="431"/>
                  </a:lnTo>
                  <a:lnTo>
                    <a:pt x="552" y="431"/>
                  </a:lnTo>
                  <a:lnTo>
                    <a:pt x="551" y="431"/>
                  </a:lnTo>
                  <a:lnTo>
                    <a:pt x="549" y="431"/>
                  </a:lnTo>
                  <a:lnTo>
                    <a:pt x="544" y="431"/>
                  </a:lnTo>
                  <a:lnTo>
                    <a:pt x="543" y="431"/>
                  </a:lnTo>
                  <a:lnTo>
                    <a:pt x="542" y="431"/>
                  </a:lnTo>
                  <a:lnTo>
                    <a:pt x="537" y="431"/>
                  </a:lnTo>
                  <a:lnTo>
                    <a:pt x="537" y="433"/>
                  </a:lnTo>
                  <a:lnTo>
                    <a:pt x="536" y="433"/>
                  </a:lnTo>
                  <a:lnTo>
                    <a:pt x="535" y="433"/>
                  </a:lnTo>
                  <a:lnTo>
                    <a:pt x="535" y="435"/>
                  </a:lnTo>
                  <a:lnTo>
                    <a:pt x="535" y="436"/>
                  </a:lnTo>
                  <a:lnTo>
                    <a:pt x="534" y="436"/>
                  </a:lnTo>
                  <a:lnTo>
                    <a:pt x="530" y="436"/>
                  </a:lnTo>
                  <a:lnTo>
                    <a:pt x="530" y="433"/>
                  </a:lnTo>
                  <a:lnTo>
                    <a:pt x="522" y="433"/>
                  </a:lnTo>
                  <a:lnTo>
                    <a:pt x="518" y="433"/>
                  </a:lnTo>
                  <a:lnTo>
                    <a:pt x="512" y="433"/>
                  </a:lnTo>
                  <a:lnTo>
                    <a:pt x="509" y="433"/>
                  </a:lnTo>
                  <a:lnTo>
                    <a:pt x="508" y="433"/>
                  </a:lnTo>
                  <a:lnTo>
                    <a:pt x="508" y="432"/>
                  </a:lnTo>
                  <a:lnTo>
                    <a:pt x="504" y="432"/>
                  </a:lnTo>
                  <a:lnTo>
                    <a:pt x="469" y="432"/>
                  </a:lnTo>
                  <a:lnTo>
                    <a:pt x="463" y="432"/>
                  </a:lnTo>
                  <a:lnTo>
                    <a:pt x="450" y="432"/>
                  </a:lnTo>
                  <a:lnTo>
                    <a:pt x="449" y="432"/>
                  </a:lnTo>
                  <a:lnTo>
                    <a:pt x="427" y="432"/>
                  </a:lnTo>
                  <a:lnTo>
                    <a:pt x="416" y="432"/>
                  </a:lnTo>
                  <a:lnTo>
                    <a:pt x="416" y="433"/>
                  </a:lnTo>
                  <a:lnTo>
                    <a:pt x="392" y="433"/>
                  </a:lnTo>
                  <a:lnTo>
                    <a:pt x="385" y="433"/>
                  </a:lnTo>
                  <a:lnTo>
                    <a:pt x="366" y="434"/>
                  </a:lnTo>
                  <a:lnTo>
                    <a:pt x="362" y="434"/>
                  </a:lnTo>
                  <a:lnTo>
                    <a:pt x="359" y="434"/>
                  </a:lnTo>
                  <a:lnTo>
                    <a:pt x="357" y="434"/>
                  </a:lnTo>
                  <a:lnTo>
                    <a:pt x="339" y="434"/>
                  </a:lnTo>
                  <a:lnTo>
                    <a:pt x="333" y="434"/>
                  </a:lnTo>
                  <a:lnTo>
                    <a:pt x="315" y="434"/>
                  </a:lnTo>
                  <a:lnTo>
                    <a:pt x="312" y="434"/>
                  </a:lnTo>
                  <a:lnTo>
                    <a:pt x="305" y="434"/>
                  </a:lnTo>
                  <a:lnTo>
                    <a:pt x="299" y="434"/>
                  </a:lnTo>
                  <a:lnTo>
                    <a:pt x="297" y="434"/>
                  </a:lnTo>
                  <a:lnTo>
                    <a:pt x="276" y="434"/>
                  </a:lnTo>
                  <a:lnTo>
                    <a:pt x="272" y="434"/>
                  </a:lnTo>
                  <a:lnTo>
                    <a:pt x="258" y="433"/>
                  </a:lnTo>
                  <a:lnTo>
                    <a:pt x="256" y="433"/>
                  </a:lnTo>
                  <a:lnTo>
                    <a:pt x="241" y="433"/>
                  </a:lnTo>
                  <a:lnTo>
                    <a:pt x="228" y="433"/>
                  </a:lnTo>
                  <a:lnTo>
                    <a:pt x="227" y="433"/>
                  </a:lnTo>
                  <a:lnTo>
                    <a:pt x="226" y="433"/>
                  </a:lnTo>
                  <a:lnTo>
                    <a:pt x="201" y="433"/>
                  </a:lnTo>
                  <a:lnTo>
                    <a:pt x="168" y="433"/>
                  </a:lnTo>
                  <a:lnTo>
                    <a:pt x="165" y="433"/>
                  </a:lnTo>
                  <a:lnTo>
                    <a:pt x="164" y="433"/>
                  </a:lnTo>
                  <a:lnTo>
                    <a:pt x="163" y="433"/>
                  </a:lnTo>
                  <a:lnTo>
                    <a:pt x="152" y="433"/>
                  </a:lnTo>
                  <a:lnTo>
                    <a:pt x="149" y="433"/>
                  </a:lnTo>
                  <a:lnTo>
                    <a:pt x="138" y="432"/>
                  </a:lnTo>
                  <a:lnTo>
                    <a:pt x="110" y="432"/>
                  </a:lnTo>
                  <a:lnTo>
                    <a:pt x="64" y="432"/>
                  </a:lnTo>
                  <a:lnTo>
                    <a:pt x="51" y="432"/>
                  </a:lnTo>
                  <a:lnTo>
                    <a:pt x="49" y="432"/>
                  </a:lnTo>
                  <a:lnTo>
                    <a:pt x="48" y="432"/>
                  </a:lnTo>
                  <a:lnTo>
                    <a:pt x="47" y="432"/>
                  </a:lnTo>
                  <a:lnTo>
                    <a:pt x="46" y="432"/>
                  </a:lnTo>
                  <a:lnTo>
                    <a:pt x="40" y="432"/>
                  </a:lnTo>
                  <a:lnTo>
                    <a:pt x="39" y="432"/>
                  </a:lnTo>
                  <a:lnTo>
                    <a:pt x="38" y="432"/>
                  </a:lnTo>
                  <a:lnTo>
                    <a:pt x="37" y="432"/>
                  </a:lnTo>
                  <a:lnTo>
                    <a:pt x="36" y="432"/>
                  </a:lnTo>
                  <a:lnTo>
                    <a:pt x="27" y="432"/>
                  </a:lnTo>
                  <a:lnTo>
                    <a:pt x="6" y="432"/>
                  </a:lnTo>
                  <a:lnTo>
                    <a:pt x="4" y="432"/>
                  </a:lnTo>
                  <a:lnTo>
                    <a:pt x="2" y="432"/>
                  </a:lnTo>
                  <a:lnTo>
                    <a:pt x="0" y="432"/>
                  </a:lnTo>
                  <a:lnTo>
                    <a:pt x="0" y="431"/>
                  </a:lnTo>
                  <a:lnTo>
                    <a:pt x="3" y="427"/>
                  </a:lnTo>
                  <a:lnTo>
                    <a:pt x="4" y="425"/>
                  </a:lnTo>
                  <a:lnTo>
                    <a:pt x="10" y="423"/>
                  </a:lnTo>
                  <a:lnTo>
                    <a:pt x="14" y="420"/>
                  </a:lnTo>
                  <a:lnTo>
                    <a:pt x="19" y="419"/>
                  </a:lnTo>
                  <a:lnTo>
                    <a:pt x="28" y="419"/>
                  </a:lnTo>
                  <a:lnTo>
                    <a:pt x="36" y="421"/>
                  </a:lnTo>
                  <a:lnTo>
                    <a:pt x="47" y="425"/>
                  </a:lnTo>
                  <a:lnTo>
                    <a:pt x="58" y="426"/>
                  </a:lnTo>
                  <a:lnTo>
                    <a:pt x="69" y="425"/>
                  </a:lnTo>
                  <a:lnTo>
                    <a:pt x="73" y="423"/>
                  </a:lnTo>
                  <a:lnTo>
                    <a:pt x="74" y="421"/>
                  </a:lnTo>
                  <a:lnTo>
                    <a:pt x="82" y="416"/>
                  </a:lnTo>
                  <a:lnTo>
                    <a:pt x="91" y="410"/>
                  </a:lnTo>
                  <a:lnTo>
                    <a:pt x="97" y="407"/>
                  </a:lnTo>
                  <a:lnTo>
                    <a:pt x="104" y="400"/>
                  </a:lnTo>
                  <a:lnTo>
                    <a:pt x="106" y="397"/>
                  </a:lnTo>
                  <a:lnTo>
                    <a:pt x="107" y="392"/>
                  </a:lnTo>
                  <a:lnTo>
                    <a:pt x="105" y="384"/>
                  </a:lnTo>
                  <a:lnTo>
                    <a:pt x="100" y="376"/>
                  </a:lnTo>
                  <a:lnTo>
                    <a:pt x="88" y="362"/>
                  </a:lnTo>
                  <a:lnTo>
                    <a:pt x="84" y="357"/>
                  </a:lnTo>
                  <a:lnTo>
                    <a:pt x="81" y="347"/>
                  </a:lnTo>
                  <a:lnTo>
                    <a:pt x="77" y="334"/>
                  </a:lnTo>
                  <a:lnTo>
                    <a:pt x="72" y="326"/>
                  </a:lnTo>
                  <a:lnTo>
                    <a:pt x="69" y="323"/>
                  </a:lnTo>
                  <a:lnTo>
                    <a:pt x="63" y="320"/>
                  </a:lnTo>
                  <a:lnTo>
                    <a:pt x="60" y="317"/>
                  </a:lnTo>
                  <a:lnTo>
                    <a:pt x="56" y="315"/>
                  </a:lnTo>
                  <a:lnTo>
                    <a:pt x="54" y="310"/>
                  </a:lnTo>
                  <a:lnTo>
                    <a:pt x="54" y="303"/>
                  </a:lnTo>
                  <a:lnTo>
                    <a:pt x="55" y="298"/>
                  </a:lnTo>
                  <a:lnTo>
                    <a:pt x="57" y="292"/>
                  </a:lnTo>
                  <a:lnTo>
                    <a:pt x="60" y="290"/>
                  </a:lnTo>
                  <a:lnTo>
                    <a:pt x="63" y="287"/>
                  </a:lnTo>
                  <a:lnTo>
                    <a:pt x="66" y="284"/>
                  </a:lnTo>
                  <a:lnTo>
                    <a:pt x="67" y="281"/>
                  </a:lnTo>
                  <a:lnTo>
                    <a:pt x="69" y="277"/>
                  </a:lnTo>
                  <a:lnTo>
                    <a:pt x="70" y="272"/>
                  </a:lnTo>
                  <a:lnTo>
                    <a:pt x="70" y="268"/>
                  </a:lnTo>
                  <a:lnTo>
                    <a:pt x="70" y="267"/>
                  </a:lnTo>
                  <a:lnTo>
                    <a:pt x="71" y="264"/>
                  </a:lnTo>
                  <a:lnTo>
                    <a:pt x="73" y="256"/>
                  </a:lnTo>
                  <a:lnTo>
                    <a:pt x="75" y="250"/>
                  </a:lnTo>
                  <a:lnTo>
                    <a:pt x="78" y="245"/>
                  </a:lnTo>
                  <a:lnTo>
                    <a:pt x="80" y="242"/>
                  </a:lnTo>
                  <a:lnTo>
                    <a:pt x="84" y="240"/>
                  </a:lnTo>
                  <a:lnTo>
                    <a:pt x="88" y="236"/>
                  </a:lnTo>
                  <a:lnTo>
                    <a:pt x="95" y="232"/>
                  </a:lnTo>
                  <a:lnTo>
                    <a:pt x="98" y="230"/>
                  </a:lnTo>
                  <a:lnTo>
                    <a:pt x="105" y="225"/>
                  </a:lnTo>
                  <a:lnTo>
                    <a:pt x="108" y="223"/>
                  </a:lnTo>
                  <a:lnTo>
                    <a:pt x="115" y="219"/>
                  </a:lnTo>
                  <a:lnTo>
                    <a:pt x="121" y="216"/>
                  </a:lnTo>
                  <a:lnTo>
                    <a:pt x="123" y="211"/>
                  </a:lnTo>
                  <a:lnTo>
                    <a:pt x="124" y="207"/>
                  </a:lnTo>
                  <a:lnTo>
                    <a:pt x="125" y="199"/>
                  </a:lnTo>
                  <a:lnTo>
                    <a:pt x="125" y="191"/>
                  </a:lnTo>
                  <a:lnTo>
                    <a:pt x="126" y="190"/>
                  </a:lnTo>
                  <a:lnTo>
                    <a:pt x="129" y="175"/>
                  </a:lnTo>
                  <a:lnTo>
                    <a:pt x="131" y="167"/>
                  </a:lnTo>
                  <a:lnTo>
                    <a:pt x="133" y="163"/>
                  </a:lnTo>
                  <a:lnTo>
                    <a:pt x="135" y="159"/>
                  </a:lnTo>
                  <a:lnTo>
                    <a:pt x="136" y="158"/>
                  </a:lnTo>
                  <a:lnTo>
                    <a:pt x="138" y="157"/>
                  </a:lnTo>
                  <a:lnTo>
                    <a:pt x="141" y="155"/>
                  </a:lnTo>
                  <a:lnTo>
                    <a:pt x="143" y="153"/>
                  </a:lnTo>
                  <a:lnTo>
                    <a:pt x="147" y="150"/>
                  </a:lnTo>
                  <a:lnTo>
                    <a:pt x="153" y="141"/>
                  </a:lnTo>
                  <a:lnTo>
                    <a:pt x="158" y="133"/>
                  </a:lnTo>
                  <a:lnTo>
                    <a:pt x="160" y="130"/>
                  </a:lnTo>
                  <a:lnTo>
                    <a:pt x="165" y="126"/>
                  </a:lnTo>
                  <a:lnTo>
                    <a:pt x="185" y="116"/>
                  </a:lnTo>
                  <a:lnTo>
                    <a:pt x="193" y="109"/>
                  </a:lnTo>
                  <a:lnTo>
                    <a:pt x="199" y="103"/>
                  </a:lnTo>
                  <a:lnTo>
                    <a:pt x="200" y="101"/>
                  </a:lnTo>
                  <a:lnTo>
                    <a:pt x="201" y="100"/>
                  </a:lnTo>
                  <a:lnTo>
                    <a:pt x="202" y="98"/>
                  </a:lnTo>
                  <a:lnTo>
                    <a:pt x="209" y="91"/>
                  </a:lnTo>
                  <a:lnTo>
                    <a:pt x="217" y="84"/>
                  </a:lnTo>
                  <a:lnTo>
                    <a:pt x="222" y="80"/>
                  </a:lnTo>
                  <a:lnTo>
                    <a:pt x="228" y="76"/>
                  </a:lnTo>
                  <a:lnTo>
                    <a:pt x="237" y="73"/>
                  </a:lnTo>
                  <a:lnTo>
                    <a:pt x="242" y="69"/>
                  </a:lnTo>
                  <a:lnTo>
                    <a:pt x="254" y="66"/>
                  </a:lnTo>
                  <a:lnTo>
                    <a:pt x="260" y="63"/>
                  </a:lnTo>
                  <a:lnTo>
                    <a:pt x="262" y="61"/>
                  </a:lnTo>
                  <a:lnTo>
                    <a:pt x="262" y="60"/>
                  </a:lnTo>
                  <a:lnTo>
                    <a:pt x="268" y="52"/>
                  </a:lnTo>
                  <a:lnTo>
                    <a:pt x="271" y="47"/>
                  </a:lnTo>
                  <a:lnTo>
                    <a:pt x="275" y="39"/>
                  </a:lnTo>
                  <a:lnTo>
                    <a:pt x="278" y="34"/>
                  </a:lnTo>
                  <a:lnTo>
                    <a:pt x="285" y="24"/>
                  </a:lnTo>
                  <a:lnTo>
                    <a:pt x="290" y="14"/>
                  </a:lnTo>
                  <a:lnTo>
                    <a:pt x="291" y="6"/>
                  </a:lnTo>
                  <a:lnTo>
                    <a:pt x="299" y="1"/>
                  </a:lnTo>
                  <a:lnTo>
                    <a:pt x="303" y="0"/>
                  </a:lnTo>
                  <a:lnTo>
                    <a:pt x="311" y="8"/>
                  </a:lnTo>
                  <a:lnTo>
                    <a:pt x="320" y="24"/>
                  </a:lnTo>
                  <a:lnTo>
                    <a:pt x="321" y="25"/>
                  </a:lnTo>
                  <a:lnTo>
                    <a:pt x="321" y="26"/>
                  </a:lnTo>
                  <a:lnTo>
                    <a:pt x="323" y="29"/>
                  </a:lnTo>
                  <a:lnTo>
                    <a:pt x="330" y="31"/>
                  </a:lnTo>
                  <a:lnTo>
                    <a:pt x="336" y="30"/>
                  </a:lnTo>
                  <a:lnTo>
                    <a:pt x="340" y="27"/>
                  </a:lnTo>
                  <a:lnTo>
                    <a:pt x="341" y="26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5" name="Freeform 2368">
              <a:extLst>
                <a:ext uri="{FF2B5EF4-FFF2-40B4-BE49-F238E27FC236}">
                  <a16:creationId xmlns:a16="http://schemas.microsoft.com/office/drawing/2014/main" id="{4AFA1B8E-A366-2D8B-EBB1-695EF562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3538" y="566738"/>
              <a:ext cx="1517650" cy="1227138"/>
            </a:xfrm>
            <a:custGeom>
              <a:avLst/>
              <a:gdLst>
                <a:gd name="T0" fmla="*/ 476 w 956"/>
                <a:gd name="T1" fmla="*/ 193 h 773"/>
                <a:gd name="T2" fmla="*/ 476 w 956"/>
                <a:gd name="T3" fmla="*/ 261 h 773"/>
                <a:gd name="T4" fmla="*/ 500 w 956"/>
                <a:gd name="T5" fmla="*/ 294 h 773"/>
                <a:gd name="T6" fmla="*/ 542 w 956"/>
                <a:gd name="T7" fmla="*/ 306 h 773"/>
                <a:gd name="T8" fmla="*/ 570 w 956"/>
                <a:gd name="T9" fmla="*/ 321 h 773"/>
                <a:gd name="T10" fmla="*/ 615 w 956"/>
                <a:gd name="T11" fmla="*/ 317 h 773"/>
                <a:gd name="T12" fmla="*/ 644 w 956"/>
                <a:gd name="T13" fmla="*/ 346 h 773"/>
                <a:gd name="T14" fmla="*/ 680 w 956"/>
                <a:gd name="T15" fmla="*/ 360 h 773"/>
                <a:gd name="T16" fmla="*/ 708 w 956"/>
                <a:gd name="T17" fmla="*/ 402 h 773"/>
                <a:gd name="T18" fmla="*/ 760 w 956"/>
                <a:gd name="T19" fmla="*/ 430 h 773"/>
                <a:gd name="T20" fmla="*/ 803 w 956"/>
                <a:gd name="T21" fmla="*/ 462 h 773"/>
                <a:gd name="T22" fmla="*/ 846 w 956"/>
                <a:gd name="T23" fmla="*/ 465 h 773"/>
                <a:gd name="T24" fmla="*/ 898 w 956"/>
                <a:gd name="T25" fmla="*/ 487 h 773"/>
                <a:gd name="T26" fmla="*/ 907 w 956"/>
                <a:gd name="T27" fmla="*/ 528 h 773"/>
                <a:gd name="T28" fmla="*/ 829 w 956"/>
                <a:gd name="T29" fmla="*/ 562 h 773"/>
                <a:gd name="T30" fmla="*/ 752 w 956"/>
                <a:gd name="T31" fmla="*/ 566 h 773"/>
                <a:gd name="T32" fmla="*/ 715 w 956"/>
                <a:gd name="T33" fmla="*/ 637 h 773"/>
                <a:gd name="T34" fmla="*/ 706 w 956"/>
                <a:gd name="T35" fmla="*/ 679 h 773"/>
                <a:gd name="T36" fmla="*/ 672 w 956"/>
                <a:gd name="T37" fmla="*/ 704 h 773"/>
                <a:gd name="T38" fmla="*/ 648 w 956"/>
                <a:gd name="T39" fmla="*/ 692 h 773"/>
                <a:gd name="T40" fmla="*/ 580 w 956"/>
                <a:gd name="T41" fmla="*/ 657 h 773"/>
                <a:gd name="T42" fmla="*/ 504 w 956"/>
                <a:gd name="T43" fmla="*/ 683 h 773"/>
                <a:gd name="T44" fmla="*/ 464 w 956"/>
                <a:gd name="T45" fmla="*/ 721 h 773"/>
                <a:gd name="T46" fmla="*/ 446 w 956"/>
                <a:gd name="T47" fmla="*/ 770 h 773"/>
                <a:gd name="T48" fmla="*/ 418 w 956"/>
                <a:gd name="T49" fmla="*/ 746 h 773"/>
                <a:gd name="T50" fmla="*/ 380 w 956"/>
                <a:gd name="T51" fmla="*/ 759 h 773"/>
                <a:gd name="T52" fmla="*/ 355 w 956"/>
                <a:gd name="T53" fmla="*/ 733 h 773"/>
                <a:gd name="T54" fmla="*/ 364 w 956"/>
                <a:gd name="T55" fmla="*/ 712 h 773"/>
                <a:gd name="T56" fmla="*/ 338 w 956"/>
                <a:gd name="T57" fmla="*/ 729 h 773"/>
                <a:gd name="T58" fmla="*/ 294 w 956"/>
                <a:gd name="T59" fmla="*/ 723 h 773"/>
                <a:gd name="T60" fmla="*/ 278 w 956"/>
                <a:gd name="T61" fmla="*/ 686 h 773"/>
                <a:gd name="T62" fmla="*/ 246 w 956"/>
                <a:gd name="T63" fmla="*/ 636 h 773"/>
                <a:gd name="T64" fmla="*/ 189 w 956"/>
                <a:gd name="T65" fmla="*/ 662 h 773"/>
                <a:gd name="T66" fmla="*/ 141 w 956"/>
                <a:gd name="T67" fmla="*/ 669 h 773"/>
                <a:gd name="T68" fmla="*/ 106 w 956"/>
                <a:gd name="T69" fmla="*/ 694 h 773"/>
                <a:gd name="T70" fmla="*/ 93 w 956"/>
                <a:gd name="T71" fmla="*/ 683 h 773"/>
                <a:gd name="T72" fmla="*/ 72 w 956"/>
                <a:gd name="T73" fmla="*/ 660 h 773"/>
                <a:gd name="T74" fmla="*/ 55 w 956"/>
                <a:gd name="T75" fmla="*/ 638 h 773"/>
                <a:gd name="T76" fmla="*/ 59 w 956"/>
                <a:gd name="T77" fmla="*/ 615 h 773"/>
                <a:gd name="T78" fmla="*/ 60 w 956"/>
                <a:gd name="T79" fmla="*/ 587 h 773"/>
                <a:gd name="T80" fmla="*/ 45 w 956"/>
                <a:gd name="T81" fmla="*/ 554 h 773"/>
                <a:gd name="T82" fmla="*/ 31 w 956"/>
                <a:gd name="T83" fmla="*/ 533 h 773"/>
                <a:gd name="T84" fmla="*/ 25 w 956"/>
                <a:gd name="T85" fmla="*/ 496 h 773"/>
                <a:gd name="T86" fmla="*/ 0 w 956"/>
                <a:gd name="T87" fmla="*/ 472 h 773"/>
                <a:gd name="T88" fmla="*/ 1 w 956"/>
                <a:gd name="T89" fmla="*/ 352 h 773"/>
                <a:gd name="T90" fmla="*/ 16 w 956"/>
                <a:gd name="T91" fmla="*/ 274 h 773"/>
                <a:gd name="T92" fmla="*/ 43 w 956"/>
                <a:gd name="T93" fmla="*/ 274 h 773"/>
                <a:gd name="T94" fmla="*/ 71 w 956"/>
                <a:gd name="T95" fmla="*/ 260 h 773"/>
                <a:gd name="T96" fmla="*/ 91 w 956"/>
                <a:gd name="T97" fmla="*/ 246 h 773"/>
                <a:gd name="T98" fmla="*/ 122 w 956"/>
                <a:gd name="T99" fmla="*/ 242 h 773"/>
                <a:gd name="T100" fmla="*/ 150 w 956"/>
                <a:gd name="T101" fmla="*/ 229 h 773"/>
                <a:gd name="T102" fmla="*/ 174 w 956"/>
                <a:gd name="T103" fmla="*/ 207 h 773"/>
                <a:gd name="T104" fmla="*/ 174 w 956"/>
                <a:gd name="T105" fmla="*/ 175 h 773"/>
                <a:gd name="T106" fmla="*/ 179 w 956"/>
                <a:gd name="T107" fmla="*/ 138 h 773"/>
                <a:gd name="T108" fmla="*/ 183 w 956"/>
                <a:gd name="T109" fmla="*/ 110 h 773"/>
                <a:gd name="T110" fmla="*/ 183 w 956"/>
                <a:gd name="T111" fmla="*/ 72 h 773"/>
                <a:gd name="T112" fmla="*/ 194 w 956"/>
                <a:gd name="T113" fmla="*/ 39 h 773"/>
                <a:gd name="T114" fmla="*/ 224 w 956"/>
                <a:gd name="T115" fmla="*/ 36 h 773"/>
                <a:gd name="T116" fmla="*/ 252 w 956"/>
                <a:gd name="T117" fmla="*/ 17 h 773"/>
                <a:gd name="T118" fmla="*/ 302 w 956"/>
                <a:gd name="T119" fmla="*/ 0 h 773"/>
                <a:gd name="T120" fmla="*/ 476 w 956"/>
                <a:gd name="T121" fmla="*/ 62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6" h="773">
                  <a:moveTo>
                    <a:pt x="476" y="113"/>
                  </a:moveTo>
                  <a:lnTo>
                    <a:pt x="476" y="118"/>
                  </a:lnTo>
                  <a:lnTo>
                    <a:pt x="476" y="119"/>
                  </a:lnTo>
                  <a:lnTo>
                    <a:pt x="476" y="120"/>
                  </a:lnTo>
                  <a:lnTo>
                    <a:pt x="476" y="121"/>
                  </a:lnTo>
                  <a:lnTo>
                    <a:pt x="476" y="125"/>
                  </a:lnTo>
                  <a:lnTo>
                    <a:pt x="476" y="126"/>
                  </a:lnTo>
                  <a:lnTo>
                    <a:pt x="476" y="130"/>
                  </a:lnTo>
                  <a:lnTo>
                    <a:pt x="476" y="131"/>
                  </a:lnTo>
                  <a:lnTo>
                    <a:pt x="476" y="134"/>
                  </a:lnTo>
                  <a:lnTo>
                    <a:pt x="476" y="136"/>
                  </a:lnTo>
                  <a:lnTo>
                    <a:pt x="476" y="139"/>
                  </a:lnTo>
                  <a:lnTo>
                    <a:pt x="476" y="142"/>
                  </a:lnTo>
                  <a:lnTo>
                    <a:pt x="476" y="143"/>
                  </a:lnTo>
                  <a:lnTo>
                    <a:pt x="476" y="146"/>
                  </a:lnTo>
                  <a:lnTo>
                    <a:pt x="476" y="152"/>
                  </a:lnTo>
                  <a:lnTo>
                    <a:pt x="476" y="154"/>
                  </a:lnTo>
                  <a:lnTo>
                    <a:pt x="476" y="155"/>
                  </a:lnTo>
                  <a:lnTo>
                    <a:pt x="476" y="162"/>
                  </a:lnTo>
                  <a:lnTo>
                    <a:pt x="476" y="163"/>
                  </a:lnTo>
                  <a:lnTo>
                    <a:pt x="476" y="165"/>
                  </a:lnTo>
                  <a:lnTo>
                    <a:pt x="476" y="168"/>
                  </a:lnTo>
                  <a:lnTo>
                    <a:pt x="476" y="169"/>
                  </a:lnTo>
                  <a:lnTo>
                    <a:pt x="476" y="171"/>
                  </a:lnTo>
                  <a:lnTo>
                    <a:pt x="476" y="173"/>
                  </a:lnTo>
                  <a:lnTo>
                    <a:pt x="476" y="176"/>
                  </a:lnTo>
                  <a:lnTo>
                    <a:pt x="476" y="178"/>
                  </a:lnTo>
                  <a:lnTo>
                    <a:pt x="476" y="179"/>
                  </a:lnTo>
                  <a:lnTo>
                    <a:pt x="476" y="183"/>
                  </a:lnTo>
                  <a:lnTo>
                    <a:pt x="476" y="185"/>
                  </a:lnTo>
                  <a:lnTo>
                    <a:pt x="476" y="193"/>
                  </a:lnTo>
                  <a:lnTo>
                    <a:pt x="476" y="205"/>
                  </a:lnTo>
                  <a:lnTo>
                    <a:pt x="476" y="206"/>
                  </a:lnTo>
                  <a:lnTo>
                    <a:pt x="476" y="210"/>
                  </a:lnTo>
                  <a:lnTo>
                    <a:pt x="476" y="212"/>
                  </a:lnTo>
                  <a:lnTo>
                    <a:pt x="476" y="213"/>
                  </a:lnTo>
                  <a:lnTo>
                    <a:pt x="476" y="215"/>
                  </a:lnTo>
                  <a:lnTo>
                    <a:pt x="476" y="218"/>
                  </a:lnTo>
                  <a:lnTo>
                    <a:pt x="476" y="219"/>
                  </a:lnTo>
                  <a:lnTo>
                    <a:pt x="476" y="222"/>
                  </a:lnTo>
                  <a:lnTo>
                    <a:pt x="476" y="226"/>
                  </a:lnTo>
                  <a:lnTo>
                    <a:pt x="476" y="228"/>
                  </a:lnTo>
                  <a:lnTo>
                    <a:pt x="476" y="230"/>
                  </a:lnTo>
                  <a:lnTo>
                    <a:pt x="476" y="231"/>
                  </a:lnTo>
                  <a:lnTo>
                    <a:pt x="476" y="232"/>
                  </a:lnTo>
                  <a:lnTo>
                    <a:pt x="476" y="234"/>
                  </a:lnTo>
                  <a:lnTo>
                    <a:pt x="476" y="235"/>
                  </a:lnTo>
                  <a:lnTo>
                    <a:pt x="476" y="236"/>
                  </a:lnTo>
                  <a:lnTo>
                    <a:pt x="476" y="237"/>
                  </a:lnTo>
                  <a:lnTo>
                    <a:pt x="476" y="238"/>
                  </a:lnTo>
                  <a:lnTo>
                    <a:pt x="476" y="242"/>
                  </a:lnTo>
                  <a:lnTo>
                    <a:pt x="476" y="244"/>
                  </a:lnTo>
                  <a:lnTo>
                    <a:pt x="476" y="246"/>
                  </a:lnTo>
                  <a:lnTo>
                    <a:pt x="476" y="248"/>
                  </a:lnTo>
                  <a:lnTo>
                    <a:pt x="476" y="250"/>
                  </a:lnTo>
                  <a:lnTo>
                    <a:pt x="476" y="251"/>
                  </a:lnTo>
                  <a:lnTo>
                    <a:pt x="476" y="252"/>
                  </a:lnTo>
                  <a:lnTo>
                    <a:pt x="476" y="255"/>
                  </a:lnTo>
                  <a:lnTo>
                    <a:pt x="476" y="256"/>
                  </a:lnTo>
                  <a:lnTo>
                    <a:pt x="476" y="257"/>
                  </a:lnTo>
                  <a:lnTo>
                    <a:pt x="476" y="260"/>
                  </a:lnTo>
                  <a:lnTo>
                    <a:pt x="476" y="261"/>
                  </a:lnTo>
                  <a:lnTo>
                    <a:pt x="476" y="263"/>
                  </a:lnTo>
                  <a:lnTo>
                    <a:pt x="476" y="265"/>
                  </a:lnTo>
                  <a:lnTo>
                    <a:pt x="476" y="276"/>
                  </a:lnTo>
                  <a:lnTo>
                    <a:pt x="476" y="277"/>
                  </a:lnTo>
                  <a:lnTo>
                    <a:pt x="477" y="277"/>
                  </a:lnTo>
                  <a:lnTo>
                    <a:pt x="478" y="278"/>
                  </a:lnTo>
                  <a:lnTo>
                    <a:pt x="482" y="279"/>
                  </a:lnTo>
                  <a:lnTo>
                    <a:pt x="483" y="279"/>
                  </a:lnTo>
                  <a:lnTo>
                    <a:pt x="484" y="279"/>
                  </a:lnTo>
                  <a:lnTo>
                    <a:pt x="485" y="280"/>
                  </a:lnTo>
                  <a:lnTo>
                    <a:pt x="486" y="281"/>
                  </a:lnTo>
                  <a:lnTo>
                    <a:pt x="487" y="281"/>
                  </a:lnTo>
                  <a:lnTo>
                    <a:pt x="487" y="282"/>
                  </a:lnTo>
                  <a:lnTo>
                    <a:pt x="489" y="284"/>
                  </a:lnTo>
                  <a:lnTo>
                    <a:pt x="489" y="285"/>
                  </a:lnTo>
                  <a:lnTo>
                    <a:pt x="490" y="287"/>
                  </a:lnTo>
                  <a:lnTo>
                    <a:pt x="490" y="288"/>
                  </a:lnTo>
                  <a:lnTo>
                    <a:pt x="490" y="289"/>
                  </a:lnTo>
                  <a:lnTo>
                    <a:pt x="490" y="290"/>
                  </a:lnTo>
                  <a:lnTo>
                    <a:pt x="490" y="292"/>
                  </a:lnTo>
                  <a:lnTo>
                    <a:pt x="491" y="293"/>
                  </a:lnTo>
                  <a:lnTo>
                    <a:pt x="491" y="294"/>
                  </a:lnTo>
                  <a:lnTo>
                    <a:pt x="491" y="295"/>
                  </a:lnTo>
                  <a:lnTo>
                    <a:pt x="492" y="295"/>
                  </a:lnTo>
                  <a:lnTo>
                    <a:pt x="493" y="295"/>
                  </a:lnTo>
                  <a:lnTo>
                    <a:pt x="494" y="295"/>
                  </a:lnTo>
                  <a:lnTo>
                    <a:pt x="495" y="295"/>
                  </a:lnTo>
                  <a:lnTo>
                    <a:pt x="496" y="294"/>
                  </a:lnTo>
                  <a:lnTo>
                    <a:pt x="498" y="294"/>
                  </a:lnTo>
                  <a:lnTo>
                    <a:pt x="499" y="294"/>
                  </a:lnTo>
                  <a:lnTo>
                    <a:pt x="500" y="294"/>
                  </a:lnTo>
                  <a:lnTo>
                    <a:pt x="501" y="294"/>
                  </a:lnTo>
                  <a:lnTo>
                    <a:pt x="502" y="294"/>
                  </a:lnTo>
                  <a:lnTo>
                    <a:pt x="503" y="294"/>
                  </a:lnTo>
                  <a:lnTo>
                    <a:pt x="504" y="295"/>
                  </a:lnTo>
                  <a:lnTo>
                    <a:pt x="505" y="295"/>
                  </a:lnTo>
                  <a:lnTo>
                    <a:pt x="507" y="295"/>
                  </a:lnTo>
                  <a:lnTo>
                    <a:pt x="507" y="296"/>
                  </a:lnTo>
                  <a:lnTo>
                    <a:pt x="509" y="296"/>
                  </a:lnTo>
                  <a:lnTo>
                    <a:pt x="510" y="297"/>
                  </a:lnTo>
                  <a:lnTo>
                    <a:pt x="511" y="297"/>
                  </a:lnTo>
                  <a:lnTo>
                    <a:pt x="513" y="298"/>
                  </a:lnTo>
                  <a:lnTo>
                    <a:pt x="516" y="299"/>
                  </a:lnTo>
                  <a:lnTo>
                    <a:pt x="517" y="299"/>
                  </a:lnTo>
                  <a:lnTo>
                    <a:pt x="518" y="301"/>
                  </a:lnTo>
                  <a:lnTo>
                    <a:pt x="519" y="301"/>
                  </a:lnTo>
                  <a:lnTo>
                    <a:pt x="520" y="302"/>
                  </a:lnTo>
                  <a:lnTo>
                    <a:pt x="522" y="303"/>
                  </a:lnTo>
                  <a:lnTo>
                    <a:pt x="524" y="303"/>
                  </a:lnTo>
                  <a:lnTo>
                    <a:pt x="525" y="304"/>
                  </a:lnTo>
                  <a:lnTo>
                    <a:pt x="526" y="304"/>
                  </a:lnTo>
                  <a:lnTo>
                    <a:pt x="526" y="305"/>
                  </a:lnTo>
                  <a:lnTo>
                    <a:pt x="527" y="305"/>
                  </a:lnTo>
                  <a:lnTo>
                    <a:pt x="528" y="305"/>
                  </a:lnTo>
                  <a:lnTo>
                    <a:pt x="529" y="305"/>
                  </a:lnTo>
                  <a:lnTo>
                    <a:pt x="530" y="305"/>
                  </a:lnTo>
                  <a:lnTo>
                    <a:pt x="532" y="305"/>
                  </a:lnTo>
                  <a:lnTo>
                    <a:pt x="533" y="305"/>
                  </a:lnTo>
                  <a:lnTo>
                    <a:pt x="534" y="305"/>
                  </a:lnTo>
                  <a:lnTo>
                    <a:pt x="537" y="305"/>
                  </a:lnTo>
                  <a:lnTo>
                    <a:pt x="538" y="305"/>
                  </a:lnTo>
                  <a:lnTo>
                    <a:pt x="542" y="306"/>
                  </a:lnTo>
                  <a:lnTo>
                    <a:pt x="543" y="306"/>
                  </a:lnTo>
                  <a:lnTo>
                    <a:pt x="544" y="306"/>
                  </a:lnTo>
                  <a:lnTo>
                    <a:pt x="546" y="306"/>
                  </a:lnTo>
                  <a:lnTo>
                    <a:pt x="547" y="307"/>
                  </a:lnTo>
                  <a:lnTo>
                    <a:pt x="547" y="309"/>
                  </a:lnTo>
                  <a:lnTo>
                    <a:pt x="548" y="310"/>
                  </a:lnTo>
                  <a:lnTo>
                    <a:pt x="548" y="311"/>
                  </a:lnTo>
                  <a:lnTo>
                    <a:pt x="550" y="312"/>
                  </a:lnTo>
                  <a:lnTo>
                    <a:pt x="550" y="313"/>
                  </a:lnTo>
                  <a:lnTo>
                    <a:pt x="551" y="314"/>
                  </a:lnTo>
                  <a:lnTo>
                    <a:pt x="551" y="315"/>
                  </a:lnTo>
                  <a:lnTo>
                    <a:pt x="552" y="317"/>
                  </a:lnTo>
                  <a:lnTo>
                    <a:pt x="553" y="318"/>
                  </a:lnTo>
                  <a:lnTo>
                    <a:pt x="554" y="318"/>
                  </a:lnTo>
                  <a:lnTo>
                    <a:pt x="554" y="319"/>
                  </a:lnTo>
                  <a:lnTo>
                    <a:pt x="555" y="319"/>
                  </a:lnTo>
                  <a:lnTo>
                    <a:pt x="555" y="320"/>
                  </a:lnTo>
                  <a:lnTo>
                    <a:pt x="556" y="320"/>
                  </a:lnTo>
                  <a:lnTo>
                    <a:pt x="558" y="321"/>
                  </a:lnTo>
                  <a:lnTo>
                    <a:pt x="559" y="322"/>
                  </a:lnTo>
                  <a:lnTo>
                    <a:pt x="560" y="322"/>
                  </a:lnTo>
                  <a:lnTo>
                    <a:pt x="561" y="322"/>
                  </a:lnTo>
                  <a:lnTo>
                    <a:pt x="561" y="323"/>
                  </a:lnTo>
                  <a:lnTo>
                    <a:pt x="562" y="323"/>
                  </a:lnTo>
                  <a:lnTo>
                    <a:pt x="563" y="323"/>
                  </a:lnTo>
                  <a:lnTo>
                    <a:pt x="564" y="323"/>
                  </a:lnTo>
                  <a:lnTo>
                    <a:pt x="565" y="323"/>
                  </a:lnTo>
                  <a:lnTo>
                    <a:pt x="567" y="322"/>
                  </a:lnTo>
                  <a:lnTo>
                    <a:pt x="568" y="322"/>
                  </a:lnTo>
                  <a:lnTo>
                    <a:pt x="569" y="321"/>
                  </a:lnTo>
                  <a:lnTo>
                    <a:pt x="570" y="321"/>
                  </a:lnTo>
                  <a:lnTo>
                    <a:pt x="576" y="319"/>
                  </a:lnTo>
                  <a:lnTo>
                    <a:pt x="577" y="319"/>
                  </a:lnTo>
                  <a:lnTo>
                    <a:pt x="577" y="318"/>
                  </a:lnTo>
                  <a:lnTo>
                    <a:pt x="578" y="318"/>
                  </a:lnTo>
                  <a:lnTo>
                    <a:pt x="579" y="317"/>
                  </a:lnTo>
                  <a:lnTo>
                    <a:pt x="581" y="314"/>
                  </a:lnTo>
                  <a:lnTo>
                    <a:pt x="582" y="313"/>
                  </a:lnTo>
                  <a:lnTo>
                    <a:pt x="582" y="312"/>
                  </a:lnTo>
                  <a:lnTo>
                    <a:pt x="584" y="312"/>
                  </a:lnTo>
                  <a:lnTo>
                    <a:pt x="584" y="311"/>
                  </a:lnTo>
                  <a:lnTo>
                    <a:pt x="585" y="311"/>
                  </a:lnTo>
                  <a:lnTo>
                    <a:pt x="586" y="310"/>
                  </a:lnTo>
                  <a:lnTo>
                    <a:pt x="587" y="310"/>
                  </a:lnTo>
                  <a:lnTo>
                    <a:pt x="588" y="310"/>
                  </a:lnTo>
                  <a:lnTo>
                    <a:pt x="589" y="310"/>
                  </a:lnTo>
                  <a:lnTo>
                    <a:pt x="590" y="310"/>
                  </a:lnTo>
                  <a:lnTo>
                    <a:pt x="591" y="310"/>
                  </a:lnTo>
                  <a:lnTo>
                    <a:pt x="593" y="310"/>
                  </a:lnTo>
                  <a:lnTo>
                    <a:pt x="596" y="310"/>
                  </a:lnTo>
                  <a:lnTo>
                    <a:pt x="598" y="310"/>
                  </a:lnTo>
                  <a:lnTo>
                    <a:pt x="599" y="310"/>
                  </a:lnTo>
                  <a:lnTo>
                    <a:pt x="604" y="311"/>
                  </a:lnTo>
                  <a:lnTo>
                    <a:pt x="605" y="312"/>
                  </a:lnTo>
                  <a:lnTo>
                    <a:pt x="608" y="313"/>
                  </a:lnTo>
                  <a:lnTo>
                    <a:pt x="610" y="313"/>
                  </a:lnTo>
                  <a:lnTo>
                    <a:pt x="611" y="314"/>
                  </a:lnTo>
                  <a:lnTo>
                    <a:pt x="612" y="314"/>
                  </a:lnTo>
                  <a:lnTo>
                    <a:pt x="612" y="315"/>
                  </a:lnTo>
                  <a:lnTo>
                    <a:pt x="613" y="315"/>
                  </a:lnTo>
                  <a:lnTo>
                    <a:pt x="614" y="317"/>
                  </a:lnTo>
                  <a:lnTo>
                    <a:pt x="615" y="317"/>
                  </a:lnTo>
                  <a:lnTo>
                    <a:pt x="615" y="318"/>
                  </a:lnTo>
                  <a:lnTo>
                    <a:pt x="616" y="319"/>
                  </a:lnTo>
                  <a:lnTo>
                    <a:pt x="616" y="320"/>
                  </a:lnTo>
                  <a:lnTo>
                    <a:pt x="617" y="321"/>
                  </a:lnTo>
                  <a:lnTo>
                    <a:pt x="619" y="322"/>
                  </a:lnTo>
                  <a:lnTo>
                    <a:pt x="619" y="323"/>
                  </a:lnTo>
                  <a:lnTo>
                    <a:pt x="620" y="327"/>
                  </a:lnTo>
                  <a:lnTo>
                    <a:pt x="621" y="328"/>
                  </a:lnTo>
                  <a:lnTo>
                    <a:pt x="621" y="329"/>
                  </a:lnTo>
                  <a:lnTo>
                    <a:pt x="621" y="330"/>
                  </a:lnTo>
                  <a:lnTo>
                    <a:pt x="622" y="330"/>
                  </a:lnTo>
                  <a:lnTo>
                    <a:pt x="622" y="331"/>
                  </a:lnTo>
                  <a:lnTo>
                    <a:pt x="623" y="332"/>
                  </a:lnTo>
                  <a:lnTo>
                    <a:pt x="624" y="334"/>
                  </a:lnTo>
                  <a:lnTo>
                    <a:pt x="625" y="334"/>
                  </a:lnTo>
                  <a:lnTo>
                    <a:pt x="625" y="335"/>
                  </a:lnTo>
                  <a:lnTo>
                    <a:pt x="628" y="336"/>
                  </a:lnTo>
                  <a:lnTo>
                    <a:pt x="628" y="337"/>
                  </a:lnTo>
                  <a:lnTo>
                    <a:pt x="629" y="337"/>
                  </a:lnTo>
                  <a:lnTo>
                    <a:pt x="629" y="338"/>
                  </a:lnTo>
                  <a:lnTo>
                    <a:pt x="630" y="338"/>
                  </a:lnTo>
                  <a:lnTo>
                    <a:pt x="630" y="339"/>
                  </a:lnTo>
                  <a:lnTo>
                    <a:pt x="631" y="340"/>
                  </a:lnTo>
                  <a:lnTo>
                    <a:pt x="631" y="342"/>
                  </a:lnTo>
                  <a:lnTo>
                    <a:pt x="632" y="343"/>
                  </a:lnTo>
                  <a:lnTo>
                    <a:pt x="632" y="344"/>
                  </a:lnTo>
                  <a:lnTo>
                    <a:pt x="633" y="344"/>
                  </a:lnTo>
                  <a:lnTo>
                    <a:pt x="634" y="345"/>
                  </a:lnTo>
                  <a:lnTo>
                    <a:pt x="637" y="345"/>
                  </a:lnTo>
                  <a:lnTo>
                    <a:pt x="638" y="346"/>
                  </a:lnTo>
                  <a:lnTo>
                    <a:pt x="644" y="346"/>
                  </a:lnTo>
                  <a:lnTo>
                    <a:pt x="646" y="346"/>
                  </a:lnTo>
                  <a:lnTo>
                    <a:pt x="647" y="346"/>
                  </a:lnTo>
                  <a:lnTo>
                    <a:pt x="648" y="346"/>
                  </a:lnTo>
                  <a:lnTo>
                    <a:pt x="649" y="346"/>
                  </a:lnTo>
                  <a:lnTo>
                    <a:pt x="650" y="346"/>
                  </a:lnTo>
                  <a:lnTo>
                    <a:pt x="651" y="346"/>
                  </a:lnTo>
                  <a:lnTo>
                    <a:pt x="653" y="347"/>
                  </a:lnTo>
                  <a:lnTo>
                    <a:pt x="654" y="347"/>
                  </a:lnTo>
                  <a:lnTo>
                    <a:pt x="655" y="348"/>
                  </a:lnTo>
                  <a:lnTo>
                    <a:pt x="659" y="351"/>
                  </a:lnTo>
                  <a:lnTo>
                    <a:pt x="662" y="352"/>
                  </a:lnTo>
                  <a:lnTo>
                    <a:pt x="663" y="352"/>
                  </a:lnTo>
                  <a:lnTo>
                    <a:pt x="663" y="353"/>
                  </a:lnTo>
                  <a:lnTo>
                    <a:pt x="665" y="353"/>
                  </a:lnTo>
                  <a:lnTo>
                    <a:pt x="665" y="354"/>
                  </a:lnTo>
                  <a:lnTo>
                    <a:pt x="666" y="354"/>
                  </a:lnTo>
                  <a:lnTo>
                    <a:pt x="667" y="354"/>
                  </a:lnTo>
                  <a:lnTo>
                    <a:pt x="667" y="355"/>
                  </a:lnTo>
                  <a:lnTo>
                    <a:pt x="668" y="355"/>
                  </a:lnTo>
                  <a:lnTo>
                    <a:pt x="670" y="355"/>
                  </a:lnTo>
                  <a:lnTo>
                    <a:pt x="670" y="356"/>
                  </a:lnTo>
                  <a:lnTo>
                    <a:pt x="671" y="356"/>
                  </a:lnTo>
                  <a:lnTo>
                    <a:pt x="672" y="356"/>
                  </a:lnTo>
                  <a:lnTo>
                    <a:pt x="673" y="356"/>
                  </a:lnTo>
                  <a:lnTo>
                    <a:pt x="673" y="357"/>
                  </a:lnTo>
                  <a:lnTo>
                    <a:pt x="674" y="357"/>
                  </a:lnTo>
                  <a:lnTo>
                    <a:pt x="675" y="357"/>
                  </a:lnTo>
                  <a:lnTo>
                    <a:pt x="676" y="359"/>
                  </a:lnTo>
                  <a:lnTo>
                    <a:pt x="677" y="359"/>
                  </a:lnTo>
                  <a:lnTo>
                    <a:pt x="679" y="359"/>
                  </a:lnTo>
                  <a:lnTo>
                    <a:pt x="680" y="360"/>
                  </a:lnTo>
                  <a:lnTo>
                    <a:pt x="681" y="361"/>
                  </a:lnTo>
                  <a:lnTo>
                    <a:pt x="682" y="361"/>
                  </a:lnTo>
                  <a:lnTo>
                    <a:pt x="682" y="362"/>
                  </a:lnTo>
                  <a:lnTo>
                    <a:pt x="683" y="363"/>
                  </a:lnTo>
                  <a:lnTo>
                    <a:pt x="688" y="368"/>
                  </a:lnTo>
                  <a:lnTo>
                    <a:pt x="688" y="369"/>
                  </a:lnTo>
                  <a:lnTo>
                    <a:pt x="689" y="370"/>
                  </a:lnTo>
                  <a:lnTo>
                    <a:pt x="690" y="370"/>
                  </a:lnTo>
                  <a:lnTo>
                    <a:pt x="692" y="372"/>
                  </a:lnTo>
                  <a:lnTo>
                    <a:pt x="693" y="372"/>
                  </a:lnTo>
                  <a:lnTo>
                    <a:pt x="694" y="373"/>
                  </a:lnTo>
                  <a:lnTo>
                    <a:pt x="696" y="374"/>
                  </a:lnTo>
                  <a:lnTo>
                    <a:pt x="696" y="376"/>
                  </a:lnTo>
                  <a:lnTo>
                    <a:pt x="696" y="377"/>
                  </a:lnTo>
                  <a:lnTo>
                    <a:pt x="697" y="378"/>
                  </a:lnTo>
                  <a:lnTo>
                    <a:pt x="697" y="379"/>
                  </a:lnTo>
                  <a:lnTo>
                    <a:pt x="697" y="380"/>
                  </a:lnTo>
                  <a:lnTo>
                    <a:pt x="697" y="381"/>
                  </a:lnTo>
                  <a:lnTo>
                    <a:pt x="697" y="384"/>
                  </a:lnTo>
                  <a:lnTo>
                    <a:pt x="698" y="385"/>
                  </a:lnTo>
                  <a:lnTo>
                    <a:pt x="698" y="386"/>
                  </a:lnTo>
                  <a:lnTo>
                    <a:pt x="698" y="387"/>
                  </a:lnTo>
                  <a:lnTo>
                    <a:pt x="699" y="387"/>
                  </a:lnTo>
                  <a:lnTo>
                    <a:pt x="703" y="395"/>
                  </a:lnTo>
                  <a:lnTo>
                    <a:pt x="705" y="396"/>
                  </a:lnTo>
                  <a:lnTo>
                    <a:pt x="705" y="397"/>
                  </a:lnTo>
                  <a:lnTo>
                    <a:pt x="706" y="397"/>
                  </a:lnTo>
                  <a:lnTo>
                    <a:pt x="706" y="398"/>
                  </a:lnTo>
                  <a:lnTo>
                    <a:pt x="707" y="399"/>
                  </a:lnTo>
                  <a:lnTo>
                    <a:pt x="707" y="401"/>
                  </a:lnTo>
                  <a:lnTo>
                    <a:pt x="708" y="402"/>
                  </a:lnTo>
                  <a:lnTo>
                    <a:pt x="709" y="403"/>
                  </a:lnTo>
                  <a:lnTo>
                    <a:pt x="709" y="404"/>
                  </a:lnTo>
                  <a:lnTo>
                    <a:pt x="710" y="406"/>
                  </a:lnTo>
                  <a:lnTo>
                    <a:pt x="711" y="406"/>
                  </a:lnTo>
                  <a:lnTo>
                    <a:pt x="713" y="409"/>
                  </a:lnTo>
                  <a:lnTo>
                    <a:pt x="713" y="410"/>
                  </a:lnTo>
                  <a:lnTo>
                    <a:pt x="714" y="412"/>
                  </a:lnTo>
                  <a:lnTo>
                    <a:pt x="714" y="413"/>
                  </a:lnTo>
                  <a:lnTo>
                    <a:pt x="714" y="414"/>
                  </a:lnTo>
                  <a:lnTo>
                    <a:pt x="715" y="415"/>
                  </a:lnTo>
                  <a:lnTo>
                    <a:pt x="715" y="416"/>
                  </a:lnTo>
                  <a:lnTo>
                    <a:pt x="716" y="418"/>
                  </a:lnTo>
                  <a:lnTo>
                    <a:pt x="717" y="419"/>
                  </a:lnTo>
                  <a:lnTo>
                    <a:pt x="718" y="419"/>
                  </a:lnTo>
                  <a:lnTo>
                    <a:pt x="719" y="420"/>
                  </a:lnTo>
                  <a:lnTo>
                    <a:pt x="720" y="420"/>
                  </a:lnTo>
                  <a:lnTo>
                    <a:pt x="722" y="421"/>
                  </a:lnTo>
                  <a:lnTo>
                    <a:pt x="723" y="421"/>
                  </a:lnTo>
                  <a:lnTo>
                    <a:pt x="725" y="421"/>
                  </a:lnTo>
                  <a:lnTo>
                    <a:pt x="731" y="422"/>
                  </a:lnTo>
                  <a:lnTo>
                    <a:pt x="732" y="422"/>
                  </a:lnTo>
                  <a:lnTo>
                    <a:pt x="734" y="422"/>
                  </a:lnTo>
                  <a:lnTo>
                    <a:pt x="736" y="423"/>
                  </a:lnTo>
                  <a:lnTo>
                    <a:pt x="737" y="423"/>
                  </a:lnTo>
                  <a:lnTo>
                    <a:pt x="740" y="423"/>
                  </a:lnTo>
                  <a:lnTo>
                    <a:pt x="742" y="424"/>
                  </a:lnTo>
                  <a:lnTo>
                    <a:pt x="746" y="426"/>
                  </a:lnTo>
                  <a:lnTo>
                    <a:pt x="752" y="428"/>
                  </a:lnTo>
                  <a:lnTo>
                    <a:pt x="757" y="430"/>
                  </a:lnTo>
                  <a:lnTo>
                    <a:pt x="759" y="430"/>
                  </a:lnTo>
                  <a:lnTo>
                    <a:pt x="760" y="430"/>
                  </a:lnTo>
                  <a:lnTo>
                    <a:pt x="760" y="431"/>
                  </a:lnTo>
                  <a:lnTo>
                    <a:pt x="761" y="431"/>
                  </a:lnTo>
                  <a:lnTo>
                    <a:pt x="762" y="431"/>
                  </a:lnTo>
                  <a:lnTo>
                    <a:pt x="762" y="432"/>
                  </a:lnTo>
                  <a:lnTo>
                    <a:pt x="763" y="432"/>
                  </a:lnTo>
                  <a:lnTo>
                    <a:pt x="765" y="434"/>
                  </a:lnTo>
                  <a:lnTo>
                    <a:pt x="765" y="435"/>
                  </a:lnTo>
                  <a:lnTo>
                    <a:pt x="766" y="435"/>
                  </a:lnTo>
                  <a:lnTo>
                    <a:pt x="766" y="436"/>
                  </a:lnTo>
                  <a:lnTo>
                    <a:pt x="767" y="437"/>
                  </a:lnTo>
                  <a:lnTo>
                    <a:pt x="768" y="438"/>
                  </a:lnTo>
                  <a:lnTo>
                    <a:pt x="768" y="439"/>
                  </a:lnTo>
                  <a:lnTo>
                    <a:pt x="769" y="441"/>
                  </a:lnTo>
                  <a:lnTo>
                    <a:pt x="770" y="443"/>
                  </a:lnTo>
                  <a:lnTo>
                    <a:pt x="771" y="444"/>
                  </a:lnTo>
                  <a:lnTo>
                    <a:pt x="771" y="445"/>
                  </a:lnTo>
                  <a:lnTo>
                    <a:pt x="772" y="445"/>
                  </a:lnTo>
                  <a:lnTo>
                    <a:pt x="774" y="445"/>
                  </a:lnTo>
                  <a:lnTo>
                    <a:pt x="774" y="446"/>
                  </a:lnTo>
                  <a:lnTo>
                    <a:pt x="775" y="446"/>
                  </a:lnTo>
                  <a:lnTo>
                    <a:pt x="777" y="448"/>
                  </a:lnTo>
                  <a:lnTo>
                    <a:pt x="778" y="448"/>
                  </a:lnTo>
                  <a:lnTo>
                    <a:pt x="782" y="451"/>
                  </a:lnTo>
                  <a:lnTo>
                    <a:pt x="785" y="453"/>
                  </a:lnTo>
                  <a:lnTo>
                    <a:pt x="787" y="454"/>
                  </a:lnTo>
                  <a:lnTo>
                    <a:pt x="788" y="455"/>
                  </a:lnTo>
                  <a:lnTo>
                    <a:pt x="789" y="455"/>
                  </a:lnTo>
                  <a:lnTo>
                    <a:pt x="796" y="458"/>
                  </a:lnTo>
                  <a:lnTo>
                    <a:pt x="799" y="460"/>
                  </a:lnTo>
                  <a:lnTo>
                    <a:pt x="801" y="461"/>
                  </a:lnTo>
                  <a:lnTo>
                    <a:pt x="803" y="462"/>
                  </a:lnTo>
                  <a:lnTo>
                    <a:pt x="804" y="463"/>
                  </a:lnTo>
                  <a:lnTo>
                    <a:pt x="805" y="463"/>
                  </a:lnTo>
                  <a:lnTo>
                    <a:pt x="805" y="464"/>
                  </a:lnTo>
                  <a:lnTo>
                    <a:pt x="806" y="464"/>
                  </a:lnTo>
                  <a:lnTo>
                    <a:pt x="806" y="465"/>
                  </a:lnTo>
                  <a:lnTo>
                    <a:pt x="808" y="465"/>
                  </a:lnTo>
                  <a:lnTo>
                    <a:pt x="809" y="466"/>
                  </a:lnTo>
                  <a:lnTo>
                    <a:pt x="811" y="468"/>
                  </a:lnTo>
                  <a:lnTo>
                    <a:pt x="812" y="468"/>
                  </a:lnTo>
                  <a:lnTo>
                    <a:pt x="815" y="470"/>
                  </a:lnTo>
                  <a:lnTo>
                    <a:pt x="820" y="472"/>
                  </a:lnTo>
                  <a:lnTo>
                    <a:pt x="821" y="472"/>
                  </a:lnTo>
                  <a:lnTo>
                    <a:pt x="822" y="472"/>
                  </a:lnTo>
                  <a:lnTo>
                    <a:pt x="823" y="473"/>
                  </a:lnTo>
                  <a:lnTo>
                    <a:pt x="825" y="473"/>
                  </a:lnTo>
                  <a:lnTo>
                    <a:pt x="826" y="473"/>
                  </a:lnTo>
                  <a:lnTo>
                    <a:pt x="827" y="472"/>
                  </a:lnTo>
                  <a:lnTo>
                    <a:pt x="828" y="472"/>
                  </a:lnTo>
                  <a:lnTo>
                    <a:pt x="829" y="472"/>
                  </a:lnTo>
                  <a:lnTo>
                    <a:pt x="831" y="472"/>
                  </a:lnTo>
                  <a:lnTo>
                    <a:pt x="832" y="471"/>
                  </a:lnTo>
                  <a:lnTo>
                    <a:pt x="834" y="471"/>
                  </a:lnTo>
                  <a:lnTo>
                    <a:pt x="835" y="471"/>
                  </a:lnTo>
                  <a:lnTo>
                    <a:pt x="836" y="470"/>
                  </a:lnTo>
                  <a:lnTo>
                    <a:pt x="837" y="470"/>
                  </a:lnTo>
                  <a:lnTo>
                    <a:pt x="838" y="469"/>
                  </a:lnTo>
                  <a:lnTo>
                    <a:pt x="842" y="468"/>
                  </a:lnTo>
                  <a:lnTo>
                    <a:pt x="843" y="466"/>
                  </a:lnTo>
                  <a:lnTo>
                    <a:pt x="844" y="466"/>
                  </a:lnTo>
                  <a:lnTo>
                    <a:pt x="845" y="466"/>
                  </a:lnTo>
                  <a:lnTo>
                    <a:pt x="846" y="465"/>
                  </a:lnTo>
                  <a:lnTo>
                    <a:pt x="847" y="465"/>
                  </a:lnTo>
                  <a:lnTo>
                    <a:pt x="848" y="465"/>
                  </a:lnTo>
                  <a:lnTo>
                    <a:pt x="849" y="465"/>
                  </a:lnTo>
                  <a:lnTo>
                    <a:pt x="851" y="465"/>
                  </a:lnTo>
                  <a:lnTo>
                    <a:pt x="852" y="465"/>
                  </a:lnTo>
                  <a:lnTo>
                    <a:pt x="852" y="466"/>
                  </a:lnTo>
                  <a:lnTo>
                    <a:pt x="853" y="466"/>
                  </a:lnTo>
                  <a:lnTo>
                    <a:pt x="855" y="466"/>
                  </a:lnTo>
                  <a:lnTo>
                    <a:pt x="856" y="468"/>
                  </a:lnTo>
                  <a:lnTo>
                    <a:pt x="857" y="469"/>
                  </a:lnTo>
                  <a:lnTo>
                    <a:pt x="861" y="471"/>
                  </a:lnTo>
                  <a:lnTo>
                    <a:pt x="862" y="472"/>
                  </a:lnTo>
                  <a:lnTo>
                    <a:pt x="864" y="473"/>
                  </a:lnTo>
                  <a:lnTo>
                    <a:pt x="865" y="474"/>
                  </a:lnTo>
                  <a:lnTo>
                    <a:pt x="868" y="476"/>
                  </a:lnTo>
                  <a:lnTo>
                    <a:pt x="869" y="476"/>
                  </a:lnTo>
                  <a:lnTo>
                    <a:pt x="872" y="477"/>
                  </a:lnTo>
                  <a:lnTo>
                    <a:pt x="873" y="478"/>
                  </a:lnTo>
                  <a:lnTo>
                    <a:pt x="877" y="480"/>
                  </a:lnTo>
                  <a:lnTo>
                    <a:pt x="878" y="480"/>
                  </a:lnTo>
                  <a:lnTo>
                    <a:pt x="879" y="480"/>
                  </a:lnTo>
                  <a:lnTo>
                    <a:pt x="880" y="481"/>
                  </a:lnTo>
                  <a:lnTo>
                    <a:pt x="881" y="482"/>
                  </a:lnTo>
                  <a:lnTo>
                    <a:pt x="885" y="482"/>
                  </a:lnTo>
                  <a:lnTo>
                    <a:pt x="886" y="483"/>
                  </a:lnTo>
                  <a:lnTo>
                    <a:pt x="888" y="483"/>
                  </a:lnTo>
                  <a:lnTo>
                    <a:pt x="890" y="485"/>
                  </a:lnTo>
                  <a:lnTo>
                    <a:pt x="891" y="485"/>
                  </a:lnTo>
                  <a:lnTo>
                    <a:pt x="895" y="486"/>
                  </a:lnTo>
                  <a:lnTo>
                    <a:pt x="896" y="486"/>
                  </a:lnTo>
                  <a:lnTo>
                    <a:pt x="898" y="487"/>
                  </a:lnTo>
                  <a:lnTo>
                    <a:pt x="900" y="487"/>
                  </a:lnTo>
                  <a:lnTo>
                    <a:pt x="901" y="487"/>
                  </a:lnTo>
                  <a:lnTo>
                    <a:pt x="903" y="487"/>
                  </a:lnTo>
                  <a:lnTo>
                    <a:pt x="904" y="487"/>
                  </a:lnTo>
                  <a:lnTo>
                    <a:pt x="906" y="487"/>
                  </a:lnTo>
                  <a:lnTo>
                    <a:pt x="908" y="488"/>
                  </a:lnTo>
                  <a:lnTo>
                    <a:pt x="911" y="488"/>
                  </a:lnTo>
                  <a:lnTo>
                    <a:pt x="914" y="488"/>
                  </a:lnTo>
                  <a:lnTo>
                    <a:pt x="916" y="488"/>
                  </a:lnTo>
                  <a:lnTo>
                    <a:pt x="925" y="488"/>
                  </a:lnTo>
                  <a:lnTo>
                    <a:pt x="927" y="488"/>
                  </a:lnTo>
                  <a:lnTo>
                    <a:pt x="956" y="488"/>
                  </a:lnTo>
                  <a:lnTo>
                    <a:pt x="956" y="489"/>
                  </a:lnTo>
                  <a:lnTo>
                    <a:pt x="956" y="490"/>
                  </a:lnTo>
                  <a:lnTo>
                    <a:pt x="956" y="491"/>
                  </a:lnTo>
                  <a:lnTo>
                    <a:pt x="955" y="493"/>
                  </a:lnTo>
                  <a:lnTo>
                    <a:pt x="950" y="497"/>
                  </a:lnTo>
                  <a:lnTo>
                    <a:pt x="948" y="499"/>
                  </a:lnTo>
                  <a:lnTo>
                    <a:pt x="946" y="502"/>
                  </a:lnTo>
                  <a:lnTo>
                    <a:pt x="937" y="504"/>
                  </a:lnTo>
                  <a:lnTo>
                    <a:pt x="930" y="507"/>
                  </a:lnTo>
                  <a:lnTo>
                    <a:pt x="927" y="508"/>
                  </a:lnTo>
                  <a:lnTo>
                    <a:pt x="925" y="511"/>
                  </a:lnTo>
                  <a:lnTo>
                    <a:pt x="924" y="511"/>
                  </a:lnTo>
                  <a:lnTo>
                    <a:pt x="923" y="512"/>
                  </a:lnTo>
                  <a:lnTo>
                    <a:pt x="920" y="514"/>
                  </a:lnTo>
                  <a:lnTo>
                    <a:pt x="916" y="518"/>
                  </a:lnTo>
                  <a:lnTo>
                    <a:pt x="913" y="520"/>
                  </a:lnTo>
                  <a:lnTo>
                    <a:pt x="908" y="525"/>
                  </a:lnTo>
                  <a:lnTo>
                    <a:pt x="908" y="527"/>
                  </a:lnTo>
                  <a:lnTo>
                    <a:pt x="907" y="528"/>
                  </a:lnTo>
                  <a:lnTo>
                    <a:pt x="906" y="529"/>
                  </a:lnTo>
                  <a:lnTo>
                    <a:pt x="905" y="531"/>
                  </a:lnTo>
                  <a:lnTo>
                    <a:pt x="904" y="536"/>
                  </a:lnTo>
                  <a:lnTo>
                    <a:pt x="900" y="539"/>
                  </a:lnTo>
                  <a:lnTo>
                    <a:pt x="896" y="541"/>
                  </a:lnTo>
                  <a:lnTo>
                    <a:pt x="890" y="545"/>
                  </a:lnTo>
                  <a:lnTo>
                    <a:pt x="889" y="545"/>
                  </a:lnTo>
                  <a:lnTo>
                    <a:pt x="887" y="547"/>
                  </a:lnTo>
                  <a:lnTo>
                    <a:pt x="886" y="547"/>
                  </a:lnTo>
                  <a:lnTo>
                    <a:pt x="885" y="548"/>
                  </a:lnTo>
                  <a:lnTo>
                    <a:pt x="881" y="549"/>
                  </a:lnTo>
                  <a:lnTo>
                    <a:pt x="880" y="550"/>
                  </a:lnTo>
                  <a:lnTo>
                    <a:pt x="875" y="550"/>
                  </a:lnTo>
                  <a:lnTo>
                    <a:pt x="873" y="550"/>
                  </a:lnTo>
                  <a:lnTo>
                    <a:pt x="872" y="550"/>
                  </a:lnTo>
                  <a:lnTo>
                    <a:pt x="870" y="552"/>
                  </a:lnTo>
                  <a:lnTo>
                    <a:pt x="866" y="552"/>
                  </a:lnTo>
                  <a:lnTo>
                    <a:pt x="864" y="552"/>
                  </a:lnTo>
                  <a:lnTo>
                    <a:pt x="858" y="554"/>
                  </a:lnTo>
                  <a:lnTo>
                    <a:pt x="856" y="555"/>
                  </a:lnTo>
                  <a:lnTo>
                    <a:pt x="852" y="557"/>
                  </a:lnTo>
                  <a:lnTo>
                    <a:pt x="851" y="557"/>
                  </a:lnTo>
                  <a:lnTo>
                    <a:pt x="845" y="558"/>
                  </a:lnTo>
                  <a:lnTo>
                    <a:pt x="843" y="560"/>
                  </a:lnTo>
                  <a:lnTo>
                    <a:pt x="838" y="560"/>
                  </a:lnTo>
                  <a:lnTo>
                    <a:pt x="837" y="560"/>
                  </a:lnTo>
                  <a:lnTo>
                    <a:pt x="836" y="561"/>
                  </a:lnTo>
                  <a:lnTo>
                    <a:pt x="835" y="561"/>
                  </a:lnTo>
                  <a:lnTo>
                    <a:pt x="834" y="561"/>
                  </a:lnTo>
                  <a:lnTo>
                    <a:pt x="830" y="562"/>
                  </a:lnTo>
                  <a:lnTo>
                    <a:pt x="829" y="562"/>
                  </a:lnTo>
                  <a:lnTo>
                    <a:pt x="827" y="563"/>
                  </a:lnTo>
                  <a:lnTo>
                    <a:pt x="823" y="564"/>
                  </a:lnTo>
                  <a:lnTo>
                    <a:pt x="822" y="564"/>
                  </a:lnTo>
                  <a:lnTo>
                    <a:pt x="818" y="564"/>
                  </a:lnTo>
                  <a:lnTo>
                    <a:pt x="813" y="564"/>
                  </a:lnTo>
                  <a:lnTo>
                    <a:pt x="806" y="563"/>
                  </a:lnTo>
                  <a:lnTo>
                    <a:pt x="801" y="562"/>
                  </a:lnTo>
                  <a:lnTo>
                    <a:pt x="800" y="562"/>
                  </a:lnTo>
                  <a:lnTo>
                    <a:pt x="799" y="562"/>
                  </a:lnTo>
                  <a:lnTo>
                    <a:pt x="797" y="562"/>
                  </a:lnTo>
                  <a:lnTo>
                    <a:pt x="792" y="561"/>
                  </a:lnTo>
                  <a:lnTo>
                    <a:pt x="788" y="558"/>
                  </a:lnTo>
                  <a:lnTo>
                    <a:pt x="785" y="557"/>
                  </a:lnTo>
                  <a:lnTo>
                    <a:pt x="782" y="555"/>
                  </a:lnTo>
                  <a:lnTo>
                    <a:pt x="780" y="555"/>
                  </a:lnTo>
                  <a:lnTo>
                    <a:pt x="780" y="554"/>
                  </a:lnTo>
                  <a:lnTo>
                    <a:pt x="779" y="555"/>
                  </a:lnTo>
                  <a:lnTo>
                    <a:pt x="779" y="554"/>
                  </a:lnTo>
                  <a:lnTo>
                    <a:pt x="778" y="555"/>
                  </a:lnTo>
                  <a:lnTo>
                    <a:pt x="776" y="556"/>
                  </a:lnTo>
                  <a:lnTo>
                    <a:pt x="775" y="557"/>
                  </a:lnTo>
                  <a:lnTo>
                    <a:pt x="774" y="557"/>
                  </a:lnTo>
                  <a:lnTo>
                    <a:pt x="774" y="558"/>
                  </a:lnTo>
                  <a:lnTo>
                    <a:pt x="771" y="560"/>
                  </a:lnTo>
                  <a:lnTo>
                    <a:pt x="770" y="561"/>
                  </a:lnTo>
                  <a:lnTo>
                    <a:pt x="768" y="562"/>
                  </a:lnTo>
                  <a:lnTo>
                    <a:pt x="765" y="563"/>
                  </a:lnTo>
                  <a:lnTo>
                    <a:pt x="763" y="564"/>
                  </a:lnTo>
                  <a:lnTo>
                    <a:pt x="758" y="566"/>
                  </a:lnTo>
                  <a:lnTo>
                    <a:pt x="754" y="566"/>
                  </a:lnTo>
                  <a:lnTo>
                    <a:pt x="752" y="566"/>
                  </a:lnTo>
                  <a:lnTo>
                    <a:pt x="750" y="568"/>
                  </a:lnTo>
                  <a:lnTo>
                    <a:pt x="746" y="568"/>
                  </a:lnTo>
                  <a:lnTo>
                    <a:pt x="743" y="569"/>
                  </a:lnTo>
                  <a:lnTo>
                    <a:pt x="742" y="571"/>
                  </a:lnTo>
                  <a:lnTo>
                    <a:pt x="741" y="572"/>
                  </a:lnTo>
                  <a:lnTo>
                    <a:pt x="740" y="574"/>
                  </a:lnTo>
                  <a:lnTo>
                    <a:pt x="739" y="575"/>
                  </a:lnTo>
                  <a:lnTo>
                    <a:pt x="735" y="579"/>
                  </a:lnTo>
                  <a:lnTo>
                    <a:pt x="734" y="581"/>
                  </a:lnTo>
                  <a:lnTo>
                    <a:pt x="733" y="583"/>
                  </a:lnTo>
                  <a:lnTo>
                    <a:pt x="730" y="589"/>
                  </a:lnTo>
                  <a:lnTo>
                    <a:pt x="728" y="590"/>
                  </a:lnTo>
                  <a:lnTo>
                    <a:pt x="728" y="591"/>
                  </a:lnTo>
                  <a:lnTo>
                    <a:pt x="726" y="595"/>
                  </a:lnTo>
                  <a:lnTo>
                    <a:pt x="725" y="597"/>
                  </a:lnTo>
                  <a:lnTo>
                    <a:pt x="725" y="598"/>
                  </a:lnTo>
                  <a:lnTo>
                    <a:pt x="724" y="603"/>
                  </a:lnTo>
                  <a:lnTo>
                    <a:pt x="723" y="606"/>
                  </a:lnTo>
                  <a:lnTo>
                    <a:pt x="723" y="607"/>
                  </a:lnTo>
                  <a:lnTo>
                    <a:pt x="723" y="608"/>
                  </a:lnTo>
                  <a:lnTo>
                    <a:pt x="722" y="611"/>
                  </a:lnTo>
                  <a:lnTo>
                    <a:pt x="722" y="613"/>
                  </a:lnTo>
                  <a:lnTo>
                    <a:pt x="720" y="613"/>
                  </a:lnTo>
                  <a:lnTo>
                    <a:pt x="720" y="614"/>
                  </a:lnTo>
                  <a:lnTo>
                    <a:pt x="719" y="616"/>
                  </a:lnTo>
                  <a:lnTo>
                    <a:pt x="719" y="617"/>
                  </a:lnTo>
                  <a:lnTo>
                    <a:pt x="718" y="620"/>
                  </a:lnTo>
                  <a:lnTo>
                    <a:pt x="716" y="627"/>
                  </a:lnTo>
                  <a:lnTo>
                    <a:pt x="715" y="631"/>
                  </a:lnTo>
                  <a:lnTo>
                    <a:pt x="715" y="636"/>
                  </a:lnTo>
                  <a:lnTo>
                    <a:pt x="715" y="637"/>
                  </a:lnTo>
                  <a:lnTo>
                    <a:pt x="714" y="638"/>
                  </a:lnTo>
                  <a:lnTo>
                    <a:pt x="714" y="639"/>
                  </a:lnTo>
                  <a:lnTo>
                    <a:pt x="713" y="641"/>
                  </a:lnTo>
                  <a:lnTo>
                    <a:pt x="711" y="642"/>
                  </a:lnTo>
                  <a:lnTo>
                    <a:pt x="711" y="645"/>
                  </a:lnTo>
                  <a:lnTo>
                    <a:pt x="710" y="646"/>
                  </a:lnTo>
                  <a:lnTo>
                    <a:pt x="710" y="647"/>
                  </a:lnTo>
                  <a:lnTo>
                    <a:pt x="710" y="649"/>
                  </a:lnTo>
                  <a:lnTo>
                    <a:pt x="710" y="653"/>
                  </a:lnTo>
                  <a:lnTo>
                    <a:pt x="710" y="654"/>
                  </a:lnTo>
                  <a:lnTo>
                    <a:pt x="710" y="655"/>
                  </a:lnTo>
                  <a:lnTo>
                    <a:pt x="710" y="656"/>
                  </a:lnTo>
                  <a:lnTo>
                    <a:pt x="710" y="657"/>
                  </a:lnTo>
                  <a:lnTo>
                    <a:pt x="710" y="658"/>
                  </a:lnTo>
                  <a:lnTo>
                    <a:pt x="710" y="660"/>
                  </a:lnTo>
                  <a:lnTo>
                    <a:pt x="710" y="662"/>
                  </a:lnTo>
                  <a:lnTo>
                    <a:pt x="710" y="663"/>
                  </a:lnTo>
                  <a:lnTo>
                    <a:pt x="710" y="664"/>
                  </a:lnTo>
                  <a:lnTo>
                    <a:pt x="710" y="665"/>
                  </a:lnTo>
                  <a:lnTo>
                    <a:pt x="710" y="666"/>
                  </a:lnTo>
                  <a:lnTo>
                    <a:pt x="710" y="667"/>
                  </a:lnTo>
                  <a:lnTo>
                    <a:pt x="710" y="669"/>
                  </a:lnTo>
                  <a:lnTo>
                    <a:pt x="710" y="670"/>
                  </a:lnTo>
                  <a:lnTo>
                    <a:pt x="710" y="671"/>
                  </a:lnTo>
                  <a:lnTo>
                    <a:pt x="709" y="672"/>
                  </a:lnTo>
                  <a:lnTo>
                    <a:pt x="709" y="673"/>
                  </a:lnTo>
                  <a:lnTo>
                    <a:pt x="708" y="674"/>
                  </a:lnTo>
                  <a:lnTo>
                    <a:pt x="708" y="675"/>
                  </a:lnTo>
                  <a:lnTo>
                    <a:pt x="707" y="677"/>
                  </a:lnTo>
                  <a:lnTo>
                    <a:pt x="707" y="678"/>
                  </a:lnTo>
                  <a:lnTo>
                    <a:pt x="706" y="679"/>
                  </a:lnTo>
                  <a:lnTo>
                    <a:pt x="706" y="680"/>
                  </a:lnTo>
                  <a:lnTo>
                    <a:pt x="705" y="680"/>
                  </a:lnTo>
                  <a:lnTo>
                    <a:pt x="705" y="681"/>
                  </a:lnTo>
                  <a:lnTo>
                    <a:pt x="703" y="681"/>
                  </a:lnTo>
                  <a:lnTo>
                    <a:pt x="702" y="683"/>
                  </a:lnTo>
                  <a:lnTo>
                    <a:pt x="701" y="683"/>
                  </a:lnTo>
                  <a:lnTo>
                    <a:pt x="701" y="684"/>
                  </a:lnTo>
                  <a:lnTo>
                    <a:pt x="700" y="686"/>
                  </a:lnTo>
                  <a:lnTo>
                    <a:pt x="699" y="686"/>
                  </a:lnTo>
                  <a:lnTo>
                    <a:pt x="699" y="687"/>
                  </a:lnTo>
                  <a:lnTo>
                    <a:pt x="699" y="688"/>
                  </a:lnTo>
                  <a:lnTo>
                    <a:pt x="698" y="688"/>
                  </a:lnTo>
                  <a:lnTo>
                    <a:pt x="697" y="689"/>
                  </a:lnTo>
                  <a:lnTo>
                    <a:pt x="697" y="690"/>
                  </a:lnTo>
                  <a:lnTo>
                    <a:pt x="696" y="690"/>
                  </a:lnTo>
                  <a:lnTo>
                    <a:pt x="694" y="691"/>
                  </a:lnTo>
                  <a:lnTo>
                    <a:pt x="693" y="692"/>
                  </a:lnTo>
                  <a:lnTo>
                    <a:pt x="692" y="694"/>
                  </a:lnTo>
                  <a:lnTo>
                    <a:pt x="691" y="694"/>
                  </a:lnTo>
                  <a:lnTo>
                    <a:pt x="690" y="694"/>
                  </a:lnTo>
                  <a:lnTo>
                    <a:pt x="690" y="695"/>
                  </a:lnTo>
                  <a:lnTo>
                    <a:pt x="689" y="695"/>
                  </a:lnTo>
                  <a:lnTo>
                    <a:pt x="687" y="696"/>
                  </a:lnTo>
                  <a:lnTo>
                    <a:pt x="682" y="699"/>
                  </a:lnTo>
                  <a:lnTo>
                    <a:pt x="680" y="700"/>
                  </a:lnTo>
                  <a:lnTo>
                    <a:pt x="677" y="702"/>
                  </a:lnTo>
                  <a:lnTo>
                    <a:pt x="676" y="702"/>
                  </a:lnTo>
                  <a:lnTo>
                    <a:pt x="675" y="703"/>
                  </a:lnTo>
                  <a:lnTo>
                    <a:pt x="674" y="703"/>
                  </a:lnTo>
                  <a:lnTo>
                    <a:pt x="673" y="704"/>
                  </a:lnTo>
                  <a:lnTo>
                    <a:pt x="672" y="704"/>
                  </a:lnTo>
                  <a:lnTo>
                    <a:pt x="663" y="705"/>
                  </a:lnTo>
                  <a:lnTo>
                    <a:pt x="660" y="705"/>
                  </a:lnTo>
                  <a:lnTo>
                    <a:pt x="659" y="705"/>
                  </a:lnTo>
                  <a:lnTo>
                    <a:pt x="655" y="706"/>
                  </a:lnTo>
                  <a:lnTo>
                    <a:pt x="651" y="707"/>
                  </a:lnTo>
                  <a:lnTo>
                    <a:pt x="650" y="707"/>
                  </a:lnTo>
                  <a:lnTo>
                    <a:pt x="648" y="707"/>
                  </a:lnTo>
                  <a:lnTo>
                    <a:pt x="646" y="708"/>
                  </a:lnTo>
                  <a:lnTo>
                    <a:pt x="645" y="708"/>
                  </a:lnTo>
                  <a:lnTo>
                    <a:pt x="644" y="708"/>
                  </a:lnTo>
                  <a:lnTo>
                    <a:pt x="642" y="708"/>
                  </a:lnTo>
                  <a:lnTo>
                    <a:pt x="641" y="708"/>
                  </a:lnTo>
                  <a:lnTo>
                    <a:pt x="640" y="708"/>
                  </a:lnTo>
                  <a:lnTo>
                    <a:pt x="640" y="707"/>
                  </a:lnTo>
                  <a:lnTo>
                    <a:pt x="639" y="707"/>
                  </a:lnTo>
                  <a:lnTo>
                    <a:pt x="638" y="706"/>
                  </a:lnTo>
                  <a:lnTo>
                    <a:pt x="638" y="705"/>
                  </a:lnTo>
                  <a:lnTo>
                    <a:pt x="638" y="704"/>
                  </a:lnTo>
                  <a:lnTo>
                    <a:pt x="638" y="703"/>
                  </a:lnTo>
                  <a:lnTo>
                    <a:pt x="638" y="702"/>
                  </a:lnTo>
                  <a:lnTo>
                    <a:pt x="638" y="700"/>
                  </a:lnTo>
                  <a:lnTo>
                    <a:pt x="639" y="700"/>
                  </a:lnTo>
                  <a:lnTo>
                    <a:pt x="639" y="699"/>
                  </a:lnTo>
                  <a:lnTo>
                    <a:pt x="640" y="699"/>
                  </a:lnTo>
                  <a:lnTo>
                    <a:pt x="641" y="699"/>
                  </a:lnTo>
                  <a:lnTo>
                    <a:pt x="642" y="698"/>
                  </a:lnTo>
                  <a:lnTo>
                    <a:pt x="644" y="698"/>
                  </a:lnTo>
                  <a:lnTo>
                    <a:pt x="645" y="697"/>
                  </a:lnTo>
                  <a:lnTo>
                    <a:pt x="647" y="695"/>
                  </a:lnTo>
                  <a:lnTo>
                    <a:pt x="647" y="694"/>
                  </a:lnTo>
                  <a:lnTo>
                    <a:pt x="648" y="692"/>
                  </a:lnTo>
                  <a:lnTo>
                    <a:pt x="648" y="691"/>
                  </a:lnTo>
                  <a:lnTo>
                    <a:pt x="648" y="690"/>
                  </a:lnTo>
                  <a:lnTo>
                    <a:pt x="648" y="689"/>
                  </a:lnTo>
                  <a:lnTo>
                    <a:pt x="648" y="686"/>
                  </a:lnTo>
                  <a:lnTo>
                    <a:pt x="647" y="684"/>
                  </a:lnTo>
                  <a:lnTo>
                    <a:pt x="646" y="681"/>
                  </a:lnTo>
                  <a:lnTo>
                    <a:pt x="645" y="681"/>
                  </a:lnTo>
                  <a:lnTo>
                    <a:pt x="644" y="679"/>
                  </a:lnTo>
                  <a:lnTo>
                    <a:pt x="642" y="678"/>
                  </a:lnTo>
                  <a:lnTo>
                    <a:pt x="641" y="677"/>
                  </a:lnTo>
                  <a:lnTo>
                    <a:pt x="640" y="675"/>
                  </a:lnTo>
                  <a:lnTo>
                    <a:pt x="638" y="675"/>
                  </a:lnTo>
                  <a:lnTo>
                    <a:pt x="636" y="673"/>
                  </a:lnTo>
                  <a:lnTo>
                    <a:pt x="634" y="673"/>
                  </a:lnTo>
                  <a:lnTo>
                    <a:pt x="632" y="671"/>
                  </a:lnTo>
                  <a:lnTo>
                    <a:pt x="628" y="667"/>
                  </a:lnTo>
                  <a:lnTo>
                    <a:pt x="628" y="666"/>
                  </a:lnTo>
                  <a:lnTo>
                    <a:pt x="625" y="665"/>
                  </a:lnTo>
                  <a:lnTo>
                    <a:pt x="614" y="657"/>
                  </a:lnTo>
                  <a:lnTo>
                    <a:pt x="613" y="657"/>
                  </a:lnTo>
                  <a:lnTo>
                    <a:pt x="610" y="657"/>
                  </a:lnTo>
                  <a:lnTo>
                    <a:pt x="607" y="657"/>
                  </a:lnTo>
                  <a:lnTo>
                    <a:pt x="603" y="657"/>
                  </a:lnTo>
                  <a:lnTo>
                    <a:pt x="599" y="658"/>
                  </a:lnTo>
                  <a:lnTo>
                    <a:pt x="596" y="658"/>
                  </a:lnTo>
                  <a:lnTo>
                    <a:pt x="594" y="658"/>
                  </a:lnTo>
                  <a:lnTo>
                    <a:pt x="590" y="658"/>
                  </a:lnTo>
                  <a:lnTo>
                    <a:pt x="587" y="658"/>
                  </a:lnTo>
                  <a:lnTo>
                    <a:pt x="585" y="658"/>
                  </a:lnTo>
                  <a:lnTo>
                    <a:pt x="581" y="657"/>
                  </a:lnTo>
                  <a:lnTo>
                    <a:pt x="580" y="657"/>
                  </a:lnTo>
                  <a:lnTo>
                    <a:pt x="579" y="657"/>
                  </a:lnTo>
                  <a:lnTo>
                    <a:pt x="577" y="656"/>
                  </a:lnTo>
                  <a:lnTo>
                    <a:pt x="573" y="656"/>
                  </a:lnTo>
                  <a:lnTo>
                    <a:pt x="570" y="656"/>
                  </a:lnTo>
                  <a:lnTo>
                    <a:pt x="570" y="657"/>
                  </a:lnTo>
                  <a:lnTo>
                    <a:pt x="568" y="657"/>
                  </a:lnTo>
                  <a:lnTo>
                    <a:pt x="565" y="658"/>
                  </a:lnTo>
                  <a:lnTo>
                    <a:pt x="561" y="660"/>
                  </a:lnTo>
                  <a:lnTo>
                    <a:pt x="558" y="663"/>
                  </a:lnTo>
                  <a:lnTo>
                    <a:pt x="555" y="664"/>
                  </a:lnTo>
                  <a:lnTo>
                    <a:pt x="554" y="665"/>
                  </a:lnTo>
                  <a:lnTo>
                    <a:pt x="553" y="665"/>
                  </a:lnTo>
                  <a:lnTo>
                    <a:pt x="552" y="665"/>
                  </a:lnTo>
                  <a:lnTo>
                    <a:pt x="551" y="665"/>
                  </a:lnTo>
                  <a:lnTo>
                    <a:pt x="550" y="665"/>
                  </a:lnTo>
                  <a:lnTo>
                    <a:pt x="548" y="665"/>
                  </a:lnTo>
                  <a:lnTo>
                    <a:pt x="547" y="666"/>
                  </a:lnTo>
                  <a:lnTo>
                    <a:pt x="545" y="667"/>
                  </a:lnTo>
                  <a:lnTo>
                    <a:pt x="541" y="671"/>
                  </a:lnTo>
                  <a:lnTo>
                    <a:pt x="538" y="672"/>
                  </a:lnTo>
                  <a:lnTo>
                    <a:pt x="536" y="672"/>
                  </a:lnTo>
                  <a:lnTo>
                    <a:pt x="533" y="673"/>
                  </a:lnTo>
                  <a:lnTo>
                    <a:pt x="532" y="673"/>
                  </a:lnTo>
                  <a:lnTo>
                    <a:pt x="527" y="673"/>
                  </a:lnTo>
                  <a:lnTo>
                    <a:pt x="522" y="674"/>
                  </a:lnTo>
                  <a:lnTo>
                    <a:pt x="515" y="675"/>
                  </a:lnTo>
                  <a:lnTo>
                    <a:pt x="510" y="677"/>
                  </a:lnTo>
                  <a:lnTo>
                    <a:pt x="508" y="678"/>
                  </a:lnTo>
                  <a:lnTo>
                    <a:pt x="507" y="679"/>
                  </a:lnTo>
                  <a:lnTo>
                    <a:pt x="505" y="681"/>
                  </a:lnTo>
                  <a:lnTo>
                    <a:pt x="504" y="683"/>
                  </a:lnTo>
                  <a:lnTo>
                    <a:pt x="503" y="684"/>
                  </a:lnTo>
                  <a:lnTo>
                    <a:pt x="503" y="688"/>
                  </a:lnTo>
                  <a:lnTo>
                    <a:pt x="503" y="690"/>
                  </a:lnTo>
                  <a:lnTo>
                    <a:pt x="504" y="694"/>
                  </a:lnTo>
                  <a:lnTo>
                    <a:pt x="504" y="696"/>
                  </a:lnTo>
                  <a:lnTo>
                    <a:pt x="504" y="697"/>
                  </a:lnTo>
                  <a:lnTo>
                    <a:pt x="504" y="698"/>
                  </a:lnTo>
                  <a:lnTo>
                    <a:pt x="503" y="699"/>
                  </a:lnTo>
                  <a:lnTo>
                    <a:pt x="502" y="702"/>
                  </a:lnTo>
                  <a:lnTo>
                    <a:pt x="502" y="703"/>
                  </a:lnTo>
                  <a:lnTo>
                    <a:pt x="499" y="706"/>
                  </a:lnTo>
                  <a:lnTo>
                    <a:pt x="496" y="709"/>
                  </a:lnTo>
                  <a:lnTo>
                    <a:pt x="495" y="714"/>
                  </a:lnTo>
                  <a:lnTo>
                    <a:pt x="493" y="717"/>
                  </a:lnTo>
                  <a:lnTo>
                    <a:pt x="491" y="720"/>
                  </a:lnTo>
                  <a:lnTo>
                    <a:pt x="490" y="721"/>
                  </a:lnTo>
                  <a:lnTo>
                    <a:pt x="489" y="721"/>
                  </a:lnTo>
                  <a:lnTo>
                    <a:pt x="487" y="722"/>
                  </a:lnTo>
                  <a:lnTo>
                    <a:pt x="485" y="722"/>
                  </a:lnTo>
                  <a:lnTo>
                    <a:pt x="483" y="722"/>
                  </a:lnTo>
                  <a:lnTo>
                    <a:pt x="481" y="721"/>
                  </a:lnTo>
                  <a:lnTo>
                    <a:pt x="479" y="720"/>
                  </a:lnTo>
                  <a:lnTo>
                    <a:pt x="477" y="719"/>
                  </a:lnTo>
                  <a:lnTo>
                    <a:pt x="473" y="716"/>
                  </a:lnTo>
                  <a:lnTo>
                    <a:pt x="470" y="715"/>
                  </a:lnTo>
                  <a:lnTo>
                    <a:pt x="468" y="716"/>
                  </a:lnTo>
                  <a:lnTo>
                    <a:pt x="466" y="716"/>
                  </a:lnTo>
                  <a:lnTo>
                    <a:pt x="465" y="717"/>
                  </a:lnTo>
                  <a:lnTo>
                    <a:pt x="465" y="719"/>
                  </a:lnTo>
                  <a:lnTo>
                    <a:pt x="464" y="720"/>
                  </a:lnTo>
                  <a:lnTo>
                    <a:pt x="464" y="721"/>
                  </a:lnTo>
                  <a:lnTo>
                    <a:pt x="464" y="722"/>
                  </a:lnTo>
                  <a:lnTo>
                    <a:pt x="462" y="723"/>
                  </a:lnTo>
                  <a:lnTo>
                    <a:pt x="462" y="728"/>
                  </a:lnTo>
                  <a:lnTo>
                    <a:pt x="464" y="731"/>
                  </a:lnTo>
                  <a:lnTo>
                    <a:pt x="464" y="736"/>
                  </a:lnTo>
                  <a:lnTo>
                    <a:pt x="465" y="740"/>
                  </a:lnTo>
                  <a:lnTo>
                    <a:pt x="467" y="746"/>
                  </a:lnTo>
                  <a:lnTo>
                    <a:pt x="468" y="754"/>
                  </a:lnTo>
                  <a:lnTo>
                    <a:pt x="468" y="756"/>
                  </a:lnTo>
                  <a:lnTo>
                    <a:pt x="468" y="758"/>
                  </a:lnTo>
                  <a:lnTo>
                    <a:pt x="468" y="761"/>
                  </a:lnTo>
                  <a:lnTo>
                    <a:pt x="467" y="763"/>
                  </a:lnTo>
                  <a:lnTo>
                    <a:pt x="467" y="764"/>
                  </a:lnTo>
                  <a:lnTo>
                    <a:pt x="466" y="765"/>
                  </a:lnTo>
                  <a:lnTo>
                    <a:pt x="465" y="765"/>
                  </a:lnTo>
                  <a:lnTo>
                    <a:pt x="465" y="766"/>
                  </a:lnTo>
                  <a:lnTo>
                    <a:pt x="465" y="767"/>
                  </a:lnTo>
                  <a:lnTo>
                    <a:pt x="464" y="767"/>
                  </a:lnTo>
                  <a:lnTo>
                    <a:pt x="464" y="769"/>
                  </a:lnTo>
                  <a:lnTo>
                    <a:pt x="461" y="770"/>
                  </a:lnTo>
                  <a:lnTo>
                    <a:pt x="459" y="771"/>
                  </a:lnTo>
                  <a:lnTo>
                    <a:pt x="457" y="772"/>
                  </a:lnTo>
                  <a:lnTo>
                    <a:pt x="456" y="773"/>
                  </a:lnTo>
                  <a:lnTo>
                    <a:pt x="455" y="773"/>
                  </a:lnTo>
                  <a:lnTo>
                    <a:pt x="453" y="773"/>
                  </a:lnTo>
                  <a:lnTo>
                    <a:pt x="452" y="773"/>
                  </a:lnTo>
                  <a:lnTo>
                    <a:pt x="451" y="773"/>
                  </a:lnTo>
                  <a:lnTo>
                    <a:pt x="450" y="772"/>
                  </a:lnTo>
                  <a:lnTo>
                    <a:pt x="449" y="772"/>
                  </a:lnTo>
                  <a:lnTo>
                    <a:pt x="448" y="771"/>
                  </a:lnTo>
                  <a:lnTo>
                    <a:pt x="446" y="770"/>
                  </a:lnTo>
                  <a:lnTo>
                    <a:pt x="444" y="769"/>
                  </a:lnTo>
                  <a:lnTo>
                    <a:pt x="441" y="767"/>
                  </a:lnTo>
                  <a:lnTo>
                    <a:pt x="440" y="766"/>
                  </a:lnTo>
                  <a:lnTo>
                    <a:pt x="439" y="765"/>
                  </a:lnTo>
                  <a:lnTo>
                    <a:pt x="438" y="765"/>
                  </a:lnTo>
                  <a:lnTo>
                    <a:pt x="436" y="764"/>
                  </a:lnTo>
                  <a:lnTo>
                    <a:pt x="436" y="763"/>
                  </a:lnTo>
                  <a:lnTo>
                    <a:pt x="435" y="763"/>
                  </a:lnTo>
                  <a:lnTo>
                    <a:pt x="435" y="762"/>
                  </a:lnTo>
                  <a:lnTo>
                    <a:pt x="435" y="761"/>
                  </a:lnTo>
                  <a:lnTo>
                    <a:pt x="435" y="759"/>
                  </a:lnTo>
                  <a:lnTo>
                    <a:pt x="435" y="757"/>
                  </a:lnTo>
                  <a:lnTo>
                    <a:pt x="434" y="756"/>
                  </a:lnTo>
                  <a:lnTo>
                    <a:pt x="434" y="755"/>
                  </a:lnTo>
                  <a:lnTo>
                    <a:pt x="433" y="752"/>
                  </a:lnTo>
                  <a:lnTo>
                    <a:pt x="432" y="750"/>
                  </a:lnTo>
                  <a:lnTo>
                    <a:pt x="432" y="749"/>
                  </a:lnTo>
                  <a:lnTo>
                    <a:pt x="430" y="748"/>
                  </a:lnTo>
                  <a:lnTo>
                    <a:pt x="430" y="747"/>
                  </a:lnTo>
                  <a:lnTo>
                    <a:pt x="429" y="746"/>
                  </a:lnTo>
                  <a:lnTo>
                    <a:pt x="427" y="745"/>
                  </a:lnTo>
                  <a:lnTo>
                    <a:pt x="426" y="745"/>
                  </a:lnTo>
                  <a:lnTo>
                    <a:pt x="425" y="744"/>
                  </a:lnTo>
                  <a:lnTo>
                    <a:pt x="424" y="744"/>
                  </a:lnTo>
                  <a:lnTo>
                    <a:pt x="423" y="744"/>
                  </a:lnTo>
                  <a:lnTo>
                    <a:pt x="422" y="744"/>
                  </a:lnTo>
                  <a:lnTo>
                    <a:pt x="421" y="744"/>
                  </a:lnTo>
                  <a:lnTo>
                    <a:pt x="419" y="744"/>
                  </a:lnTo>
                  <a:lnTo>
                    <a:pt x="419" y="745"/>
                  </a:lnTo>
                  <a:lnTo>
                    <a:pt x="418" y="745"/>
                  </a:lnTo>
                  <a:lnTo>
                    <a:pt x="418" y="746"/>
                  </a:lnTo>
                  <a:lnTo>
                    <a:pt x="418" y="747"/>
                  </a:lnTo>
                  <a:lnTo>
                    <a:pt x="417" y="747"/>
                  </a:lnTo>
                  <a:lnTo>
                    <a:pt x="417" y="748"/>
                  </a:lnTo>
                  <a:lnTo>
                    <a:pt x="416" y="749"/>
                  </a:lnTo>
                  <a:lnTo>
                    <a:pt x="416" y="750"/>
                  </a:lnTo>
                  <a:lnTo>
                    <a:pt x="415" y="750"/>
                  </a:lnTo>
                  <a:lnTo>
                    <a:pt x="414" y="752"/>
                  </a:lnTo>
                  <a:lnTo>
                    <a:pt x="413" y="753"/>
                  </a:lnTo>
                  <a:lnTo>
                    <a:pt x="412" y="753"/>
                  </a:lnTo>
                  <a:lnTo>
                    <a:pt x="412" y="754"/>
                  </a:lnTo>
                  <a:lnTo>
                    <a:pt x="410" y="754"/>
                  </a:lnTo>
                  <a:lnTo>
                    <a:pt x="409" y="755"/>
                  </a:lnTo>
                  <a:lnTo>
                    <a:pt x="408" y="755"/>
                  </a:lnTo>
                  <a:lnTo>
                    <a:pt x="407" y="756"/>
                  </a:lnTo>
                  <a:lnTo>
                    <a:pt x="404" y="757"/>
                  </a:lnTo>
                  <a:lnTo>
                    <a:pt x="400" y="758"/>
                  </a:lnTo>
                  <a:lnTo>
                    <a:pt x="399" y="758"/>
                  </a:lnTo>
                  <a:lnTo>
                    <a:pt x="398" y="758"/>
                  </a:lnTo>
                  <a:lnTo>
                    <a:pt x="397" y="759"/>
                  </a:lnTo>
                  <a:lnTo>
                    <a:pt x="396" y="759"/>
                  </a:lnTo>
                  <a:lnTo>
                    <a:pt x="395" y="759"/>
                  </a:lnTo>
                  <a:lnTo>
                    <a:pt x="393" y="759"/>
                  </a:lnTo>
                  <a:lnTo>
                    <a:pt x="392" y="759"/>
                  </a:lnTo>
                  <a:lnTo>
                    <a:pt x="390" y="759"/>
                  </a:lnTo>
                  <a:lnTo>
                    <a:pt x="389" y="761"/>
                  </a:lnTo>
                  <a:lnTo>
                    <a:pt x="387" y="761"/>
                  </a:lnTo>
                  <a:lnTo>
                    <a:pt x="386" y="761"/>
                  </a:lnTo>
                  <a:lnTo>
                    <a:pt x="384" y="761"/>
                  </a:lnTo>
                  <a:lnTo>
                    <a:pt x="383" y="761"/>
                  </a:lnTo>
                  <a:lnTo>
                    <a:pt x="382" y="759"/>
                  </a:lnTo>
                  <a:lnTo>
                    <a:pt x="380" y="759"/>
                  </a:lnTo>
                  <a:lnTo>
                    <a:pt x="379" y="759"/>
                  </a:lnTo>
                  <a:lnTo>
                    <a:pt x="379" y="758"/>
                  </a:lnTo>
                  <a:lnTo>
                    <a:pt x="378" y="758"/>
                  </a:lnTo>
                  <a:lnTo>
                    <a:pt x="377" y="758"/>
                  </a:lnTo>
                  <a:lnTo>
                    <a:pt x="377" y="757"/>
                  </a:lnTo>
                  <a:lnTo>
                    <a:pt x="374" y="756"/>
                  </a:lnTo>
                  <a:lnTo>
                    <a:pt x="373" y="756"/>
                  </a:lnTo>
                  <a:lnTo>
                    <a:pt x="372" y="756"/>
                  </a:lnTo>
                  <a:lnTo>
                    <a:pt x="372" y="755"/>
                  </a:lnTo>
                  <a:lnTo>
                    <a:pt x="371" y="755"/>
                  </a:lnTo>
                  <a:lnTo>
                    <a:pt x="370" y="754"/>
                  </a:lnTo>
                  <a:lnTo>
                    <a:pt x="369" y="754"/>
                  </a:lnTo>
                  <a:lnTo>
                    <a:pt x="367" y="753"/>
                  </a:lnTo>
                  <a:lnTo>
                    <a:pt x="366" y="752"/>
                  </a:lnTo>
                  <a:lnTo>
                    <a:pt x="365" y="750"/>
                  </a:lnTo>
                  <a:lnTo>
                    <a:pt x="364" y="750"/>
                  </a:lnTo>
                  <a:lnTo>
                    <a:pt x="363" y="749"/>
                  </a:lnTo>
                  <a:lnTo>
                    <a:pt x="362" y="748"/>
                  </a:lnTo>
                  <a:lnTo>
                    <a:pt x="362" y="747"/>
                  </a:lnTo>
                  <a:lnTo>
                    <a:pt x="361" y="747"/>
                  </a:lnTo>
                  <a:lnTo>
                    <a:pt x="361" y="746"/>
                  </a:lnTo>
                  <a:lnTo>
                    <a:pt x="361" y="745"/>
                  </a:lnTo>
                  <a:lnTo>
                    <a:pt x="360" y="744"/>
                  </a:lnTo>
                  <a:lnTo>
                    <a:pt x="358" y="744"/>
                  </a:lnTo>
                  <a:lnTo>
                    <a:pt x="357" y="741"/>
                  </a:lnTo>
                  <a:lnTo>
                    <a:pt x="357" y="740"/>
                  </a:lnTo>
                  <a:lnTo>
                    <a:pt x="356" y="739"/>
                  </a:lnTo>
                  <a:lnTo>
                    <a:pt x="356" y="738"/>
                  </a:lnTo>
                  <a:lnTo>
                    <a:pt x="356" y="736"/>
                  </a:lnTo>
                  <a:lnTo>
                    <a:pt x="355" y="734"/>
                  </a:lnTo>
                  <a:lnTo>
                    <a:pt x="355" y="733"/>
                  </a:lnTo>
                  <a:lnTo>
                    <a:pt x="355" y="732"/>
                  </a:lnTo>
                  <a:lnTo>
                    <a:pt x="356" y="731"/>
                  </a:lnTo>
                  <a:lnTo>
                    <a:pt x="356" y="730"/>
                  </a:lnTo>
                  <a:lnTo>
                    <a:pt x="356" y="729"/>
                  </a:lnTo>
                  <a:lnTo>
                    <a:pt x="357" y="728"/>
                  </a:lnTo>
                  <a:lnTo>
                    <a:pt x="358" y="728"/>
                  </a:lnTo>
                  <a:lnTo>
                    <a:pt x="362" y="728"/>
                  </a:lnTo>
                  <a:lnTo>
                    <a:pt x="363" y="728"/>
                  </a:lnTo>
                  <a:lnTo>
                    <a:pt x="364" y="728"/>
                  </a:lnTo>
                  <a:lnTo>
                    <a:pt x="365" y="728"/>
                  </a:lnTo>
                  <a:lnTo>
                    <a:pt x="366" y="728"/>
                  </a:lnTo>
                  <a:lnTo>
                    <a:pt x="367" y="728"/>
                  </a:lnTo>
                  <a:lnTo>
                    <a:pt x="369" y="727"/>
                  </a:lnTo>
                  <a:lnTo>
                    <a:pt x="369" y="725"/>
                  </a:lnTo>
                  <a:lnTo>
                    <a:pt x="370" y="725"/>
                  </a:lnTo>
                  <a:lnTo>
                    <a:pt x="371" y="724"/>
                  </a:lnTo>
                  <a:lnTo>
                    <a:pt x="371" y="723"/>
                  </a:lnTo>
                  <a:lnTo>
                    <a:pt x="371" y="722"/>
                  </a:lnTo>
                  <a:lnTo>
                    <a:pt x="370" y="722"/>
                  </a:lnTo>
                  <a:lnTo>
                    <a:pt x="370" y="721"/>
                  </a:lnTo>
                  <a:lnTo>
                    <a:pt x="370" y="720"/>
                  </a:lnTo>
                  <a:lnTo>
                    <a:pt x="370" y="719"/>
                  </a:lnTo>
                  <a:lnTo>
                    <a:pt x="369" y="717"/>
                  </a:lnTo>
                  <a:lnTo>
                    <a:pt x="369" y="716"/>
                  </a:lnTo>
                  <a:lnTo>
                    <a:pt x="369" y="715"/>
                  </a:lnTo>
                  <a:lnTo>
                    <a:pt x="367" y="715"/>
                  </a:lnTo>
                  <a:lnTo>
                    <a:pt x="367" y="714"/>
                  </a:lnTo>
                  <a:lnTo>
                    <a:pt x="366" y="714"/>
                  </a:lnTo>
                  <a:lnTo>
                    <a:pt x="366" y="713"/>
                  </a:lnTo>
                  <a:lnTo>
                    <a:pt x="365" y="712"/>
                  </a:lnTo>
                  <a:lnTo>
                    <a:pt x="364" y="712"/>
                  </a:lnTo>
                  <a:lnTo>
                    <a:pt x="363" y="712"/>
                  </a:lnTo>
                  <a:lnTo>
                    <a:pt x="362" y="712"/>
                  </a:lnTo>
                  <a:lnTo>
                    <a:pt x="361" y="712"/>
                  </a:lnTo>
                  <a:lnTo>
                    <a:pt x="360" y="712"/>
                  </a:lnTo>
                  <a:lnTo>
                    <a:pt x="358" y="712"/>
                  </a:lnTo>
                  <a:lnTo>
                    <a:pt x="357" y="712"/>
                  </a:lnTo>
                  <a:lnTo>
                    <a:pt x="356" y="712"/>
                  </a:lnTo>
                  <a:lnTo>
                    <a:pt x="355" y="712"/>
                  </a:lnTo>
                  <a:lnTo>
                    <a:pt x="354" y="712"/>
                  </a:lnTo>
                  <a:lnTo>
                    <a:pt x="354" y="713"/>
                  </a:lnTo>
                  <a:lnTo>
                    <a:pt x="353" y="714"/>
                  </a:lnTo>
                  <a:lnTo>
                    <a:pt x="352" y="714"/>
                  </a:lnTo>
                  <a:lnTo>
                    <a:pt x="352" y="715"/>
                  </a:lnTo>
                  <a:lnTo>
                    <a:pt x="350" y="715"/>
                  </a:lnTo>
                  <a:lnTo>
                    <a:pt x="349" y="716"/>
                  </a:lnTo>
                  <a:lnTo>
                    <a:pt x="348" y="717"/>
                  </a:lnTo>
                  <a:lnTo>
                    <a:pt x="347" y="719"/>
                  </a:lnTo>
                  <a:lnTo>
                    <a:pt x="347" y="720"/>
                  </a:lnTo>
                  <a:lnTo>
                    <a:pt x="346" y="721"/>
                  </a:lnTo>
                  <a:lnTo>
                    <a:pt x="346" y="722"/>
                  </a:lnTo>
                  <a:lnTo>
                    <a:pt x="346" y="723"/>
                  </a:lnTo>
                  <a:lnTo>
                    <a:pt x="346" y="724"/>
                  </a:lnTo>
                  <a:lnTo>
                    <a:pt x="345" y="725"/>
                  </a:lnTo>
                  <a:lnTo>
                    <a:pt x="345" y="727"/>
                  </a:lnTo>
                  <a:lnTo>
                    <a:pt x="344" y="727"/>
                  </a:lnTo>
                  <a:lnTo>
                    <a:pt x="344" y="728"/>
                  </a:lnTo>
                  <a:lnTo>
                    <a:pt x="343" y="728"/>
                  </a:lnTo>
                  <a:lnTo>
                    <a:pt x="341" y="728"/>
                  </a:lnTo>
                  <a:lnTo>
                    <a:pt x="340" y="729"/>
                  </a:lnTo>
                  <a:lnTo>
                    <a:pt x="339" y="729"/>
                  </a:lnTo>
                  <a:lnTo>
                    <a:pt x="338" y="729"/>
                  </a:lnTo>
                  <a:lnTo>
                    <a:pt x="337" y="730"/>
                  </a:lnTo>
                  <a:lnTo>
                    <a:pt x="336" y="730"/>
                  </a:lnTo>
                  <a:lnTo>
                    <a:pt x="335" y="730"/>
                  </a:lnTo>
                  <a:lnTo>
                    <a:pt x="334" y="730"/>
                  </a:lnTo>
                  <a:lnTo>
                    <a:pt x="332" y="730"/>
                  </a:lnTo>
                  <a:lnTo>
                    <a:pt x="328" y="729"/>
                  </a:lnTo>
                  <a:lnTo>
                    <a:pt x="327" y="729"/>
                  </a:lnTo>
                  <a:lnTo>
                    <a:pt x="326" y="729"/>
                  </a:lnTo>
                  <a:lnTo>
                    <a:pt x="326" y="728"/>
                  </a:lnTo>
                  <a:lnTo>
                    <a:pt x="324" y="728"/>
                  </a:lnTo>
                  <a:lnTo>
                    <a:pt x="323" y="727"/>
                  </a:lnTo>
                  <a:lnTo>
                    <a:pt x="322" y="725"/>
                  </a:lnTo>
                  <a:lnTo>
                    <a:pt x="321" y="725"/>
                  </a:lnTo>
                  <a:lnTo>
                    <a:pt x="320" y="725"/>
                  </a:lnTo>
                  <a:lnTo>
                    <a:pt x="320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7" y="724"/>
                  </a:lnTo>
                  <a:lnTo>
                    <a:pt x="315" y="724"/>
                  </a:lnTo>
                  <a:lnTo>
                    <a:pt x="313" y="724"/>
                  </a:lnTo>
                  <a:lnTo>
                    <a:pt x="311" y="723"/>
                  </a:lnTo>
                  <a:lnTo>
                    <a:pt x="309" y="723"/>
                  </a:lnTo>
                  <a:lnTo>
                    <a:pt x="306" y="723"/>
                  </a:lnTo>
                  <a:lnTo>
                    <a:pt x="305" y="723"/>
                  </a:lnTo>
                  <a:lnTo>
                    <a:pt x="303" y="724"/>
                  </a:lnTo>
                  <a:lnTo>
                    <a:pt x="302" y="724"/>
                  </a:lnTo>
                  <a:lnTo>
                    <a:pt x="300" y="723"/>
                  </a:lnTo>
                  <a:lnTo>
                    <a:pt x="298" y="723"/>
                  </a:lnTo>
                  <a:lnTo>
                    <a:pt x="297" y="723"/>
                  </a:lnTo>
                  <a:lnTo>
                    <a:pt x="295" y="723"/>
                  </a:lnTo>
                  <a:lnTo>
                    <a:pt x="294" y="723"/>
                  </a:lnTo>
                  <a:lnTo>
                    <a:pt x="293" y="723"/>
                  </a:lnTo>
                  <a:lnTo>
                    <a:pt x="292" y="723"/>
                  </a:lnTo>
                  <a:lnTo>
                    <a:pt x="291" y="723"/>
                  </a:lnTo>
                  <a:lnTo>
                    <a:pt x="289" y="723"/>
                  </a:lnTo>
                  <a:lnTo>
                    <a:pt x="289" y="722"/>
                  </a:lnTo>
                  <a:lnTo>
                    <a:pt x="288" y="722"/>
                  </a:lnTo>
                  <a:lnTo>
                    <a:pt x="287" y="721"/>
                  </a:lnTo>
                  <a:lnTo>
                    <a:pt x="286" y="720"/>
                  </a:lnTo>
                  <a:lnTo>
                    <a:pt x="285" y="719"/>
                  </a:lnTo>
                  <a:lnTo>
                    <a:pt x="285" y="717"/>
                  </a:lnTo>
                  <a:lnTo>
                    <a:pt x="284" y="717"/>
                  </a:lnTo>
                  <a:lnTo>
                    <a:pt x="284" y="716"/>
                  </a:lnTo>
                  <a:lnTo>
                    <a:pt x="284" y="715"/>
                  </a:lnTo>
                  <a:lnTo>
                    <a:pt x="283" y="714"/>
                  </a:lnTo>
                  <a:lnTo>
                    <a:pt x="283" y="713"/>
                  </a:lnTo>
                  <a:lnTo>
                    <a:pt x="283" y="712"/>
                  </a:lnTo>
                  <a:lnTo>
                    <a:pt x="283" y="711"/>
                  </a:lnTo>
                  <a:lnTo>
                    <a:pt x="281" y="709"/>
                  </a:lnTo>
                  <a:lnTo>
                    <a:pt x="281" y="707"/>
                  </a:lnTo>
                  <a:lnTo>
                    <a:pt x="280" y="706"/>
                  </a:lnTo>
                  <a:lnTo>
                    <a:pt x="280" y="705"/>
                  </a:lnTo>
                  <a:lnTo>
                    <a:pt x="280" y="704"/>
                  </a:lnTo>
                  <a:lnTo>
                    <a:pt x="280" y="698"/>
                  </a:lnTo>
                  <a:lnTo>
                    <a:pt x="280" y="697"/>
                  </a:lnTo>
                  <a:lnTo>
                    <a:pt x="281" y="696"/>
                  </a:lnTo>
                  <a:lnTo>
                    <a:pt x="281" y="695"/>
                  </a:lnTo>
                  <a:lnTo>
                    <a:pt x="281" y="694"/>
                  </a:lnTo>
                  <a:lnTo>
                    <a:pt x="280" y="691"/>
                  </a:lnTo>
                  <a:lnTo>
                    <a:pt x="279" y="689"/>
                  </a:lnTo>
                  <a:lnTo>
                    <a:pt x="278" y="688"/>
                  </a:lnTo>
                  <a:lnTo>
                    <a:pt x="278" y="686"/>
                  </a:lnTo>
                  <a:lnTo>
                    <a:pt x="276" y="684"/>
                  </a:lnTo>
                  <a:lnTo>
                    <a:pt x="276" y="682"/>
                  </a:lnTo>
                  <a:lnTo>
                    <a:pt x="275" y="679"/>
                  </a:lnTo>
                  <a:lnTo>
                    <a:pt x="274" y="677"/>
                  </a:lnTo>
                  <a:lnTo>
                    <a:pt x="271" y="673"/>
                  </a:lnTo>
                  <a:lnTo>
                    <a:pt x="271" y="672"/>
                  </a:lnTo>
                  <a:lnTo>
                    <a:pt x="270" y="671"/>
                  </a:lnTo>
                  <a:lnTo>
                    <a:pt x="269" y="670"/>
                  </a:lnTo>
                  <a:lnTo>
                    <a:pt x="268" y="667"/>
                  </a:lnTo>
                  <a:lnTo>
                    <a:pt x="267" y="666"/>
                  </a:lnTo>
                  <a:lnTo>
                    <a:pt x="266" y="665"/>
                  </a:lnTo>
                  <a:lnTo>
                    <a:pt x="264" y="664"/>
                  </a:lnTo>
                  <a:lnTo>
                    <a:pt x="264" y="663"/>
                  </a:lnTo>
                  <a:lnTo>
                    <a:pt x="263" y="662"/>
                  </a:lnTo>
                  <a:lnTo>
                    <a:pt x="261" y="660"/>
                  </a:lnTo>
                  <a:lnTo>
                    <a:pt x="261" y="658"/>
                  </a:lnTo>
                  <a:lnTo>
                    <a:pt x="260" y="655"/>
                  </a:lnTo>
                  <a:lnTo>
                    <a:pt x="259" y="650"/>
                  </a:lnTo>
                  <a:lnTo>
                    <a:pt x="258" y="647"/>
                  </a:lnTo>
                  <a:lnTo>
                    <a:pt x="258" y="644"/>
                  </a:lnTo>
                  <a:lnTo>
                    <a:pt x="258" y="642"/>
                  </a:lnTo>
                  <a:lnTo>
                    <a:pt x="257" y="639"/>
                  </a:lnTo>
                  <a:lnTo>
                    <a:pt x="255" y="638"/>
                  </a:lnTo>
                  <a:lnTo>
                    <a:pt x="253" y="636"/>
                  </a:lnTo>
                  <a:lnTo>
                    <a:pt x="252" y="635"/>
                  </a:lnTo>
                  <a:lnTo>
                    <a:pt x="251" y="635"/>
                  </a:lnTo>
                  <a:lnTo>
                    <a:pt x="250" y="635"/>
                  </a:lnTo>
                  <a:lnTo>
                    <a:pt x="249" y="635"/>
                  </a:lnTo>
                  <a:lnTo>
                    <a:pt x="248" y="635"/>
                  </a:lnTo>
                  <a:lnTo>
                    <a:pt x="246" y="635"/>
                  </a:lnTo>
                  <a:lnTo>
                    <a:pt x="246" y="636"/>
                  </a:lnTo>
                  <a:lnTo>
                    <a:pt x="245" y="636"/>
                  </a:lnTo>
                  <a:lnTo>
                    <a:pt x="243" y="637"/>
                  </a:lnTo>
                  <a:lnTo>
                    <a:pt x="242" y="638"/>
                  </a:lnTo>
                  <a:lnTo>
                    <a:pt x="241" y="639"/>
                  </a:lnTo>
                  <a:lnTo>
                    <a:pt x="237" y="641"/>
                  </a:lnTo>
                  <a:lnTo>
                    <a:pt x="235" y="642"/>
                  </a:lnTo>
                  <a:lnTo>
                    <a:pt x="235" y="644"/>
                  </a:lnTo>
                  <a:lnTo>
                    <a:pt x="232" y="647"/>
                  </a:lnTo>
                  <a:lnTo>
                    <a:pt x="229" y="650"/>
                  </a:lnTo>
                  <a:lnTo>
                    <a:pt x="227" y="653"/>
                  </a:lnTo>
                  <a:lnTo>
                    <a:pt x="227" y="654"/>
                  </a:lnTo>
                  <a:lnTo>
                    <a:pt x="226" y="655"/>
                  </a:lnTo>
                  <a:lnTo>
                    <a:pt x="224" y="656"/>
                  </a:lnTo>
                  <a:lnTo>
                    <a:pt x="223" y="656"/>
                  </a:lnTo>
                  <a:lnTo>
                    <a:pt x="220" y="657"/>
                  </a:lnTo>
                  <a:lnTo>
                    <a:pt x="218" y="656"/>
                  </a:lnTo>
                  <a:lnTo>
                    <a:pt x="217" y="656"/>
                  </a:lnTo>
                  <a:lnTo>
                    <a:pt x="215" y="656"/>
                  </a:lnTo>
                  <a:lnTo>
                    <a:pt x="214" y="656"/>
                  </a:lnTo>
                  <a:lnTo>
                    <a:pt x="211" y="656"/>
                  </a:lnTo>
                  <a:lnTo>
                    <a:pt x="210" y="656"/>
                  </a:lnTo>
                  <a:lnTo>
                    <a:pt x="206" y="657"/>
                  </a:lnTo>
                  <a:lnTo>
                    <a:pt x="203" y="658"/>
                  </a:lnTo>
                  <a:lnTo>
                    <a:pt x="201" y="658"/>
                  </a:lnTo>
                  <a:lnTo>
                    <a:pt x="198" y="660"/>
                  </a:lnTo>
                  <a:lnTo>
                    <a:pt x="195" y="661"/>
                  </a:lnTo>
                  <a:lnTo>
                    <a:pt x="194" y="661"/>
                  </a:lnTo>
                  <a:lnTo>
                    <a:pt x="192" y="662"/>
                  </a:lnTo>
                  <a:lnTo>
                    <a:pt x="191" y="662"/>
                  </a:lnTo>
                  <a:lnTo>
                    <a:pt x="190" y="662"/>
                  </a:lnTo>
                  <a:lnTo>
                    <a:pt x="189" y="662"/>
                  </a:lnTo>
                  <a:lnTo>
                    <a:pt x="188" y="663"/>
                  </a:lnTo>
                  <a:lnTo>
                    <a:pt x="184" y="665"/>
                  </a:lnTo>
                  <a:lnTo>
                    <a:pt x="182" y="665"/>
                  </a:lnTo>
                  <a:lnTo>
                    <a:pt x="180" y="665"/>
                  </a:lnTo>
                  <a:lnTo>
                    <a:pt x="179" y="665"/>
                  </a:lnTo>
                  <a:lnTo>
                    <a:pt x="177" y="665"/>
                  </a:lnTo>
                  <a:lnTo>
                    <a:pt x="176" y="666"/>
                  </a:lnTo>
                  <a:lnTo>
                    <a:pt x="175" y="666"/>
                  </a:lnTo>
                  <a:lnTo>
                    <a:pt x="174" y="667"/>
                  </a:lnTo>
                  <a:lnTo>
                    <a:pt x="172" y="667"/>
                  </a:lnTo>
                  <a:lnTo>
                    <a:pt x="171" y="669"/>
                  </a:lnTo>
                  <a:lnTo>
                    <a:pt x="169" y="669"/>
                  </a:lnTo>
                  <a:lnTo>
                    <a:pt x="168" y="669"/>
                  </a:lnTo>
                  <a:lnTo>
                    <a:pt x="167" y="669"/>
                  </a:lnTo>
                  <a:lnTo>
                    <a:pt x="166" y="669"/>
                  </a:lnTo>
                  <a:lnTo>
                    <a:pt x="165" y="669"/>
                  </a:lnTo>
                  <a:lnTo>
                    <a:pt x="163" y="669"/>
                  </a:lnTo>
                  <a:lnTo>
                    <a:pt x="162" y="670"/>
                  </a:lnTo>
                  <a:lnTo>
                    <a:pt x="159" y="670"/>
                  </a:lnTo>
                  <a:lnTo>
                    <a:pt x="158" y="671"/>
                  </a:lnTo>
                  <a:lnTo>
                    <a:pt x="157" y="671"/>
                  </a:lnTo>
                  <a:lnTo>
                    <a:pt x="154" y="672"/>
                  </a:lnTo>
                  <a:lnTo>
                    <a:pt x="152" y="672"/>
                  </a:lnTo>
                  <a:lnTo>
                    <a:pt x="151" y="672"/>
                  </a:lnTo>
                  <a:lnTo>
                    <a:pt x="150" y="671"/>
                  </a:lnTo>
                  <a:lnTo>
                    <a:pt x="147" y="671"/>
                  </a:lnTo>
                  <a:lnTo>
                    <a:pt x="146" y="671"/>
                  </a:lnTo>
                  <a:lnTo>
                    <a:pt x="145" y="670"/>
                  </a:lnTo>
                  <a:lnTo>
                    <a:pt x="143" y="670"/>
                  </a:lnTo>
                  <a:lnTo>
                    <a:pt x="142" y="670"/>
                  </a:lnTo>
                  <a:lnTo>
                    <a:pt x="141" y="669"/>
                  </a:lnTo>
                  <a:lnTo>
                    <a:pt x="140" y="669"/>
                  </a:lnTo>
                  <a:lnTo>
                    <a:pt x="139" y="669"/>
                  </a:lnTo>
                  <a:lnTo>
                    <a:pt x="138" y="669"/>
                  </a:lnTo>
                  <a:lnTo>
                    <a:pt x="137" y="669"/>
                  </a:lnTo>
                  <a:lnTo>
                    <a:pt x="136" y="669"/>
                  </a:lnTo>
                  <a:lnTo>
                    <a:pt x="134" y="669"/>
                  </a:lnTo>
                  <a:lnTo>
                    <a:pt x="133" y="669"/>
                  </a:lnTo>
                  <a:lnTo>
                    <a:pt x="130" y="669"/>
                  </a:lnTo>
                  <a:lnTo>
                    <a:pt x="129" y="667"/>
                  </a:lnTo>
                  <a:lnTo>
                    <a:pt x="126" y="667"/>
                  </a:lnTo>
                  <a:lnTo>
                    <a:pt x="125" y="667"/>
                  </a:lnTo>
                  <a:lnTo>
                    <a:pt x="122" y="667"/>
                  </a:lnTo>
                  <a:lnTo>
                    <a:pt x="121" y="669"/>
                  </a:lnTo>
                  <a:lnTo>
                    <a:pt x="120" y="669"/>
                  </a:lnTo>
                  <a:lnTo>
                    <a:pt x="119" y="670"/>
                  </a:lnTo>
                  <a:lnTo>
                    <a:pt x="117" y="670"/>
                  </a:lnTo>
                  <a:lnTo>
                    <a:pt x="116" y="671"/>
                  </a:lnTo>
                  <a:lnTo>
                    <a:pt x="115" y="671"/>
                  </a:lnTo>
                  <a:lnTo>
                    <a:pt x="114" y="671"/>
                  </a:lnTo>
                  <a:lnTo>
                    <a:pt x="114" y="672"/>
                  </a:lnTo>
                  <a:lnTo>
                    <a:pt x="113" y="672"/>
                  </a:lnTo>
                  <a:lnTo>
                    <a:pt x="112" y="673"/>
                  </a:lnTo>
                  <a:lnTo>
                    <a:pt x="111" y="673"/>
                  </a:lnTo>
                  <a:lnTo>
                    <a:pt x="111" y="674"/>
                  </a:lnTo>
                  <a:lnTo>
                    <a:pt x="109" y="675"/>
                  </a:lnTo>
                  <a:lnTo>
                    <a:pt x="108" y="679"/>
                  </a:lnTo>
                  <a:lnTo>
                    <a:pt x="107" y="682"/>
                  </a:lnTo>
                  <a:lnTo>
                    <a:pt x="106" y="686"/>
                  </a:lnTo>
                  <a:lnTo>
                    <a:pt x="106" y="690"/>
                  </a:lnTo>
                  <a:lnTo>
                    <a:pt x="106" y="692"/>
                  </a:lnTo>
                  <a:lnTo>
                    <a:pt x="106" y="694"/>
                  </a:lnTo>
                  <a:lnTo>
                    <a:pt x="106" y="695"/>
                  </a:lnTo>
                  <a:lnTo>
                    <a:pt x="107" y="696"/>
                  </a:lnTo>
                  <a:lnTo>
                    <a:pt x="108" y="697"/>
                  </a:lnTo>
                  <a:lnTo>
                    <a:pt x="106" y="697"/>
                  </a:lnTo>
                  <a:lnTo>
                    <a:pt x="105" y="697"/>
                  </a:lnTo>
                  <a:lnTo>
                    <a:pt x="105" y="698"/>
                  </a:lnTo>
                  <a:lnTo>
                    <a:pt x="104" y="698"/>
                  </a:lnTo>
                  <a:lnTo>
                    <a:pt x="103" y="698"/>
                  </a:lnTo>
                  <a:lnTo>
                    <a:pt x="102" y="698"/>
                  </a:lnTo>
                  <a:lnTo>
                    <a:pt x="100" y="698"/>
                  </a:lnTo>
                  <a:lnTo>
                    <a:pt x="98" y="698"/>
                  </a:lnTo>
                  <a:lnTo>
                    <a:pt x="97" y="698"/>
                  </a:lnTo>
                  <a:lnTo>
                    <a:pt x="97" y="697"/>
                  </a:lnTo>
                  <a:lnTo>
                    <a:pt x="96" y="697"/>
                  </a:lnTo>
                  <a:lnTo>
                    <a:pt x="96" y="696"/>
                  </a:lnTo>
                  <a:lnTo>
                    <a:pt x="95" y="695"/>
                  </a:lnTo>
                  <a:lnTo>
                    <a:pt x="95" y="694"/>
                  </a:lnTo>
                  <a:lnTo>
                    <a:pt x="94" y="694"/>
                  </a:lnTo>
                  <a:lnTo>
                    <a:pt x="94" y="692"/>
                  </a:lnTo>
                  <a:lnTo>
                    <a:pt x="93" y="692"/>
                  </a:lnTo>
                  <a:lnTo>
                    <a:pt x="91" y="691"/>
                  </a:lnTo>
                  <a:lnTo>
                    <a:pt x="90" y="690"/>
                  </a:lnTo>
                  <a:lnTo>
                    <a:pt x="89" y="690"/>
                  </a:lnTo>
                  <a:lnTo>
                    <a:pt x="88" y="689"/>
                  </a:lnTo>
                  <a:lnTo>
                    <a:pt x="87" y="689"/>
                  </a:lnTo>
                  <a:lnTo>
                    <a:pt x="87" y="688"/>
                  </a:lnTo>
                  <a:lnTo>
                    <a:pt x="88" y="687"/>
                  </a:lnTo>
                  <a:lnTo>
                    <a:pt x="89" y="687"/>
                  </a:lnTo>
                  <a:lnTo>
                    <a:pt x="89" y="686"/>
                  </a:lnTo>
                  <a:lnTo>
                    <a:pt x="91" y="684"/>
                  </a:lnTo>
                  <a:lnTo>
                    <a:pt x="93" y="683"/>
                  </a:lnTo>
                  <a:lnTo>
                    <a:pt x="94" y="682"/>
                  </a:lnTo>
                  <a:lnTo>
                    <a:pt x="93" y="681"/>
                  </a:lnTo>
                  <a:lnTo>
                    <a:pt x="91" y="680"/>
                  </a:lnTo>
                  <a:lnTo>
                    <a:pt x="90" y="679"/>
                  </a:lnTo>
                  <a:lnTo>
                    <a:pt x="89" y="679"/>
                  </a:lnTo>
                  <a:lnTo>
                    <a:pt x="89" y="678"/>
                  </a:lnTo>
                  <a:lnTo>
                    <a:pt x="88" y="678"/>
                  </a:lnTo>
                  <a:lnTo>
                    <a:pt x="88" y="677"/>
                  </a:lnTo>
                  <a:lnTo>
                    <a:pt x="87" y="677"/>
                  </a:lnTo>
                  <a:lnTo>
                    <a:pt x="86" y="677"/>
                  </a:lnTo>
                  <a:lnTo>
                    <a:pt x="86" y="675"/>
                  </a:lnTo>
                  <a:lnTo>
                    <a:pt x="85" y="675"/>
                  </a:lnTo>
                  <a:lnTo>
                    <a:pt x="83" y="675"/>
                  </a:lnTo>
                  <a:lnTo>
                    <a:pt x="83" y="674"/>
                  </a:lnTo>
                  <a:lnTo>
                    <a:pt x="82" y="674"/>
                  </a:lnTo>
                  <a:lnTo>
                    <a:pt x="81" y="674"/>
                  </a:lnTo>
                  <a:lnTo>
                    <a:pt x="80" y="674"/>
                  </a:lnTo>
                  <a:lnTo>
                    <a:pt x="80" y="673"/>
                  </a:lnTo>
                  <a:lnTo>
                    <a:pt x="79" y="673"/>
                  </a:lnTo>
                  <a:lnTo>
                    <a:pt x="79" y="672"/>
                  </a:lnTo>
                  <a:lnTo>
                    <a:pt x="78" y="672"/>
                  </a:lnTo>
                  <a:lnTo>
                    <a:pt x="78" y="671"/>
                  </a:lnTo>
                  <a:lnTo>
                    <a:pt x="79" y="669"/>
                  </a:lnTo>
                  <a:lnTo>
                    <a:pt x="78" y="669"/>
                  </a:lnTo>
                  <a:lnTo>
                    <a:pt x="78" y="667"/>
                  </a:lnTo>
                  <a:lnTo>
                    <a:pt x="77" y="666"/>
                  </a:lnTo>
                  <a:lnTo>
                    <a:pt x="76" y="665"/>
                  </a:lnTo>
                  <a:lnTo>
                    <a:pt x="74" y="664"/>
                  </a:lnTo>
                  <a:lnTo>
                    <a:pt x="74" y="663"/>
                  </a:lnTo>
                  <a:lnTo>
                    <a:pt x="73" y="662"/>
                  </a:lnTo>
                  <a:lnTo>
                    <a:pt x="72" y="660"/>
                  </a:lnTo>
                  <a:lnTo>
                    <a:pt x="72" y="658"/>
                  </a:lnTo>
                  <a:lnTo>
                    <a:pt x="72" y="657"/>
                  </a:lnTo>
                  <a:lnTo>
                    <a:pt x="71" y="656"/>
                  </a:lnTo>
                  <a:lnTo>
                    <a:pt x="71" y="655"/>
                  </a:lnTo>
                  <a:lnTo>
                    <a:pt x="70" y="654"/>
                  </a:lnTo>
                  <a:lnTo>
                    <a:pt x="69" y="654"/>
                  </a:lnTo>
                  <a:lnTo>
                    <a:pt x="68" y="653"/>
                  </a:lnTo>
                  <a:lnTo>
                    <a:pt x="66" y="652"/>
                  </a:lnTo>
                  <a:lnTo>
                    <a:pt x="66" y="650"/>
                  </a:lnTo>
                  <a:lnTo>
                    <a:pt x="65" y="650"/>
                  </a:lnTo>
                  <a:lnTo>
                    <a:pt x="65" y="649"/>
                  </a:lnTo>
                  <a:lnTo>
                    <a:pt x="65" y="648"/>
                  </a:lnTo>
                  <a:lnTo>
                    <a:pt x="64" y="647"/>
                  </a:lnTo>
                  <a:lnTo>
                    <a:pt x="65" y="646"/>
                  </a:lnTo>
                  <a:lnTo>
                    <a:pt x="65" y="645"/>
                  </a:lnTo>
                  <a:lnTo>
                    <a:pt x="66" y="644"/>
                  </a:lnTo>
                  <a:lnTo>
                    <a:pt x="66" y="642"/>
                  </a:lnTo>
                  <a:lnTo>
                    <a:pt x="65" y="641"/>
                  </a:lnTo>
                  <a:lnTo>
                    <a:pt x="64" y="641"/>
                  </a:lnTo>
                  <a:lnTo>
                    <a:pt x="63" y="641"/>
                  </a:lnTo>
                  <a:lnTo>
                    <a:pt x="61" y="641"/>
                  </a:lnTo>
                  <a:lnTo>
                    <a:pt x="61" y="642"/>
                  </a:lnTo>
                  <a:lnTo>
                    <a:pt x="60" y="642"/>
                  </a:lnTo>
                  <a:lnTo>
                    <a:pt x="57" y="642"/>
                  </a:lnTo>
                  <a:lnTo>
                    <a:pt x="56" y="642"/>
                  </a:lnTo>
                  <a:lnTo>
                    <a:pt x="55" y="642"/>
                  </a:lnTo>
                  <a:lnTo>
                    <a:pt x="54" y="642"/>
                  </a:lnTo>
                  <a:lnTo>
                    <a:pt x="54" y="641"/>
                  </a:lnTo>
                  <a:lnTo>
                    <a:pt x="54" y="640"/>
                  </a:lnTo>
                  <a:lnTo>
                    <a:pt x="54" y="639"/>
                  </a:lnTo>
                  <a:lnTo>
                    <a:pt x="55" y="638"/>
                  </a:lnTo>
                  <a:lnTo>
                    <a:pt x="55" y="637"/>
                  </a:lnTo>
                  <a:lnTo>
                    <a:pt x="56" y="637"/>
                  </a:lnTo>
                  <a:lnTo>
                    <a:pt x="57" y="636"/>
                  </a:lnTo>
                  <a:lnTo>
                    <a:pt x="59" y="636"/>
                  </a:lnTo>
                  <a:lnTo>
                    <a:pt x="59" y="635"/>
                  </a:lnTo>
                  <a:lnTo>
                    <a:pt x="57" y="632"/>
                  </a:lnTo>
                  <a:lnTo>
                    <a:pt x="56" y="632"/>
                  </a:lnTo>
                  <a:lnTo>
                    <a:pt x="56" y="631"/>
                  </a:lnTo>
                  <a:lnTo>
                    <a:pt x="55" y="631"/>
                  </a:lnTo>
                  <a:lnTo>
                    <a:pt x="54" y="630"/>
                  </a:lnTo>
                  <a:lnTo>
                    <a:pt x="54" y="629"/>
                  </a:lnTo>
                  <a:lnTo>
                    <a:pt x="53" y="628"/>
                  </a:lnTo>
                  <a:lnTo>
                    <a:pt x="53" y="627"/>
                  </a:lnTo>
                  <a:lnTo>
                    <a:pt x="54" y="627"/>
                  </a:lnTo>
                  <a:lnTo>
                    <a:pt x="54" y="625"/>
                  </a:lnTo>
                  <a:lnTo>
                    <a:pt x="54" y="624"/>
                  </a:lnTo>
                  <a:lnTo>
                    <a:pt x="55" y="624"/>
                  </a:lnTo>
                  <a:lnTo>
                    <a:pt x="56" y="624"/>
                  </a:lnTo>
                  <a:lnTo>
                    <a:pt x="56" y="623"/>
                  </a:lnTo>
                  <a:lnTo>
                    <a:pt x="55" y="623"/>
                  </a:lnTo>
                  <a:lnTo>
                    <a:pt x="55" y="622"/>
                  </a:lnTo>
                  <a:lnTo>
                    <a:pt x="54" y="622"/>
                  </a:lnTo>
                  <a:lnTo>
                    <a:pt x="53" y="621"/>
                  </a:lnTo>
                  <a:lnTo>
                    <a:pt x="53" y="620"/>
                  </a:lnTo>
                  <a:lnTo>
                    <a:pt x="53" y="619"/>
                  </a:lnTo>
                  <a:lnTo>
                    <a:pt x="54" y="619"/>
                  </a:lnTo>
                  <a:lnTo>
                    <a:pt x="56" y="617"/>
                  </a:lnTo>
                  <a:lnTo>
                    <a:pt x="57" y="617"/>
                  </a:lnTo>
                  <a:lnTo>
                    <a:pt x="57" y="616"/>
                  </a:lnTo>
                  <a:lnTo>
                    <a:pt x="59" y="616"/>
                  </a:lnTo>
                  <a:lnTo>
                    <a:pt x="59" y="615"/>
                  </a:lnTo>
                  <a:lnTo>
                    <a:pt x="60" y="615"/>
                  </a:lnTo>
                  <a:lnTo>
                    <a:pt x="60" y="614"/>
                  </a:lnTo>
                  <a:lnTo>
                    <a:pt x="61" y="614"/>
                  </a:lnTo>
                  <a:lnTo>
                    <a:pt x="61" y="613"/>
                  </a:lnTo>
                  <a:lnTo>
                    <a:pt x="61" y="612"/>
                  </a:lnTo>
                  <a:lnTo>
                    <a:pt x="62" y="612"/>
                  </a:lnTo>
                  <a:lnTo>
                    <a:pt x="62" y="611"/>
                  </a:lnTo>
                  <a:lnTo>
                    <a:pt x="61" y="611"/>
                  </a:lnTo>
                  <a:lnTo>
                    <a:pt x="61" y="610"/>
                  </a:lnTo>
                  <a:lnTo>
                    <a:pt x="60" y="610"/>
                  </a:lnTo>
                  <a:lnTo>
                    <a:pt x="60" y="608"/>
                  </a:lnTo>
                  <a:lnTo>
                    <a:pt x="59" y="608"/>
                  </a:lnTo>
                  <a:lnTo>
                    <a:pt x="59" y="607"/>
                  </a:lnTo>
                  <a:lnTo>
                    <a:pt x="59" y="605"/>
                  </a:lnTo>
                  <a:lnTo>
                    <a:pt x="57" y="604"/>
                  </a:lnTo>
                  <a:lnTo>
                    <a:pt x="57" y="603"/>
                  </a:lnTo>
                  <a:lnTo>
                    <a:pt x="57" y="599"/>
                  </a:lnTo>
                  <a:lnTo>
                    <a:pt x="57" y="597"/>
                  </a:lnTo>
                  <a:lnTo>
                    <a:pt x="59" y="597"/>
                  </a:lnTo>
                  <a:lnTo>
                    <a:pt x="59" y="596"/>
                  </a:lnTo>
                  <a:lnTo>
                    <a:pt x="59" y="595"/>
                  </a:lnTo>
                  <a:lnTo>
                    <a:pt x="60" y="595"/>
                  </a:lnTo>
                  <a:lnTo>
                    <a:pt x="60" y="594"/>
                  </a:lnTo>
                  <a:lnTo>
                    <a:pt x="61" y="594"/>
                  </a:lnTo>
                  <a:lnTo>
                    <a:pt x="62" y="593"/>
                  </a:lnTo>
                  <a:lnTo>
                    <a:pt x="62" y="591"/>
                  </a:lnTo>
                  <a:lnTo>
                    <a:pt x="61" y="590"/>
                  </a:lnTo>
                  <a:lnTo>
                    <a:pt x="61" y="589"/>
                  </a:lnTo>
                  <a:lnTo>
                    <a:pt x="61" y="588"/>
                  </a:lnTo>
                  <a:lnTo>
                    <a:pt x="61" y="587"/>
                  </a:lnTo>
                  <a:lnTo>
                    <a:pt x="60" y="587"/>
                  </a:lnTo>
                  <a:lnTo>
                    <a:pt x="59" y="586"/>
                  </a:lnTo>
                  <a:lnTo>
                    <a:pt x="57" y="586"/>
                  </a:lnTo>
                  <a:lnTo>
                    <a:pt x="57" y="585"/>
                  </a:lnTo>
                  <a:lnTo>
                    <a:pt x="57" y="583"/>
                  </a:lnTo>
                  <a:lnTo>
                    <a:pt x="56" y="583"/>
                  </a:lnTo>
                  <a:lnTo>
                    <a:pt x="54" y="583"/>
                  </a:lnTo>
                  <a:lnTo>
                    <a:pt x="53" y="583"/>
                  </a:lnTo>
                  <a:lnTo>
                    <a:pt x="52" y="582"/>
                  </a:lnTo>
                  <a:lnTo>
                    <a:pt x="52" y="581"/>
                  </a:lnTo>
                  <a:lnTo>
                    <a:pt x="52" y="580"/>
                  </a:lnTo>
                  <a:lnTo>
                    <a:pt x="52" y="579"/>
                  </a:lnTo>
                  <a:lnTo>
                    <a:pt x="53" y="579"/>
                  </a:lnTo>
                  <a:lnTo>
                    <a:pt x="53" y="578"/>
                  </a:lnTo>
                  <a:lnTo>
                    <a:pt x="54" y="577"/>
                  </a:lnTo>
                  <a:lnTo>
                    <a:pt x="54" y="575"/>
                  </a:lnTo>
                  <a:lnTo>
                    <a:pt x="54" y="574"/>
                  </a:lnTo>
                  <a:lnTo>
                    <a:pt x="54" y="571"/>
                  </a:lnTo>
                  <a:lnTo>
                    <a:pt x="54" y="569"/>
                  </a:lnTo>
                  <a:lnTo>
                    <a:pt x="54" y="568"/>
                  </a:lnTo>
                  <a:lnTo>
                    <a:pt x="53" y="564"/>
                  </a:lnTo>
                  <a:lnTo>
                    <a:pt x="53" y="563"/>
                  </a:lnTo>
                  <a:lnTo>
                    <a:pt x="52" y="562"/>
                  </a:lnTo>
                  <a:lnTo>
                    <a:pt x="52" y="561"/>
                  </a:lnTo>
                  <a:lnTo>
                    <a:pt x="51" y="560"/>
                  </a:lnTo>
                  <a:lnTo>
                    <a:pt x="50" y="558"/>
                  </a:lnTo>
                  <a:lnTo>
                    <a:pt x="48" y="557"/>
                  </a:lnTo>
                  <a:lnTo>
                    <a:pt x="48" y="556"/>
                  </a:lnTo>
                  <a:lnTo>
                    <a:pt x="47" y="556"/>
                  </a:lnTo>
                  <a:lnTo>
                    <a:pt x="47" y="555"/>
                  </a:lnTo>
                  <a:lnTo>
                    <a:pt x="45" y="555"/>
                  </a:lnTo>
                  <a:lnTo>
                    <a:pt x="45" y="554"/>
                  </a:lnTo>
                  <a:lnTo>
                    <a:pt x="45" y="552"/>
                  </a:lnTo>
                  <a:lnTo>
                    <a:pt x="45" y="550"/>
                  </a:lnTo>
                  <a:lnTo>
                    <a:pt x="46" y="549"/>
                  </a:lnTo>
                  <a:lnTo>
                    <a:pt x="47" y="548"/>
                  </a:lnTo>
                  <a:lnTo>
                    <a:pt x="47" y="547"/>
                  </a:lnTo>
                  <a:lnTo>
                    <a:pt x="48" y="547"/>
                  </a:lnTo>
                  <a:lnTo>
                    <a:pt x="50" y="546"/>
                  </a:lnTo>
                  <a:lnTo>
                    <a:pt x="50" y="544"/>
                  </a:lnTo>
                  <a:lnTo>
                    <a:pt x="48" y="543"/>
                  </a:lnTo>
                  <a:lnTo>
                    <a:pt x="47" y="541"/>
                  </a:lnTo>
                  <a:lnTo>
                    <a:pt x="46" y="541"/>
                  </a:lnTo>
                  <a:lnTo>
                    <a:pt x="46" y="540"/>
                  </a:lnTo>
                  <a:lnTo>
                    <a:pt x="45" y="539"/>
                  </a:lnTo>
                  <a:lnTo>
                    <a:pt x="44" y="539"/>
                  </a:lnTo>
                  <a:lnTo>
                    <a:pt x="43" y="538"/>
                  </a:lnTo>
                  <a:lnTo>
                    <a:pt x="42" y="537"/>
                  </a:lnTo>
                  <a:lnTo>
                    <a:pt x="40" y="537"/>
                  </a:lnTo>
                  <a:lnTo>
                    <a:pt x="39" y="538"/>
                  </a:lnTo>
                  <a:lnTo>
                    <a:pt x="38" y="538"/>
                  </a:lnTo>
                  <a:lnTo>
                    <a:pt x="38" y="539"/>
                  </a:lnTo>
                  <a:lnTo>
                    <a:pt x="37" y="540"/>
                  </a:lnTo>
                  <a:lnTo>
                    <a:pt x="36" y="540"/>
                  </a:lnTo>
                  <a:lnTo>
                    <a:pt x="35" y="540"/>
                  </a:lnTo>
                  <a:lnTo>
                    <a:pt x="35" y="539"/>
                  </a:lnTo>
                  <a:lnTo>
                    <a:pt x="35" y="538"/>
                  </a:lnTo>
                  <a:lnTo>
                    <a:pt x="35" y="537"/>
                  </a:lnTo>
                  <a:lnTo>
                    <a:pt x="34" y="537"/>
                  </a:lnTo>
                  <a:lnTo>
                    <a:pt x="34" y="536"/>
                  </a:lnTo>
                  <a:lnTo>
                    <a:pt x="33" y="536"/>
                  </a:lnTo>
                  <a:lnTo>
                    <a:pt x="31" y="535"/>
                  </a:lnTo>
                  <a:lnTo>
                    <a:pt x="31" y="533"/>
                  </a:lnTo>
                  <a:lnTo>
                    <a:pt x="30" y="533"/>
                  </a:lnTo>
                  <a:lnTo>
                    <a:pt x="30" y="532"/>
                  </a:lnTo>
                  <a:lnTo>
                    <a:pt x="30" y="531"/>
                  </a:lnTo>
                  <a:lnTo>
                    <a:pt x="29" y="531"/>
                  </a:lnTo>
                  <a:lnTo>
                    <a:pt x="29" y="530"/>
                  </a:lnTo>
                  <a:lnTo>
                    <a:pt x="29" y="529"/>
                  </a:lnTo>
                  <a:lnTo>
                    <a:pt x="29" y="528"/>
                  </a:lnTo>
                  <a:lnTo>
                    <a:pt x="29" y="527"/>
                  </a:lnTo>
                  <a:lnTo>
                    <a:pt x="29" y="525"/>
                  </a:lnTo>
                  <a:lnTo>
                    <a:pt x="29" y="524"/>
                  </a:lnTo>
                  <a:lnTo>
                    <a:pt x="28" y="524"/>
                  </a:lnTo>
                  <a:lnTo>
                    <a:pt x="27" y="522"/>
                  </a:lnTo>
                  <a:lnTo>
                    <a:pt x="26" y="521"/>
                  </a:lnTo>
                  <a:lnTo>
                    <a:pt x="25" y="521"/>
                  </a:lnTo>
                  <a:lnTo>
                    <a:pt x="24" y="520"/>
                  </a:lnTo>
                  <a:lnTo>
                    <a:pt x="24" y="519"/>
                  </a:lnTo>
                  <a:lnTo>
                    <a:pt x="22" y="518"/>
                  </a:lnTo>
                  <a:lnTo>
                    <a:pt x="22" y="516"/>
                  </a:lnTo>
                  <a:lnTo>
                    <a:pt x="22" y="515"/>
                  </a:lnTo>
                  <a:lnTo>
                    <a:pt x="21" y="515"/>
                  </a:lnTo>
                  <a:lnTo>
                    <a:pt x="21" y="514"/>
                  </a:lnTo>
                  <a:lnTo>
                    <a:pt x="22" y="513"/>
                  </a:lnTo>
                  <a:lnTo>
                    <a:pt x="22" y="512"/>
                  </a:lnTo>
                  <a:lnTo>
                    <a:pt x="24" y="510"/>
                  </a:lnTo>
                  <a:lnTo>
                    <a:pt x="25" y="510"/>
                  </a:lnTo>
                  <a:lnTo>
                    <a:pt x="25" y="508"/>
                  </a:lnTo>
                  <a:lnTo>
                    <a:pt x="25" y="507"/>
                  </a:lnTo>
                  <a:lnTo>
                    <a:pt x="25" y="506"/>
                  </a:lnTo>
                  <a:lnTo>
                    <a:pt x="25" y="505"/>
                  </a:lnTo>
                  <a:lnTo>
                    <a:pt x="25" y="499"/>
                  </a:lnTo>
                  <a:lnTo>
                    <a:pt x="25" y="496"/>
                  </a:lnTo>
                  <a:lnTo>
                    <a:pt x="25" y="494"/>
                  </a:lnTo>
                  <a:lnTo>
                    <a:pt x="24" y="493"/>
                  </a:lnTo>
                  <a:lnTo>
                    <a:pt x="22" y="493"/>
                  </a:lnTo>
                  <a:lnTo>
                    <a:pt x="20" y="491"/>
                  </a:lnTo>
                  <a:lnTo>
                    <a:pt x="19" y="491"/>
                  </a:lnTo>
                  <a:lnTo>
                    <a:pt x="18" y="491"/>
                  </a:lnTo>
                  <a:lnTo>
                    <a:pt x="17" y="490"/>
                  </a:lnTo>
                  <a:lnTo>
                    <a:pt x="16" y="490"/>
                  </a:lnTo>
                  <a:lnTo>
                    <a:pt x="14" y="489"/>
                  </a:lnTo>
                  <a:lnTo>
                    <a:pt x="13" y="489"/>
                  </a:lnTo>
                  <a:lnTo>
                    <a:pt x="12" y="489"/>
                  </a:lnTo>
                  <a:lnTo>
                    <a:pt x="11" y="489"/>
                  </a:lnTo>
                  <a:lnTo>
                    <a:pt x="11" y="488"/>
                  </a:lnTo>
                  <a:lnTo>
                    <a:pt x="10" y="488"/>
                  </a:lnTo>
                  <a:lnTo>
                    <a:pt x="9" y="487"/>
                  </a:lnTo>
                  <a:lnTo>
                    <a:pt x="8" y="487"/>
                  </a:lnTo>
                  <a:lnTo>
                    <a:pt x="8" y="486"/>
                  </a:lnTo>
                  <a:lnTo>
                    <a:pt x="7" y="485"/>
                  </a:lnTo>
                  <a:lnTo>
                    <a:pt x="5" y="485"/>
                  </a:lnTo>
                  <a:lnTo>
                    <a:pt x="4" y="483"/>
                  </a:lnTo>
                  <a:lnTo>
                    <a:pt x="3" y="482"/>
                  </a:lnTo>
                  <a:lnTo>
                    <a:pt x="2" y="481"/>
                  </a:lnTo>
                  <a:lnTo>
                    <a:pt x="2" y="480"/>
                  </a:lnTo>
                  <a:lnTo>
                    <a:pt x="2" y="479"/>
                  </a:lnTo>
                  <a:lnTo>
                    <a:pt x="2" y="477"/>
                  </a:lnTo>
                  <a:lnTo>
                    <a:pt x="2" y="476"/>
                  </a:lnTo>
                  <a:lnTo>
                    <a:pt x="1" y="476"/>
                  </a:lnTo>
                  <a:lnTo>
                    <a:pt x="1" y="474"/>
                  </a:lnTo>
                  <a:lnTo>
                    <a:pt x="1" y="473"/>
                  </a:lnTo>
                  <a:lnTo>
                    <a:pt x="0" y="473"/>
                  </a:lnTo>
                  <a:lnTo>
                    <a:pt x="0" y="472"/>
                  </a:lnTo>
                  <a:lnTo>
                    <a:pt x="0" y="471"/>
                  </a:lnTo>
                  <a:lnTo>
                    <a:pt x="0" y="451"/>
                  </a:lnTo>
                  <a:lnTo>
                    <a:pt x="0" y="446"/>
                  </a:lnTo>
                  <a:lnTo>
                    <a:pt x="0" y="439"/>
                  </a:lnTo>
                  <a:lnTo>
                    <a:pt x="0" y="438"/>
                  </a:lnTo>
                  <a:lnTo>
                    <a:pt x="0" y="437"/>
                  </a:lnTo>
                  <a:lnTo>
                    <a:pt x="0" y="436"/>
                  </a:lnTo>
                  <a:lnTo>
                    <a:pt x="0" y="419"/>
                  </a:lnTo>
                  <a:lnTo>
                    <a:pt x="0" y="418"/>
                  </a:lnTo>
                  <a:lnTo>
                    <a:pt x="0" y="407"/>
                  </a:lnTo>
                  <a:lnTo>
                    <a:pt x="0" y="406"/>
                  </a:lnTo>
                  <a:lnTo>
                    <a:pt x="0" y="405"/>
                  </a:lnTo>
                  <a:lnTo>
                    <a:pt x="1" y="402"/>
                  </a:lnTo>
                  <a:lnTo>
                    <a:pt x="1" y="390"/>
                  </a:lnTo>
                  <a:lnTo>
                    <a:pt x="1" y="388"/>
                  </a:lnTo>
                  <a:lnTo>
                    <a:pt x="1" y="387"/>
                  </a:lnTo>
                  <a:lnTo>
                    <a:pt x="1" y="386"/>
                  </a:lnTo>
                  <a:lnTo>
                    <a:pt x="1" y="380"/>
                  </a:lnTo>
                  <a:lnTo>
                    <a:pt x="1" y="379"/>
                  </a:lnTo>
                  <a:lnTo>
                    <a:pt x="1" y="369"/>
                  </a:lnTo>
                  <a:lnTo>
                    <a:pt x="1" y="368"/>
                  </a:lnTo>
                  <a:lnTo>
                    <a:pt x="1" y="366"/>
                  </a:lnTo>
                  <a:lnTo>
                    <a:pt x="1" y="365"/>
                  </a:lnTo>
                  <a:lnTo>
                    <a:pt x="1" y="364"/>
                  </a:lnTo>
                  <a:lnTo>
                    <a:pt x="1" y="363"/>
                  </a:lnTo>
                  <a:lnTo>
                    <a:pt x="1" y="360"/>
                  </a:lnTo>
                  <a:lnTo>
                    <a:pt x="1" y="357"/>
                  </a:lnTo>
                  <a:lnTo>
                    <a:pt x="1" y="355"/>
                  </a:lnTo>
                  <a:lnTo>
                    <a:pt x="1" y="354"/>
                  </a:lnTo>
                  <a:lnTo>
                    <a:pt x="1" y="353"/>
                  </a:lnTo>
                  <a:lnTo>
                    <a:pt x="1" y="352"/>
                  </a:lnTo>
                  <a:lnTo>
                    <a:pt x="1" y="351"/>
                  </a:lnTo>
                  <a:lnTo>
                    <a:pt x="1" y="348"/>
                  </a:lnTo>
                  <a:lnTo>
                    <a:pt x="2" y="332"/>
                  </a:lnTo>
                  <a:lnTo>
                    <a:pt x="2" y="331"/>
                  </a:lnTo>
                  <a:lnTo>
                    <a:pt x="1" y="331"/>
                  </a:lnTo>
                  <a:lnTo>
                    <a:pt x="1" y="323"/>
                  </a:lnTo>
                  <a:lnTo>
                    <a:pt x="1" y="322"/>
                  </a:lnTo>
                  <a:lnTo>
                    <a:pt x="1" y="321"/>
                  </a:lnTo>
                  <a:lnTo>
                    <a:pt x="1" y="319"/>
                  </a:lnTo>
                  <a:lnTo>
                    <a:pt x="1" y="315"/>
                  </a:lnTo>
                  <a:lnTo>
                    <a:pt x="1" y="312"/>
                  </a:lnTo>
                  <a:lnTo>
                    <a:pt x="1" y="311"/>
                  </a:lnTo>
                  <a:lnTo>
                    <a:pt x="1" y="309"/>
                  </a:lnTo>
                  <a:lnTo>
                    <a:pt x="1" y="306"/>
                  </a:lnTo>
                  <a:lnTo>
                    <a:pt x="1" y="304"/>
                  </a:lnTo>
                  <a:lnTo>
                    <a:pt x="2" y="302"/>
                  </a:lnTo>
                  <a:lnTo>
                    <a:pt x="2" y="299"/>
                  </a:lnTo>
                  <a:lnTo>
                    <a:pt x="2" y="297"/>
                  </a:lnTo>
                  <a:lnTo>
                    <a:pt x="2" y="288"/>
                  </a:lnTo>
                  <a:lnTo>
                    <a:pt x="2" y="280"/>
                  </a:lnTo>
                  <a:lnTo>
                    <a:pt x="2" y="278"/>
                  </a:lnTo>
                  <a:lnTo>
                    <a:pt x="3" y="278"/>
                  </a:lnTo>
                  <a:lnTo>
                    <a:pt x="4" y="277"/>
                  </a:lnTo>
                  <a:lnTo>
                    <a:pt x="7" y="277"/>
                  </a:lnTo>
                  <a:lnTo>
                    <a:pt x="8" y="276"/>
                  </a:lnTo>
                  <a:lnTo>
                    <a:pt x="11" y="274"/>
                  </a:lnTo>
                  <a:lnTo>
                    <a:pt x="12" y="273"/>
                  </a:lnTo>
                  <a:lnTo>
                    <a:pt x="13" y="273"/>
                  </a:lnTo>
                  <a:lnTo>
                    <a:pt x="14" y="273"/>
                  </a:lnTo>
                  <a:lnTo>
                    <a:pt x="16" y="273"/>
                  </a:lnTo>
                  <a:lnTo>
                    <a:pt x="16" y="274"/>
                  </a:lnTo>
                  <a:lnTo>
                    <a:pt x="17" y="274"/>
                  </a:lnTo>
                  <a:lnTo>
                    <a:pt x="18" y="276"/>
                  </a:lnTo>
                  <a:lnTo>
                    <a:pt x="19" y="277"/>
                  </a:lnTo>
                  <a:lnTo>
                    <a:pt x="20" y="277"/>
                  </a:lnTo>
                  <a:lnTo>
                    <a:pt x="20" y="278"/>
                  </a:lnTo>
                  <a:lnTo>
                    <a:pt x="21" y="279"/>
                  </a:lnTo>
                  <a:lnTo>
                    <a:pt x="21" y="280"/>
                  </a:lnTo>
                  <a:lnTo>
                    <a:pt x="21" y="281"/>
                  </a:lnTo>
                  <a:lnTo>
                    <a:pt x="22" y="281"/>
                  </a:lnTo>
                  <a:lnTo>
                    <a:pt x="22" y="282"/>
                  </a:lnTo>
                  <a:lnTo>
                    <a:pt x="24" y="282"/>
                  </a:lnTo>
                  <a:lnTo>
                    <a:pt x="25" y="282"/>
                  </a:lnTo>
                  <a:lnTo>
                    <a:pt x="26" y="282"/>
                  </a:lnTo>
                  <a:lnTo>
                    <a:pt x="26" y="281"/>
                  </a:lnTo>
                  <a:lnTo>
                    <a:pt x="27" y="281"/>
                  </a:lnTo>
                  <a:lnTo>
                    <a:pt x="27" y="280"/>
                  </a:lnTo>
                  <a:lnTo>
                    <a:pt x="28" y="280"/>
                  </a:lnTo>
                  <a:lnTo>
                    <a:pt x="29" y="279"/>
                  </a:lnTo>
                  <a:lnTo>
                    <a:pt x="30" y="278"/>
                  </a:lnTo>
                  <a:lnTo>
                    <a:pt x="31" y="278"/>
                  </a:lnTo>
                  <a:lnTo>
                    <a:pt x="33" y="278"/>
                  </a:lnTo>
                  <a:lnTo>
                    <a:pt x="33" y="279"/>
                  </a:lnTo>
                  <a:lnTo>
                    <a:pt x="34" y="279"/>
                  </a:lnTo>
                  <a:lnTo>
                    <a:pt x="35" y="279"/>
                  </a:lnTo>
                  <a:lnTo>
                    <a:pt x="36" y="279"/>
                  </a:lnTo>
                  <a:lnTo>
                    <a:pt x="37" y="279"/>
                  </a:lnTo>
                  <a:lnTo>
                    <a:pt x="38" y="278"/>
                  </a:lnTo>
                  <a:lnTo>
                    <a:pt x="39" y="277"/>
                  </a:lnTo>
                  <a:lnTo>
                    <a:pt x="40" y="276"/>
                  </a:lnTo>
                  <a:lnTo>
                    <a:pt x="42" y="276"/>
                  </a:lnTo>
                  <a:lnTo>
                    <a:pt x="43" y="274"/>
                  </a:lnTo>
                  <a:lnTo>
                    <a:pt x="44" y="274"/>
                  </a:lnTo>
                  <a:lnTo>
                    <a:pt x="45" y="274"/>
                  </a:lnTo>
                  <a:lnTo>
                    <a:pt x="46" y="274"/>
                  </a:lnTo>
                  <a:lnTo>
                    <a:pt x="48" y="276"/>
                  </a:lnTo>
                  <a:lnTo>
                    <a:pt x="50" y="277"/>
                  </a:lnTo>
                  <a:lnTo>
                    <a:pt x="52" y="277"/>
                  </a:lnTo>
                  <a:lnTo>
                    <a:pt x="53" y="277"/>
                  </a:lnTo>
                  <a:lnTo>
                    <a:pt x="54" y="277"/>
                  </a:lnTo>
                  <a:lnTo>
                    <a:pt x="55" y="277"/>
                  </a:lnTo>
                  <a:lnTo>
                    <a:pt x="57" y="276"/>
                  </a:lnTo>
                  <a:lnTo>
                    <a:pt x="59" y="276"/>
                  </a:lnTo>
                  <a:lnTo>
                    <a:pt x="59" y="274"/>
                  </a:lnTo>
                  <a:lnTo>
                    <a:pt x="59" y="273"/>
                  </a:lnTo>
                  <a:lnTo>
                    <a:pt x="59" y="272"/>
                  </a:lnTo>
                  <a:lnTo>
                    <a:pt x="59" y="271"/>
                  </a:lnTo>
                  <a:lnTo>
                    <a:pt x="59" y="270"/>
                  </a:lnTo>
                  <a:lnTo>
                    <a:pt x="60" y="269"/>
                  </a:lnTo>
                  <a:lnTo>
                    <a:pt x="61" y="268"/>
                  </a:lnTo>
                  <a:lnTo>
                    <a:pt x="61" y="267"/>
                  </a:lnTo>
                  <a:lnTo>
                    <a:pt x="62" y="267"/>
                  </a:lnTo>
                  <a:lnTo>
                    <a:pt x="63" y="265"/>
                  </a:lnTo>
                  <a:lnTo>
                    <a:pt x="64" y="265"/>
                  </a:lnTo>
                  <a:lnTo>
                    <a:pt x="65" y="265"/>
                  </a:lnTo>
                  <a:lnTo>
                    <a:pt x="68" y="264"/>
                  </a:lnTo>
                  <a:lnTo>
                    <a:pt x="69" y="264"/>
                  </a:lnTo>
                  <a:lnTo>
                    <a:pt x="69" y="263"/>
                  </a:lnTo>
                  <a:lnTo>
                    <a:pt x="69" y="262"/>
                  </a:lnTo>
                  <a:lnTo>
                    <a:pt x="70" y="262"/>
                  </a:lnTo>
                  <a:lnTo>
                    <a:pt x="70" y="261"/>
                  </a:lnTo>
                  <a:lnTo>
                    <a:pt x="70" y="260"/>
                  </a:lnTo>
                  <a:lnTo>
                    <a:pt x="71" y="260"/>
                  </a:lnTo>
                  <a:lnTo>
                    <a:pt x="71" y="259"/>
                  </a:lnTo>
                  <a:lnTo>
                    <a:pt x="71" y="257"/>
                  </a:lnTo>
                  <a:lnTo>
                    <a:pt x="71" y="256"/>
                  </a:lnTo>
                  <a:lnTo>
                    <a:pt x="72" y="255"/>
                  </a:lnTo>
                  <a:lnTo>
                    <a:pt x="73" y="255"/>
                  </a:lnTo>
                  <a:lnTo>
                    <a:pt x="74" y="255"/>
                  </a:lnTo>
                  <a:lnTo>
                    <a:pt x="74" y="256"/>
                  </a:lnTo>
                  <a:lnTo>
                    <a:pt x="74" y="257"/>
                  </a:lnTo>
                  <a:lnTo>
                    <a:pt x="74" y="259"/>
                  </a:lnTo>
                  <a:lnTo>
                    <a:pt x="76" y="259"/>
                  </a:lnTo>
                  <a:lnTo>
                    <a:pt x="76" y="257"/>
                  </a:lnTo>
                  <a:lnTo>
                    <a:pt x="77" y="257"/>
                  </a:lnTo>
                  <a:lnTo>
                    <a:pt x="78" y="257"/>
                  </a:lnTo>
                  <a:lnTo>
                    <a:pt x="78" y="256"/>
                  </a:lnTo>
                  <a:lnTo>
                    <a:pt x="79" y="256"/>
                  </a:lnTo>
                  <a:lnTo>
                    <a:pt x="79" y="255"/>
                  </a:lnTo>
                  <a:lnTo>
                    <a:pt x="80" y="254"/>
                  </a:lnTo>
                  <a:lnTo>
                    <a:pt x="80" y="253"/>
                  </a:lnTo>
                  <a:lnTo>
                    <a:pt x="80" y="252"/>
                  </a:lnTo>
                  <a:lnTo>
                    <a:pt x="80" y="250"/>
                  </a:lnTo>
                  <a:lnTo>
                    <a:pt x="80" y="248"/>
                  </a:lnTo>
                  <a:lnTo>
                    <a:pt x="81" y="247"/>
                  </a:lnTo>
                  <a:lnTo>
                    <a:pt x="82" y="247"/>
                  </a:lnTo>
                  <a:lnTo>
                    <a:pt x="83" y="247"/>
                  </a:lnTo>
                  <a:lnTo>
                    <a:pt x="85" y="246"/>
                  </a:lnTo>
                  <a:lnTo>
                    <a:pt x="86" y="246"/>
                  </a:lnTo>
                  <a:lnTo>
                    <a:pt x="87" y="246"/>
                  </a:lnTo>
                  <a:lnTo>
                    <a:pt x="88" y="246"/>
                  </a:lnTo>
                  <a:lnTo>
                    <a:pt x="89" y="246"/>
                  </a:lnTo>
                  <a:lnTo>
                    <a:pt x="90" y="246"/>
                  </a:lnTo>
                  <a:lnTo>
                    <a:pt x="91" y="246"/>
                  </a:lnTo>
                  <a:lnTo>
                    <a:pt x="91" y="245"/>
                  </a:lnTo>
                  <a:lnTo>
                    <a:pt x="91" y="244"/>
                  </a:lnTo>
                  <a:lnTo>
                    <a:pt x="91" y="243"/>
                  </a:lnTo>
                  <a:lnTo>
                    <a:pt x="91" y="242"/>
                  </a:lnTo>
                  <a:lnTo>
                    <a:pt x="91" y="240"/>
                  </a:lnTo>
                  <a:lnTo>
                    <a:pt x="93" y="240"/>
                  </a:lnTo>
                  <a:lnTo>
                    <a:pt x="93" y="239"/>
                  </a:lnTo>
                  <a:lnTo>
                    <a:pt x="94" y="239"/>
                  </a:lnTo>
                  <a:lnTo>
                    <a:pt x="95" y="239"/>
                  </a:lnTo>
                  <a:lnTo>
                    <a:pt x="96" y="239"/>
                  </a:lnTo>
                  <a:lnTo>
                    <a:pt x="96" y="240"/>
                  </a:lnTo>
                  <a:lnTo>
                    <a:pt x="97" y="240"/>
                  </a:lnTo>
                  <a:lnTo>
                    <a:pt x="98" y="240"/>
                  </a:lnTo>
                  <a:lnTo>
                    <a:pt x="99" y="240"/>
                  </a:lnTo>
                  <a:lnTo>
                    <a:pt x="100" y="240"/>
                  </a:lnTo>
                  <a:lnTo>
                    <a:pt x="102" y="240"/>
                  </a:lnTo>
                  <a:lnTo>
                    <a:pt x="103" y="240"/>
                  </a:lnTo>
                  <a:lnTo>
                    <a:pt x="104" y="242"/>
                  </a:lnTo>
                  <a:lnTo>
                    <a:pt x="105" y="242"/>
                  </a:lnTo>
                  <a:lnTo>
                    <a:pt x="107" y="242"/>
                  </a:lnTo>
                  <a:lnTo>
                    <a:pt x="111" y="242"/>
                  </a:lnTo>
                  <a:lnTo>
                    <a:pt x="112" y="242"/>
                  </a:lnTo>
                  <a:lnTo>
                    <a:pt x="113" y="242"/>
                  </a:lnTo>
                  <a:lnTo>
                    <a:pt x="114" y="243"/>
                  </a:lnTo>
                  <a:lnTo>
                    <a:pt x="115" y="243"/>
                  </a:lnTo>
                  <a:lnTo>
                    <a:pt x="116" y="243"/>
                  </a:lnTo>
                  <a:lnTo>
                    <a:pt x="117" y="243"/>
                  </a:lnTo>
                  <a:lnTo>
                    <a:pt x="119" y="243"/>
                  </a:lnTo>
                  <a:lnTo>
                    <a:pt x="120" y="243"/>
                  </a:lnTo>
                  <a:lnTo>
                    <a:pt x="121" y="242"/>
                  </a:lnTo>
                  <a:lnTo>
                    <a:pt x="122" y="242"/>
                  </a:lnTo>
                  <a:lnTo>
                    <a:pt x="123" y="242"/>
                  </a:lnTo>
                  <a:lnTo>
                    <a:pt x="124" y="242"/>
                  </a:lnTo>
                  <a:lnTo>
                    <a:pt x="125" y="242"/>
                  </a:lnTo>
                  <a:lnTo>
                    <a:pt x="126" y="242"/>
                  </a:lnTo>
                  <a:lnTo>
                    <a:pt x="128" y="240"/>
                  </a:lnTo>
                  <a:lnTo>
                    <a:pt x="129" y="239"/>
                  </a:lnTo>
                  <a:lnTo>
                    <a:pt x="131" y="239"/>
                  </a:lnTo>
                  <a:lnTo>
                    <a:pt x="131" y="238"/>
                  </a:lnTo>
                  <a:lnTo>
                    <a:pt x="132" y="238"/>
                  </a:lnTo>
                  <a:lnTo>
                    <a:pt x="132" y="237"/>
                  </a:lnTo>
                  <a:lnTo>
                    <a:pt x="133" y="237"/>
                  </a:lnTo>
                  <a:lnTo>
                    <a:pt x="133" y="236"/>
                  </a:lnTo>
                  <a:lnTo>
                    <a:pt x="134" y="236"/>
                  </a:lnTo>
                  <a:lnTo>
                    <a:pt x="136" y="236"/>
                  </a:lnTo>
                  <a:lnTo>
                    <a:pt x="136" y="235"/>
                  </a:lnTo>
                  <a:lnTo>
                    <a:pt x="137" y="235"/>
                  </a:lnTo>
                  <a:lnTo>
                    <a:pt x="137" y="234"/>
                  </a:lnTo>
                  <a:lnTo>
                    <a:pt x="138" y="234"/>
                  </a:lnTo>
                  <a:lnTo>
                    <a:pt x="139" y="234"/>
                  </a:lnTo>
                  <a:lnTo>
                    <a:pt x="140" y="232"/>
                  </a:lnTo>
                  <a:lnTo>
                    <a:pt x="141" y="232"/>
                  </a:lnTo>
                  <a:lnTo>
                    <a:pt x="141" y="231"/>
                  </a:lnTo>
                  <a:lnTo>
                    <a:pt x="142" y="231"/>
                  </a:lnTo>
                  <a:lnTo>
                    <a:pt x="143" y="230"/>
                  </a:lnTo>
                  <a:lnTo>
                    <a:pt x="145" y="230"/>
                  </a:lnTo>
                  <a:lnTo>
                    <a:pt x="146" y="230"/>
                  </a:lnTo>
                  <a:lnTo>
                    <a:pt x="146" y="229"/>
                  </a:lnTo>
                  <a:lnTo>
                    <a:pt x="147" y="229"/>
                  </a:lnTo>
                  <a:lnTo>
                    <a:pt x="148" y="229"/>
                  </a:lnTo>
                  <a:lnTo>
                    <a:pt x="149" y="229"/>
                  </a:lnTo>
                  <a:lnTo>
                    <a:pt x="150" y="229"/>
                  </a:lnTo>
                  <a:lnTo>
                    <a:pt x="151" y="229"/>
                  </a:lnTo>
                  <a:lnTo>
                    <a:pt x="152" y="230"/>
                  </a:lnTo>
                  <a:lnTo>
                    <a:pt x="155" y="230"/>
                  </a:lnTo>
                  <a:lnTo>
                    <a:pt x="156" y="229"/>
                  </a:lnTo>
                  <a:lnTo>
                    <a:pt x="156" y="230"/>
                  </a:lnTo>
                  <a:lnTo>
                    <a:pt x="157" y="230"/>
                  </a:lnTo>
                  <a:lnTo>
                    <a:pt x="158" y="230"/>
                  </a:lnTo>
                  <a:lnTo>
                    <a:pt x="160" y="230"/>
                  </a:lnTo>
                  <a:lnTo>
                    <a:pt x="162" y="230"/>
                  </a:lnTo>
                  <a:lnTo>
                    <a:pt x="163" y="229"/>
                  </a:lnTo>
                  <a:lnTo>
                    <a:pt x="164" y="229"/>
                  </a:lnTo>
                  <a:lnTo>
                    <a:pt x="164" y="228"/>
                  </a:lnTo>
                  <a:lnTo>
                    <a:pt x="165" y="228"/>
                  </a:lnTo>
                  <a:lnTo>
                    <a:pt x="165" y="227"/>
                  </a:lnTo>
                  <a:lnTo>
                    <a:pt x="166" y="227"/>
                  </a:lnTo>
                  <a:lnTo>
                    <a:pt x="167" y="226"/>
                  </a:lnTo>
                  <a:lnTo>
                    <a:pt x="168" y="226"/>
                  </a:lnTo>
                  <a:lnTo>
                    <a:pt x="168" y="225"/>
                  </a:lnTo>
                  <a:lnTo>
                    <a:pt x="169" y="225"/>
                  </a:lnTo>
                  <a:lnTo>
                    <a:pt x="171" y="223"/>
                  </a:lnTo>
                  <a:lnTo>
                    <a:pt x="171" y="222"/>
                  </a:lnTo>
                  <a:lnTo>
                    <a:pt x="172" y="221"/>
                  </a:lnTo>
                  <a:lnTo>
                    <a:pt x="172" y="220"/>
                  </a:lnTo>
                  <a:lnTo>
                    <a:pt x="172" y="219"/>
                  </a:lnTo>
                  <a:lnTo>
                    <a:pt x="172" y="218"/>
                  </a:lnTo>
                  <a:lnTo>
                    <a:pt x="172" y="217"/>
                  </a:lnTo>
                  <a:lnTo>
                    <a:pt x="173" y="214"/>
                  </a:lnTo>
                  <a:lnTo>
                    <a:pt x="173" y="213"/>
                  </a:lnTo>
                  <a:lnTo>
                    <a:pt x="174" y="212"/>
                  </a:lnTo>
                  <a:lnTo>
                    <a:pt x="174" y="210"/>
                  </a:lnTo>
                  <a:lnTo>
                    <a:pt x="174" y="207"/>
                  </a:lnTo>
                  <a:lnTo>
                    <a:pt x="174" y="206"/>
                  </a:lnTo>
                  <a:lnTo>
                    <a:pt x="175" y="205"/>
                  </a:lnTo>
                  <a:lnTo>
                    <a:pt x="175" y="203"/>
                  </a:lnTo>
                  <a:lnTo>
                    <a:pt x="175" y="202"/>
                  </a:lnTo>
                  <a:lnTo>
                    <a:pt x="176" y="201"/>
                  </a:lnTo>
                  <a:lnTo>
                    <a:pt x="175" y="201"/>
                  </a:lnTo>
                  <a:lnTo>
                    <a:pt x="175" y="200"/>
                  </a:lnTo>
                  <a:lnTo>
                    <a:pt x="176" y="197"/>
                  </a:lnTo>
                  <a:lnTo>
                    <a:pt x="176" y="196"/>
                  </a:lnTo>
                  <a:lnTo>
                    <a:pt x="176" y="195"/>
                  </a:lnTo>
                  <a:lnTo>
                    <a:pt x="176" y="194"/>
                  </a:lnTo>
                  <a:lnTo>
                    <a:pt x="176" y="193"/>
                  </a:lnTo>
                  <a:lnTo>
                    <a:pt x="176" y="190"/>
                  </a:lnTo>
                  <a:lnTo>
                    <a:pt x="176" y="189"/>
                  </a:lnTo>
                  <a:lnTo>
                    <a:pt x="176" y="188"/>
                  </a:lnTo>
                  <a:lnTo>
                    <a:pt x="176" y="187"/>
                  </a:lnTo>
                  <a:lnTo>
                    <a:pt x="176" y="186"/>
                  </a:lnTo>
                  <a:lnTo>
                    <a:pt x="175" y="186"/>
                  </a:lnTo>
                  <a:lnTo>
                    <a:pt x="175" y="185"/>
                  </a:lnTo>
                  <a:lnTo>
                    <a:pt x="175" y="184"/>
                  </a:lnTo>
                  <a:lnTo>
                    <a:pt x="174" y="184"/>
                  </a:lnTo>
                  <a:lnTo>
                    <a:pt x="174" y="183"/>
                  </a:lnTo>
                  <a:lnTo>
                    <a:pt x="173" y="181"/>
                  </a:lnTo>
                  <a:lnTo>
                    <a:pt x="172" y="181"/>
                  </a:lnTo>
                  <a:lnTo>
                    <a:pt x="172" y="180"/>
                  </a:lnTo>
                  <a:lnTo>
                    <a:pt x="172" y="179"/>
                  </a:lnTo>
                  <a:lnTo>
                    <a:pt x="172" y="178"/>
                  </a:lnTo>
                  <a:lnTo>
                    <a:pt x="172" y="177"/>
                  </a:lnTo>
                  <a:lnTo>
                    <a:pt x="172" y="176"/>
                  </a:lnTo>
                  <a:lnTo>
                    <a:pt x="173" y="176"/>
                  </a:lnTo>
                  <a:lnTo>
                    <a:pt x="174" y="175"/>
                  </a:lnTo>
                  <a:lnTo>
                    <a:pt x="175" y="173"/>
                  </a:lnTo>
                  <a:lnTo>
                    <a:pt x="176" y="173"/>
                  </a:lnTo>
                  <a:lnTo>
                    <a:pt x="176" y="172"/>
                  </a:lnTo>
                  <a:lnTo>
                    <a:pt x="177" y="171"/>
                  </a:lnTo>
                  <a:lnTo>
                    <a:pt x="177" y="170"/>
                  </a:lnTo>
                  <a:lnTo>
                    <a:pt x="177" y="169"/>
                  </a:lnTo>
                  <a:lnTo>
                    <a:pt x="179" y="168"/>
                  </a:lnTo>
                  <a:lnTo>
                    <a:pt x="179" y="167"/>
                  </a:lnTo>
                  <a:lnTo>
                    <a:pt x="179" y="165"/>
                  </a:lnTo>
                  <a:lnTo>
                    <a:pt x="179" y="164"/>
                  </a:lnTo>
                  <a:lnTo>
                    <a:pt x="179" y="163"/>
                  </a:lnTo>
                  <a:lnTo>
                    <a:pt x="180" y="162"/>
                  </a:lnTo>
                  <a:lnTo>
                    <a:pt x="179" y="162"/>
                  </a:lnTo>
                  <a:lnTo>
                    <a:pt x="179" y="161"/>
                  </a:lnTo>
                  <a:lnTo>
                    <a:pt x="179" y="160"/>
                  </a:lnTo>
                  <a:lnTo>
                    <a:pt x="177" y="159"/>
                  </a:lnTo>
                  <a:lnTo>
                    <a:pt x="177" y="158"/>
                  </a:lnTo>
                  <a:lnTo>
                    <a:pt x="176" y="156"/>
                  </a:lnTo>
                  <a:lnTo>
                    <a:pt x="176" y="155"/>
                  </a:lnTo>
                  <a:lnTo>
                    <a:pt x="176" y="154"/>
                  </a:lnTo>
                  <a:lnTo>
                    <a:pt x="175" y="153"/>
                  </a:lnTo>
                  <a:lnTo>
                    <a:pt x="175" y="151"/>
                  </a:lnTo>
                  <a:lnTo>
                    <a:pt x="175" y="148"/>
                  </a:lnTo>
                  <a:lnTo>
                    <a:pt x="175" y="146"/>
                  </a:lnTo>
                  <a:lnTo>
                    <a:pt x="175" y="145"/>
                  </a:lnTo>
                  <a:lnTo>
                    <a:pt x="175" y="144"/>
                  </a:lnTo>
                  <a:lnTo>
                    <a:pt x="176" y="143"/>
                  </a:lnTo>
                  <a:lnTo>
                    <a:pt x="176" y="142"/>
                  </a:lnTo>
                  <a:lnTo>
                    <a:pt x="177" y="140"/>
                  </a:lnTo>
                  <a:lnTo>
                    <a:pt x="179" y="139"/>
                  </a:lnTo>
                  <a:lnTo>
                    <a:pt x="179" y="138"/>
                  </a:lnTo>
                  <a:lnTo>
                    <a:pt x="180" y="138"/>
                  </a:lnTo>
                  <a:lnTo>
                    <a:pt x="180" y="137"/>
                  </a:lnTo>
                  <a:lnTo>
                    <a:pt x="179" y="136"/>
                  </a:lnTo>
                  <a:lnTo>
                    <a:pt x="179" y="135"/>
                  </a:lnTo>
                  <a:lnTo>
                    <a:pt x="179" y="134"/>
                  </a:lnTo>
                  <a:lnTo>
                    <a:pt x="177" y="133"/>
                  </a:lnTo>
                  <a:lnTo>
                    <a:pt x="177" y="131"/>
                  </a:lnTo>
                  <a:lnTo>
                    <a:pt x="177" y="130"/>
                  </a:lnTo>
                  <a:lnTo>
                    <a:pt x="176" y="130"/>
                  </a:lnTo>
                  <a:lnTo>
                    <a:pt x="176" y="129"/>
                  </a:lnTo>
                  <a:lnTo>
                    <a:pt x="175" y="127"/>
                  </a:lnTo>
                  <a:lnTo>
                    <a:pt x="175" y="126"/>
                  </a:lnTo>
                  <a:lnTo>
                    <a:pt x="175" y="123"/>
                  </a:lnTo>
                  <a:lnTo>
                    <a:pt x="175" y="122"/>
                  </a:lnTo>
                  <a:lnTo>
                    <a:pt x="175" y="121"/>
                  </a:lnTo>
                  <a:lnTo>
                    <a:pt x="176" y="120"/>
                  </a:lnTo>
                  <a:lnTo>
                    <a:pt x="176" y="119"/>
                  </a:lnTo>
                  <a:lnTo>
                    <a:pt x="177" y="119"/>
                  </a:lnTo>
                  <a:lnTo>
                    <a:pt x="180" y="119"/>
                  </a:lnTo>
                  <a:lnTo>
                    <a:pt x="181" y="119"/>
                  </a:lnTo>
                  <a:lnTo>
                    <a:pt x="182" y="118"/>
                  </a:lnTo>
                  <a:lnTo>
                    <a:pt x="183" y="118"/>
                  </a:lnTo>
                  <a:lnTo>
                    <a:pt x="183" y="117"/>
                  </a:lnTo>
                  <a:lnTo>
                    <a:pt x="184" y="117"/>
                  </a:lnTo>
                  <a:lnTo>
                    <a:pt x="184" y="115"/>
                  </a:lnTo>
                  <a:lnTo>
                    <a:pt x="185" y="114"/>
                  </a:lnTo>
                  <a:lnTo>
                    <a:pt x="185" y="113"/>
                  </a:lnTo>
                  <a:lnTo>
                    <a:pt x="185" y="112"/>
                  </a:lnTo>
                  <a:lnTo>
                    <a:pt x="184" y="111"/>
                  </a:lnTo>
                  <a:lnTo>
                    <a:pt x="184" y="110"/>
                  </a:lnTo>
                  <a:lnTo>
                    <a:pt x="183" y="110"/>
                  </a:lnTo>
                  <a:lnTo>
                    <a:pt x="183" y="109"/>
                  </a:lnTo>
                  <a:lnTo>
                    <a:pt x="182" y="108"/>
                  </a:lnTo>
                  <a:lnTo>
                    <a:pt x="182" y="106"/>
                  </a:lnTo>
                  <a:lnTo>
                    <a:pt x="181" y="105"/>
                  </a:lnTo>
                  <a:lnTo>
                    <a:pt x="179" y="103"/>
                  </a:lnTo>
                  <a:lnTo>
                    <a:pt x="179" y="102"/>
                  </a:lnTo>
                  <a:lnTo>
                    <a:pt x="179" y="101"/>
                  </a:lnTo>
                  <a:lnTo>
                    <a:pt x="179" y="100"/>
                  </a:lnTo>
                  <a:lnTo>
                    <a:pt x="177" y="96"/>
                  </a:lnTo>
                  <a:lnTo>
                    <a:pt x="177" y="95"/>
                  </a:lnTo>
                  <a:lnTo>
                    <a:pt x="176" y="93"/>
                  </a:lnTo>
                  <a:lnTo>
                    <a:pt x="175" y="92"/>
                  </a:lnTo>
                  <a:lnTo>
                    <a:pt x="175" y="91"/>
                  </a:lnTo>
                  <a:lnTo>
                    <a:pt x="174" y="89"/>
                  </a:lnTo>
                  <a:lnTo>
                    <a:pt x="174" y="88"/>
                  </a:lnTo>
                  <a:lnTo>
                    <a:pt x="174" y="87"/>
                  </a:lnTo>
                  <a:lnTo>
                    <a:pt x="174" y="86"/>
                  </a:lnTo>
                  <a:lnTo>
                    <a:pt x="175" y="85"/>
                  </a:lnTo>
                  <a:lnTo>
                    <a:pt x="175" y="84"/>
                  </a:lnTo>
                  <a:lnTo>
                    <a:pt x="176" y="84"/>
                  </a:lnTo>
                  <a:lnTo>
                    <a:pt x="176" y="83"/>
                  </a:lnTo>
                  <a:lnTo>
                    <a:pt x="177" y="83"/>
                  </a:lnTo>
                  <a:lnTo>
                    <a:pt x="177" y="81"/>
                  </a:lnTo>
                  <a:lnTo>
                    <a:pt x="177" y="80"/>
                  </a:lnTo>
                  <a:lnTo>
                    <a:pt x="179" y="80"/>
                  </a:lnTo>
                  <a:lnTo>
                    <a:pt x="180" y="79"/>
                  </a:lnTo>
                  <a:lnTo>
                    <a:pt x="180" y="78"/>
                  </a:lnTo>
                  <a:lnTo>
                    <a:pt x="181" y="77"/>
                  </a:lnTo>
                  <a:lnTo>
                    <a:pt x="181" y="76"/>
                  </a:lnTo>
                  <a:lnTo>
                    <a:pt x="182" y="75"/>
                  </a:lnTo>
                  <a:lnTo>
                    <a:pt x="183" y="72"/>
                  </a:lnTo>
                  <a:lnTo>
                    <a:pt x="183" y="71"/>
                  </a:lnTo>
                  <a:lnTo>
                    <a:pt x="184" y="70"/>
                  </a:lnTo>
                  <a:lnTo>
                    <a:pt x="184" y="69"/>
                  </a:lnTo>
                  <a:lnTo>
                    <a:pt x="185" y="68"/>
                  </a:lnTo>
                  <a:lnTo>
                    <a:pt x="185" y="67"/>
                  </a:lnTo>
                  <a:lnTo>
                    <a:pt x="186" y="67"/>
                  </a:lnTo>
                  <a:lnTo>
                    <a:pt x="186" y="66"/>
                  </a:lnTo>
                  <a:lnTo>
                    <a:pt x="186" y="64"/>
                  </a:lnTo>
                  <a:lnTo>
                    <a:pt x="188" y="63"/>
                  </a:lnTo>
                  <a:lnTo>
                    <a:pt x="188" y="62"/>
                  </a:lnTo>
                  <a:lnTo>
                    <a:pt x="188" y="61"/>
                  </a:lnTo>
                  <a:lnTo>
                    <a:pt x="188" y="60"/>
                  </a:lnTo>
                  <a:lnTo>
                    <a:pt x="189" y="59"/>
                  </a:lnTo>
                  <a:lnTo>
                    <a:pt x="189" y="58"/>
                  </a:lnTo>
                  <a:lnTo>
                    <a:pt x="189" y="55"/>
                  </a:lnTo>
                  <a:lnTo>
                    <a:pt x="190" y="54"/>
                  </a:lnTo>
                  <a:lnTo>
                    <a:pt x="190" y="53"/>
                  </a:lnTo>
                  <a:lnTo>
                    <a:pt x="190" y="52"/>
                  </a:lnTo>
                  <a:lnTo>
                    <a:pt x="190" y="51"/>
                  </a:lnTo>
                  <a:lnTo>
                    <a:pt x="191" y="51"/>
                  </a:lnTo>
                  <a:lnTo>
                    <a:pt x="191" y="50"/>
                  </a:lnTo>
                  <a:lnTo>
                    <a:pt x="191" y="48"/>
                  </a:lnTo>
                  <a:lnTo>
                    <a:pt x="191" y="47"/>
                  </a:lnTo>
                  <a:lnTo>
                    <a:pt x="191" y="46"/>
                  </a:lnTo>
                  <a:lnTo>
                    <a:pt x="191" y="45"/>
                  </a:lnTo>
                  <a:lnTo>
                    <a:pt x="191" y="44"/>
                  </a:lnTo>
                  <a:lnTo>
                    <a:pt x="192" y="43"/>
                  </a:lnTo>
                  <a:lnTo>
                    <a:pt x="192" y="42"/>
                  </a:lnTo>
                  <a:lnTo>
                    <a:pt x="193" y="41"/>
                  </a:lnTo>
                  <a:lnTo>
                    <a:pt x="193" y="39"/>
                  </a:lnTo>
                  <a:lnTo>
                    <a:pt x="194" y="39"/>
                  </a:lnTo>
                  <a:lnTo>
                    <a:pt x="194" y="38"/>
                  </a:lnTo>
                  <a:lnTo>
                    <a:pt x="195" y="38"/>
                  </a:lnTo>
                  <a:lnTo>
                    <a:pt x="195" y="37"/>
                  </a:lnTo>
                  <a:lnTo>
                    <a:pt x="197" y="37"/>
                  </a:lnTo>
                  <a:lnTo>
                    <a:pt x="198" y="36"/>
                  </a:lnTo>
                  <a:lnTo>
                    <a:pt x="198" y="35"/>
                  </a:lnTo>
                  <a:lnTo>
                    <a:pt x="199" y="35"/>
                  </a:lnTo>
                  <a:lnTo>
                    <a:pt x="199" y="34"/>
                  </a:lnTo>
                  <a:lnTo>
                    <a:pt x="200" y="34"/>
                  </a:lnTo>
                  <a:lnTo>
                    <a:pt x="201" y="34"/>
                  </a:lnTo>
                  <a:lnTo>
                    <a:pt x="202" y="34"/>
                  </a:lnTo>
                  <a:lnTo>
                    <a:pt x="203" y="34"/>
                  </a:lnTo>
                  <a:lnTo>
                    <a:pt x="203" y="35"/>
                  </a:lnTo>
                  <a:lnTo>
                    <a:pt x="206" y="35"/>
                  </a:lnTo>
                  <a:lnTo>
                    <a:pt x="207" y="35"/>
                  </a:lnTo>
                  <a:lnTo>
                    <a:pt x="208" y="35"/>
                  </a:lnTo>
                  <a:lnTo>
                    <a:pt x="209" y="35"/>
                  </a:lnTo>
                  <a:lnTo>
                    <a:pt x="210" y="36"/>
                  </a:lnTo>
                  <a:lnTo>
                    <a:pt x="211" y="36"/>
                  </a:lnTo>
                  <a:lnTo>
                    <a:pt x="212" y="36"/>
                  </a:lnTo>
                  <a:lnTo>
                    <a:pt x="214" y="36"/>
                  </a:lnTo>
                  <a:lnTo>
                    <a:pt x="215" y="37"/>
                  </a:lnTo>
                  <a:lnTo>
                    <a:pt x="216" y="37"/>
                  </a:lnTo>
                  <a:lnTo>
                    <a:pt x="217" y="36"/>
                  </a:lnTo>
                  <a:lnTo>
                    <a:pt x="218" y="36"/>
                  </a:lnTo>
                  <a:lnTo>
                    <a:pt x="218" y="35"/>
                  </a:lnTo>
                  <a:lnTo>
                    <a:pt x="219" y="35"/>
                  </a:lnTo>
                  <a:lnTo>
                    <a:pt x="220" y="35"/>
                  </a:lnTo>
                  <a:lnTo>
                    <a:pt x="221" y="35"/>
                  </a:lnTo>
                  <a:lnTo>
                    <a:pt x="223" y="35"/>
                  </a:lnTo>
                  <a:lnTo>
                    <a:pt x="224" y="36"/>
                  </a:lnTo>
                  <a:lnTo>
                    <a:pt x="225" y="36"/>
                  </a:lnTo>
                  <a:lnTo>
                    <a:pt x="226" y="36"/>
                  </a:lnTo>
                  <a:lnTo>
                    <a:pt x="227" y="36"/>
                  </a:lnTo>
                  <a:lnTo>
                    <a:pt x="228" y="35"/>
                  </a:lnTo>
                  <a:lnTo>
                    <a:pt x="229" y="35"/>
                  </a:lnTo>
                  <a:lnTo>
                    <a:pt x="229" y="34"/>
                  </a:lnTo>
                  <a:lnTo>
                    <a:pt x="231" y="33"/>
                  </a:lnTo>
                  <a:lnTo>
                    <a:pt x="231" y="31"/>
                  </a:lnTo>
                  <a:lnTo>
                    <a:pt x="232" y="31"/>
                  </a:lnTo>
                  <a:lnTo>
                    <a:pt x="232" y="30"/>
                  </a:lnTo>
                  <a:lnTo>
                    <a:pt x="233" y="30"/>
                  </a:lnTo>
                  <a:lnTo>
                    <a:pt x="234" y="30"/>
                  </a:lnTo>
                  <a:lnTo>
                    <a:pt x="235" y="29"/>
                  </a:lnTo>
                  <a:lnTo>
                    <a:pt x="236" y="29"/>
                  </a:lnTo>
                  <a:lnTo>
                    <a:pt x="237" y="29"/>
                  </a:lnTo>
                  <a:lnTo>
                    <a:pt x="238" y="29"/>
                  </a:lnTo>
                  <a:lnTo>
                    <a:pt x="241" y="29"/>
                  </a:lnTo>
                  <a:lnTo>
                    <a:pt x="242" y="28"/>
                  </a:lnTo>
                  <a:lnTo>
                    <a:pt x="242" y="27"/>
                  </a:lnTo>
                  <a:lnTo>
                    <a:pt x="243" y="27"/>
                  </a:lnTo>
                  <a:lnTo>
                    <a:pt x="244" y="26"/>
                  </a:lnTo>
                  <a:lnTo>
                    <a:pt x="245" y="25"/>
                  </a:lnTo>
                  <a:lnTo>
                    <a:pt x="246" y="24"/>
                  </a:lnTo>
                  <a:lnTo>
                    <a:pt x="246" y="22"/>
                  </a:lnTo>
                  <a:lnTo>
                    <a:pt x="248" y="21"/>
                  </a:lnTo>
                  <a:lnTo>
                    <a:pt x="249" y="20"/>
                  </a:lnTo>
                  <a:lnTo>
                    <a:pt x="249" y="19"/>
                  </a:lnTo>
                  <a:lnTo>
                    <a:pt x="250" y="19"/>
                  </a:lnTo>
                  <a:lnTo>
                    <a:pt x="251" y="18"/>
                  </a:lnTo>
                  <a:lnTo>
                    <a:pt x="251" y="17"/>
                  </a:lnTo>
                  <a:lnTo>
                    <a:pt x="252" y="17"/>
                  </a:lnTo>
                  <a:lnTo>
                    <a:pt x="252" y="16"/>
                  </a:lnTo>
                  <a:lnTo>
                    <a:pt x="253" y="16"/>
                  </a:lnTo>
                  <a:lnTo>
                    <a:pt x="254" y="14"/>
                  </a:lnTo>
                  <a:lnTo>
                    <a:pt x="254" y="13"/>
                  </a:lnTo>
                  <a:lnTo>
                    <a:pt x="255" y="13"/>
                  </a:lnTo>
                  <a:lnTo>
                    <a:pt x="255" y="12"/>
                  </a:lnTo>
                  <a:lnTo>
                    <a:pt x="257" y="12"/>
                  </a:lnTo>
                  <a:lnTo>
                    <a:pt x="258" y="11"/>
                  </a:lnTo>
                  <a:lnTo>
                    <a:pt x="258" y="10"/>
                  </a:lnTo>
                  <a:lnTo>
                    <a:pt x="259" y="10"/>
                  </a:lnTo>
                  <a:lnTo>
                    <a:pt x="259" y="9"/>
                  </a:lnTo>
                  <a:lnTo>
                    <a:pt x="260" y="9"/>
                  </a:lnTo>
                  <a:lnTo>
                    <a:pt x="260" y="8"/>
                  </a:lnTo>
                  <a:lnTo>
                    <a:pt x="261" y="8"/>
                  </a:lnTo>
                  <a:lnTo>
                    <a:pt x="261" y="6"/>
                  </a:lnTo>
                  <a:lnTo>
                    <a:pt x="262" y="6"/>
                  </a:lnTo>
                  <a:lnTo>
                    <a:pt x="262" y="5"/>
                  </a:lnTo>
                  <a:lnTo>
                    <a:pt x="263" y="5"/>
                  </a:lnTo>
                  <a:lnTo>
                    <a:pt x="263" y="4"/>
                  </a:lnTo>
                  <a:lnTo>
                    <a:pt x="264" y="4"/>
                  </a:lnTo>
                  <a:lnTo>
                    <a:pt x="266" y="3"/>
                  </a:lnTo>
                  <a:lnTo>
                    <a:pt x="267" y="3"/>
                  </a:lnTo>
                  <a:lnTo>
                    <a:pt x="268" y="2"/>
                  </a:lnTo>
                  <a:lnTo>
                    <a:pt x="269" y="1"/>
                  </a:lnTo>
                  <a:lnTo>
                    <a:pt x="270" y="0"/>
                  </a:lnTo>
                  <a:lnTo>
                    <a:pt x="272" y="0"/>
                  </a:lnTo>
                  <a:lnTo>
                    <a:pt x="284" y="0"/>
                  </a:lnTo>
                  <a:lnTo>
                    <a:pt x="285" y="0"/>
                  </a:lnTo>
                  <a:lnTo>
                    <a:pt x="286" y="0"/>
                  </a:lnTo>
                  <a:lnTo>
                    <a:pt x="292" y="0"/>
                  </a:lnTo>
                  <a:lnTo>
                    <a:pt x="302" y="0"/>
                  </a:lnTo>
                  <a:lnTo>
                    <a:pt x="350" y="0"/>
                  </a:lnTo>
                  <a:lnTo>
                    <a:pt x="355" y="0"/>
                  </a:lnTo>
                  <a:lnTo>
                    <a:pt x="358" y="0"/>
                  </a:lnTo>
                  <a:lnTo>
                    <a:pt x="360" y="0"/>
                  </a:lnTo>
                  <a:lnTo>
                    <a:pt x="363" y="0"/>
                  </a:lnTo>
                  <a:lnTo>
                    <a:pt x="366" y="0"/>
                  </a:lnTo>
                  <a:lnTo>
                    <a:pt x="384" y="0"/>
                  </a:lnTo>
                  <a:lnTo>
                    <a:pt x="395" y="0"/>
                  </a:lnTo>
                  <a:lnTo>
                    <a:pt x="407" y="0"/>
                  </a:lnTo>
                  <a:lnTo>
                    <a:pt x="430" y="0"/>
                  </a:lnTo>
                  <a:lnTo>
                    <a:pt x="435" y="0"/>
                  </a:lnTo>
                  <a:lnTo>
                    <a:pt x="460" y="0"/>
                  </a:lnTo>
                  <a:lnTo>
                    <a:pt x="472" y="1"/>
                  </a:lnTo>
                  <a:lnTo>
                    <a:pt x="476" y="1"/>
                  </a:lnTo>
                  <a:lnTo>
                    <a:pt x="476" y="10"/>
                  </a:lnTo>
                  <a:lnTo>
                    <a:pt x="476" y="12"/>
                  </a:lnTo>
                  <a:lnTo>
                    <a:pt x="476" y="14"/>
                  </a:lnTo>
                  <a:lnTo>
                    <a:pt x="476" y="24"/>
                  </a:lnTo>
                  <a:lnTo>
                    <a:pt x="476" y="25"/>
                  </a:lnTo>
                  <a:lnTo>
                    <a:pt x="476" y="27"/>
                  </a:lnTo>
                  <a:lnTo>
                    <a:pt x="476" y="28"/>
                  </a:lnTo>
                  <a:lnTo>
                    <a:pt x="476" y="30"/>
                  </a:lnTo>
                  <a:lnTo>
                    <a:pt x="476" y="39"/>
                  </a:lnTo>
                  <a:lnTo>
                    <a:pt x="476" y="41"/>
                  </a:lnTo>
                  <a:lnTo>
                    <a:pt x="476" y="47"/>
                  </a:lnTo>
                  <a:lnTo>
                    <a:pt x="476" y="52"/>
                  </a:lnTo>
                  <a:lnTo>
                    <a:pt x="476" y="53"/>
                  </a:lnTo>
                  <a:lnTo>
                    <a:pt x="476" y="54"/>
                  </a:lnTo>
                  <a:lnTo>
                    <a:pt x="476" y="55"/>
                  </a:lnTo>
                  <a:lnTo>
                    <a:pt x="476" y="61"/>
                  </a:lnTo>
                  <a:lnTo>
                    <a:pt x="476" y="62"/>
                  </a:lnTo>
                  <a:lnTo>
                    <a:pt x="476" y="66"/>
                  </a:lnTo>
                  <a:lnTo>
                    <a:pt x="476" y="67"/>
                  </a:lnTo>
                  <a:lnTo>
                    <a:pt x="476" y="68"/>
                  </a:lnTo>
                  <a:lnTo>
                    <a:pt x="476" y="70"/>
                  </a:lnTo>
                  <a:lnTo>
                    <a:pt x="476" y="71"/>
                  </a:lnTo>
                  <a:lnTo>
                    <a:pt x="476" y="72"/>
                  </a:lnTo>
                  <a:lnTo>
                    <a:pt x="476" y="76"/>
                  </a:lnTo>
                  <a:lnTo>
                    <a:pt x="476" y="77"/>
                  </a:lnTo>
                  <a:lnTo>
                    <a:pt x="476" y="78"/>
                  </a:lnTo>
                  <a:lnTo>
                    <a:pt x="476" y="79"/>
                  </a:lnTo>
                  <a:lnTo>
                    <a:pt x="476" y="80"/>
                  </a:lnTo>
                  <a:lnTo>
                    <a:pt x="476" y="83"/>
                  </a:lnTo>
                  <a:lnTo>
                    <a:pt x="476" y="84"/>
                  </a:lnTo>
                  <a:lnTo>
                    <a:pt x="476" y="87"/>
                  </a:lnTo>
                  <a:lnTo>
                    <a:pt x="476" y="89"/>
                  </a:lnTo>
                  <a:lnTo>
                    <a:pt x="476" y="93"/>
                  </a:lnTo>
                  <a:lnTo>
                    <a:pt x="476" y="94"/>
                  </a:lnTo>
                  <a:lnTo>
                    <a:pt x="476" y="95"/>
                  </a:lnTo>
                  <a:lnTo>
                    <a:pt x="476" y="96"/>
                  </a:lnTo>
                  <a:lnTo>
                    <a:pt x="476" y="97"/>
                  </a:lnTo>
                  <a:lnTo>
                    <a:pt x="476" y="98"/>
                  </a:lnTo>
                  <a:lnTo>
                    <a:pt x="476" y="100"/>
                  </a:lnTo>
                  <a:lnTo>
                    <a:pt x="476" y="101"/>
                  </a:lnTo>
                  <a:lnTo>
                    <a:pt x="476" y="102"/>
                  </a:lnTo>
                  <a:lnTo>
                    <a:pt x="476" y="103"/>
                  </a:lnTo>
                  <a:lnTo>
                    <a:pt x="476" y="104"/>
                  </a:lnTo>
                  <a:lnTo>
                    <a:pt x="476" y="106"/>
                  </a:lnTo>
                  <a:lnTo>
                    <a:pt x="476" y="109"/>
                  </a:lnTo>
                  <a:lnTo>
                    <a:pt x="476" y="112"/>
                  </a:lnTo>
                  <a:lnTo>
                    <a:pt x="476" y="113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3ACD7C7-15F3-5978-03F0-0261A566B92E}"/>
              </a:ext>
            </a:extLst>
          </p:cNvPr>
          <p:cNvGrpSpPr/>
          <p:nvPr/>
        </p:nvGrpSpPr>
        <p:grpSpPr>
          <a:xfrm>
            <a:off x="2629028" y="1608747"/>
            <a:ext cx="2514033" cy="3027621"/>
            <a:chOff x="2557463" y="1189037"/>
            <a:chExt cx="2514033" cy="3027621"/>
          </a:xfrm>
        </p:grpSpPr>
        <p:sp>
          <p:nvSpPr>
            <p:cNvPr id="9" name="Rectangle 2471">
              <a:extLst>
                <a:ext uri="{FF2B5EF4-FFF2-40B4-BE49-F238E27FC236}">
                  <a16:creationId xmlns:a16="http://schemas.microsoft.com/office/drawing/2014/main" id="{A759AF91-A860-D215-4F03-DFAE1494D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7000" y="2955925"/>
              <a:ext cx="22762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Atlanta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" name="Rectangle 2488">
              <a:extLst>
                <a:ext uri="{FF2B5EF4-FFF2-40B4-BE49-F238E27FC236}">
                  <a16:creationId xmlns:a16="http://schemas.microsoft.com/office/drawing/2014/main" id="{AF882B09-9D06-57F8-22ED-E63F42E3C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7463" y="4124325"/>
              <a:ext cx="28533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Palmetto</a:t>
              </a:r>
              <a:endParaRPr kumimoji="0" lang="zh-CN" altLang="zh-CN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Rectangle 2491">
              <a:extLst>
                <a:ext uri="{FF2B5EF4-FFF2-40B4-BE49-F238E27FC236}">
                  <a16:creationId xmlns:a16="http://schemas.microsoft.com/office/drawing/2014/main" id="{4F4A2C18-48C0-A2F8-405F-79620D7D4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3575" y="1189037"/>
              <a:ext cx="59792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Roswell-Alpharetta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3" name="Rectangle 2542">
              <a:extLst>
                <a:ext uri="{FF2B5EF4-FFF2-40B4-BE49-F238E27FC236}">
                  <a16:creationId xmlns:a16="http://schemas.microsoft.com/office/drawing/2014/main" id="{66348D72-DDEA-583A-652A-C8EDDAE9C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3425" y="4006850"/>
              <a:ext cx="613951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Fairburn-Union City</a:t>
              </a:r>
              <a:endParaRPr kumimoji="0" lang="zh-CN" altLang="zh-CN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Rectangle 2565">
              <a:extLst>
                <a:ext uri="{FF2B5EF4-FFF2-40B4-BE49-F238E27FC236}">
                  <a16:creationId xmlns:a16="http://schemas.microsoft.com/office/drawing/2014/main" id="{458AC4D9-42EE-FE8F-F5A5-1374BD236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488" y="3370262"/>
              <a:ext cx="31098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East Point</a:t>
              </a:r>
              <a:endParaRPr kumimoji="0" lang="zh-CN" altLang="zh-CN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2580">
              <a:extLst>
                <a:ext uri="{FF2B5EF4-FFF2-40B4-BE49-F238E27FC236}">
                  <a16:creationId xmlns:a16="http://schemas.microsoft.com/office/drawing/2014/main" id="{F71D2482-A752-752F-4E70-56B476B50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4300" y="3630612"/>
              <a:ext cx="38792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College Park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E73749BB-57D8-1950-9CBD-18F7A871CB9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67055" y="314853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0" name="肘形连接符 164">
            <a:extLst>
              <a:ext uri="{FF2B5EF4-FFF2-40B4-BE49-F238E27FC236}">
                <a16:creationId xmlns:a16="http://schemas.microsoft.com/office/drawing/2014/main" id="{9C548DD4-E54A-E4BA-5045-77D285A0F3C1}"/>
              </a:ext>
            </a:extLst>
          </p:cNvPr>
          <p:cNvCxnSpPr>
            <a:cxnSpLocks/>
            <a:stCxn id="32" idx="1"/>
            <a:endCxn id="26" idx="0"/>
          </p:cNvCxnSpPr>
          <p:nvPr/>
        </p:nvCxnSpPr>
        <p:spPr>
          <a:xfrm rot="10800000" flipV="1">
            <a:off x="4309264" y="2789177"/>
            <a:ext cx="534837" cy="35935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2" name="圆角矩形 45">
            <a:extLst>
              <a:ext uri="{FF2B5EF4-FFF2-40B4-BE49-F238E27FC236}">
                <a16:creationId xmlns:a16="http://schemas.microsoft.com/office/drawing/2014/main" id="{FDA5A427-A2FF-448A-D973-6C9B8FEC5900}"/>
              </a:ext>
            </a:extLst>
          </p:cNvPr>
          <p:cNvSpPr/>
          <p:nvPr/>
        </p:nvSpPr>
        <p:spPr>
          <a:xfrm>
            <a:off x="4844100" y="262519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Atlanta</a:t>
            </a:r>
          </a:p>
        </p:txBody>
      </p:sp>
      <p:sp>
        <p:nvSpPr>
          <p:cNvPr id="41" name="Freeform 6">
            <a:extLst>
              <a:ext uri="{FF2B5EF4-FFF2-40B4-BE49-F238E27FC236}">
                <a16:creationId xmlns:a16="http://schemas.microsoft.com/office/drawing/2014/main" id="{713485D9-3F15-6C17-F1F2-3094F864B780}"/>
              </a:ext>
            </a:extLst>
          </p:cNvPr>
          <p:cNvSpPr>
            <a:spLocks/>
          </p:cNvSpPr>
          <p:nvPr/>
        </p:nvSpPr>
        <p:spPr bwMode="ltGray">
          <a:xfrm>
            <a:off x="544438" y="1242881"/>
            <a:ext cx="1455146" cy="1503258"/>
          </a:xfrm>
          <a:custGeom>
            <a:avLst/>
            <a:gdLst>
              <a:gd name="T0" fmla="*/ 264 w 742"/>
              <a:gd name="T1" fmla="*/ 20 h 718"/>
              <a:gd name="T2" fmla="*/ 286 w 742"/>
              <a:gd name="T3" fmla="*/ 52 h 718"/>
              <a:gd name="T4" fmla="*/ 242 w 742"/>
              <a:gd name="T5" fmla="*/ 68 h 718"/>
              <a:gd name="T6" fmla="*/ 202 w 742"/>
              <a:gd name="T7" fmla="*/ 72 h 718"/>
              <a:gd name="T8" fmla="*/ 194 w 742"/>
              <a:gd name="T9" fmla="*/ 102 h 718"/>
              <a:gd name="T10" fmla="*/ 140 w 742"/>
              <a:gd name="T11" fmla="*/ 114 h 718"/>
              <a:gd name="T12" fmla="*/ 116 w 742"/>
              <a:gd name="T13" fmla="*/ 136 h 718"/>
              <a:gd name="T14" fmla="*/ 84 w 742"/>
              <a:gd name="T15" fmla="*/ 164 h 718"/>
              <a:gd name="T16" fmla="*/ 76 w 742"/>
              <a:gd name="T17" fmla="*/ 182 h 718"/>
              <a:gd name="T18" fmla="*/ 60 w 742"/>
              <a:gd name="T19" fmla="*/ 224 h 718"/>
              <a:gd name="T20" fmla="*/ 42 w 742"/>
              <a:gd name="T21" fmla="*/ 272 h 718"/>
              <a:gd name="T22" fmla="*/ 24 w 742"/>
              <a:gd name="T23" fmla="*/ 296 h 718"/>
              <a:gd name="T24" fmla="*/ 12 w 742"/>
              <a:gd name="T25" fmla="*/ 330 h 718"/>
              <a:gd name="T26" fmla="*/ 16 w 742"/>
              <a:gd name="T27" fmla="*/ 352 h 718"/>
              <a:gd name="T28" fmla="*/ 6 w 742"/>
              <a:gd name="T29" fmla="*/ 396 h 718"/>
              <a:gd name="T30" fmla="*/ 30 w 742"/>
              <a:gd name="T31" fmla="*/ 420 h 718"/>
              <a:gd name="T32" fmla="*/ 22 w 742"/>
              <a:gd name="T33" fmla="*/ 448 h 718"/>
              <a:gd name="T34" fmla="*/ 38 w 742"/>
              <a:gd name="T35" fmla="*/ 472 h 718"/>
              <a:gd name="T36" fmla="*/ 64 w 742"/>
              <a:gd name="T37" fmla="*/ 500 h 718"/>
              <a:gd name="T38" fmla="*/ 76 w 742"/>
              <a:gd name="T39" fmla="*/ 546 h 718"/>
              <a:gd name="T40" fmla="*/ 126 w 742"/>
              <a:gd name="T41" fmla="*/ 572 h 718"/>
              <a:gd name="T42" fmla="*/ 130 w 742"/>
              <a:gd name="T43" fmla="*/ 602 h 718"/>
              <a:gd name="T44" fmla="*/ 170 w 742"/>
              <a:gd name="T45" fmla="*/ 614 h 718"/>
              <a:gd name="T46" fmla="*/ 188 w 742"/>
              <a:gd name="T47" fmla="*/ 636 h 718"/>
              <a:gd name="T48" fmla="*/ 212 w 742"/>
              <a:gd name="T49" fmla="*/ 644 h 718"/>
              <a:gd name="T50" fmla="*/ 238 w 742"/>
              <a:gd name="T51" fmla="*/ 662 h 718"/>
              <a:gd name="T52" fmla="*/ 280 w 742"/>
              <a:gd name="T53" fmla="*/ 668 h 718"/>
              <a:gd name="T54" fmla="*/ 300 w 742"/>
              <a:gd name="T55" fmla="*/ 676 h 718"/>
              <a:gd name="T56" fmla="*/ 330 w 742"/>
              <a:gd name="T57" fmla="*/ 688 h 718"/>
              <a:gd name="T58" fmla="*/ 350 w 742"/>
              <a:gd name="T59" fmla="*/ 694 h 718"/>
              <a:gd name="T60" fmla="*/ 392 w 742"/>
              <a:gd name="T61" fmla="*/ 718 h 718"/>
              <a:gd name="T62" fmla="*/ 398 w 742"/>
              <a:gd name="T63" fmla="*/ 686 h 718"/>
              <a:gd name="T64" fmla="*/ 428 w 742"/>
              <a:gd name="T65" fmla="*/ 688 h 718"/>
              <a:gd name="T66" fmla="*/ 504 w 742"/>
              <a:gd name="T67" fmla="*/ 660 h 718"/>
              <a:gd name="T68" fmla="*/ 534 w 742"/>
              <a:gd name="T69" fmla="*/ 656 h 718"/>
              <a:gd name="T70" fmla="*/ 550 w 742"/>
              <a:gd name="T71" fmla="*/ 644 h 718"/>
              <a:gd name="T72" fmla="*/ 570 w 742"/>
              <a:gd name="T73" fmla="*/ 612 h 718"/>
              <a:gd name="T74" fmla="*/ 612 w 742"/>
              <a:gd name="T75" fmla="*/ 586 h 718"/>
              <a:gd name="T76" fmla="*/ 630 w 742"/>
              <a:gd name="T77" fmla="*/ 554 h 718"/>
              <a:gd name="T78" fmla="*/ 656 w 742"/>
              <a:gd name="T79" fmla="*/ 520 h 718"/>
              <a:gd name="T80" fmla="*/ 682 w 742"/>
              <a:gd name="T81" fmla="*/ 492 h 718"/>
              <a:gd name="T82" fmla="*/ 692 w 742"/>
              <a:gd name="T83" fmla="*/ 466 h 718"/>
              <a:gd name="T84" fmla="*/ 696 w 742"/>
              <a:gd name="T85" fmla="*/ 410 h 718"/>
              <a:gd name="T86" fmla="*/ 734 w 742"/>
              <a:gd name="T87" fmla="*/ 352 h 718"/>
              <a:gd name="T88" fmla="*/ 718 w 742"/>
              <a:gd name="T89" fmla="*/ 316 h 718"/>
              <a:gd name="T90" fmla="*/ 710 w 742"/>
              <a:gd name="T91" fmla="*/ 292 h 718"/>
              <a:gd name="T92" fmla="*/ 698 w 742"/>
              <a:gd name="T93" fmla="*/ 258 h 718"/>
              <a:gd name="T94" fmla="*/ 678 w 742"/>
              <a:gd name="T95" fmla="*/ 212 h 718"/>
              <a:gd name="T96" fmla="*/ 654 w 742"/>
              <a:gd name="T97" fmla="*/ 182 h 718"/>
              <a:gd name="T98" fmla="*/ 632 w 742"/>
              <a:gd name="T99" fmla="*/ 154 h 718"/>
              <a:gd name="T100" fmla="*/ 612 w 742"/>
              <a:gd name="T101" fmla="*/ 104 h 718"/>
              <a:gd name="T102" fmla="*/ 592 w 742"/>
              <a:gd name="T103" fmla="*/ 108 h 718"/>
              <a:gd name="T104" fmla="*/ 548 w 742"/>
              <a:gd name="T105" fmla="*/ 100 h 718"/>
              <a:gd name="T106" fmla="*/ 508 w 742"/>
              <a:gd name="T107" fmla="*/ 22 h 718"/>
              <a:gd name="T108" fmla="*/ 456 w 742"/>
              <a:gd name="T109" fmla="*/ 48 h 718"/>
              <a:gd name="T110" fmla="*/ 430 w 742"/>
              <a:gd name="T111" fmla="*/ 46 h 718"/>
              <a:gd name="T112" fmla="*/ 370 w 742"/>
              <a:gd name="T113" fmla="*/ 10 h 718"/>
              <a:gd name="T114" fmla="*/ 348 w 742"/>
              <a:gd name="T115" fmla="*/ 10 h 718"/>
              <a:gd name="T116" fmla="*/ 326 w 742"/>
              <a:gd name="T117" fmla="*/ 28 h 718"/>
              <a:gd name="T118" fmla="*/ 294 w 742"/>
              <a:gd name="T119" fmla="*/ 42 h 718"/>
              <a:gd name="T120" fmla="*/ 256 w 742"/>
              <a:gd name="T121" fmla="*/ 12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solidFill>
            <a:srgbClr val="C3B996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E297FDB7-2E50-B6F7-2165-661CDDCCE903}"/>
              </a:ext>
            </a:extLst>
          </p:cNvPr>
          <p:cNvSpPr>
            <a:spLocks/>
          </p:cNvSpPr>
          <p:nvPr/>
        </p:nvSpPr>
        <p:spPr bwMode="ltGray">
          <a:xfrm>
            <a:off x="1535038" y="2599241"/>
            <a:ext cx="1455146" cy="1503258"/>
          </a:xfrm>
          <a:custGeom>
            <a:avLst/>
            <a:gdLst>
              <a:gd name="T0" fmla="*/ 264 w 742"/>
              <a:gd name="T1" fmla="*/ 20 h 718"/>
              <a:gd name="T2" fmla="*/ 286 w 742"/>
              <a:gd name="T3" fmla="*/ 52 h 718"/>
              <a:gd name="T4" fmla="*/ 242 w 742"/>
              <a:gd name="T5" fmla="*/ 68 h 718"/>
              <a:gd name="T6" fmla="*/ 202 w 742"/>
              <a:gd name="T7" fmla="*/ 72 h 718"/>
              <a:gd name="T8" fmla="*/ 194 w 742"/>
              <a:gd name="T9" fmla="*/ 102 h 718"/>
              <a:gd name="T10" fmla="*/ 140 w 742"/>
              <a:gd name="T11" fmla="*/ 114 h 718"/>
              <a:gd name="T12" fmla="*/ 116 w 742"/>
              <a:gd name="T13" fmla="*/ 136 h 718"/>
              <a:gd name="T14" fmla="*/ 84 w 742"/>
              <a:gd name="T15" fmla="*/ 164 h 718"/>
              <a:gd name="T16" fmla="*/ 76 w 742"/>
              <a:gd name="T17" fmla="*/ 182 h 718"/>
              <a:gd name="T18" fmla="*/ 60 w 742"/>
              <a:gd name="T19" fmla="*/ 224 h 718"/>
              <a:gd name="T20" fmla="*/ 42 w 742"/>
              <a:gd name="T21" fmla="*/ 272 h 718"/>
              <a:gd name="T22" fmla="*/ 24 w 742"/>
              <a:gd name="T23" fmla="*/ 296 h 718"/>
              <a:gd name="T24" fmla="*/ 12 w 742"/>
              <a:gd name="T25" fmla="*/ 330 h 718"/>
              <a:gd name="T26" fmla="*/ 16 w 742"/>
              <a:gd name="T27" fmla="*/ 352 h 718"/>
              <a:gd name="T28" fmla="*/ 6 w 742"/>
              <a:gd name="T29" fmla="*/ 396 h 718"/>
              <a:gd name="T30" fmla="*/ 30 w 742"/>
              <a:gd name="T31" fmla="*/ 420 h 718"/>
              <a:gd name="T32" fmla="*/ 22 w 742"/>
              <a:gd name="T33" fmla="*/ 448 h 718"/>
              <a:gd name="T34" fmla="*/ 38 w 742"/>
              <a:gd name="T35" fmla="*/ 472 h 718"/>
              <a:gd name="T36" fmla="*/ 64 w 742"/>
              <a:gd name="T37" fmla="*/ 500 h 718"/>
              <a:gd name="T38" fmla="*/ 76 w 742"/>
              <a:gd name="T39" fmla="*/ 546 h 718"/>
              <a:gd name="T40" fmla="*/ 126 w 742"/>
              <a:gd name="T41" fmla="*/ 572 h 718"/>
              <a:gd name="T42" fmla="*/ 130 w 742"/>
              <a:gd name="T43" fmla="*/ 602 h 718"/>
              <a:gd name="T44" fmla="*/ 170 w 742"/>
              <a:gd name="T45" fmla="*/ 614 h 718"/>
              <a:gd name="T46" fmla="*/ 188 w 742"/>
              <a:gd name="T47" fmla="*/ 636 h 718"/>
              <a:gd name="T48" fmla="*/ 212 w 742"/>
              <a:gd name="T49" fmla="*/ 644 h 718"/>
              <a:gd name="T50" fmla="*/ 238 w 742"/>
              <a:gd name="T51" fmla="*/ 662 h 718"/>
              <a:gd name="T52" fmla="*/ 280 w 742"/>
              <a:gd name="T53" fmla="*/ 668 h 718"/>
              <a:gd name="T54" fmla="*/ 300 w 742"/>
              <a:gd name="T55" fmla="*/ 676 h 718"/>
              <a:gd name="T56" fmla="*/ 330 w 742"/>
              <a:gd name="T57" fmla="*/ 688 h 718"/>
              <a:gd name="T58" fmla="*/ 350 w 742"/>
              <a:gd name="T59" fmla="*/ 694 h 718"/>
              <a:gd name="T60" fmla="*/ 392 w 742"/>
              <a:gd name="T61" fmla="*/ 718 h 718"/>
              <a:gd name="T62" fmla="*/ 398 w 742"/>
              <a:gd name="T63" fmla="*/ 686 h 718"/>
              <a:gd name="T64" fmla="*/ 428 w 742"/>
              <a:gd name="T65" fmla="*/ 688 h 718"/>
              <a:gd name="T66" fmla="*/ 504 w 742"/>
              <a:gd name="T67" fmla="*/ 660 h 718"/>
              <a:gd name="T68" fmla="*/ 534 w 742"/>
              <a:gd name="T69" fmla="*/ 656 h 718"/>
              <a:gd name="T70" fmla="*/ 550 w 742"/>
              <a:gd name="T71" fmla="*/ 644 h 718"/>
              <a:gd name="T72" fmla="*/ 570 w 742"/>
              <a:gd name="T73" fmla="*/ 612 h 718"/>
              <a:gd name="T74" fmla="*/ 612 w 742"/>
              <a:gd name="T75" fmla="*/ 586 h 718"/>
              <a:gd name="T76" fmla="*/ 630 w 742"/>
              <a:gd name="T77" fmla="*/ 554 h 718"/>
              <a:gd name="T78" fmla="*/ 656 w 742"/>
              <a:gd name="T79" fmla="*/ 520 h 718"/>
              <a:gd name="T80" fmla="*/ 682 w 742"/>
              <a:gd name="T81" fmla="*/ 492 h 718"/>
              <a:gd name="T82" fmla="*/ 692 w 742"/>
              <a:gd name="T83" fmla="*/ 466 h 718"/>
              <a:gd name="T84" fmla="*/ 696 w 742"/>
              <a:gd name="T85" fmla="*/ 410 h 718"/>
              <a:gd name="T86" fmla="*/ 734 w 742"/>
              <a:gd name="T87" fmla="*/ 352 h 718"/>
              <a:gd name="T88" fmla="*/ 718 w 742"/>
              <a:gd name="T89" fmla="*/ 316 h 718"/>
              <a:gd name="T90" fmla="*/ 710 w 742"/>
              <a:gd name="T91" fmla="*/ 292 h 718"/>
              <a:gd name="T92" fmla="*/ 698 w 742"/>
              <a:gd name="T93" fmla="*/ 258 h 718"/>
              <a:gd name="T94" fmla="*/ 678 w 742"/>
              <a:gd name="T95" fmla="*/ 212 h 718"/>
              <a:gd name="T96" fmla="*/ 654 w 742"/>
              <a:gd name="T97" fmla="*/ 182 h 718"/>
              <a:gd name="T98" fmla="*/ 632 w 742"/>
              <a:gd name="T99" fmla="*/ 154 h 718"/>
              <a:gd name="T100" fmla="*/ 612 w 742"/>
              <a:gd name="T101" fmla="*/ 104 h 718"/>
              <a:gd name="T102" fmla="*/ 592 w 742"/>
              <a:gd name="T103" fmla="*/ 108 h 718"/>
              <a:gd name="T104" fmla="*/ 548 w 742"/>
              <a:gd name="T105" fmla="*/ 100 h 718"/>
              <a:gd name="T106" fmla="*/ 508 w 742"/>
              <a:gd name="T107" fmla="*/ 22 h 718"/>
              <a:gd name="T108" fmla="*/ 456 w 742"/>
              <a:gd name="T109" fmla="*/ 48 h 718"/>
              <a:gd name="T110" fmla="*/ 430 w 742"/>
              <a:gd name="T111" fmla="*/ 46 h 718"/>
              <a:gd name="T112" fmla="*/ 370 w 742"/>
              <a:gd name="T113" fmla="*/ 10 h 718"/>
              <a:gd name="T114" fmla="*/ 348 w 742"/>
              <a:gd name="T115" fmla="*/ 10 h 718"/>
              <a:gd name="T116" fmla="*/ 326 w 742"/>
              <a:gd name="T117" fmla="*/ 28 h 718"/>
              <a:gd name="T118" fmla="*/ 294 w 742"/>
              <a:gd name="T119" fmla="*/ 42 h 718"/>
              <a:gd name="T120" fmla="*/ 256 w 742"/>
              <a:gd name="T121" fmla="*/ 12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5" name="Freeform 6">
            <a:extLst>
              <a:ext uri="{FF2B5EF4-FFF2-40B4-BE49-F238E27FC236}">
                <a16:creationId xmlns:a16="http://schemas.microsoft.com/office/drawing/2014/main" id="{E245C4EF-0506-1E2B-9F8A-7E551A144A62}"/>
              </a:ext>
            </a:extLst>
          </p:cNvPr>
          <p:cNvSpPr>
            <a:spLocks/>
          </p:cNvSpPr>
          <p:nvPr/>
        </p:nvSpPr>
        <p:spPr bwMode="ltGray">
          <a:xfrm>
            <a:off x="5177398" y="3277421"/>
            <a:ext cx="1455146" cy="1503258"/>
          </a:xfrm>
          <a:custGeom>
            <a:avLst/>
            <a:gdLst>
              <a:gd name="T0" fmla="*/ 264 w 742"/>
              <a:gd name="T1" fmla="*/ 20 h 718"/>
              <a:gd name="T2" fmla="*/ 286 w 742"/>
              <a:gd name="T3" fmla="*/ 52 h 718"/>
              <a:gd name="T4" fmla="*/ 242 w 742"/>
              <a:gd name="T5" fmla="*/ 68 h 718"/>
              <a:gd name="T6" fmla="*/ 202 w 742"/>
              <a:gd name="T7" fmla="*/ 72 h 718"/>
              <a:gd name="T8" fmla="*/ 194 w 742"/>
              <a:gd name="T9" fmla="*/ 102 h 718"/>
              <a:gd name="T10" fmla="*/ 140 w 742"/>
              <a:gd name="T11" fmla="*/ 114 h 718"/>
              <a:gd name="T12" fmla="*/ 116 w 742"/>
              <a:gd name="T13" fmla="*/ 136 h 718"/>
              <a:gd name="T14" fmla="*/ 84 w 742"/>
              <a:gd name="T15" fmla="*/ 164 h 718"/>
              <a:gd name="T16" fmla="*/ 76 w 742"/>
              <a:gd name="T17" fmla="*/ 182 h 718"/>
              <a:gd name="T18" fmla="*/ 60 w 742"/>
              <a:gd name="T19" fmla="*/ 224 h 718"/>
              <a:gd name="T20" fmla="*/ 42 w 742"/>
              <a:gd name="T21" fmla="*/ 272 h 718"/>
              <a:gd name="T22" fmla="*/ 24 w 742"/>
              <a:gd name="T23" fmla="*/ 296 h 718"/>
              <a:gd name="T24" fmla="*/ 12 w 742"/>
              <a:gd name="T25" fmla="*/ 330 h 718"/>
              <a:gd name="T26" fmla="*/ 16 w 742"/>
              <a:gd name="T27" fmla="*/ 352 h 718"/>
              <a:gd name="T28" fmla="*/ 6 w 742"/>
              <a:gd name="T29" fmla="*/ 396 h 718"/>
              <a:gd name="T30" fmla="*/ 30 w 742"/>
              <a:gd name="T31" fmla="*/ 420 h 718"/>
              <a:gd name="T32" fmla="*/ 22 w 742"/>
              <a:gd name="T33" fmla="*/ 448 h 718"/>
              <a:gd name="T34" fmla="*/ 38 w 742"/>
              <a:gd name="T35" fmla="*/ 472 h 718"/>
              <a:gd name="T36" fmla="*/ 64 w 742"/>
              <a:gd name="T37" fmla="*/ 500 h 718"/>
              <a:gd name="T38" fmla="*/ 76 w 742"/>
              <a:gd name="T39" fmla="*/ 546 h 718"/>
              <a:gd name="T40" fmla="*/ 126 w 742"/>
              <a:gd name="T41" fmla="*/ 572 h 718"/>
              <a:gd name="T42" fmla="*/ 130 w 742"/>
              <a:gd name="T43" fmla="*/ 602 h 718"/>
              <a:gd name="T44" fmla="*/ 170 w 742"/>
              <a:gd name="T45" fmla="*/ 614 h 718"/>
              <a:gd name="T46" fmla="*/ 188 w 742"/>
              <a:gd name="T47" fmla="*/ 636 h 718"/>
              <a:gd name="T48" fmla="*/ 212 w 742"/>
              <a:gd name="T49" fmla="*/ 644 h 718"/>
              <a:gd name="T50" fmla="*/ 238 w 742"/>
              <a:gd name="T51" fmla="*/ 662 h 718"/>
              <a:gd name="T52" fmla="*/ 280 w 742"/>
              <a:gd name="T53" fmla="*/ 668 h 718"/>
              <a:gd name="T54" fmla="*/ 300 w 742"/>
              <a:gd name="T55" fmla="*/ 676 h 718"/>
              <a:gd name="T56" fmla="*/ 330 w 742"/>
              <a:gd name="T57" fmla="*/ 688 h 718"/>
              <a:gd name="T58" fmla="*/ 350 w 742"/>
              <a:gd name="T59" fmla="*/ 694 h 718"/>
              <a:gd name="T60" fmla="*/ 392 w 742"/>
              <a:gd name="T61" fmla="*/ 718 h 718"/>
              <a:gd name="T62" fmla="*/ 398 w 742"/>
              <a:gd name="T63" fmla="*/ 686 h 718"/>
              <a:gd name="T64" fmla="*/ 428 w 742"/>
              <a:gd name="T65" fmla="*/ 688 h 718"/>
              <a:gd name="T66" fmla="*/ 504 w 742"/>
              <a:gd name="T67" fmla="*/ 660 h 718"/>
              <a:gd name="T68" fmla="*/ 534 w 742"/>
              <a:gd name="T69" fmla="*/ 656 h 718"/>
              <a:gd name="T70" fmla="*/ 550 w 742"/>
              <a:gd name="T71" fmla="*/ 644 h 718"/>
              <a:gd name="T72" fmla="*/ 570 w 742"/>
              <a:gd name="T73" fmla="*/ 612 h 718"/>
              <a:gd name="T74" fmla="*/ 612 w 742"/>
              <a:gd name="T75" fmla="*/ 586 h 718"/>
              <a:gd name="T76" fmla="*/ 630 w 742"/>
              <a:gd name="T77" fmla="*/ 554 h 718"/>
              <a:gd name="T78" fmla="*/ 656 w 742"/>
              <a:gd name="T79" fmla="*/ 520 h 718"/>
              <a:gd name="T80" fmla="*/ 682 w 742"/>
              <a:gd name="T81" fmla="*/ 492 h 718"/>
              <a:gd name="T82" fmla="*/ 692 w 742"/>
              <a:gd name="T83" fmla="*/ 466 h 718"/>
              <a:gd name="T84" fmla="*/ 696 w 742"/>
              <a:gd name="T85" fmla="*/ 410 h 718"/>
              <a:gd name="T86" fmla="*/ 734 w 742"/>
              <a:gd name="T87" fmla="*/ 352 h 718"/>
              <a:gd name="T88" fmla="*/ 718 w 742"/>
              <a:gd name="T89" fmla="*/ 316 h 718"/>
              <a:gd name="T90" fmla="*/ 710 w 742"/>
              <a:gd name="T91" fmla="*/ 292 h 718"/>
              <a:gd name="T92" fmla="*/ 698 w 742"/>
              <a:gd name="T93" fmla="*/ 258 h 718"/>
              <a:gd name="T94" fmla="*/ 678 w 742"/>
              <a:gd name="T95" fmla="*/ 212 h 718"/>
              <a:gd name="T96" fmla="*/ 654 w 742"/>
              <a:gd name="T97" fmla="*/ 182 h 718"/>
              <a:gd name="T98" fmla="*/ 632 w 742"/>
              <a:gd name="T99" fmla="*/ 154 h 718"/>
              <a:gd name="T100" fmla="*/ 612 w 742"/>
              <a:gd name="T101" fmla="*/ 104 h 718"/>
              <a:gd name="T102" fmla="*/ 592 w 742"/>
              <a:gd name="T103" fmla="*/ 108 h 718"/>
              <a:gd name="T104" fmla="*/ 548 w 742"/>
              <a:gd name="T105" fmla="*/ 100 h 718"/>
              <a:gd name="T106" fmla="*/ 508 w 742"/>
              <a:gd name="T107" fmla="*/ 22 h 718"/>
              <a:gd name="T108" fmla="*/ 456 w 742"/>
              <a:gd name="T109" fmla="*/ 48 h 718"/>
              <a:gd name="T110" fmla="*/ 430 w 742"/>
              <a:gd name="T111" fmla="*/ 46 h 718"/>
              <a:gd name="T112" fmla="*/ 370 w 742"/>
              <a:gd name="T113" fmla="*/ 10 h 718"/>
              <a:gd name="T114" fmla="*/ 348 w 742"/>
              <a:gd name="T115" fmla="*/ 10 h 718"/>
              <a:gd name="T116" fmla="*/ 326 w 742"/>
              <a:gd name="T117" fmla="*/ 28 h 718"/>
              <a:gd name="T118" fmla="*/ 294 w 742"/>
              <a:gd name="T119" fmla="*/ 42 h 718"/>
              <a:gd name="T120" fmla="*/ 256 w 742"/>
              <a:gd name="T121" fmla="*/ 12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20C91D61-4E72-A6EE-4595-45B4EF5D8F6C}"/>
              </a:ext>
            </a:extLst>
          </p:cNvPr>
          <p:cNvSpPr>
            <a:spLocks/>
          </p:cNvSpPr>
          <p:nvPr/>
        </p:nvSpPr>
        <p:spPr bwMode="ltGray">
          <a:xfrm>
            <a:off x="6823318" y="2081081"/>
            <a:ext cx="1455146" cy="1503258"/>
          </a:xfrm>
          <a:custGeom>
            <a:avLst/>
            <a:gdLst>
              <a:gd name="T0" fmla="*/ 264 w 742"/>
              <a:gd name="T1" fmla="*/ 20 h 718"/>
              <a:gd name="T2" fmla="*/ 286 w 742"/>
              <a:gd name="T3" fmla="*/ 52 h 718"/>
              <a:gd name="T4" fmla="*/ 242 w 742"/>
              <a:gd name="T5" fmla="*/ 68 h 718"/>
              <a:gd name="T6" fmla="*/ 202 w 742"/>
              <a:gd name="T7" fmla="*/ 72 h 718"/>
              <a:gd name="T8" fmla="*/ 194 w 742"/>
              <a:gd name="T9" fmla="*/ 102 h 718"/>
              <a:gd name="T10" fmla="*/ 140 w 742"/>
              <a:gd name="T11" fmla="*/ 114 h 718"/>
              <a:gd name="T12" fmla="*/ 116 w 742"/>
              <a:gd name="T13" fmla="*/ 136 h 718"/>
              <a:gd name="T14" fmla="*/ 84 w 742"/>
              <a:gd name="T15" fmla="*/ 164 h 718"/>
              <a:gd name="T16" fmla="*/ 76 w 742"/>
              <a:gd name="T17" fmla="*/ 182 h 718"/>
              <a:gd name="T18" fmla="*/ 60 w 742"/>
              <a:gd name="T19" fmla="*/ 224 h 718"/>
              <a:gd name="T20" fmla="*/ 42 w 742"/>
              <a:gd name="T21" fmla="*/ 272 h 718"/>
              <a:gd name="T22" fmla="*/ 24 w 742"/>
              <a:gd name="T23" fmla="*/ 296 h 718"/>
              <a:gd name="T24" fmla="*/ 12 w 742"/>
              <a:gd name="T25" fmla="*/ 330 h 718"/>
              <a:gd name="T26" fmla="*/ 16 w 742"/>
              <a:gd name="T27" fmla="*/ 352 h 718"/>
              <a:gd name="T28" fmla="*/ 6 w 742"/>
              <a:gd name="T29" fmla="*/ 396 h 718"/>
              <a:gd name="T30" fmla="*/ 30 w 742"/>
              <a:gd name="T31" fmla="*/ 420 h 718"/>
              <a:gd name="T32" fmla="*/ 22 w 742"/>
              <a:gd name="T33" fmla="*/ 448 h 718"/>
              <a:gd name="T34" fmla="*/ 38 w 742"/>
              <a:gd name="T35" fmla="*/ 472 h 718"/>
              <a:gd name="T36" fmla="*/ 64 w 742"/>
              <a:gd name="T37" fmla="*/ 500 h 718"/>
              <a:gd name="T38" fmla="*/ 76 w 742"/>
              <a:gd name="T39" fmla="*/ 546 h 718"/>
              <a:gd name="T40" fmla="*/ 126 w 742"/>
              <a:gd name="T41" fmla="*/ 572 h 718"/>
              <a:gd name="T42" fmla="*/ 130 w 742"/>
              <a:gd name="T43" fmla="*/ 602 h 718"/>
              <a:gd name="T44" fmla="*/ 170 w 742"/>
              <a:gd name="T45" fmla="*/ 614 h 718"/>
              <a:gd name="T46" fmla="*/ 188 w 742"/>
              <a:gd name="T47" fmla="*/ 636 h 718"/>
              <a:gd name="T48" fmla="*/ 212 w 742"/>
              <a:gd name="T49" fmla="*/ 644 h 718"/>
              <a:gd name="T50" fmla="*/ 238 w 742"/>
              <a:gd name="T51" fmla="*/ 662 h 718"/>
              <a:gd name="T52" fmla="*/ 280 w 742"/>
              <a:gd name="T53" fmla="*/ 668 h 718"/>
              <a:gd name="T54" fmla="*/ 300 w 742"/>
              <a:gd name="T55" fmla="*/ 676 h 718"/>
              <a:gd name="T56" fmla="*/ 330 w 742"/>
              <a:gd name="T57" fmla="*/ 688 h 718"/>
              <a:gd name="T58" fmla="*/ 350 w 742"/>
              <a:gd name="T59" fmla="*/ 694 h 718"/>
              <a:gd name="T60" fmla="*/ 392 w 742"/>
              <a:gd name="T61" fmla="*/ 718 h 718"/>
              <a:gd name="T62" fmla="*/ 398 w 742"/>
              <a:gd name="T63" fmla="*/ 686 h 718"/>
              <a:gd name="T64" fmla="*/ 428 w 742"/>
              <a:gd name="T65" fmla="*/ 688 h 718"/>
              <a:gd name="T66" fmla="*/ 504 w 742"/>
              <a:gd name="T67" fmla="*/ 660 h 718"/>
              <a:gd name="T68" fmla="*/ 534 w 742"/>
              <a:gd name="T69" fmla="*/ 656 h 718"/>
              <a:gd name="T70" fmla="*/ 550 w 742"/>
              <a:gd name="T71" fmla="*/ 644 h 718"/>
              <a:gd name="T72" fmla="*/ 570 w 742"/>
              <a:gd name="T73" fmla="*/ 612 h 718"/>
              <a:gd name="T74" fmla="*/ 612 w 742"/>
              <a:gd name="T75" fmla="*/ 586 h 718"/>
              <a:gd name="T76" fmla="*/ 630 w 742"/>
              <a:gd name="T77" fmla="*/ 554 h 718"/>
              <a:gd name="T78" fmla="*/ 656 w 742"/>
              <a:gd name="T79" fmla="*/ 520 h 718"/>
              <a:gd name="T80" fmla="*/ 682 w 742"/>
              <a:gd name="T81" fmla="*/ 492 h 718"/>
              <a:gd name="T82" fmla="*/ 692 w 742"/>
              <a:gd name="T83" fmla="*/ 466 h 718"/>
              <a:gd name="T84" fmla="*/ 696 w 742"/>
              <a:gd name="T85" fmla="*/ 410 h 718"/>
              <a:gd name="T86" fmla="*/ 734 w 742"/>
              <a:gd name="T87" fmla="*/ 352 h 718"/>
              <a:gd name="T88" fmla="*/ 718 w 742"/>
              <a:gd name="T89" fmla="*/ 316 h 718"/>
              <a:gd name="T90" fmla="*/ 710 w 742"/>
              <a:gd name="T91" fmla="*/ 292 h 718"/>
              <a:gd name="T92" fmla="*/ 698 w 742"/>
              <a:gd name="T93" fmla="*/ 258 h 718"/>
              <a:gd name="T94" fmla="*/ 678 w 742"/>
              <a:gd name="T95" fmla="*/ 212 h 718"/>
              <a:gd name="T96" fmla="*/ 654 w 742"/>
              <a:gd name="T97" fmla="*/ 182 h 718"/>
              <a:gd name="T98" fmla="*/ 632 w 742"/>
              <a:gd name="T99" fmla="*/ 154 h 718"/>
              <a:gd name="T100" fmla="*/ 612 w 742"/>
              <a:gd name="T101" fmla="*/ 104 h 718"/>
              <a:gd name="T102" fmla="*/ 592 w 742"/>
              <a:gd name="T103" fmla="*/ 108 h 718"/>
              <a:gd name="T104" fmla="*/ 548 w 742"/>
              <a:gd name="T105" fmla="*/ 100 h 718"/>
              <a:gd name="T106" fmla="*/ 508 w 742"/>
              <a:gd name="T107" fmla="*/ 22 h 718"/>
              <a:gd name="T108" fmla="*/ 456 w 742"/>
              <a:gd name="T109" fmla="*/ 48 h 718"/>
              <a:gd name="T110" fmla="*/ 430 w 742"/>
              <a:gd name="T111" fmla="*/ 46 h 718"/>
              <a:gd name="T112" fmla="*/ 370 w 742"/>
              <a:gd name="T113" fmla="*/ 10 h 718"/>
              <a:gd name="T114" fmla="*/ 348 w 742"/>
              <a:gd name="T115" fmla="*/ 10 h 718"/>
              <a:gd name="T116" fmla="*/ 326 w 742"/>
              <a:gd name="T117" fmla="*/ 28 h 718"/>
              <a:gd name="T118" fmla="*/ 294 w 742"/>
              <a:gd name="T119" fmla="*/ 42 h 718"/>
              <a:gd name="T120" fmla="*/ 256 w 742"/>
              <a:gd name="T121" fmla="*/ 12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49" name="Graphic 48" descr="Globe with solid fill">
            <a:extLst>
              <a:ext uri="{FF2B5EF4-FFF2-40B4-BE49-F238E27FC236}">
                <a16:creationId xmlns:a16="http://schemas.microsoft.com/office/drawing/2014/main" id="{670F3E1F-7C59-8D7D-693A-A11B948BE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3691" y="2382681"/>
            <a:ext cx="914400" cy="914400"/>
          </a:xfrm>
          <a:prstGeom prst="rect">
            <a:avLst/>
          </a:prstGeom>
        </p:spPr>
      </p:pic>
      <p:pic>
        <p:nvPicPr>
          <p:cNvPr id="50" name="Graphic 49" descr="Seaweed with solid fill">
            <a:extLst>
              <a:ext uri="{FF2B5EF4-FFF2-40B4-BE49-F238E27FC236}">
                <a16:creationId xmlns:a16="http://schemas.microsoft.com/office/drawing/2014/main" id="{45F56BE7-39BC-511F-3FE1-F458A1C94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1555" y="3567595"/>
            <a:ext cx="914400" cy="914400"/>
          </a:xfrm>
          <a:prstGeom prst="rect">
            <a:avLst/>
          </a:prstGeom>
        </p:spPr>
      </p:pic>
      <p:pic>
        <p:nvPicPr>
          <p:cNvPr id="51" name="Graphic 50" descr="Research with solid fill">
            <a:extLst>
              <a:ext uri="{FF2B5EF4-FFF2-40B4-BE49-F238E27FC236}">
                <a16:creationId xmlns:a16="http://schemas.microsoft.com/office/drawing/2014/main" id="{5FAD4F08-0610-81A8-56E5-4FAD872AE6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05411" y="2918435"/>
            <a:ext cx="914400" cy="914400"/>
          </a:xfrm>
          <a:prstGeom prst="rect">
            <a:avLst/>
          </a:prstGeom>
        </p:spPr>
      </p:pic>
      <p:pic>
        <p:nvPicPr>
          <p:cNvPr id="53" name="Graphic 52" descr="Statistics with solid fill">
            <a:extLst>
              <a:ext uri="{FF2B5EF4-FFF2-40B4-BE49-F238E27FC236}">
                <a16:creationId xmlns:a16="http://schemas.microsoft.com/office/drawing/2014/main" id="{787BC5B2-A93B-D108-69C1-4B0201B0A9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4811" y="157447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9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Mecklenburg County: </a:t>
            </a:r>
            <a:br>
              <a:rPr lang="en-US" altLang="zh-CN" dirty="0"/>
            </a:br>
            <a:r>
              <a:rPr lang="en-US" altLang="zh-CN" dirty="0"/>
              <a:t>The Banking Fortress That Keeps Growing</a:t>
            </a:r>
          </a:p>
        </p:txBody>
      </p:sp>
      <p:sp>
        <p:nvSpPr>
          <p:cNvPr id="2012" name="Freeform 1134">
            <a:extLst>
              <a:ext uri="{FF2B5EF4-FFF2-40B4-BE49-F238E27FC236}">
                <a16:creationId xmlns:a16="http://schemas.microsoft.com/office/drawing/2014/main" id="{9366A47F-CA8A-89B6-56C5-59CAB8F34EAA}"/>
              </a:ext>
            </a:extLst>
          </p:cNvPr>
          <p:cNvSpPr>
            <a:spLocks/>
          </p:cNvSpPr>
          <p:nvPr/>
        </p:nvSpPr>
        <p:spPr bwMode="auto">
          <a:xfrm>
            <a:off x="2843808" y="1131590"/>
            <a:ext cx="3000375" cy="3724275"/>
          </a:xfrm>
          <a:custGeom>
            <a:avLst/>
            <a:gdLst>
              <a:gd name="T0" fmla="*/ 1789 w 1890"/>
              <a:gd name="T1" fmla="*/ 1502 h 2346"/>
              <a:gd name="T2" fmla="*/ 1699 w 1890"/>
              <a:gd name="T3" fmla="*/ 1591 h 2346"/>
              <a:gd name="T4" fmla="*/ 1635 w 1890"/>
              <a:gd name="T5" fmla="*/ 1653 h 2346"/>
              <a:gd name="T6" fmla="*/ 1524 w 1890"/>
              <a:gd name="T7" fmla="*/ 1763 h 2346"/>
              <a:gd name="T8" fmla="*/ 1445 w 1890"/>
              <a:gd name="T9" fmla="*/ 1840 h 2346"/>
              <a:gd name="T10" fmla="*/ 1369 w 1890"/>
              <a:gd name="T11" fmla="*/ 1915 h 2346"/>
              <a:gd name="T12" fmla="*/ 1308 w 1890"/>
              <a:gd name="T13" fmla="*/ 1974 h 2346"/>
              <a:gd name="T14" fmla="*/ 1257 w 1890"/>
              <a:gd name="T15" fmla="*/ 2022 h 2346"/>
              <a:gd name="T16" fmla="*/ 1191 w 1890"/>
              <a:gd name="T17" fmla="*/ 2086 h 2346"/>
              <a:gd name="T18" fmla="*/ 1124 w 1890"/>
              <a:gd name="T19" fmla="*/ 2150 h 2346"/>
              <a:gd name="T20" fmla="*/ 1065 w 1890"/>
              <a:gd name="T21" fmla="*/ 2201 h 2346"/>
              <a:gd name="T22" fmla="*/ 998 w 1890"/>
              <a:gd name="T23" fmla="*/ 2211 h 2346"/>
              <a:gd name="T24" fmla="*/ 939 w 1890"/>
              <a:gd name="T25" fmla="*/ 2237 h 2346"/>
              <a:gd name="T26" fmla="*/ 878 w 1890"/>
              <a:gd name="T27" fmla="*/ 2281 h 2346"/>
              <a:gd name="T28" fmla="*/ 833 w 1890"/>
              <a:gd name="T29" fmla="*/ 2321 h 2346"/>
              <a:gd name="T30" fmla="*/ 653 w 1890"/>
              <a:gd name="T31" fmla="*/ 2122 h 2346"/>
              <a:gd name="T32" fmla="*/ 446 w 1890"/>
              <a:gd name="T33" fmla="*/ 1874 h 2346"/>
              <a:gd name="T34" fmla="*/ 48 w 1890"/>
              <a:gd name="T35" fmla="*/ 2126 h 2346"/>
              <a:gd name="T36" fmla="*/ 6 w 1890"/>
              <a:gd name="T37" fmla="*/ 1970 h 2346"/>
              <a:gd name="T38" fmla="*/ 97 w 1890"/>
              <a:gd name="T39" fmla="*/ 1849 h 2346"/>
              <a:gd name="T40" fmla="*/ 38 w 1890"/>
              <a:gd name="T41" fmla="*/ 1699 h 2346"/>
              <a:gd name="T42" fmla="*/ 140 w 1890"/>
              <a:gd name="T43" fmla="*/ 1666 h 2346"/>
              <a:gd name="T44" fmla="*/ 196 w 1890"/>
              <a:gd name="T45" fmla="*/ 1635 h 2346"/>
              <a:gd name="T46" fmla="*/ 206 w 1890"/>
              <a:gd name="T47" fmla="*/ 1558 h 2346"/>
              <a:gd name="T48" fmla="*/ 197 w 1890"/>
              <a:gd name="T49" fmla="*/ 1478 h 2346"/>
              <a:gd name="T50" fmla="*/ 197 w 1890"/>
              <a:gd name="T51" fmla="*/ 1408 h 2346"/>
              <a:gd name="T52" fmla="*/ 164 w 1890"/>
              <a:gd name="T53" fmla="*/ 1340 h 2346"/>
              <a:gd name="T54" fmla="*/ 177 w 1890"/>
              <a:gd name="T55" fmla="*/ 1267 h 2346"/>
              <a:gd name="T56" fmla="*/ 172 w 1890"/>
              <a:gd name="T57" fmla="*/ 1192 h 2346"/>
              <a:gd name="T58" fmla="*/ 163 w 1890"/>
              <a:gd name="T59" fmla="*/ 1117 h 2346"/>
              <a:gd name="T60" fmla="*/ 189 w 1890"/>
              <a:gd name="T61" fmla="*/ 1040 h 2346"/>
              <a:gd name="T62" fmla="*/ 212 w 1890"/>
              <a:gd name="T63" fmla="*/ 966 h 2346"/>
              <a:gd name="T64" fmla="*/ 250 w 1890"/>
              <a:gd name="T65" fmla="*/ 900 h 2346"/>
              <a:gd name="T66" fmla="*/ 288 w 1890"/>
              <a:gd name="T67" fmla="*/ 840 h 2346"/>
              <a:gd name="T68" fmla="*/ 306 w 1890"/>
              <a:gd name="T69" fmla="*/ 782 h 2346"/>
              <a:gd name="T70" fmla="*/ 360 w 1890"/>
              <a:gd name="T71" fmla="*/ 767 h 2346"/>
              <a:gd name="T72" fmla="*/ 433 w 1890"/>
              <a:gd name="T73" fmla="*/ 749 h 2346"/>
              <a:gd name="T74" fmla="*/ 499 w 1890"/>
              <a:gd name="T75" fmla="*/ 714 h 2346"/>
              <a:gd name="T76" fmla="*/ 435 w 1890"/>
              <a:gd name="T77" fmla="*/ 688 h 2346"/>
              <a:gd name="T78" fmla="*/ 374 w 1890"/>
              <a:gd name="T79" fmla="*/ 641 h 2346"/>
              <a:gd name="T80" fmla="*/ 322 w 1890"/>
              <a:gd name="T81" fmla="*/ 686 h 2346"/>
              <a:gd name="T82" fmla="*/ 271 w 1890"/>
              <a:gd name="T83" fmla="*/ 655 h 2346"/>
              <a:gd name="T84" fmla="*/ 306 w 1890"/>
              <a:gd name="T85" fmla="*/ 605 h 2346"/>
              <a:gd name="T86" fmla="*/ 369 w 1890"/>
              <a:gd name="T87" fmla="*/ 570 h 2346"/>
              <a:gd name="T88" fmla="*/ 375 w 1890"/>
              <a:gd name="T89" fmla="*/ 499 h 2346"/>
              <a:gd name="T90" fmla="*/ 383 w 1890"/>
              <a:gd name="T91" fmla="*/ 426 h 2346"/>
              <a:gd name="T92" fmla="*/ 383 w 1890"/>
              <a:gd name="T93" fmla="*/ 348 h 2346"/>
              <a:gd name="T94" fmla="*/ 424 w 1890"/>
              <a:gd name="T95" fmla="*/ 290 h 2346"/>
              <a:gd name="T96" fmla="*/ 401 w 1890"/>
              <a:gd name="T97" fmla="*/ 227 h 2346"/>
              <a:gd name="T98" fmla="*/ 414 w 1890"/>
              <a:gd name="T99" fmla="*/ 152 h 2346"/>
              <a:gd name="T100" fmla="*/ 626 w 1890"/>
              <a:gd name="T101" fmla="*/ 5 h 2346"/>
              <a:gd name="T102" fmla="*/ 1019 w 1890"/>
              <a:gd name="T103" fmla="*/ 43 h 2346"/>
              <a:gd name="T104" fmla="*/ 1012 w 1890"/>
              <a:gd name="T105" fmla="*/ 103 h 2346"/>
              <a:gd name="T106" fmla="*/ 1030 w 1890"/>
              <a:gd name="T107" fmla="*/ 160 h 2346"/>
              <a:gd name="T108" fmla="*/ 1048 w 1890"/>
              <a:gd name="T109" fmla="*/ 213 h 2346"/>
              <a:gd name="T110" fmla="*/ 1062 w 1890"/>
              <a:gd name="T111" fmla="*/ 263 h 2346"/>
              <a:gd name="T112" fmla="*/ 1128 w 1890"/>
              <a:gd name="T113" fmla="*/ 464 h 2346"/>
              <a:gd name="T114" fmla="*/ 1148 w 1890"/>
              <a:gd name="T115" fmla="*/ 585 h 2346"/>
              <a:gd name="T116" fmla="*/ 1288 w 1890"/>
              <a:gd name="T117" fmla="*/ 720 h 2346"/>
              <a:gd name="T118" fmla="*/ 1397 w 1890"/>
              <a:gd name="T119" fmla="*/ 913 h 2346"/>
              <a:gd name="T120" fmla="*/ 1447 w 1890"/>
              <a:gd name="T121" fmla="*/ 1099 h 2346"/>
              <a:gd name="T122" fmla="*/ 1600 w 1890"/>
              <a:gd name="T123" fmla="*/ 1218 h 2346"/>
              <a:gd name="T124" fmla="*/ 1842 w 1890"/>
              <a:gd name="T125" fmla="*/ 1372 h 2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90" h="2346">
                <a:moveTo>
                  <a:pt x="1890" y="1402"/>
                </a:moveTo>
                <a:lnTo>
                  <a:pt x="1888" y="1405"/>
                </a:lnTo>
                <a:lnTo>
                  <a:pt x="1886" y="1405"/>
                </a:lnTo>
                <a:lnTo>
                  <a:pt x="1886" y="1406"/>
                </a:lnTo>
                <a:lnTo>
                  <a:pt x="1884" y="1408"/>
                </a:lnTo>
                <a:lnTo>
                  <a:pt x="1882" y="1409"/>
                </a:lnTo>
                <a:lnTo>
                  <a:pt x="1881" y="1411"/>
                </a:lnTo>
                <a:lnTo>
                  <a:pt x="1879" y="1413"/>
                </a:lnTo>
                <a:lnTo>
                  <a:pt x="1877" y="1415"/>
                </a:lnTo>
                <a:lnTo>
                  <a:pt x="1875" y="1417"/>
                </a:lnTo>
                <a:lnTo>
                  <a:pt x="1874" y="1418"/>
                </a:lnTo>
                <a:lnTo>
                  <a:pt x="1873" y="1419"/>
                </a:lnTo>
                <a:lnTo>
                  <a:pt x="1872" y="1420"/>
                </a:lnTo>
                <a:lnTo>
                  <a:pt x="1871" y="1420"/>
                </a:lnTo>
                <a:lnTo>
                  <a:pt x="1871" y="1422"/>
                </a:lnTo>
                <a:lnTo>
                  <a:pt x="1863" y="1428"/>
                </a:lnTo>
                <a:lnTo>
                  <a:pt x="1851" y="1441"/>
                </a:lnTo>
                <a:lnTo>
                  <a:pt x="1838" y="1453"/>
                </a:lnTo>
                <a:lnTo>
                  <a:pt x="1837" y="1456"/>
                </a:lnTo>
                <a:lnTo>
                  <a:pt x="1834" y="1457"/>
                </a:lnTo>
                <a:lnTo>
                  <a:pt x="1833" y="1459"/>
                </a:lnTo>
                <a:lnTo>
                  <a:pt x="1831" y="1460"/>
                </a:lnTo>
                <a:lnTo>
                  <a:pt x="1830" y="1461"/>
                </a:lnTo>
                <a:lnTo>
                  <a:pt x="1829" y="1462"/>
                </a:lnTo>
                <a:lnTo>
                  <a:pt x="1829" y="1464"/>
                </a:lnTo>
                <a:lnTo>
                  <a:pt x="1828" y="1464"/>
                </a:lnTo>
                <a:lnTo>
                  <a:pt x="1828" y="1465"/>
                </a:lnTo>
                <a:lnTo>
                  <a:pt x="1826" y="1465"/>
                </a:lnTo>
                <a:lnTo>
                  <a:pt x="1825" y="1466"/>
                </a:lnTo>
                <a:lnTo>
                  <a:pt x="1824" y="1468"/>
                </a:lnTo>
                <a:lnTo>
                  <a:pt x="1822" y="1469"/>
                </a:lnTo>
                <a:lnTo>
                  <a:pt x="1821" y="1472"/>
                </a:lnTo>
                <a:lnTo>
                  <a:pt x="1819" y="1473"/>
                </a:lnTo>
                <a:lnTo>
                  <a:pt x="1817" y="1474"/>
                </a:lnTo>
                <a:lnTo>
                  <a:pt x="1816" y="1475"/>
                </a:lnTo>
                <a:lnTo>
                  <a:pt x="1816" y="1476"/>
                </a:lnTo>
                <a:lnTo>
                  <a:pt x="1815" y="1476"/>
                </a:lnTo>
                <a:lnTo>
                  <a:pt x="1814" y="1477"/>
                </a:lnTo>
                <a:lnTo>
                  <a:pt x="1813" y="1478"/>
                </a:lnTo>
                <a:lnTo>
                  <a:pt x="1812" y="1480"/>
                </a:lnTo>
                <a:lnTo>
                  <a:pt x="1806" y="1485"/>
                </a:lnTo>
                <a:lnTo>
                  <a:pt x="1805" y="1486"/>
                </a:lnTo>
                <a:lnTo>
                  <a:pt x="1804" y="1487"/>
                </a:lnTo>
                <a:lnTo>
                  <a:pt x="1803" y="1489"/>
                </a:lnTo>
                <a:lnTo>
                  <a:pt x="1802" y="1490"/>
                </a:lnTo>
                <a:lnTo>
                  <a:pt x="1800" y="1491"/>
                </a:lnTo>
                <a:lnTo>
                  <a:pt x="1799" y="1492"/>
                </a:lnTo>
                <a:lnTo>
                  <a:pt x="1797" y="1493"/>
                </a:lnTo>
                <a:lnTo>
                  <a:pt x="1794" y="1498"/>
                </a:lnTo>
                <a:lnTo>
                  <a:pt x="1793" y="1499"/>
                </a:lnTo>
                <a:lnTo>
                  <a:pt x="1791" y="1499"/>
                </a:lnTo>
                <a:lnTo>
                  <a:pt x="1790" y="1500"/>
                </a:lnTo>
                <a:lnTo>
                  <a:pt x="1790" y="1501"/>
                </a:lnTo>
                <a:lnTo>
                  <a:pt x="1789" y="1502"/>
                </a:lnTo>
                <a:lnTo>
                  <a:pt x="1788" y="1503"/>
                </a:lnTo>
                <a:lnTo>
                  <a:pt x="1787" y="1503"/>
                </a:lnTo>
                <a:lnTo>
                  <a:pt x="1786" y="1505"/>
                </a:lnTo>
                <a:lnTo>
                  <a:pt x="1786" y="1506"/>
                </a:lnTo>
                <a:lnTo>
                  <a:pt x="1783" y="1508"/>
                </a:lnTo>
                <a:lnTo>
                  <a:pt x="1781" y="1509"/>
                </a:lnTo>
                <a:lnTo>
                  <a:pt x="1772" y="1518"/>
                </a:lnTo>
                <a:lnTo>
                  <a:pt x="1771" y="1519"/>
                </a:lnTo>
                <a:lnTo>
                  <a:pt x="1770" y="1520"/>
                </a:lnTo>
                <a:lnTo>
                  <a:pt x="1770" y="1522"/>
                </a:lnTo>
                <a:lnTo>
                  <a:pt x="1769" y="1522"/>
                </a:lnTo>
                <a:lnTo>
                  <a:pt x="1768" y="1523"/>
                </a:lnTo>
                <a:lnTo>
                  <a:pt x="1767" y="1524"/>
                </a:lnTo>
                <a:lnTo>
                  <a:pt x="1765" y="1525"/>
                </a:lnTo>
                <a:lnTo>
                  <a:pt x="1764" y="1526"/>
                </a:lnTo>
                <a:lnTo>
                  <a:pt x="1763" y="1527"/>
                </a:lnTo>
                <a:lnTo>
                  <a:pt x="1760" y="1531"/>
                </a:lnTo>
                <a:lnTo>
                  <a:pt x="1759" y="1532"/>
                </a:lnTo>
                <a:lnTo>
                  <a:pt x="1756" y="1534"/>
                </a:lnTo>
                <a:lnTo>
                  <a:pt x="1754" y="1536"/>
                </a:lnTo>
                <a:lnTo>
                  <a:pt x="1753" y="1537"/>
                </a:lnTo>
                <a:lnTo>
                  <a:pt x="1751" y="1540"/>
                </a:lnTo>
                <a:lnTo>
                  <a:pt x="1748" y="1542"/>
                </a:lnTo>
                <a:lnTo>
                  <a:pt x="1747" y="1543"/>
                </a:lnTo>
                <a:lnTo>
                  <a:pt x="1746" y="1544"/>
                </a:lnTo>
                <a:lnTo>
                  <a:pt x="1745" y="1545"/>
                </a:lnTo>
                <a:lnTo>
                  <a:pt x="1744" y="1547"/>
                </a:lnTo>
                <a:lnTo>
                  <a:pt x="1742" y="1549"/>
                </a:lnTo>
                <a:lnTo>
                  <a:pt x="1740" y="1550"/>
                </a:lnTo>
                <a:lnTo>
                  <a:pt x="1738" y="1552"/>
                </a:lnTo>
                <a:lnTo>
                  <a:pt x="1736" y="1554"/>
                </a:lnTo>
                <a:lnTo>
                  <a:pt x="1735" y="1556"/>
                </a:lnTo>
                <a:lnTo>
                  <a:pt x="1733" y="1558"/>
                </a:lnTo>
                <a:lnTo>
                  <a:pt x="1731" y="1559"/>
                </a:lnTo>
                <a:lnTo>
                  <a:pt x="1729" y="1561"/>
                </a:lnTo>
                <a:lnTo>
                  <a:pt x="1728" y="1562"/>
                </a:lnTo>
                <a:lnTo>
                  <a:pt x="1727" y="1564"/>
                </a:lnTo>
                <a:lnTo>
                  <a:pt x="1725" y="1566"/>
                </a:lnTo>
                <a:lnTo>
                  <a:pt x="1722" y="1568"/>
                </a:lnTo>
                <a:lnTo>
                  <a:pt x="1720" y="1569"/>
                </a:lnTo>
                <a:lnTo>
                  <a:pt x="1719" y="1572"/>
                </a:lnTo>
                <a:lnTo>
                  <a:pt x="1717" y="1574"/>
                </a:lnTo>
                <a:lnTo>
                  <a:pt x="1714" y="1575"/>
                </a:lnTo>
                <a:lnTo>
                  <a:pt x="1712" y="1577"/>
                </a:lnTo>
                <a:lnTo>
                  <a:pt x="1710" y="1579"/>
                </a:lnTo>
                <a:lnTo>
                  <a:pt x="1709" y="1581"/>
                </a:lnTo>
                <a:lnTo>
                  <a:pt x="1708" y="1583"/>
                </a:lnTo>
                <a:lnTo>
                  <a:pt x="1707" y="1584"/>
                </a:lnTo>
                <a:lnTo>
                  <a:pt x="1705" y="1584"/>
                </a:lnTo>
                <a:lnTo>
                  <a:pt x="1702" y="1587"/>
                </a:lnTo>
                <a:lnTo>
                  <a:pt x="1702" y="1589"/>
                </a:lnTo>
                <a:lnTo>
                  <a:pt x="1701" y="1589"/>
                </a:lnTo>
                <a:lnTo>
                  <a:pt x="1700" y="1590"/>
                </a:lnTo>
                <a:lnTo>
                  <a:pt x="1699" y="1591"/>
                </a:lnTo>
                <a:lnTo>
                  <a:pt x="1696" y="1593"/>
                </a:lnTo>
                <a:lnTo>
                  <a:pt x="1695" y="1594"/>
                </a:lnTo>
                <a:lnTo>
                  <a:pt x="1694" y="1595"/>
                </a:lnTo>
                <a:lnTo>
                  <a:pt x="1694" y="1597"/>
                </a:lnTo>
                <a:lnTo>
                  <a:pt x="1693" y="1597"/>
                </a:lnTo>
                <a:lnTo>
                  <a:pt x="1692" y="1598"/>
                </a:lnTo>
                <a:lnTo>
                  <a:pt x="1691" y="1599"/>
                </a:lnTo>
                <a:lnTo>
                  <a:pt x="1690" y="1600"/>
                </a:lnTo>
                <a:lnTo>
                  <a:pt x="1690" y="1601"/>
                </a:lnTo>
                <a:lnTo>
                  <a:pt x="1688" y="1601"/>
                </a:lnTo>
                <a:lnTo>
                  <a:pt x="1687" y="1602"/>
                </a:lnTo>
                <a:lnTo>
                  <a:pt x="1685" y="1604"/>
                </a:lnTo>
                <a:lnTo>
                  <a:pt x="1684" y="1604"/>
                </a:lnTo>
                <a:lnTo>
                  <a:pt x="1684" y="1606"/>
                </a:lnTo>
                <a:lnTo>
                  <a:pt x="1683" y="1607"/>
                </a:lnTo>
                <a:lnTo>
                  <a:pt x="1681" y="1609"/>
                </a:lnTo>
                <a:lnTo>
                  <a:pt x="1679" y="1609"/>
                </a:lnTo>
                <a:lnTo>
                  <a:pt x="1678" y="1610"/>
                </a:lnTo>
                <a:lnTo>
                  <a:pt x="1677" y="1612"/>
                </a:lnTo>
                <a:lnTo>
                  <a:pt x="1676" y="1612"/>
                </a:lnTo>
                <a:lnTo>
                  <a:pt x="1675" y="1614"/>
                </a:lnTo>
                <a:lnTo>
                  <a:pt x="1674" y="1615"/>
                </a:lnTo>
                <a:lnTo>
                  <a:pt x="1674" y="1616"/>
                </a:lnTo>
                <a:lnTo>
                  <a:pt x="1673" y="1617"/>
                </a:lnTo>
                <a:lnTo>
                  <a:pt x="1671" y="1618"/>
                </a:lnTo>
                <a:lnTo>
                  <a:pt x="1670" y="1618"/>
                </a:lnTo>
                <a:lnTo>
                  <a:pt x="1670" y="1619"/>
                </a:lnTo>
                <a:lnTo>
                  <a:pt x="1668" y="1621"/>
                </a:lnTo>
                <a:lnTo>
                  <a:pt x="1667" y="1621"/>
                </a:lnTo>
                <a:lnTo>
                  <a:pt x="1666" y="1624"/>
                </a:lnTo>
                <a:lnTo>
                  <a:pt x="1665" y="1625"/>
                </a:lnTo>
                <a:lnTo>
                  <a:pt x="1662" y="1626"/>
                </a:lnTo>
                <a:lnTo>
                  <a:pt x="1661" y="1627"/>
                </a:lnTo>
                <a:lnTo>
                  <a:pt x="1661" y="1628"/>
                </a:lnTo>
                <a:lnTo>
                  <a:pt x="1660" y="1628"/>
                </a:lnTo>
                <a:lnTo>
                  <a:pt x="1659" y="1631"/>
                </a:lnTo>
                <a:lnTo>
                  <a:pt x="1658" y="1631"/>
                </a:lnTo>
                <a:lnTo>
                  <a:pt x="1657" y="1632"/>
                </a:lnTo>
                <a:lnTo>
                  <a:pt x="1656" y="1634"/>
                </a:lnTo>
                <a:lnTo>
                  <a:pt x="1654" y="1634"/>
                </a:lnTo>
                <a:lnTo>
                  <a:pt x="1653" y="1635"/>
                </a:lnTo>
                <a:lnTo>
                  <a:pt x="1652" y="1636"/>
                </a:lnTo>
                <a:lnTo>
                  <a:pt x="1651" y="1637"/>
                </a:lnTo>
                <a:lnTo>
                  <a:pt x="1650" y="1639"/>
                </a:lnTo>
                <a:lnTo>
                  <a:pt x="1650" y="1640"/>
                </a:lnTo>
                <a:lnTo>
                  <a:pt x="1649" y="1641"/>
                </a:lnTo>
                <a:lnTo>
                  <a:pt x="1648" y="1642"/>
                </a:lnTo>
                <a:lnTo>
                  <a:pt x="1647" y="1642"/>
                </a:lnTo>
                <a:lnTo>
                  <a:pt x="1645" y="1643"/>
                </a:lnTo>
                <a:lnTo>
                  <a:pt x="1644" y="1644"/>
                </a:lnTo>
                <a:lnTo>
                  <a:pt x="1639" y="1650"/>
                </a:lnTo>
                <a:lnTo>
                  <a:pt x="1638" y="1651"/>
                </a:lnTo>
                <a:lnTo>
                  <a:pt x="1638" y="1652"/>
                </a:lnTo>
                <a:lnTo>
                  <a:pt x="1635" y="1653"/>
                </a:lnTo>
                <a:lnTo>
                  <a:pt x="1633" y="1656"/>
                </a:lnTo>
                <a:lnTo>
                  <a:pt x="1632" y="1657"/>
                </a:lnTo>
                <a:lnTo>
                  <a:pt x="1630" y="1659"/>
                </a:lnTo>
                <a:lnTo>
                  <a:pt x="1624" y="1665"/>
                </a:lnTo>
                <a:lnTo>
                  <a:pt x="1616" y="1673"/>
                </a:lnTo>
                <a:lnTo>
                  <a:pt x="1615" y="1674"/>
                </a:lnTo>
                <a:lnTo>
                  <a:pt x="1614" y="1675"/>
                </a:lnTo>
                <a:lnTo>
                  <a:pt x="1608" y="1681"/>
                </a:lnTo>
                <a:lnTo>
                  <a:pt x="1606" y="1683"/>
                </a:lnTo>
                <a:lnTo>
                  <a:pt x="1600" y="1688"/>
                </a:lnTo>
                <a:lnTo>
                  <a:pt x="1590" y="1698"/>
                </a:lnTo>
                <a:lnTo>
                  <a:pt x="1589" y="1700"/>
                </a:lnTo>
                <a:lnTo>
                  <a:pt x="1584" y="1703"/>
                </a:lnTo>
                <a:lnTo>
                  <a:pt x="1584" y="1704"/>
                </a:lnTo>
                <a:lnTo>
                  <a:pt x="1582" y="1706"/>
                </a:lnTo>
                <a:lnTo>
                  <a:pt x="1581" y="1708"/>
                </a:lnTo>
                <a:lnTo>
                  <a:pt x="1578" y="1710"/>
                </a:lnTo>
                <a:lnTo>
                  <a:pt x="1576" y="1711"/>
                </a:lnTo>
                <a:lnTo>
                  <a:pt x="1576" y="1712"/>
                </a:lnTo>
                <a:lnTo>
                  <a:pt x="1575" y="1713"/>
                </a:lnTo>
                <a:lnTo>
                  <a:pt x="1574" y="1713"/>
                </a:lnTo>
                <a:lnTo>
                  <a:pt x="1573" y="1715"/>
                </a:lnTo>
                <a:lnTo>
                  <a:pt x="1572" y="1716"/>
                </a:lnTo>
                <a:lnTo>
                  <a:pt x="1571" y="1717"/>
                </a:lnTo>
                <a:lnTo>
                  <a:pt x="1571" y="1718"/>
                </a:lnTo>
                <a:lnTo>
                  <a:pt x="1569" y="1719"/>
                </a:lnTo>
                <a:lnTo>
                  <a:pt x="1567" y="1721"/>
                </a:lnTo>
                <a:lnTo>
                  <a:pt x="1565" y="1723"/>
                </a:lnTo>
                <a:lnTo>
                  <a:pt x="1564" y="1724"/>
                </a:lnTo>
                <a:lnTo>
                  <a:pt x="1563" y="1725"/>
                </a:lnTo>
                <a:lnTo>
                  <a:pt x="1561" y="1727"/>
                </a:lnTo>
                <a:lnTo>
                  <a:pt x="1559" y="1729"/>
                </a:lnTo>
                <a:lnTo>
                  <a:pt x="1557" y="1731"/>
                </a:lnTo>
                <a:lnTo>
                  <a:pt x="1555" y="1733"/>
                </a:lnTo>
                <a:lnTo>
                  <a:pt x="1554" y="1734"/>
                </a:lnTo>
                <a:lnTo>
                  <a:pt x="1553" y="1735"/>
                </a:lnTo>
                <a:lnTo>
                  <a:pt x="1552" y="1736"/>
                </a:lnTo>
                <a:lnTo>
                  <a:pt x="1546" y="1742"/>
                </a:lnTo>
                <a:lnTo>
                  <a:pt x="1542" y="1745"/>
                </a:lnTo>
                <a:lnTo>
                  <a:pt x="1540" y="1748"/>
                </a:lnTo>
                <a:lnTo>
                  <a:pt x="1537" y="1751"/>
                </a:lnTo>
                <a:lnTo>
                  <a:pt x="1536" y="1752"/>
                </a:lnTo>
                <a:lnTo>
                  <a:pt x="1535" y="1753"/>
                </a:lnTo>
                <a:lnTo>
                  <a:pt x="1533" y="1754"/>
                </a:lnTo>
                <a:lnTo>
                  <a:pt x="1532" y="1754"/>
                </a:lnTo>
                <a:lnTo>
                  <a:pt x="1531" y="1756"/>
                </a:lnTo>
                <a:lnTo>
                  <a:pt x="1531" y="1757"/>
                </a:lnTo>
                <a:lnTo>
                  <a:pt x="1530" y="1758"/>
                </a:lnTo>
                <a:lnTo>
                  <a:pt x="1529" y="1759"/>
                </a:lnTo>
                <a:lnTo>
                  <a:pt x="1528" y="1759"/>
                </a:lnTo>
                <a:lnTo>
                  <a:pt x="1527" y="1760"/>
                </a:lnTo>
                <a:lnTo>
                  <a:pt x="1527" y="1761"/>
                </a:lnTo>
                <a:lnTo>
                  <a:pt x="1526" y="1762"/>
                </a:lnTo>
                <a:lnTo>
                  <a:pt x="1524" y="1763"/>
                </a:lnTo>
                <a:lnTo>
                  <a:pt x="1523" y="1763"/>
                </a:lnTo>
                <a:lnTo>
                  <a:pt x="1522" y="1765"/>
                </a:lnTo>
                <a:lnTo>
                  <a:pt x="1522" y="1766"/>
                </a:lnTo>
                <a:lnTo>
                  <a:pt x="1521" y="1767"/>
                </a:lnTo>
                <a:lnTo>
                  <a:pt x="1520" y="1768"/>
                </a:lnTo>
                <a:lnTo>
                  <a:pt x="1519" y="1768"/>
                </a:lnTo>
                <a:lnTo>
                  <a:pt x="1518" y="1769"/>
                </a:lnTo>
                <a:lnTo>
                  <a:pt x="1516" y="1770"/>
                </a:lnTo>
                <a:lnTo>
                  <a:pt x="1516" y="1771"/>
                </a:lnTo>
                <a:lnTo>
                  <a:pt x="1514" y="1774"/>
                </a:lnTo>
                <a:lnTo>
                  <a:pt x="1512" y="1775"/>
                </a:lnTo>
                <a:lnTo>
                  <a:pt x="1506" y="1780"/>
                </a:lnTo>
                <a:lnTo>
                  <a:pt x="1505" y="1782"/>
                </a:lnTo>
                <a:lnTo>
                  <a:pt x="1504" y="1783"/>
                </a:lnTo>
                <a:lnTo>
                  <a:pt x="1503" y="1783"/>
                </a:lnTo>
                <a:lnTo>
                  <a:pt x="1503" y="1784"/>
                </a:lnTo>
                <a:lnTo>
                  <a:pt x="1502" y="1784"/>
                </a:lnTo>
                <a:lnTo>
                  <a:pt x="1501" y="1785"/>
                </a:lnTo>
                <a:lnTo>
                  <a:pt x="1501" y="1786"/>
                </a:lnTo>
                <a:lnTo>
                  <a:pt x="1499" y="1787"/>
                </a:lnTo>
                <a:lnTo>
                  <a:pt x="1498" y="1788"/>
                </a:lnTo>
                <a:lnTo>
                  <a:pt x="1497" y="1788"/>
                </a:lnTo>
                <a:lnTo>
                  <a:pt x="1496" y="1790"/>
                </a:lnTo>
                <a:lnTo>
                  <a:pt x="1496" y="1791"/>
                </a:lnTo>
                <a:lnTo>
                  <a:pt x="1495" y="1792"/>
                </a:lnTo>
                <a:lnTo>
                  <a:pt x="1494" y="1793"/>
                </a:lnTo>
                <a:lnTo>
                  <a:pt x="1493" y="1793"/>
                </a:lnTo>
                <a:lnTo>
                  <a:pt x="1493" y="1794"/>
                </a:lnTo>
                <a:lnTo>
                  <a:pt x="1492" y="1795"/>
                </a:lnTo>
                <a:lnTo>
                  <a:pt x="1490" y="1796"/>
                </a:lnTo>
                <a:lnTo>
                  <a:pt x="1489" y="1796"/>
                </a:lnTo>
                <a:lnTo>
                  <a:pt x="1488" y="1798"/>
                </a:lnTo>
                <a:lnTo>
                  <a:pt x="1487" y="1799"/>
                </a:lnTo>
                <a:lnTo>
                  <a:pt x="1487" y="1800"/>
                </a:lnTo>
                <a:lnTo>
                  <a:pt x="1486" y="1801"/>
                </a:lnTo>
                <a:lnTo>
                  <a:pt x="1485" y="1801"/>
                </a:lnTo>
                <a:lnTo>
                  <a:pt x="1485" y="1802"/>
                </a:lnTo>
                <a:lnTo>
                  <a:pt x="1484" y="1802"/>
                </a:lnTo>
                <a:lnTo>
                  <a:pt x="1469" y="1817"/>
                </a:lnTo>
                <a:lnTo>
                  <a:pt x="1469" y="1818"/>
                </a:lnTo>
                <a:lnTo>
                  <a:pt x="1468" y="1818"/>
                </a:lnTo>
                <a:lnTo>
                  <a:pt x="1467" y="1819"/>
                </a:lnTo>
                <a:lnTo>
                  <a:pt x="1458" y="1828"/>
                </a:lnTo>
                <a:lnTo>
                  <a:pt x="1457" y="1828"/>
                </a:lnTo>
                <a:lnTo>
                  <a:pt x="1454" y="1832"/>
                </a:lnTo>
                <a:lnTo>
                  <a:pt x="1453" y="1833"/>
                </a:lnTo>
                <a:lnTo>
                  <a:pt x="1452" y="1834"/>
                </a:lnTo>
                <a:lnTo>
                  <a:pt x="1451" y="1834"/>
                </a:lnTo>
                <a:lnTo>
                  <a:pt x="1450" y="1835"/>
                </a:lnTo>
                <a:lnTo>
                  <a:pt x="1450" y="1836"/>
                </a:lnTo>
                <a:lnTo>
                  <a:pt x="1449" y="1837"/>
                </a:lnTo>
                <a:lnTo>
                  <a:pt x="1447" y="1838"/>
                </a:lnTo>
                <a:lnTo>
                  <a:pt x="1446" y="1838"/>
                </a:lnTo>
                <a:lnTo>
                  <a:pt x="1445" y="1840"/>
                </a:lnTo>
                <a:lnTo>
                  <a:pt x="1445" y="1841"/>
                </a:lnTo>
                <a:lnTo>
                  <a:pt x="1444" y="1842"/>
                </a:lnTo>
                <a:lnTo>
                  <a:pt x="1443" y="1842"/>
                </a:lnTo>
                <a:lnTo>
                  <a:pt x="1442" y="1843"/>
                </a:lnTo>
                <a:lnTo>
                  <a:pt x="1441" y="1844"/>
                </a:lnTo>
                <a:lnTo>
                  <a:pt x="1441" y="1845"/>
                </a:lnTo>
                <a:lnTo>
                  <a:pt x="1440" y="1845"/>
                </a:lnTo>
                <a:lnTo>
                  <a:pt x="1438" y="1846"/>
                </a:lnTo>
                <a:lnTo>
                  <a:pt x="1437" y="1847"/>
                </a:lnTo>
                <a:lnTo>
                  <a:pt x="1436" y="1849"/>
                </a:lnTo>
                <a:lnTo>
                  <a:pt x="1436" y="1850"/>
                </a:lnTo>
                <a:lnTo>
                  <a:pt x="1435" y="1850"/>
                </a:lnTo>
                <a:lnTo>
                  <a:pt x="1434" y="1851"/>
                </a:lnTo>
                <a:lnTo>
                  <a:pt x="1433" y="1853"/>
                </a:lnTo>
                <a:lnTo>
                  <a:pt x="1432" y="1853"/>
                </a:lnTo>
                <a:lnTo>
                  <a:pt x="1430" y="1854"/>
                </a:lnTo>
                <a:lnTo>
                  <a:pt x="1429" y="1855"/>
                </a:lnTo>
                <a:lnTo>
                  <a:pt x="1428" y="1857"/>
                </a:lnTo>
                <a:lnTo>
                  <a:pt x="1427" y="1858"/>
                </a:lnTo>
                <a:lnTo>
                  <a:pt x="1419" y="1866"/>
                </a:lnTo>
                <a:lnTo>
                  <a:pt x="1418" y="1866"/>
                </a:lnTo>
                <a:lnTo>
                  <a:pt x="1418" y="1867"/>
                </a:lnTo>
                <a:lnTo>
                  <a:pt x="1417" y="1868"/>
                </a:lnTo>
                <a:lnTo>
                  <a:pt x="1416" y="1869"/>
                </a:lnTo>
                <a:lnTo>
                  <a:pt x="1415" y="1869"/>
                </a:lnTo>
                <a:lnTo>
                  <a:pt x="1414" y="1870"/>
                </a:lnTo>
                <a:lnTo>
                  <a:pt x="1412" y="1871"/>
                </a:lnTo>
                <a:lnTo>
                  <a:pt x="1412" y="1872"/>
                </a:lnTo>
                <a:lnTo>
                  <a:pt x="1411" y="1874"/>
                </a:lnTo>
                <a:lnTo>
                  <a:pt x="1410" y="1874"/>
                </a:lnTo>
                <a:lnTo>
                  <a:pt x="1409" y="1875"/>
                </a:lnTo>
                <a:lnTo>
                  <a:pt x="1408" y="1876"/>
                </a:lnTo>
                <a:lnTo>
                  <a:pt x="1408" y="1877"/>
                </a:lnTo>
                <a:lnTo>
                  <a:pt x="1407" y="1877"/>
                </a:lnTo>
                <a:lnTo>
                  <a:pt x="1406" y="1878"/>
                </a:lnTo>
                <a:lnTo>
                  <a:pt x="1404" y="1879"/>
                </a:lnTo>
                <a:lnTo>
                  <a:pt x="1403" y="1880"/>
                </a:lnTo>
                <a:lnTo>
                  <a:pt x="1402" y="1882"/>
                </a:lnTo>
                <a:lnTo>
                  <a:pt x="1402" y="1883"/>
                </a:lnTo>
                <a:lnTo>
                  <a:pt x="1391" y="1893"/>
                </a:lnTo>
                <a:lnTo>
                  <a:pt x="1385" y="1899"/>
                </a:lnTo>
                <a:lnTo>
                  <a:pt x="1384" y="1900"/>
                </a:lnTo>
                <a:lnTo>
                  <a:pt x="1383" y="1901"/>
                </a:lnTo>
                <a:lnTo>
                  <a:pt x="1382" y="1902"/>
                </a:lnTo>
                <a:lnTo>
                  <a:pt x="1381" y="1903"/>
                </a:lnTo>
                <a:lnTo>
                  <a:pt x="1380" y="1904"/>
                </a:lnTo>
                <a:lnTo>
                  <a:pt x="1378" y="1904"/>
                </a:lnTo>
                <a:lnTo>
                  <a:pt x="1378" y="1905"/>
                </a:lnTo>
                <a:lnTo>
                  <a:pt x="1376" y="1908"/>
                </a:lnTo>
                <a:lnTo>
                  <a:pt x="1375" y="1909"/>
                </a:lnTo>
                <a:lnTo>
                  <a:pt x="1373" y="1911"/>
                </a:lnTo>
                <a:lnTo>
                  <a:pt x="1372" y="1912"/>
                </a:lnTo>
                <a:lnTo>
                  <a:pt x="1371" y="1912"/>
                </a:lnTo>
                <a:lnTo>
                  <a:pt x="1369" y="1915"/>
                </a:lnTo>
                <a:lnTo>
                  <a:pt x="1368" y="1916"/>
                </a:lnTo>
                <a:lnTo>
                  <a:pt x="1367" y="1917"/>
                </a:lnTo>
                <a:lnTo>
                  <a:pt x="1366" y="1917"/>
                </a:lnTo>
                <a:lnTo>
                  <a:pt x="1366" y="1918"/>
                </a:lnTo>
                <a:lnTo>
                  <a:pt x="1365" y="1919"/>
                </a:lnTo>
                <a:lnTo>
                  <a:pt x="1364" y="1920"/>
                </a:lnTo>
                <a:lnTo>
                  <a:pt x="1363" y="1920"/>
                </a:lnTo>
                <a:lnTo>
                  <a:pt x="1363" y="1921"/>
                </a:lnTo>
                <a:lnTo>
                  <a:pt x="1361" y="1922"/>
                </a:lnTo>
                <a:lnTo>
                  <a:pt x="1360" y="1924"/>
                </a:lnTo>
                <a:lnTo>
                  <a:pt x="1357" y="1926"/>
                </a:lnTo>
                <a:lnTo>
                  <a:pt x="1357" y="1927"/>
                </a:lnTo>
                <a:lnTo>
                  <a:pt x="1356" y="1928"/>
                </a:lnTo>
                <a:lnTo>
                  <a:pt x="1352" y="1932"/>
                </a:lnTo>
                <a:lnTo>
                  <a:pt x="1351" y="1932"/>
                </a:lnTo>
                <a:lnTo>
                  <a:pt x="1350" y="1933"/>
                </a:lnTo>
                <a:lnTo>
                  <a:pt x="1350" y="1934"/>
                </a:lnTo>
                <a:lnTo>
                  <a:pt x="1349" y="1935"/>
                </a:lnTo>
                <a:lnTo>
                  <a:pt x="1348" y="1935"/>
                </a:lnTo>
                <a:lnTo>
                  <a:pt x="1348" y="1936"/>
                </a:lnTo>
                <a:lnTo>
                  <a:pt x="1347" y="1936"/>
                </a:lnTo>
                <a:lnTo>
                  <a:pt x="1346" y="1937"/>
                </a:lnTo>
                <a:lnTo>
                  <a:pt x="1346" y="1938"/>
                </a:lnTo>
                <a:lnTo>
                  <a:pt x="1344" y="1939"/>
                </a:lnTo>
                <a:lnTo>
                  <a:pt x="1343" y="1939"/>
                </a:lnTo>
                <a:lnTo>
                  <a:pt x="1342" y="1941"/>
                </a:lnTo>
                <a:lnTo>
                  <a:pt x="1341" y="1942"/>
                </a:lnTo>
                <a:lnTo>
                  <a:pt x="1341" y="1943"/>
                </a:lnTo>
                <a:lnTo>
                  <a:pt x="1340" y="1943"/>
                </a:lnTo>
                <a:lnTo>
                  <a:pt x="1339" y="1944"/>
                </a:lnTo>
                <a:lnTo>
                  <a:pt x="1338" y="1945"/>
                </a:lnTo>
                <a:lnTo>
                  <a:pt x="1338" y="1946"/>
                </a:lnTo>
                <a:lnTo>
                  <a:pt x="1337" y="1947"/>
                </a:lnTo>
                <a:lnTo>
                  <a:pt x="1335" y="1947"/>
                </a:lnTo>
                <a:lnTo>
                  <a:pt x="1334" y="1949"/>
                </a:lnTo>
                <a:lnTo>
                  <a:pt x="1333" y="1950"/>
                </a:lnTo>
                <a:lnTo>
                  <a:pt x="1333" y="1951"/>
                </a:lnTo>
                <a:lnTo>
                  <a:pt x="1332" y="1951"/>
                </a:lnTo>
                <a:lnTo>
                  <a:pt x="1331" y="1952"/>
                </a:lnTo>
                <a:lnTo>
                  <a:pt x="1330" y="1954"/>
                </a:lnTo>
                <a:lnTo>
                  <a:pt x="1326" y="1957"/>
                </a:lnTo>
                <a:lnTo>
                  <a:pt x="1324" y="1959"/>
                </a:lnTo>
                <a:lnTo>
                  <a:pt x="1321" y="1961"/>
                </a:lnTo>
                <a:lnTo>
                  <a:pt x="1321" y="1962"/>
                </a:lnTo>
                <a:lnTo>
                  <a:pt x="1318" y="1964"/>
                </a:lnTo>
                <a:lnTo>
                  <a:pt x="1317" y="1966"/>
                </a:lnTo>
                <a:lnTo>
                  <a:pt x="1314" y="1969"/>
                </a:lnTo>
                <a:lnTo>
                  <a:pt x="1313" y="1969"/>
                </a:lnTo>
                <a:lnTo>
                  <a:pt x="1313" y="1970"/>
                </a:lnTo>
                <a:lnTo>
                  <a:pt x="1312" y="1970"/>
                </a:lnTo>
                <a:lnTo>
                  <a:pt x="1311" y="1971"/>
                </a:lnTo>
                <a:lnTo>
                  <a:pt x="1311" y="1972"/>
                </a:lnTo>
                <a:lnTo>
                  <a:pt x="1309" y="1972"/>
                </a:lnTo>
                <a:lnTo>
                  <a:pt x="1308" y="1974"/>
                </a:lnTo>
                <a:lnTo>
                  <a:pt x="1307" y="1975"/>
                </a:lnTo>
                <a:lnTo>
                  <a:pt x="1306" y="1976"/>
                </a:lnTo>
                <a:lnTo>
                  <a:pt x="1305" y="1977"/>
                </a:lnTo>
                <a:lnTo>
                  <a:pt x="1304" y="1978"/>
                </a:lnTo>
                <a:lnTo>
                  <a:pt x="1303" y="1979"/>
                </a:lnTo>
                <a:lnTo>
                  <a:pt x="1301" y="1979"/>
                </a:lnTo>
                <a:lnTo>
                  <a:pt x="1301" y="1980"/>
                </a:lnTo>
                <a:lnTo>
                  <a:pt x="1300" y="1982"/>
                </a:lnTo>
                <a:lnTo>
                  <a:pt x="1299" y="1983"/>
                </a:lnTo>
                <a:lnTo>
                  <a:pt x="1298" y="1984"/>
                </a:lnTo>
                <a:lnTo>
                  <a:pt x="1297" y="1984"/>
                </a:lnTo>
                <a:lnTo>
                  <a:pt x="1296" y="1985"/>
                </a:lnTo>
                <a:lnTo>
                  <a:pt x="1296" y="1986"/>
                </a:lnTo>
                <a:lnTo>
                  <a:pt x="1295" y="1987"/>
                </a:lnTo>
                <a:lnTo>
                  <a:pt x="1294" y="1987"/>
                </a:lnTo>
                <a:lnTo>
                  <a:pt x="1292" y="1988"/>
                </a:lnTo>
                <a:lnTo>
                  <a:pt x="1291" y="1989"/>
                </a:lnTo>
                <a:lnTo>
                  <a:pt x="1290" y="1991"/>
                </a:lnTo>
                <a:lnTo>
                  <a:pt x="1290" y="1992"/>
                </a:lnTo>
                <a:lnTo>
                  <a:pt x="1289" y="1992"/>
                </a:lnTo>
                <a:lnTo>
                  <a:pt x="1289" y="1993"/>
                </a:lnTo>
                <a:lnTo>
                  <a:pt x="1288" y="1993"/>
                </a:lnTo>
                <a:lnTo>
                  <a:pt x="1287" y="1995"/>
                </a:lnTo>
                <a:lnTo>
                  <a:pt x="1286" y="1996"/>
                </a:lnTo>
                <a:lnTo>
                  <a:pt x="1285" y="1997"/>
                </a:lnTo>
                <a:lnTo>
                  <a:pt x="1283" y="1997"/>
                </a:lnTo>
                <a:lnTo>
                  <a:pt x="1282" y="1999"/>
                </a:lnTo>
                <a:lnTo>
                  <a:pt x="1281" y="2000"/>
                </a:lnTo>
                <a:lnTo>
                  <a:pt x="1280" y="2002"/>
                </a:lnTo>
                <a:lnTo>
                  <a:pt x="1279" y="2002"/>
                </a:lnTo>
                <a:lnTo>
                  <a:pt x="1278" y="2003"/>
                </a:lnTo>
                <a:lnTo>
                  <a:pt x="1277" y="2004"/>
                </a:lnTo>
                <a:lnTo>
                  <a:pt x="1275" y="2005"/>
                </a:lnTo>
                <a:lnTo>
                  <a:pt x="1274" y="2007"/>
                </a:lnTo>
                <a:lnTo>
                  <a:pt x="1273" y="2008"/>
                </a:lnTo>
                <a:lnTo>
                  <a:pt x="1272" y="2009"/>
                </a:lnTo>
                <a:lnTo>
                  <a:pt x="1271" y="2009"/>
                </a:lnTo>
                <a:lnTo>
                  <a:pt x="1271" y="2010"/>
                </a:lnTo>
                <a:lnTo>
                  <a:pt x="1270" y="2011"/>
                </a:lnTo>
                <a:lnTo>
                  <a:pt x="1269" y="2012"/>
                </a:lnTo>
                <a:lnTo>
                  <a:pt x="1268" y="2013"/>
                </a:lnTo>
                <a:lnTo>
                  <a:pt x="1266" y="2013"/>
                </a:lnTo>
                <a:lnTo>
                  <a:pt x="1266" y="2014"/>
                </a:lnTo>
                <a:lnTo>
                  <a:pt x="1265" y="2014"/>
                </a:lnTo>
                <a:lnTo>
                  <a:pt x="1265" y="2016"/>
                </a:lnTo>
                <a:lnTo>
                  <a:pt x="1264" y="2017"/>
                </a:lnTo>
                <a:lnTo>
                  <a:pt x="1263" y="2017"/>
                </a:lnTo>
                <a:lnTo>
                  <a:pt x="1263" y="2018"/>
                </a:lnTo>
                <a:lnTo>
                  <a:pt x="1262" y="2018"/>
                </a:lnTo>
                <a:lnTo>
                  <a:pt x="1261" y="2019"/>
                </a:lnTo>
                <a:lnTo>
                  <a:pt x="1261" y="2020"/>
                </a:lnTo>
                <a:lnTo>
                  <a:pt x="1260" y="2020"/>
                </a:lnTo>
                <a:lnTo>
                  <a:pt x="1259" y="2021"/>
                </a:lnTo>
                <a:lnTo>
                  <a:pt x="1257" y="2022"/>
                </a:lnTo>
                <a:lnTo>
                  <a:pt x="1256" y="2024"/>
                </a:lnTo>
                <a:lnTo>
                  <a:pt x="1256" y="2025"/>
                </a:lnTo>
                <a:lnTo>
                  <a:pt x="1255" y="2025"/>
                </a:lnTo>
                <a:lnTo>
                  <a:pt x="1254" y="2026"/>
                </a:lnTo>
                <a:lnTo>
                  <a:pt x="1253" y="2026"/>
                </a:lnTo>
                <a:lnTo>
                  <a:pt x="1253" y="2027"/>
                </a:lnTo>
                <a:lnTo>
                  <a:pt x="1249" y="2030"/>
                </a:lnTo>
                <a:lnTo>
                  <a:pt x="1244" y="2035"/>
                </a:lnTo>
                <a:lnTo>
                  <a:pt x="1244" y="2036"/>
                </a:lnTo>
                <a:lnTo>
                  <a:pt x="1238" y="2041"/>
                </a:lnTo>
                <a:lnTo>
                  <a:pt x="1237" y="2042"/>
                </a:lnTo>
                <a:lnTo>
                  <a:pt x="1236" y="2042"/>
                </a:lnTo>
                <a:lnTo>
                  <a:pt x="1236" y="2043"/>
                </a:lnTo>
                <a:lnTo>
                  <a:pt x="1235" y="2044"/>
                </a:lnTo>
                <a:lnTo>
                  <a:pt x="1234" y="2045"/>
                </a:lnTo>
                <a:lnTo>
                  <a:pt x="1232" y="2046"/>
                </a:lnTo>
                <a:lnTo>
                  <a:pt x="1231" y="2047"/>
                </a:lnTo>
                <a:lnTo>
                  <a:pt x="1230" y="2047"/>
                </a:lnTo>
                <a:lnTo>
                  <a:pt x="1230" y="2049"/>
                </a:lnTo>
                <a:lnTo>
                  <a:pt x="1227" y="2051"/>
                </a:lnTo>
                <a:lnTo>
                  <a:pt x="1227" y="2052"/>
                </a:lnTo>
                <a:lnTo>
                  <a:pt x="1226" y="2052"/>
                </a:lnTo>
                <a:lnTo>
                  <a:pt x="1225" y="2053"/>
                </a:lnTo>
                <a:lnTo>
                  <a:pt x="1223" y="2054"/>
                </a:lnTo>
                <a:lnTo>
                  <a:pt x="1223" y="2055"/>
                </a:lnTo>
                <a:lnTo>
                  <a:pt x="1222" y="2056"/>
                </a:lnTo>
                <a:lnTo>
                  <a:pt x="1221" y="2056"/>
                </a:lnTo>
                <a:lnTo>
                  <a:pt x="1220" y="2058"/>
                </a:lnTo>
                <a:lnTo>
                  <a:pt x="1219" y="2059"/>
                </a:lnTo>
                <a:lnTo>
                  <a:pt x="1218" y="2060"/>
                </a:lnTo>
                <a:lnTo>
                  <a:pt x="1217" y="2061"/>
                </a:lnTo>
                <a:lnTo>
                  <a:pt x="1216" y="2062"/>
                </a:lnTo>
                <a:lnTo>
                  <a:pt x="1214" y="2063"/>
                </a:lnTo>
                <a:lnTo>
                  <a:pt x="1213" y="2064"/>
                </a:lnTo>
                <a:lnTo>
                  <a:pt x="1212" y="2066"/>
                </a:lnTo>
                <a:lnTo>
                  <a:pt x="1211" y="2066"/>
                </a:lnTo>
                <a:lnTo>
                  <a:pt x="1210" y="2067"/>
                </a:lnTo>
                <a:lnTo>
                  <a:pt x="1210" y="2068"/>
                </a:lnTo>
                <a:lnTo>
                  <a:pt x="1208" y="2070"/>
                </a:lnTo>
                <a:lnTo>
                  <a:pt x="1206" y="2070"/>
                </a:lnTo>
                <a:lnTo>
                  <a:pt x="1205" y="2071"/>
                </a:lnTo>
                <a:lnTo>
                  <a:pt x="1205" y="2072"/>
                </a:lnTo>
                <a:lnTo>
                  <a:pt x="1204" y="2074"/>
                </a:lnTo>
                <a:lnTo>
                  <a:pt x="1203" y="2074"/>
                </a:lnTo>
                <a:lnTo>
                  <a:pt x="1200" y="2077"/>
                </a:lnTo>
                <a:lnTo>
                  <a:pt x="1199" y="2078"/>
                </a:lnTo>
                <a:lnTo>
                  <a:pt x="1197" y="2079"/>
                </a:lnTo>
                <a:lnTo>
                  <a:pt x="1196" y="2080"/>
                </a:lnTo>
                <a:lnTo>
                  <a:pt x="1195" y="2081"/>
                </a:lnTo>
                <a:lnTo>
                  <a:pt x="1194" y="2083"/>
                </a:lnTo>
                <a:lnTo>
                  <a:pt x="1193" y="2084"/>
                </a:lnTo>
                <a:lnTo>
                  <a:pt x="1192" y="2085"/>
                </a:lnTo>
                <a:lnTo>
                  <a:pt x="1191" y="2085"/>
                </a:lnTo>
                <a:lnTo>
                  <a:pt x="1191" y="2086"/>
                </a:lnTo>
                <a:lnTo>
                  <a:pt x="1189" y="2087"/>
                </a:lnTo>
                <a:lnTo>
                  <a:pt x="1188" y="2088"/>
                </a:lnTo>
                <a:lnTo>
                  <a:pt x="1187" y="2089"/>
                </a:lnTo>
                <a:lnTo>
                  <a:pt x="1186" y="2089"/>
                </a:lnTo>
                <a:lnTo>
                  <a:pt x="1186" y="2091"/>
                </a:lnTo>
                <a:lnTo>
                  <a:pt x="1185" y="2091"/>
                </a:lnTo>
                <a:lnTo>
                  <a:pt x="1185" y="2092"/>
                </a:lnTo>
                <a:lnTo>
                  <a:pt x="1184" y="2093"/>
                </a:lnTo>
                <a:lnTo>
                  <a:pt x="1183" y="2093"/>
                </a:lnTo>
                <a:lnTo>
                  <a:pt x="1183" y="2094"/>
                </a:lnTo>
                <a:lnTo>
                  <a:pt x="1182" y="2094"/>
                </a:lnTo>
                <a:lnTo>
                  <a:pt x="1182" y="2095"/>
                </a:lnTo>
                <a:lnTo>
                  <a:pt x="1180" y="2095"/>
                </a:lnTo>
                <a:lnTo>
                  <a:pt x="1180" y="2096"/>
                </a:lnTo>
                <a:lnTo>
                  <a:pt x="1179" y="2097"/>
                </a:lnTo>
                <a:lnTo>
                  <a:pt x="1178" y="2097"/>
                </a:lnTo>
                <a:lnTo>
                  <a:pt x="1177" y="2098"/>
                </a:lnTo>
                <a:lnTo>
                  <a:pt x="1176" y="2100"/>
                </a:lnTo>
                <a:lnTo>
                  <a:pt x="1176" y="2101"/>
                </a:lnTo>
                <a:lnTo>
                  <a:pt x="1175" y="2101"/>
                </a:lnTo>
                <a:lnTo>
                  <a:pt x="1174" y="2102"/>
                </a:lnTo>
                <a:lnTo>
                  <a:pt x="1173" y="2103"/>
                </a:lnTo>
                <a:lnTo>
                  <a:pt x="1171" y="2104"/>
                </a:lnTo>
                <a:lnTo>
                  <a:pt x="1171" y="2105"/>
                </a:lnTo>
                <a:lnTo>
                  <a:pt x="1169" y="2106"/>
                </a:lnTo>
                <a:lnTo>
                  <a:pt x="1166" y="2110"/>
                </a:lnTo>
                <a:lnTo>
                  <a:pt x="1159" y="2117"/>
                </a:lnTo>
                <a:lnTo>
                  <a:pt x="1158" y="2118"/>
                </a:lnTo>
                <a:lnTo>
                  <a:pt x="1157" y="2118"/>
                </a:lnTo>
                <a:lnTo>
                  <a:pt x="1156" y="2119"/>
                </a:lnTo>
                <a:lnTo>
                  <a:pt x="1154" y="2120"/>
                </a:lnTo>
                <a:lnTo>
                  <a:pt x="1153" y="2121"/>
                </a:lnTo>
                <a:lnTo>
                  <a:pt x="1152" y="2122"/>
                </a:lnTo>
                <a:lnTo>
                  <a:pt x="1152" y="2123"/>
                </a:lnTo>
                <a:lnTo>
                  <a:pt x="1151" y="2125"/>
                </a:lnTo>
                <a:lnTo>
                  <a:pt x="1150" y="2125"/>
                </a:lnTo>
                <a:lnTo>
                  <a:pt x="1148" y="2127"/>
                </a:lnTo>
                <a:lnTo>
                  <a:pt x="1146" y="2128"/>
                </a:lnTo>
                <a:lnTo>
                  <a:pt x="1145" y="2128"/>
                </a:lnTo>
                <a:lnTo>
                  <a:pt x="1144" y="2129"/>
                </a:lnTo>
                <a:lnTo>
                  <a:pt x="1143" y="2130"/>
                </a:lnTo>
                <a:lnTo>
                  <a:pt x="1143" y="2131"/>
                </a:lnTo>
                <a:lnTo>
                  <a:pt x="1142" y="2133"/>
                </a:lnTo>
                <a:lnTo>
                  <a:pt x="1141" y="2133"/>
                </a:lnTo>
                <a:lnTo>
                  <a:pt x="1136" y="2137"/>
                </a:lnTo>
                <a:lnTo>
                  <a:pt x="1135" y="2138"/>
                </a:lnTo>
                <a:lnTo>
                  <a:pt x="1134" y="2139"/>
                </a:lnTo>
                <a:lnTo>
                  <a:pt x="1128" y="2144"/>
                </a:lnTo>
                <a:lnTo>
                  <a:pt x="1128" y="2145"/>
                </a:lnTo>
                <a:lnTo>
                  <a:pt x="1127" y="2146"/>
                </a:lnTo>
                <a:lnTo>
                  <a:pt x="1126" y="2146"/>
                </a:lnTo>
                <a:lnTo>
                  <a:pt x="1125" y="2147"/>
                </a:lnTo>
                <a:lnTo>
                  <a:pt x="1124" y="2148"/>
                </a:lnTo>
                <a:lnTo>
                  <a:pt x="1124" y="2150"/>
                </a:lnTo>
                <a:lnTo>
                  <a:pt x="1123" y="2150"/>
                </a:lnTo>
                <a:lnTo>
                  <a:pt x="1122" y="2151"/>
                </a:lnTo>
                <a:lnTo>
                  <a:pt x="1120" y="2152"/>
                </a:lnTo>
                <a:lnTo>
                  <a:pt x="1119" y="2153"/>
                </a:lnTo>
                <a:lnTo>
                  <a:pt x="1118" y="2154"/>
                </a:lnTo>
                <a:lnTo>
                  <a:pt x="1117" y="2155"/>
                </a:lnTo>
                <a:lnTo>
                  <a:pt x="1116" y="2156"/>
                </a:lnTo>
                <a:lnTo>
                  <a:pt x="1115" y="2158"/>
                </a:lnTo>
                <a:lnTo>
                  <a:pt x="1114" y="2158"/>
                </a:lnTo>
                <a:lnTo>
                  <a:pt x="1114" y="2159"/>
                </a:lnTo>
                <a:lnTo>
                  <a:pt x="1113" y="2160"/>
                </a:lnTo>
                <a:lnTo>
                  <a:pt x="1111" y="2161"/>
                </a:lnTo>
                <a:lnTo>
                  <a:pt x="1110" y="2161"/>
                </a:lnTo>
                <a:lnTo>
                  <a:pt x="1109" y="2162"/>
                </a:lnTo>
                <a:lnTo>
                  <a:pt x="1109" y="2163"/>
                </a:lnTo>
                <a:lnTo>
                  <a:pt x="1108" y="2164"/>
                </a:lnTo>
                <a:lnTo>
                  <a:pt x="1107" y="2164"/>
                </a:lnTo>
                <a:lnTo>
                  <a:pt x="1106" y="2166"/>
                </a:lnTo>
                <a:lnTo>
                  <a:pt x="1105" y="2167"/>
                </a:lnTo>
                <a:lnTo>
                  <a:pt x="1104" y="2168"/>
                </a:lnTo>
                <a:lnTo>
                  <a:pt x="1102" y="2169"/>
                </a:lnTo>
                <a:lnTo>
                  <a:pt x="1101" y="2170"/>
                </a:lnTo>
                <a:lnTo>
                  <a:pt x="1100" y="2171"/>
                </a:lnTo>
                <a:lnTo>
                  <a:pt x="1099" y="2172"/>
                </a:lnTo>
                <a:lnTo>
                  <a:pt x="1098" y="2173"/>
                </a:lnTo>
                <a:lnTo>
                  <a:pt x="1097" y="2173"/>
                </a:lnTo>
                <a:lnTo>
                  <a:pt x="1097" y="2175"/>
                </a:lnTo>
                <a:lnTo>
                  <a:pt x="1096" y="2176"/>
                </a:lnTo>
                <a:lnTo>
                  <a:pt x="1094" y="2177"/>
                </a:lnTo>
                <a:lnTo>
                  <a:pt x="1093" y="2177"/>
                </a:lnTo>
                <a:lnTo>
                  <a:pt x="1092" y="2178"/>
                </a:lnTo>
                <a:lnTo>
                  <a:pt x="1091" y="2179"/>
                </a:lnTo>
                <a:lnTo>
                  <a:pt x="1091" y="2180"/>
                </a:lnTo>
                <a:lnTo>
                  <a:pt x="1090" y="2180"/>
                </a:lnTo>
                <a:lnTo>
                  <a:pt x="1090" y="2181"/>
                </a:lnTo>
                <a:lnTo>
                  <a:pt x="1085" y="2185"/>
                </a:lnTo>
                <a:lnTo>
                  <a:pt x="1082" y="2188"/>
                </a:lnTo>
                <a:lnTo>
                  <a:pt x="1081" y="2188"/>
                </a:lnTo>
                <a:lnTo>
                  <a:pt x="1080" y="2189"/>
                </a:lnTo>
                <a:lnTo>
                  <a:pt x="1079" y="2189"/>
                </a:lnTo>
                <a:lnTo>
                  <a:pt x="1079" y="2190"/>
                </a:lnTo>
                <a:lnTo>
                  <a:pt x="1077" y="2192"/>
                </a:lnTo>
                <a:lnTo>
                  <a:pt x="1076" y="2193"/>
                </a:lnTo>
                <a:lnTo>
                  <a:pt x="1075" y="2193"/>
                </a:lnTo>
                <a:lnTo>
                  <a:pt x="1075" y="2194"/>
                </a:lnTo>
                <a:lnTo>
                  <a:pt x="1074" y="2195"/>
                </a:lnTo>
                <a:lnTo>
                  <a:pt x="1073" y="2196"/>
                </a:lnTo>
                <a:lnTo>
                  <a:pt x="1072" y="2197"/>
                </a:lnTo>
                <a:lnTo>
                  <a:pt x="1071" y="2197"/>
                </a:lnTo>
                <a:lnTo>
                  <a:pt x="1070" y="2197"/>
                </a:lnTo>
                <a:lnTo>
                  <a:pt x="1068" y="2198"/>
                </a:lnTo>
                <a:lnTo>
                  <a:pt x="1067" y="2200"/>
                </a:lnTo>
                <a:lnTo>
                  <a:pt x="1066" y="2201"/>
                </a:lnTo>
                <a:lnTo>
                  <a:pt x="1065" y="2201"/>
                </a:lnTo>
                <a:lnTo>
                  <a:pt x="1064" y="2202"/>
                </a:lnTo>
                <a:lnTo>
                  <a:pt x="1063" y="2203"/>
                </a:lnTo>
                <a:lnTo>
                  <a:pt x="1061" y="2203"/>
                </a:lnTo>
                <a:lnTo>
                  <a:pt x="1059" y="2203"/>
                </a:lnTo>
                <a:lnTo>
                  <a:pt x="1058" y="2203"/>
                </a:lnTo>
                <a:lnTo>
                  <a:pt x="1057" y="2203"/>
                </a:lnTo>
                <a:lnTo>
                  <a:pt x="1056" y="2203"/>
                </a:lnTo>
                <a:lnTo>
                  <a:pt x="1055" y="2203"/>
                </a:lnTo>
                <a:lnTo>
                  <a:pt x="1054" y="2203"/>
                </a:lnTo>
                <a:lnTo>
                  <a:pt x="1051" y="2203"/>
                </a:lnTo>
                <a:lnTo>
                  <a:pt x="1050" y="2203"/>
                </a:lnTo>
                <a:lnTo>
                  <a:pt x="1049" y="2203"/>
                </a:lnTo>
                <a:lnTo>
                  <a:pt x="1048" y="2203"/>
                </a:lnTo>
                <a:lnTo>
                  <a:pt x="1046" y="2203"/>
                </a:lnTo>
                <a:lnTo>
                  <a:pt x="1045" y="2204"/>
                </a:lnTo>
                <a:lnTo>
                  <a:pt x="1042" y="2205"/>
                </a:lnTo>
                <a:lnTo>
                  <a:pt x="1041" y="2206"/>
                </a:lnTo>
                <a:lnTo>
                  <a:pt x="1040" y="2206"/>
                </a:lnTo>
                <a:lnTo>
                  <a:pt x="1039" y="2205"/>
                </a:lnTo>
                <a:lnTo>
                  <a:pt x="1037" y="2205"/>
                </a:lnTo>
                <a:lnTo>
                  <a:pt x="1037" y="2204"/>
                </a:lnTo>
                <a:lnTo>
                  <a:pt x="1036" y="2204"/>
                </a:lnTo>
                <a:lnTo>
                  <a:pt x="1036" y="2203"/>
                </a:lnTo>
                <a:lnTo>
                  <a:pt x="1033" y="2203"/>
                </a:lnTo>
                <a:lnTo>
                  <a:pt x="1033" y="2202"/>
                </a:lnTo>
                <a:lnTo>
                  <a:pt x="1032" y="2202"/>
                </a:lnTo>
                <a:lnTo>
                  <a:pt x="1031" y="2202"/>
                </a:lnTo>
                <a:lnTo>
                  <a:pt x="1029" y="2203"/>
                </a:lnTo>
                <a:lnTo>
                  <a:pt x="1028" y="2203"/>
                </a:lnTo>
                <a:lnTo>
                  <a:pt x="1027" y="2203"/>
                </a:lnTo>
                <a:lnTo>
                  <a:pt x="1025" y="2203"/>
                </a:lnTo>
                <a:lnTo>
                  <a:pt x="1025" y="2204"/>
                </a:lnTo>
                <a:lnTo>
                  <a:pt x="1024" y="2204"/>
                </a:lnTo>
                <a:lnTo>
                  <a:pt x="1023" y="2204"/>
                </a:lnTo>
                <a:lnTo>
                  <a:pt x="1022" y="2204"/>
                </a:lnTo>
                <a:lnTo>
                  <a:pt x="1021" y="2204"/>
                </a:lnTo>
                <a:lnTo>
                  <a:pt x="1021" y="2205"/>
                </a:lnTo>
                <a:lnTo>
                  <a:pt x="1020" y="2205"/>
                </a:lnTo>
                <a:lnTo>
                  <a:pt x="1019" y="2205"/>
                </a:lnTo>
                <a:lnTo>
                  <a:pt x="1018" y="2205"/>
                </a:lnTo>
                <a:lnTo>
                  <a:pt x="1016" y="2205"/>
                </a:lnTo>
                <a:lnTo>
                  <a:pt x="1015" y="2206"/>
                </a:lnTo>
                <a:lnTo>
                  <a:pt x="1014" y="2206"/>
                </a:lnTo>
                <a:lnTo>
                  <a:pt x="1012" y="2206"/>
                </a:lnTo>
                <a:lnTo>
                  <a:pt x="1011" y="2208"/>
                </a:lnTo>
                <a:lnTo>
                  <a:pt x="1010" y="2208"/>
                </a:lnTo>
                <a:lnTo>
                  <a:pt x="1007" y="2208"/>
                </a:lnTo>
                <a:lnTo>
                  <a:pt x="1007" y="2209"/>
                </a:lnTo>
                <a:lnTo>
                  <a:pt x="1006" y="2209"/>
                </a:lnTo>
                <a:lnTo>
                  <a:pt x="1005" y="2210"/>
                </a:lnTo>
                <a:lnTo>
                  <a:pt x="1004" y="2210"/>
                </a:lnTo>
                <a:lnTo>
                  <a:pt x="1002" y="2210"/>
                </a:lnTo>
                <a:lnTo>
                  <a:pt x="999" y="2211"/>
                </a:lnTo>
                <a:lnTo>
                  <a:pt x="998" y="2211"/>
                </a:lnTo>
                <a:lnTo>
                  <a:pt x="998" y="2212"/>
                </a:lnTo>
                <a:lnTo>
                  <a:pt x="997" y="2212"/>
                </a:lnTo>
                <a:lnTo>
                  <a:pt x="997" y="2213"/>
                </a:lnTo>
                <a:lnTo>
                  <a:pt x="996" y="2214"/>
                </a:lnTo>
                <a:lnTo>
                  <a:pt x="995" y="2215"/>
                </a:lnTo>
                <a:lnTo>
                  <a:pt x="994" y="2215"/>
                </a:lnTo>
                <a:lnTo>
                  <a:pt x="993" y="2217"/>
                </a:lnTo>
                <a:lnTo>
                  <a:pt x="991" y="2217"/>
                </a:lnTo>
                <a:lnTo>
                  <a:pt x="990" y="2217"/>
                </a:lnTo>
                <a:lnTo>
                  <a:pt x="988" y="2217"/>
                </a:lnTo>
                <a:lnTo>
                  <a:pt x="987" y="2218"/>
                </a:lnTo>
                <a:lnTo>
                  <a:pt x="986" y="2218"/>
                </a:lnTo>
                <a:lnTo>
                  <a:pt x="985" y="2218"/>
                </a:lnTo>
                <a:lnTo>
                  <a:pt x="984" y="2218"/>
                </a:lnTo>
                <a:lnTo>
                  <a:pt x="982" y="2218"/>
                </a:lnTo>
                <a:lnTo>
                  <a:pt x="981" y="2218"/>
                </a:lnTo>
                <a:lnTo>
                  <a:pt x="980" y="2218"/>
                </a:lnTo>
                <a:lnTo>
                  <a:pt x="979" y="2217"/>
                </a:lnTo>
                <a:lnTo>
                  <a:pt x="977" y="2217"/>
                </a:lnTo>
                <a:lnTo>
                  <a:pt x="976" y="2217"/>
                </a:lnTo>
                <a:lnTo>
                  <a:pt x="975" y="2217"/>
                </a:lnTo>
                <a:lnTo>
                  <a:pt x="972" y="2218"/>
                </a:lnTo>
                <a:lnTo>
                  <a:pt x="971" y="2219"/>
                </a:lnTo>
                <a:lnTo>
                  <a:pt x="970" y="2219"/>
                </a:lnTo>
                <a:lnTo>
                  <a:pt x="969" y="2220"/>
                </a:lnTo>
                <a:lnTo>
                  <a:pt x="968" y="2221"/>
                </a:lnTo>
                <a:lnTo>
                  <a:pt x="967" y="2221"/>
                </a:lnTo>
                <a:lnTo>
                  <a:pt x="965" y="2222"/>
                </a:lnTo>
                <a:lnTo>
                  <a:pt x="964" y="2222"/>
                </a:lnTo>
                <a:lnTo>
                  <a:pt x="963" y="2223"/>
                </a:lnTo>
                <a:lnTo>
                  <a:pt x="963" y="2225"/>
                </a:lnTo>
                <a:lnTo>
                  <a:pt x="961" y="2226"/>
                </a:lnTo>
                <a:lnTo>
                  <a:pt x="960" y="2226"/>
                </a:lnTo>
                <a:lnTo>
                  <a:pt x="958" y="2227"/>
                </a:lnTo>
                <a:lnTo>
                  <a:pt x="955" y="2227"/>
                </a:lnTo>
                <a:lnTo>
                  <a:pt x="954" y="2226"/>
                </a:lnTo>
                <a:lnTo>
                  <a:pt x="953" y="2226"/>
                </a:lnTo>
                <a:lnTo>
                  <a:pt x="952" y="2226"/>
                </a:lnTo>
                <a:lnTo>
                  <a:pt x="950" y="2227"/>
                </a:lnTo>
                <a:lnTo>
                  <a:pt x="948" y="2227"/>
                </a:lnTo>
                <a:lnTo>
                  <a:pt x="947" y="2227"/>
                </a:lnTo>
                <a:lnTo>
                  <a:pt x="946" y="2227"/>
                </a:lnTo>
                <a:lnTo>
                  <a:pt x="945" y="2227"/>
                </a:lnTo>
                <a:lnTo>
                  <a:pt x="944" y="2227"/>
                </a:lnTo>
                <a:lnTo>
                  <a:pt x="944" y="2228"/>
                </a:lnTo>
                <a:lnTo>
                  <a:pt x="943" y="2228"/>
                </a:lnTo>
                <a:lnTo>
                  <a:pt x="942" y="2229"/>
                </a:lnTo>
                <a:lnTo>
                  <a:pt x="942" y="2230"/>
                </a:lnTo>
                <a:lnTo>
                  <a:pt x="942" y="2231"/>
                </a:lnTo>
                <a:lnTo>
                  <a:pt x="942" y="2233"/>
                </a:lnTo>
                <a:lnTo>
                  <a:pt x="941" y="2233"/>
                </a:lnTo>
                <a:lnTo>
                  <a:pt x="941" y="2235"/>
                </a:lnTo>
                <a:lnTo>
                  <a:pt x="939" y="2236"/>
                </a:lnTo>
                <a:lnTo>
                  <a:pt x="939" y="2237"/>
                </a:lnTo>
                <a:lnTo>
                  <a:pt x="938" y="2238"/>
                </a:lnTo>
                <a:lnTo>
                  <a:pt x="937" y="2239"/>
                </a:lnTo>
                <a:lnTo>
                  <a:pt x="935" y="2240"/>
                </a:lnTo>
                <a:lnTo>
                  <a:pt x="934" y="2243"/>
                </a:lnTo>
                <a:lnTo>
                  <a:pt x="933" y="2244"/>
                </a:lnTo>
                <a:lnTo>
                  <a:pt x="930" y="2245"/>
                </a:lnTo>
                <a:lnTo>
                  <a:pt x="929" y="2246"/>
                </a:lnTo>
                <a:lnTo>
                  <a:pt x="929" y="2247"/>
                </a:lnTo>
                <a:lnTo>
                  <a:pt x="928" y="2248"/>
                </a:lnTo>
                <a:lnTo>
                  <a:pt x="927" y="2250"/>
                </a:lnTo>
                <a:lnTo>
                  <a:pt x="926" y="2251"/>
                </a:lnTo>
                <a:lnTo>
                  <a:pt x="924" y="2252"/>
                </a:lnTo>
                <a:lnTo>
                  <a:pt x="922" y="2252"/>
                </a:lnTo>
                <a:lnTo>
                  <a:pt x="921" y="2252"/>
                </a:lnTo>
                <a:lnTo>
                  <a:pt x="921" y="2253"/>
                </a:lnTo>
                <a:lnTo>
                  <a:pt x="920" y="2253"/>
                </a:lnTo>
                <a:lnTo>
                  <a:pt x="920" y="2254"/>
                </a:lnTo>
                <a:lnTo>
                  <a:pt x="920" y="2255"/>
                </a:lnTo>
                <a:lnTo>
                  <a:pt x="919" y="2255"/>
                </a:lnTo>
                <a:lnTo>
                  <a:pt x="919" y="2256"/>
                </a:lnTo>
                <a:lnTo>
                  <a:pt x="918" y="2259"/>
                </a:lnTo>
                <a:lnTo>
                  <a:pt x="917" y="2259"/>
                </a:lnTo>
                <a:lnTo>
                  <a:pt x="916" y="2260"/>
                </a:lnTo>
                <a:lnTo>
                  <a:pt x="915" y="2260"/>
                </a:lnTo>
                <a:lnTo>
                  <a:pt x="913" y="2260"/>
                </a:lnTo>
                <a:lnTo>
                  <a:pt x="912" y="2260"/>
                </a:lnTo>
                <a:lnTo>
                  <a:pt x="911" y="2260"/>
                </a:lnTo>
                <a:lnTo>
                  <a:pt x="910" y="2260"/>
                </a:lnTo>
                <a:lnTo>
                  <a:pt x="909" y="2260"/>
                </a:lnTo>
                <a:lnTo>
                  <a:pt x="908" y="2260"/>
                </a:lnTo>
                <a:lnTo>
                  <a:pt x="907" y="2260"/>
                </a:lnTo>
                <a:lnTo>
                  <a:pt x="906" y="2262"/>
                </a:lnTo>
                <a:lnTo>
                  <a:pt x="904" y="2263"/>
                </a:lnTo>
                <a:lnTo>
                  <a:pt x="903" y="2264"/>
                </a:lnTo>
                <a:lnTo>
                  <a:pt x="901" y="2265"/>
                </a:lnTo>
                <a:lnTo>
                  <a:pt x="900" y="2267"/>
                </a:lnTo>
                <a:lnTo>
                  <a:pt x="896" y="2267"/>
                </a:lnTo>
                <a:lnTo>
                  <a:pt x="895" y="2268"/>
                </a:lnTo>
                <a:lnTo>
                  <a:pt x="894" y="2268"/>
                </a:lnTo>
                <a:lnTo>
                  <a:pt x="894" y="2269"/>
                </a:lnTo>
                <a:lnTo>
                  <a:pt x="893" y="2270"/>
                </a:lnTo>
                <a:lnTo>
                  <a:pt x="891" y="2271"/>
                </a:lnTo>
                <a:lnTo>
                  <a:pt x="889" y="2272"/>
                </a:lnTo>
                <a:lnTo>
                  <a:pt x="887" y="2272"/>
                </a:lnTo>
                <a:lnTo>
                  <a:pt x="886" y="2273"/>
                </a:lnTo>
                <a:lnTo>
                  <a:pt x="884" y="2273"/>
                </a:lnTo>
                <a:lnTo>
                  <a:pt x="883" y="2275"/>
                </a:lnTo>
                <a:lnTo>
                  <a:pt x="883" y="2276"/>
                </a:lnTo>
                <a:lnTo>
                  <a:pt x="882" y="2277"/>
                </a:lnTo>
                <a:lnTo>
                  <a:pt x="881" y="2279"/>
                </a:lnTo>
                <a:lnTo>
                  <a:pt x="879" y="2279"/>
                </a:lnTo>
                <a:lnTo>
                  <a:pt x="878" y="2279"/>
                </a:lnTo>
                <a:lnTo>
                  <a:pt x="878" y="2280"/>
                </a:lnTo>
                <a:lnTo>
                  <a:pt x="878" y="2281"/>
                </a:lnTo>
                <a:lnTo>
                  <a:pt x="878" y="2282"/>
                </a:lnTo>
                <a:lnTo>
                  <a:pt x="878" y="2284"/>
                </a:lnTo>
                <a:lnTo>
                  <a:pt x="878" y="2285"/>
                </a:lnTo>
                <a:lnTo>
                  <a:pt x="878" y="2286"/>
                </a:lnTo>
                <a:lnTo>
                  <a:pt x="878" y="2287"/>
                </a:lnTo>
                <a:lnTo>
                  <a:pt x="877" y="2287"/>
                </a:lnTo>
                <a:lnTo>
                  <a:pt x="876" y="2287"/>
                </a:lnTo>
                <a:lnTo>
                  <a:pt x="876" y="2288"/>
                </a:lnTo>
                <a:lnTo>
                  <a:pt x="876" y="2289"/>
                </a:lnTo>
                <a:lnTo>
                  <a:pt x="875" y="2290"/>
                </a:lnTo>
                <a:lnTo>
                  <a:pt x="875" y="2292"/>
                </a:lnTo>
                <a:lnTo>
                  <a:pt x="874" y="2292"/>
                </a:lnTo>
                <a:lnTo>
                  <a:pt x="874" y="2293"/>
                </a:lnTo>
                <a:lnTo>
                  <a:pt x="873" y="2294"/>
                </a:lnTo>
                <a:lnTo>
                  <a:pt x="872" y="2295"/>
                </a:lnTo>
                <a:lnTo>
                  <a:pt x="870" y="2296"/>
                </a:lnTo>
                <a:lnTo>
                  <a:pt x="869" y="2297"/>
                </a:lnTo>
                <a:lnTo>
                  <a:pt x="869" y="2298"/>
                </a:lnTo>
                <a:lnTo>
                  <a:pt x="868" y="2298"/>
                </a:lnTo>
                <a:lnTo>
                  <a:pt x="867" y="2300"/>
                </a:lnTo>
                <a:lnTo>
                  <a:pt x="866" y="2300"/>
                </a:lnTo>
                <a:lnTo>
                  <a:pt x="865" y="2301"/>
                </a:lnTo>
                <a:lnTo>
                  <a:pt x="864" y="2302"/>
                </a:lnTo>
                <a:lnTo>
                  <a:pt x="863" y="2302"/>
                </a:lnTo>
                <a:lnTo>
                  <a:pt x="860" y="2303"/>
                </a:lnTo>
                <a:lnTo>
                  <a:pt x="859" y="2304"/>
                </a:lnTo>
                <a:lnTo>
                  <a:pt x="858" y="2305"/>
                </a:lnTo>
                <a:lnTo>
                  <a:pt x="857" y="2306"/>
                </a:lnTo>
                <a:lnTo>
                  <a:pt x="856" y="2306"/>
                </a:lnTo>
                <a:lnTo>
                  <a:pt x="855" y="2307"/>
                </a:lnTo>
                <a:lnTo>
                  <a:pt x="853" y="2307"/>
                </a:lnTo>
                <a:lnTo>
                  <a:pt x="852" y="2309"/>
                </a:lnTo>
                <a:lnTo>
                  <a:pt x="851" y="2309"/>
                </a:lnTo>
                <a:lnTo>
                  <a:pt x="850" y="2310"/>
                </a:lnTo>
                <a:lnTo>
                  <a:pt x="849" y="2311"/>
                </a:lnTo>
                <a:lnTo>
                  <a:pt x="848" y="2312"/>
                </a:lnTo>
                <a:lnTo>
                  <a:pt x="847" y="2313"/>
                </a:lnTo>
                <a:lnTo>
                  <a:pt x="847" y="2314"/>
                </a:lnTo>
                <a:lnTo>
                  <a:pt x="847" y="2315"/>
                </a:lnTo>
                <a:lnTo>
                  <a:pt x="847" y="2317"/>
                </a:lnTo>
                <a:lnTo>
                  <a:pt x="847" y="2318"/>
                </a:lnTo>
                <a:lnTo>
                  <a:pt x="846" y="2318"/>
                </a:lnTo>
                <a:lnTo>
                  <a:pt x="844" y="2318"/>
                </a:lnTo>
                <a:lnTo>
                  <a:pt x="843" y="2318"/>
                </a:lnTo>
                <a:lnTo>
                  <a:pt x="843" y="2319"/>
                </a:lnTo>
                <a:lnTo>
                  <a:pt x="842" y="2319"/>
                </a:lnTo>
                <a:lnTo>
                  <a:pt x="842" y="2318"/>
                </a:lnTo>
                <a:lnTo>
                  <a:pt x="841" y="2319"/>
                </a:lnTo>
                <a:lnTo>
                  <a:pt x="840" y="2319"/>
                </a:lnTo>
                <a:lnTo>
                  <a:pt x="839" y="2319"/>
                </a:lnTo>
                <a:lnTo>
                  <a:pt x="838" y="2319"/>
                </a:lnTo>
                <a:lnTo>
                  <a:pt x="836" y="2319"/>
                </a:lnTo>
                <a:lnTo>
                  <a:pt x="834" y="2319"/>
                </a:lnTo>
                <a:lnTo>
                  <a:pt x="833" y="2321"/>
                </a:lnTo>
                <a:lnTo>
                  <a:pt x="832" y="2321"/>
                </a:lnTo>
                <a:lnTo>
                  <a:pt x="831" y="2322"/>
                </a:lnTo>
                <a:lnTo>
                  <a:pt x="830" y="2323"/>
                </a:lnTo>
                <a:lnTo>
                  <a:pt x="829" y="2325"/>
                </a:lnTo>
                <a:lnTo>
                  <a:pt x="827" y="2325"/>
                </a:lnTo>
                <a:lnTo>
                  <a:pt x="826" y="2325"/>
                </a:lnTo>
                <a:lnTo>
                  <a:pt x="825" y="2326"/>
                </a:lnTo>
                <a:lnTo>
                  <a:pt x="825" y="2327"/>
                </a:lnTo>
                <a:lnTo>
                  <a:pt x="824" y="2328"/>
                </a:lnTo>
                <a:lnTo>
                  <a:pt x="823" y="2329"/>
                </a:lnTo>
                <a:lnTo>
                  <a:pt x="823" y="2330"/>
                </a:lnTo>
                <a:lnTo>
                  <a:pt x="822" y="2330"/>
                </a:lnTo>
                <a:lnTo>
                  <a:pt x="821" y="2330"/>
                </a:lnTo>
                <a:lnTo>
                  <a:pt x="820" y="2330"/>
                </a:lnTo>
                <a:lnTo>
                  <a:pt x="820" y="2331"/>
                </a:lnTo>
                <a:lnTo>
                  <a:pt x="818" y="2331"/>
                </a:lnTo>
                <a:lnTo>
                  <a:pt x="818" y="2332"/>
                </a:lnTo>
                <a:lnTo>
                  <a:pt x="818" y="2334"/>
                </a:lnTo>
                <a:lnTo>
                  <a:pt x="817" y="2335"/>
                </a:lnTo>
                <a:lnTo>
                  <a:pt x="816" y="2335"/>
                </a:lnTo>
                <a:lnTo>
                  <a:pt x="815" y="2336"/>
                </a:lnTo>
                <a:lnTo>
                  <a:pt x="814" y="2338"/>
                </a:lnTo>
                <a:lnTo>
                  <a:pt x="814" y="2339"/>
                </a:lnTo>
                <a:lnTo>
                  <a:pt x="813" y="2340"/>
                </a:lnTo>
                <a:lnTo>
                  <a:pt x="813" y="2342"/>
                </a:lnTo>
                <a:lnTo>
                  <a:pt x="812" y="2343"/>
                </a:lnTo>
                <a:lnTo>
                  <a:pt x="812" y="2344"/>
                </a:lnTo>
                <a:lnTo>
                  <a:pt x="812" y="2346"/>
                </a:lnTo>
                <a:lnTo>
                  <a:pt x="807" y="2339"/>
                </a:lnTo>
                <a:lnTo>
                  <a:pt x="796" y="2323"/>
                </a:lnTo>
                <a:lnTo>
                  <a:pt x="791" y="2317"/>
                </a:lnTo>
                <a:lnTo>
                  <a:pt x="771" y="2287"/>
                </a:lnTo>
                <a:lnTo>
                  <a:pt x="770" y="2286"/>
                </a:lnTo>
                <a:lnTo>
                  <a:pt x="765" y="2278"/>
                </a:lnTo>
                <a:lnTo>
                  <a:pt x="758" y="2269"/>
                </a:lnTo>
                <a:lnTo>
                  <a:pt x="757" y="2268"/>
                </a:lnTo>
                <a:lnTo>
                  <a:pt x="755" y="2264"/>
                </a:lnTo>
                <a:lnTo>
                  <a:pt x="753" y="2262"/>
                </a:lnTo>
                <a:lnTo>
                  <a:pt x="752" y="2259"/>
                </a:lnTo>
                <a:lnTo>
                  <a:pt x="746" y="2252"/>
                </a:lnTo>
                <a:lnTo>
                  <a:pt x="739" y="2242"/>
                </a:lnTo>
                <a:lnTo>
                  <a:pt x="738" y="2242"/>
                </a:lnTo>
                <a:lnTo>
                  <a:pt x="722" y="2219"/>
                </a:lnTo>
                <a:lnTo>
                  <a:pt x="721" y="2217"/>
                </a:lnTo>
                <a:lnTo>
                  <a:pt x="719" y="2214"/>
                </a:lnTo>
                <a:lnTo>
                  <a:pt x="701" y="2188"/>
                </a:lnTo>
                <a:lnTo>
                  <a:pt x="698" y="2186"/>
                </a:lnTo>
                <a:lnTo>
                  <a:pt x="695" y="2179"/>
                </a:lnTo>
                <a:lnTo>
                  <a:pt x="694" y="2179"/>
                </a:lnTo>
                <a:lnTo>
                  <a:pt x="684" y="2163"/>
                </a:lnTo>
                <a:lnTo>
                  <a:pt x="676" y="2153"/>
                </a:lnTo>
                <a:lnTo>
                  <a:pt x="675" y="2152"/>
                </a:lnTo>
                <a:lnTo>
                  <a:pt x="658" y="2128"/>
                </a:lnTo>
                <a:lnTo>
                  <a:pt x="653" y="2122"/>
                </a:lnTo>
                <a:lnTo>
                  <a:pt x="651" y="2118"/>
                </a:lnTo>
                <a:lnTo>
                  <a:pt x="650" y="2117"/>
                </a:lnTo>
                <a:lnTo>
                  <a:pt x="650" y="2116"/>
                </a:lnTo>
                <a:lnTo>
                  <a:pt x="648" y="2113"/>
                </a:lnTo>
                <a:lnTo>
                  <a:pt x="648" y="2112"/>
                </a:lnTo>
                <a:lnTo>
                  <a:pt x="645" y="2110"/>
                </a:lnTo>
                <a:lnTo>
                  <a:pt x="644" y="2108"/>
                </a:lnTo>
                <a:lnTo>
                  <a:pt x="636" y="2097"/>
                </a:lnTo>
                <a:lnTo>
                  <a:pt x="632" y="2092"/>
                </a:lnTo>
                <a:lnTo>
                  <a:pt x="629" y="2089"/>
                </a:lnTo>
                <a:lnTo>
                  <a:pt x="625" y="2084"/>
                </a:lnTo>
                <a:lnTo>
                  <a:pt x="617" y="2072"/>
                </a:lnTo>
                <a:lnTo>
                  <a:pt x="615" y="2068"/>
                </a:lnTo>
                <a:lnTo>
                  <a:pt x="612" y="2066"/>
                </a:lnTo>
                <a:lnTo>
                  <a:pt x="607" y="2058"/>
                </a:lnTo>
                <a:lnTo>
                  <a:pt x="603" y="2054"/>
                </a:lnTo>
                <a:lnTo>
                  <a:pt x="602" y="2053"/>
                </a:lnTo>
                <a:lnTo>
                  <a:pt x="597" y="2046"/>
                </a:lnTo>
                <a:lnTo>
                  <a:pt x="597" y="2045"/>
                </a:lnTo>
                <a:lnTo>
                  <a:pt x="596" y="2045"/>
                </a:lnTo>
                <a:lnTo>
                  <a:pt x="584" y="2030"/>
                </a:lnTo>
                <a:lnTo>
                  <a:pt x="565" y="2005"/>
                </a:lnTo>
                <a:lnTo>
                  <a:pt x="564" y="2003"/>
                </a:lnTo>
                <a:lnTo>
                  <a:pt x="560" y="1999"/>
                </a:lnTo>
                <a:lnTo>
                  <a:pt x="551" y="1986"/>
                </a:lnTo>
                <a:lnTo>
                  <a:pt x="550" y="1985"/>
                </a:lnTo>
                <a:lnTo>
                  <a:pt x="549" y="1984"/>
                </a:lnTo>
                <a:lnTo>
                  <a:pt x="549" y="1983"/>
                </a:lnTo>
                <a:lnTo>
                  <a:pt x="548" y="1983"/>
                </a:lnTo>
                <a:lnTo>
                  <a:pt x="548" y="1982"/>
                </a:lnTo>
                <a:lnTo>
                  <a:pt x="546" y="1979"/>
                </a:lnTo>
                <a:lnTo>
                  <a:pt x="543" y="1976"/>
                </a:lnTo>
                <a:lnTo>
                  <a:pt x="541" y="1972"/>
                </a:lnTo>
                <a:lnTo>
                  <a:pt x="539" y="1969"/>
                </a:lnTo>
                <a:lnTo>
                  <a:pt x="537" y="1966"/>
                </a:lnTo>
                <a:lnTo>
                  <a:pt x="534" y="1963"/>
                </a:lnTo>
                <a:lnTo>
                  <a:pt x="534" y="1962"/>
                </a:lnTo>
                <a:lnTo>
                  <a:pt x="530" y="1957"/>
                </a:lnTo>
                <a:lnTo>
                  <a:pt x="528" y="1953"/>
                </a:lnTo>
                <a:lnTo>
                  <a:pt x="522" y="1945"/>
                </a:lnTo>
                <a:lnTo>
                  <a:pt x="515" y="1935"/>
                </a:lnTo>
                <a:lnTo>
                  <a:pt x="493" y="1902"/>
                </a:lnTo>
                <a:lnTo>
                  <a:pt x="488" y="1896"/>
                </a:lnTo>
                <a:lnTo>
                  <a:pt x="482" y="1890"/>
                </a:lnTo>
                <a:lnTo>
                  <a:pt x="480" y="1887"/>
                </a:lnTo>
                <a:lnTo>
                  <a:pt x="474" y="1880"/>
                </a:lnTo>
                <a:lnTo>
                  <a:pt x="473" y="1879"/>
                </a:lnTo>
                <a:lnTo>
                  <a:pt x="472" y="1878"/>
                </a:lnTo>
                <a:lnTo>
                  <a:pt x="468" y="1872"/>
                </a:lnTo>
                <a:lnTo>
                  <a:pt x="463" y="1868"/>
                </a:lnTo>
                <a:lnTo>
                  <a:pt x="460" y="1865"/>
                </a:lnTo>
                <a:lnTo>
                  <a:pt x="456" y="1867"/>
                </a:lnTo>
                <a:lnTo>
                  <a:pt x="450" y="1871"/>
                </a:lnTo>
                <a:lnTo>
                  <a:pt x="446" y="1874"/>
                </a:lnTo>
                <a:lnTo>
                  <a:pt x="424" y="1892"/>
                </a:lnTo>
                <a:lnTo>
                  <a:pt x="414" y="1900"/>
                </a:lnTo>
                <a:lnTo>
                  <a:pt x="408" y="1904"/>
                </a:lnTo>
                <a:lnTo>
                  <a:pt x="400" y="1910"/>
                </a:lnTo>
                <a:lnTo>
                  <a:pt x="395" y="1913"/>
                </a:lnTo>
                <a:lnTo>
                  <a:pt x="375" y="1929"/>
                </a:lnTo>
                <a:lnTo>
                  <a:pt x="367" y="1935"/>
                </a:lnTo>
                <a:lnTo>
                  <a:pt x="359" y="1941"/>
                </a:lnTo>
                <a:lnTo>
                  <a:pt x="321" y="1968"/>
                </a:lnTo>
                <a:lnTo>
                  <a:pt x="318" y="1969"/>
                </a:lnTo>
                <a:lnTo>
                  <a:pt x="300" y="1982"/>
                </a:lnTo>
                <a:lnTo>
                  <a:pt x="297" y="1985"/>
                </a:lnTo>
                <a:lnTo>
                  <a:pt x="263" y="2008"/>
                </a:lnTo>
                <a:lnTo>
                  <a:pt x="262" y="2009"/>
                </a:lnTo>
                <a:lnTo>
                  <a:pt x="257" y="2012"/>
                </a:lnTo>
                <a:lnTo>
                  <a:pt x="245" y="2021"/>
                </a:lnTo>
                <a:lnTo>
                  <a:pt x="224" y="2035"/>
                </a:lnTo>
                <a:lnTo>
                  <a:pt x="222" y="2037"/>
                </a:lnTo>
                <a:lnTo>
                  <a:pt x="219" y="2039"/>
                </a:lnTo>
                <a:lnTo>
                  <a:pt x="218" y="2039"/>
                </a:lnTo>
                <a:lnTo>
                  <a:pt x="218" y="2041"/>
                </a:lnTo>
                <a:lnTo>
                  <a:pt x="215" y="2042"/>
                </a:lnTo>
                <a:lnTo>
                  <a:pt x="214" y="2043"/>
                </a:lnTo>
                <a:lnTo>
                  <a:pt x="211" y="2045"/>
                </a:lnTo>
                <a:lnTo>
                  <a:pt x="210" y="2045"/>
                </a:lnTo>
                <a:lnTo>
                  <a:pt x="206" y="2049"/>
                </a:lnTo>
                <a:lnTo>
                  <a:pt x="178" y="2068"/>
                </a:lnTo>
                <a:lnTo>
                  <a:pt x="173" y="2072"/>
                </a:lnTo>
                <a:lnTo>
                  <a:pt x="169" y="2075"/>
                </a:lnTo>
                <a:lnTo>
                  <a:pt x="166" y="2077"/>
                </a:lnTo>
                <a:lnTo>
                  <a:pt x="157" y="2084"/>
                </a:lnTo>
                <a:lnTo>
                  <a:pt x="146" y="2091"/>
                </a:lnTo>
                <a:lnTo>
                  <a:pt x="142" y="2094"/>
                </a:lnTo>
                <a:lnTo>
                  <a:pt x="137" y="2097"/>
                </a:lnTo>
                <a:lnTo>
                  <a:pt x="125" y="2106"/>
                </a:lnTo>
                <a:lnTo>
                  <a:pt x="120" y="2110"/>
                </a:lnTo>
                <a:lnTo>
                  <a:pt x="119" y="2111"/>
                </a:lnTo>
                <a:lnTo>
                  <a:pt x="118" y="2112"/>
                </a:lnTo>
                <a:lnTo>
                  <a:pt x="117" y="2112"/>
                </a:lnTo>
                <a:lnTo>
                  <a:pt x="116" y="2113"/>
                </a:lnTo>
                <a:lnTo>
                  <a:pt x="115" y="2114"/>
                </a:lnTo>
                <a:lnTo>
                  <a:pt x="108" y="2120"/>
                </a:lnTo>
                <a:lnTo>
                  <a:pt x="100" y="2126"/>
                </a:lnTo>
                <a:lnTo>
                  <a:pt x="90" y="2131"/>
                </a:lnTo>
                <a:lnTo>
                  <a:pt x="85" y="2135"/>
                </a:lnTo>
                <a:lnTo>
                  <a:pt x="80" y="2138"/>
                </a:lnTo>
                <a:lnTo>
                  <a:pt x="76" y="2141"/>
                </a:lnTo>
                <a:lnTo>
                  <a:pt x="63" y="2150"/>
                </a:lnTo>
                <a:lnTo>
                  <a:pt x="59" y="2143"/>
                </a:lnTo>
                <a:lnTo>
                  <a:pt x="56" y="2138"/>
                </a:lnTo>
                <a:lnTo>
                  <a:pt x="54" y="2136"/>
                </a:lnTo>
                <a:lnTo>
                  <a:pt x="52" y="2133"/>
                </a:lnTo>
                <a:lnTo>
                  <a:pt x="50" y="2129"/>
                </a:lnTo>
                <a:lnTo>
                  <a:pt x="48" y="2126"/>
                </a:lnTo>
                <a:lnTo>
                  <a:pt x="46" y="2122"/>
                </a:lnTo>
                <a:lnTo>
                  <a:pt x="43" y="2120"/>
                </a:lnTo>
                <a:lnTo>
                  <a:pt x="41" y="2117"/>
                </a:lnTo>
                <a:lnTo>
                  <a:pt x="40" y="2114"/>
                </a:lnTo>
                <a:lnTo>
                  <a:pt x="39" y="2112"/>
                </a:lnTo>
                <a:lnTo>
                  <a:pt x="38" y="2110"/>
                </a:lnTo>
                <a:lnTo>
                  <a:pt x="37" y="2109"/>
                </a:lnTo>
                <a:lnTo>
                  <a:pt x="35" y="2106"/>
                </a:lnTo>
                <a:lnTo>
                  <a:pt x="33" y="2105"/>
                </a:lnTo>
                <a:lnTo>
                  <a:pt x="33" y="2104"/>
                </a:lnTo>
                <a:lnTo>
                  <a:pt x="32" y="2101"/>
                </a:lnTo>
                <a:lnTo>
                  <a:pt x="30" y="2098"/>
                </a:lnTo>
                <a:lnTo>
                  <a:pt x="28" y="2095"/>
                </a:lnTo>
                <a:lnTo>
                  <a:pt x="25" y="2092"/>
                </a:lnTo>
                <a:lnTo>
                  <a:pt x="22" y="2089"/>
                </a:lnTo>
                <a:lnTo>
                  <a:pt x="20" y="2086"/>
                </a:lnTo>
                <a:lnTo>
                  <a:pt x="16" y="2084"/>
                </a:lnTo>
                <a:lnTo>
                  <a:pt x="13" y="2081"/>
                </a:lnTo>
                <a:lnTo>
                  <a:pt x="11" y="2079"/>
                </a:lnTo>
                <a:lnTo>
                  <a:pt x="9" y="2078"/>
                </a:lnTo>
                <a:lnTo>
                  <a:pt x="7" y="2077"/>
                </a:lnTo>
                <a:lnTo>
                  <a:pt x="5" y="2074"/>
                </a:lnTo>
                <a:lnTo>
                  <a:pt x="3" y="2071"/>
                </a:lnTo>
                <a:lnTo>
                  <a:pt x="3" y="2069"/>
                </a:lnTo>
                <a:lnTo>
                  <a:pt x="2" y="2064"/>
                </a:lnTo>
                <a:lnTo>
                  <a:pt x="0" y="2062"/>
                </a:lnTo>
                <a:lnTo>
                  <a:pt x="0" y="2060"/>
                </a:lnTo>
                <a:lnTo>
                  <a:pt x="0" y="2056"/>
                </a:lnTo>
                <a:lnTo>
                  <a:pt x="2" y="2053"/>
                </a:lnTo>
                <a:lnTo>
                  <a:pt x="2" y="2050"/>
                </a:lnTo>
                <a:lnTo>
                  <a:pt x="2" y="2047"/>
                </a:lnTo>
                <a:lnTo>
                  <a:pt x="2" y="2046"/>
                </a:lnTo>
                <a:lnTo>
                  <a:pt x="2" y="2043"/>
                </a:lnTo>
                <a:lnTo>
                  <a:pt x="2" y="2042"/>
                </a:lnTo>
                <a:lnTo>
                  <a:pt x="3" y="2038"/>
                </a:lnTo>
                <a:lnTo>
                  <a:pt x="3" y="2034"/>
                </a:lnTo>
                <a:lnTo>
                  <a:pt x="3" y="2030"/>
                </a:lnTo>
                <a:lnTo>
                  <a:pt x="3" y="2027"/>
                </a:lnTo>
                <a:lnTo>
                  <a:pt x="3" y="2024"/>
                </a:lnTo>
                <a:lnTo>
                  <a:pt x="3" y="2019"/>
                </a:lnTo>
                <a:lnTo>
                  <a:pt x="3" y="2016"/>
                </a:lnTo>
                <a:lnTo>
                  <a:pt x="3" y="2012"/>
                </a:lnTo>
                <a:lnTo>
                  <a:pt x="3" y="2008"/>
                </a:lnTo>
                <a:lnTo>
                  <a:pt x="4" y="2004"/>
                </a:lnTo>
                <a:lnTo>
                  <a:pt x="5" y="2001"/>
                </a:lnTo>
                <a:lnTo>
                  <a:pt x="5" y="1996"/>
                </a:lnTo>
                <a:lnTo>
                  <a:pt x="6" y="1994"/>
                </a:lnTo>
                <a:lnTo>
                  <a:pt x="6" y="1993"/>
                </a:lnTo>
                <a:lnTo>
                  <a:pt x="7" y="1988"/>
                </a:lnTo>
                <a:lnTo>
                  <a:pt x="7" y="1986"/>
                </a:lnTo>
                <a:lnTo>
                  <a:pt x="7" y="1982"/>
                </a:lnTo>
                <a:lnTo>
                  <a:pt x="7" y="1978"/>
                </a:lnTo>
                <a:lnTo>
                  <a:pt x="7" y="1974"/>
                </a:lnTo>
                <a:lnTo>
                  <a:pt x="6" y="1970"/>
                </a:lnTo>
                <a:lnTo>
                  <a:pt x="5" y="1967"/>
                </a:lnTo>
                <a:lnTo>
                  <a:pt x="5" y="1962"/>
                </a:lnTo>
                <a:lnTo>
                  <a:pt x="5" y="1959"/>
                </a:lnTo>
                <a:lnTo>
                  <a:pt x="6" y="1957"/>
                </a:lnTo>
                <a:lnTo>
                  <a:pt x="7" y="1955"/>
                </a:lnTo>
                <a:lnTo>
                  <a:pt x="8" y="1952"/>
                </a:lnTo>
                <a:lnTo>
                  <a:pt x="11" y="1950"/>
                </a:lnTo>
                <a:lnTo>
                  <a:pt x="12" y="1947"/>
                </a:lnTo>
                <a:lnTo>
                  <a:pt x="13" y="1946"/>
                </a:lnTo>
                <a:lnTo>
                  <a:pt x="14" y="1944"/>
                </a:lnTo>
                <a:lnTo>
                  <a:pt x="15" y="1943"/>
                </a:lnTo>
                <a:lnTo>
                  <a:pt x="16" y="1939"/>
                </a:lnTo>
                <a:lnTo>
                  <a:pt x="18" y="1937"/>
                </a:lnTo>
                <a:lnTo>
                  <a:pt x="20" y="1934"/>
                </a:lnTo>
                <a:lnTo>
                  <a:pt x="21" y="1929"/>
                </a:lnTo>
                <a:lnTo>
                  <a:pt x="21" y="1926"/>
                </a:lnTo>
                <a:lnTo>
                  <a:pt x="22" y="1924"/>
                </a:lnTo>
                <a:lnTo>
                  <a:pt x="22" y="1921"/>
                </a:lnTo>
                <a:lnTo>
                  <a:pt x="23" y="1918"/>
                </a:lnTo>
                <a:lnTo>
                  <a:pt x="24" y="1915"/>
                </a:lnTo>
                <a:lnTo>
                  <a:pt x="25" y="1911"/>
                </a:lnTo>
                <a:lnTo>
                  <a:pt x="28" y="1908"/>
                </a:lnTo>
                <a:lnTo>
                  <a:pt x="30" y="1904"/>
                </a:lnTo>
                <a:lnTo>
                  <a:pt x="33" y="1902"/>
                </a:lnTo>
                <a:lnTo>
                  <a:pt x="34" y="1901"/>
                </a:lnTo>
                <a:lnTo>
                  <a:pt x="35" y="1900"/>
                </a:lnTo>
                <a:lnTo>
                  <a:pt x="38" y="1899"/>
                </a:lnTo>
                <a:lnTo>
                  <a:pt x="39" y="1897"/>
                </a:lnTo>
                <a:lnTo>
                  <a:pt x="41" y="1896"/>
                </a:lnTo>
                <a:lnTo>
                  <a:pt x="42" y="1896"/>
                </a:lnTo>
                <a:lnTo>
                  <a:pt x="47" y="1894"/>
                </a:lnTo>
                <a:lnTo>
                  <a:pt x="49" y="1894"/>
                </a:lnTo>
                <a:lnTo>
                  <a:pt x="50" y="1893"/>
                </a:lnTo>
                <a:lnTo>
                  <a:pt x="52" y="1892"/>
                </a:lnTo>
                <a:lnTo>
                  <a:pt x="55" y="1892"/>
                </a:lnTo>
                <a:lnTo>
                  <a:pt x="57" y="1892"/>
                </a:lnTo>
                <a:lnTo>
                  <a:pt x="61" y="1891"/>
                </a:lnTo>
                <a:lnTo>
                  <a:pt x="65" y="1890"/>
                </a:lnTo>
                <a:lnTo>
                  <a:pt x="68" y="1890"/>
                </a:lnTo>
                <a:lnTo>
                  <a:pt x="69" y="1890"/>
                </a:lnTo>
                <a:lnTo>
                  <a:pt x="74" y="1888"/>
                </a:lnTo>
                <a:lnTo>
                  <a:pt x="76" y="1887"/>
                </a:lnTo>
                <a:lnTo>
                  <a:pt x="81" y="1885"/>
                </a:lnTo>
                <a:lnTo>
                  <a:pt x="83" y="1883"/>
                </a:lnTo>
                <a:lnTo>
                  <a:pt x="86" y="1880"/>
                </a:lnTo>
                <a:lnTo>
                  <a:pt x="89" y="1878"/>
                </a:lnTo>
                <a:lnTo>
                  <a:pt x="91" y="1875"/>
                </a:lnTo>
                <a:lnTo>
                  <a:pt x="92" y="1871"/>
                </a:lnTo>
                <a:lnTo>
                  <a:pt x="93" y="1868"/>
                </a:lnTo>
                <a:lnTo>
                  <a:pt x="95" y="1863"/>
                </a:lnTo>
                <a:lnTo>
                  <a:pt x="95" y="1861"/>
                </a:lnTo>
                <a:lnTo>
                  <a:pt x="97" y="1857"/>
                </a:lnTo>
                <a:lnTo>
                  <a:pt x="97" y="1853"/>
                </a:lnTo>
                <a:lnTo>
                  <a:pt x="97" y="1849"/>
                </a:lnTo>
                <a:lnTo>
                  <a:pt x="97" y="1846"/>
                </a:lnTo>
                <a:lnTo>
                  <a:pt x="97" y="1842"/>
                </a:lnTo>
                <a:lnTo>
                  <a:pt x="97" y="1840"/>
                </a:lnTo>
                <a:lnTo>
                  <a:pt x="97" y="1838"/>
                </a:lnTo>
                <a:lnTo>
                  <a:pt x="95" y="1835"/>
                </a:lnTo>
                <a:lnTo>
                  <a:pt x="94" y="1830"/>
                </a:lnTo>
                <a:lnTo>
                  <a:pt x="92" y="1827"/>
                </a:lnTo>
                <a:lnTo>
                  <a:pt x="90" y="1824"/>
                </a:lnTo>
                <a:lnTo>
                  <a:pt x="87" y="1819"/>
                </a:lnTo>
                <a:lnTo>
                  <a:pt x="85" y="1816"/>
                </a:lnTo>
                <a:lnTo>
                  <a:pt x="85" y="1812"/>
                </a:lnTo>
                <a:lnTo>
                  <a:pt x="84" y="1810"/>
                </a:lnTo>
                <a:lnTo>
                  <a:pt x="83" y="1808"/>
                </a:lnTo>
                <a:lnTo>
                  <a:pt x="83" y="1804"/>
                </a:lnTo>
                <a:lnTo>
                  <a:pt x="82" y="1800"/>
                </a:lnTo>
                <a:lnTo>
                  <a:pt x="81" y="1798"/>
                </a:lnTo>
                <a:lnTo>
                  <a:pt x="80" y="1793"/>
                </a:lnTo>
                <a:lnTo>
                  <a:pt x="78" y="1790"/>
                </a:lnTo>
                <a:lnTo>
                  <a:pt x="77" y="1788"/>
                </a:lnTo>
                <a:lnTo>
                  <a:pt x="76" y="1786"/>
                </a:lnTo>
                <a:lnTo>
                  <a:pt x="75" y="1785"/>
                </a:lnTo>
                <a:lnTo>
                  <a:pt x="73" y="1782"/>
                </a:lnTo>
                <a:lnTo>
                  <a:pt x="71" y="1777"/>
                </a:lnTo>
                <a:lnTo>
                  <a:pt x="67" y="1774"/>
                </a:lnTo>
                <a:lnTo>
                  <a:pt x="66" y="1774"/>
                </a:lnTo>
                <a:lnTo>
                  <a:pt x="64" y="1771"/>
                </a:lnTo>
                <a:lnTo>
                  <a:pt x="63" y="1770"/>
                </a:lnTo>
                <a:lnTo>
                  <a:pt x="60" y="1768"/>
                </a:lnTo>
                <a:lnTo>
                  <a:pt x="57" y="1766"/>
                </a:lnTo>
                <a:lnTo>
                  <a:pt x="54" y="1765"/>
                </a:lnTo>
                <a:lnTo>
                  <a:pt x="50" y="1763"/>
                </a:lnTo>
                <a:lnTo>
                  <a:pt x="47" y="1761"/>
                </a:lnTo>
                <a:lnTo>
                  <a:pt x="43" y="1760"/>
                </a:lnTo>
                <a:lnTo>
                  <a:pt x="40" y="1759"/>
                </a:lnTo>
                <a:lnTo>
                  <a:pt x="37" y="1758"/>
                </a:lnTo>
                <a:lnTo>
                  <a:pt x="33" y="1757"/>
                </a:lnTo>
                <a:lnTo>
                  <a:pt x="30" y="1756"/>
                </a:lnTo>
                <a:lnTo>
                  <a:pt x="29" y="1756"/>
                </a:lnTo>
                <a:lnTo>
                  <a:pt x="26" y="1752"/>
                </a:lnTo>
                <a:lnTo>
                  <a:pt x="24" y="1748"/>
                </a:lnTo>
                <a:lnTo>
                  <a:pt x="23" y="1745"/>
                </a:lnTo>
                <a:lnTo>
                  <a:pt x="23" y="1744"/>
                </a:lnTo>
                <a:lnTo>
                  <a:pt x="24" y="1740"/>
                </a:lnTo>
                <a:lnTo>
                  <a:pt x="25" y="1737"/>
                </a:lnTo>
                <a:lnTo>
                  <a:pt x="26" y="1733"/>
                </a:lnTo>
                <a:lnTo>
                  <a:pt x="29" y="1729"/>
                </a:lnTo>
                <a:lnTo>
                  <a:pt x="30" y="1725"/>
                </a:lnTo>
                <a:lnTo>
                  <a:pt x="32" y="1721"/>
                </a:lnTo>
                <a:lnTo>
                  <a:pt x="33" y="1718"/>
                </a:lnTo>
                <a:lnTo>
                  <a:pt x="34" y="1713"/>
                </a:lnTo>
                <a:lnTo>
                  <a:pt x="35" y="1710"/>
                </a:lnTo>
                <a:lnTo>
                  <a:pt x="37" y="1706"/>
                </a:lnTo>
                <a:lnTo>
                  <a:pt x="37" y="1703"/>
                </a:lnTo>
                <a:lnTo>
                  <a:pt x="38" y="1699"/>
                </a:lnTo>
                <a:lnTo>
                  <a:pt x="38" y="1696"/>
                </a:lnTo>
                <a:lnTo>
                  <a:pt x="40" y="1693"/>
                </a:lnTo>
                <a:lnTo>
                  <a:pt x="40" y="1691"/>
                </a:lnTo>
                <a:lnTo>
                  <a:pt x="43" y="1686"/>
                </a:lnTo>
                <a:lnTo>
                  <a:pt x="45" y="1684"/>
                </a:lnTo>
                <a:lnTo>
                  <a:pt x="46" y="1683"/>
                </a:lnTo>
                <a:lnTo>
                  <a:pt x="48" y="1682"/>
                </a:lnTo>
                <a:lnTo>
                  <a:pt x="51" y="1679"/>
                </a:lnTo>
                <a:lnTo>
                  <a:pt x="55" y="1678"/>
                </a:lnTo>
                <a:lnTo>
                  <a:pt x="58" y="1678"/>
                </a:lnTo>
                <a:lnTo>
                  <a:pt x="63" y="1677"/>
                </a:lnTo>
                <a:lnTo>
                  <a:pt x="65" y="1678"/>
                </a:lnTo>
                <a:lnTo>
                  <a:pt x="71" y="1678"/>
                </a:lnTo>
                <a:lnTo>
                  <a:pt x="74" y="1678"/>
                </a:lnTo>
                <a:lnTo>
                  <a:pt x="78" y="1678"/>
                </a:lnTo>
                <a:lnTo>
                  <a:pt x="82" y="1677"/>
                </a:lnTo>
                <a:lnTo>
                  <a:pt x="85" y="1677"/>
                </a:lnTo>
                <a:lnTo>
                  <a:pt x="89" y="1676"/>
                </a:lnTo>
                <a:lnTo>
                  <a:pt x="91" y="1675"/>
                </a:lnTo>
                <a:lnTo>
                  <a:pt x="93" y="1675"/>
                </a:lnTo>
                <a:lnTo>
                  <a:pt x="98" y="1676"/>
                </a:lnTo>
                <a:lnTo>
                  <a:pt x="99" y="1676"/>
                </a:lnTo>
                <a:lnTo>
                  <a:pt x="100" y="1676"/>
                </a:lnTo>
                <a:lnTo>
                  <a:pt x="101" y="1676"/>
                </a:lnTo>
                <a:lnTo>
                  <a:pt x="102" y="1676"/>
                </a:lnTo>
                <a:lnTo>
                  <a:pt x="104" y="1676"/>
                </a:lnTo>
                <a:lnTo>
                  <a:pt x="106" y="1676"/>
                </a:lnTo>
                <a:lnTo>
                  <a:pt x="107" y="1676"/>
                </a:lnTo>
                <a:lnTo>
                  <a:pt x="108" y="1676"/>
                </a:lnTo>
                <a:lnTo>
                  <a:pt x="109" y="1676"/>
                </a:lnTo>
                <a:lnTo>
                  <a:pt x="110" y="1676"/>
                </a:lnTo>
                <a:lnTo>
                  <a:pt x="111" y="1676"/>
                </a:lnTo>
                <a:lnTo>
                  <a:pt x="112" y="1676"/>
                </a:lnTo>
                <a:lnTo>
                  <a:pt x="114" y="1676"/>
                </a:lnTo>
                <a:lnTo>
                  <a:pt x="115" y="1676"/>
                </a:lnTo>
                <a:lnTo>
                  <a:pt x="116" y="1676"/>
                </a:lnTo>
                <a:lnTo>
                  <a:pt x="118" y="1676"/>
                </a:lnTo>
                <a:lnTo>
                  <a:pt x="119" y="1676"/>
                </a:lnTo>
                <a:lnTo>
                  <a:pt x="120" y="1675"/>
                </a:lnTo>
                <a:lnTo>
                  <a:pt x="121" y="1675"/>
                </a:lnTo>
                <a:lnTo>
                  <a:pt x="124" y="1675"/>
                </a:lnTo>
                <a:lnTo>
                  <a:pt x="125" y="1675"/>
                </a:lnTo>
                <a:lnTo>
                  <a:pt x="126" y="1674"/>
                </a:lnTo>
                <a:lnTo>
                  <a:pt x="128" y="1673"/>
                </a:lnTo>
                <a:lnTo>
                  <a:pt x="129" y="1673"/>
                </a:lnTo>
                <a:lnTo>
                  <a:pt x="130" y="1671"/>
                </a:lnTo>
                <a:lnTo>
                  <a:pt x="132" y="1671"/>
                </a:lnTo>
                <a:lnTo>
                  <a:pt x="133" y="1670"/>
                </a:lnTo>
                <a:lnTo>
                  <a:pt x="134" y="1670"/>
                </a:lnTo>
                <a:lnTo>
                  <a:pt x="135" y="1669"/>
                </a:lnTo>
                <a:lnTo>
                  <a:pt x="136" y="1668"/>
                </a:lnTo>
                <a:lnTo>
                  <a:pt x="137" y="1667"/>
                </a:lnTo>
                <a:lnTo>
                  <a:pt x="138" y="1666"/>
                </a:lnTo>
                <a:lnTo>
                  <a:pt x="140" y="1666"/>
                </a:lnTo>
                <a:lnTo>
                  <a:pt x="140" y="1665"/>
                </a:lnTo>
                <a:lnTo>
                  <a:pt x="142" y="1662"/>
                </a:lnTo>
                <a:lnTo>
                  <a:pt x="143" y="1661"/>
                </a:lnTo>
                <a:lnTo>
                  <a:pt x="144" y="1660"/>
                </a:lnTo>
                <a:lnTo>
                  <a:pt x="144" y="1659"/>
                </a:lnTo>
                <a:lnTo>
                  <a:pt x="145" y="1658"/>
                </a:lnTo>
                <a:lnTo>
                  <a:pt x="146" y="1657"/>
                </a:lnTo>
                <a:lnTo>
                  <a:pt x="146" y="1656"/>
                </a:lnTo>
                <a:lnTo>
                  <a:pt x="147" y="1654"/>
                </a:lnTo>
                <a:lnTo>
                  <a:pt x="149" y="1653"/>
                </a:lnTo>
                <a:lnTo>
                  <a:pt x="150" y="1653"/>
                </a:lnTo>
                <a:lnTo>
                  <a:pt x="151" y="1652"/>
                </a:lnTo>
                <a:lnTo>
                  <a:pt x="152" y="1651"/>
                </a:lnTo>
                <a:lnTo>
                  <a:pt x="153" y="1650"/>
                </a:lnTo>
                <a:lnTo>
                  <a:pt x="154" y="1649"/>
                </a:lnTo>
                <a:lnTo>
                  <a:pt x="155" y="1649"/>
                </a:lnTo>
                <a:lnTo>
                  <a:pt x="157" y="1650"/>
                </a:lnTo>
                <a:lnTo>
                  <a:pt x="158" y="1650"/>
                </a:lnTo>
                <a:lnTo>
                  <a:pt x="159" y="1650"/>
                </a:lnTo>
                <a:lnTo>
                  <a:pt x="160" y="1650"/>
                </a:lnTo>
                <a:lnTo>
                  <a:pt x="162" y="1651"/>
                </a:lnTo>
                <a:lnTo>
                  <a:pt x="163" y="1652"/>
                </a:lnTo>
                <a:lnTo>
                  <a:pt x="164" y="1652"/>
                </a:lnTo>
                <a:lnTo>
                  <a:pt x="166" y="1653"/>
                </a:lnTo>
                <a:lnTo>
                  <a:pt x="167" y="1654"/>
                </a:lnTo>
                <a:lnTo>
                  <a:pt x="169" y="1656"/>
                </a:lnTo>
                <a:lnTo>
                  <a:pt x="170" y="1656"/>
                </a:lnTo>
                <a:lnTo>
                  <a:pt x="171" y="1657"/>
                </a:lnTo>
                <a:lnTo>
                  <a:pt x="172" y="1657"/>
                </a:lnTo>
                <a:lnTo>
                  <a:pt x="173" y="1657"/>
                </a:lnTo>
                <a:lnTo>
                  <a:pt x="175" y="1657"/>
                </a:lnTo>
                <a:lnTo>
                  <a:pt x="176" y="1657"/>
                </a:lnTo>
                <a:lnTo>
                  <a:pt x="178" y="1657"/>
                </a:lnTo>
                <a:lnTo>
                  <a:pt x="179" y="1656"/>
                </a:lnTo>
                <a:lnTo>
                  <a:pt x="180" y="1656"/>
                </a:lnTo>
                <a:lnTo>
                  <a:pt x="181" y="1654"/>
                </a:lnTo>
                <a:lnTo>
                  <a:pt x="183" y="1654"/>
                </a:lnTo>
                <a:lnTo>
                  <a:pt x="184" y="1654"/>
                </a:lnTo>
                <a:lnTo>
                  <a:pt x="185" y="1653"/>
                </a:lnTo>
                <a:lnTo>
                  <a:pt x="186" y="1652"/>
                </a:lnTo>
                <a:lnTo>
                  <a:pt x="187" y="1651"/>
                </a:lnTo>
                <a:lnTo>
                  <a:pt x="188" y="1651"/>
                </a:lnTo>
                <a:lnTo>
                  <a:pt x="188" y="1650"/>
                </a:lnTo>
                <a:lnTo>
                  <a:pt x="189" y="1649"/>
                </a:lnTo>
                <a:lnTo>
                  <a:pt x="190" y="1648"/>
                </a:lnTo>
                <a:lnTo>
                  <a:pt x="192" y="1646"/>
                </a:lnTo>
                <a:lnTo>
                  <a:pt x="192" y="1645"/>
                </a:lnTo>
                <a:lnTo>
                  <a:pt x="192" y="1644"/>
                </a:lnTo>
                <a:lnTo>
                  <a:pt x="193" y="1643"/>
                </a:lnTo>
                <a:lnTo>
                  <a:pt x="194" y="1642"/>
                </a:lnTo>
                <a:lnTo>
                  <a:pt x="195" y="1640"/>
                </a:lnTo>
                <a:lnTo>
                  <a:pt x="195" y="1639"/>
                </a:lnTo>
                <a:lnTo>
                  <a:pt x="196" y="1637"/>
                </a:lnTo>
                <a:lnTo>
                  <a:pt x="196" y="1635"/>
                </a:lnTo>
                <a:lnTo>
                  <a:pt x="196" y="1633"/>
                </a:lnTo>
                <a:lnTo>
                  <a:pt x="195" y="1632"/>
                </a:lnTo>
                <a:lnTo>
                  <a:pt x="195" y="1629"/>
                </a:lnTo>
                <a:lnTo>
                  <a:pt x="195" y="1628"/>
                </a:lnTo>
                <a:lnTo>
                  <a:pt x="195" y="1627"/>
                </a:lnTo>
                <a:lnTo>
                  <a:pt x="195" y="1625"/>
                </a:lnTo>
                <a:lnTo>
                  <a:pt x="196" y="1624"/>
                </a:lnTo>
                <a:lnTo>
                  <a:pt x="195" y="1621"/>
                </a:lnTo>
                <a:lnTo>
                  <a:pt x="195" y="1620"/>
                </a:lnTo>
                <a:lnTo>
                  <a:pt x="195" y="1619"/>
                </a:lnTo>
                <a:lnTo>
                  <a:pt x="195" y="1617"/>
                </a:lnTo>
                <a:lnTo>
                  <a:pt x="194" y="1616"/>
                </a:lnTo>
                <a:lnTo>
                  <a:pt x="194" y="1615"/>
                </a:lnTo>
                <a:lnTo>
                  <a:pt x="193" y="1614"/>
                </a:lnTo>
                <a:lnTo>
                  <a:pt x="192" y="1611"/>
                </a:lnTo>
                <a:lnTo>
                  <a:pt x="192" y="1609"/>
                </a:lnTo>
                <a:lnTo>
                  <a:pt x="192" y="1608"/>
                </a:lnTo>
                <a:lnTo>
                  <a:pt x="192" y="1607"/>
                </a:lnTo>
                <a:lnTo>
                  <a:pt x="190" y="1602"/>
                </a:lnTo>
                <a:lnTo>
                  <a:pt x="190" y="1601"/>
                </a:lnTo>
                <a:lnTo>
                  <a:pt x="190" y="1600"/>
                </a:lnTo>
                <a:lnTo>
                  <a:pt x="190" y="1598"/>
                </a:lnTo>
                <a:lnTo>
                  <a:pt x="192" y="1598"/>
                </a:lnTo>
                <a:lnTo>
                  <a:pt x="192" y="1597"/>
                </a:lnTo>
                <a:lnTo>
                  <a:pt x="193" y="1595"/>
                </a:lnTo>
                <a:lnTo>
                  <a:pt x="193" y="1594"/>
                </a:lnTo>
                <a:lnTo>
                  <a:pt x="194" y="1593"/>
                </a:lnTo>
                <a:lnTo>
                  <a:pt x="195" y="1592"/>
                </a:lnTo>
                <a:lnTo>
                  <a:pt x="195" y="1591"/>
                </a:lnTo>
                <a:lnTo>
                  <a:pt x="196" y="1590"/>
                </a:lnTo>
                <a:lnTo>
                  <a:pt x="196" y="1589"/>
                </a:lnTo>
                <a:lnTo>
                  <a:pt x="197" y="1587"/>
                </a:lnTo>
                <a:lnTo>
                  <a:pt x="197" y="1586"/>
                </a:lnTo>
                <a:lnTo>
                  <a:pt x="198" y="1585"/>
                </a:lnTo>
                <a:lnTo>
                  <a:pt x="198" y="1584"/>
                </a:lnTo>
                <a:lnTo>
                  <a:pt x="200" y="1582"/>
                </a:lnTo>
                <a:lnTo>
                  <a:pt x="201" y="1581"/>
                </a:lnTo>
                <a:lnTo>
                  <a:pt x="201" y="1579"/>
                </a:lnTo>
                <a:lnTo>
                  <a:pt x="202" y="1578"/>
                </a:lnTo>
                <a:lnTo>
                  <a:pt x="202" y="1577"/>
                </a:lnTo>
                <a:lnTo>
                  <a:pt x="203" y="1576"/>
                </a:lnTo>
                <a:lnTo>
                  <a:pt x="203" y="1575"/>
                </a:lnTo>
                <a:lnTo>
                  <a:pt x="203" y="1573"/>
                </a:lnTo>
                <a:lnTo>
                  <a:pt x="204" y="1572"/>
                </a:lnTo>
                <a:lnTo>
                  <a:pt x="204" y="1570"/>
                </a:lnTo>
                <a:lnTo>
                  <a:pt x="204" y="1569"/>
                </a:lnTo>
                <a:lnTo>
                  <a:pt x="205" y="1567"/>
                </a:lnTo>
                <a:lnTo>
                  <a:pt x="205" y="1566"/>
                </a:lnTo>
                <a:lnTo>
                  <a:pt x="205" y="1565"/>
                </a:lnTo>
                <a:lnTo>
                  <a:pt x="205" y="1564"/>
                </a:lnTo>
                <a:lnTo>
                  <a:pt x="205" y="1562"/>
                </a:lnTo>
                <a:lnTo>
                  <a:pt x="206" y="1560"/>
                </a:lnTo>
                <a:lnTo>
                  <a:pt x="206" y="1559"/>
                </a:lnTo>
                <a:lnTo>
                  <a:pt x="206" y="1558"/>
                </a:lnTo>
                <a:lnTo>
                  <a:pt x="206" y="1557"/>
                </a:lnTo>
                <a:lnTo>
                  <a:pt x="206" y="1554"/>
                </a:lnTo>
                <a:lnTo>
                  <a:pt x="206" y="1553"/>
                </a:lnTo>
                <a:lnTo>
                  <a:pt x="206" y="1552"/>
                </a:lnTo>
                <a:lnTo>
                  <a:pt x="206" y="1551"/>
                </a:lnTo>
                <a:lnTo>
                  <a:pt x="206" y="1550"/>
                </a:lnTo>
                <a:lnTo>
                  <a:pt x="206" y="1548"/>
                </a:lnTo>
                <a:lnTo>
                  <a:pt x="206" y="1545"/>
                </a:lnTo>
                <a:lnTo>
                  <a:pt x="207" y="1542"/>
                </a:lnTo>
                <a:lnTo>
                  <a:pt x="207" y="1541"/>
                </a:lnTo>
                <a:lnTo>
                  <a:pt x="207" y="1539"/>
                </a:lnTo>
                <a:lnTo>
                  <a:pt x="207" y="1536"/>
                </a:lnTo>
                <a:lnTo>
                  <a:pt x="207" y="1535"/>
                </a:lnTo>
                <a:lnTo>
                  <a:pt x="207" y="1534"/>
                </a:lnTo>
                <a:lnTo>
                  <a:pt x="207" y="1533"/>
                </a:lnTo>
                <a:lnTo>
                  <a:pt x="209" y="1532"/>
                </a:lnTo>
                <a:lnTo>
                  <a:pt x="209" y="1529"/>
                </a:lnTo>
                <a:lnTo>
                  <a:pt x="209" y="1528"/>
                </a:lnTo>
                <a:lnTo>
                  <a:pt x="209" y="1527"/>
                </a:lnTo>
                <a:lnTo>
                  <a:pt x="209" y="1526"/>
                </a:lnTo>
                <a:lnTo>
                  <a:pt x="209" y="1524"/>
                </a:lnTo>
                <a:lnTo>
                  <a:pt x="209" y="1523"/>
                </a:lnTo>
                <a:lnTo>
                  <a:pt x="207" y="1522"/>
                </a:lnTo>
                <a:lnTo>
                  <a:pt x="207" y="1520"/>
                </a:lnTo>
                <a:lnTo>
                  <a:pt x="207" y="1519"/>
                </a:lnTo>
                <a:lnTo>
                  <a:pt x="207" y="1517"/>
                </a:lnTo>
                <a:lnTo>
                  <a:pt x="206" y="1516"/>
                </a:lnTo>
                <a:lnTo>
                  <a:pt x="206" y="1514"/>
                </a:lnTo>
                <a:lnTo>
                  <a:pt x="206" y="1510"/>
                </a:lnTo>
                <a:lnTo>
                  <a:pt x="206" y="1509"/>
                </a:lnTo>
                <a:lnTo>
                  <a:pt x="205" y="1508"/>
                </a:lnTo>
                <a:lnTo>
                  <a:pt x="205" y="1507"/>
                </a:lnTo>
                <a:lnTo>
                  <a:pt x="204" y="1506"/>
                </a:lnTo>
                <a:lnTo>
                  <a:pt x="204" y="1503"/>
                </a:lnTo>
                <a:lnTo>
                  <a:pt x="204" y="1502"/>
                </a:lnTo>
                <a:lnTo>
                  <a:pt x="203" y="1501"/>
                </a:lnTo>
                <a:lnTo>
                  <a:pt x="203" y="1500"/>
                </a:lnTo>
                <a:lnTo>
                  <a:pt x="203" y="1499"/>
                </a:lnTo>
                <a:lnTo>
                  <a:pt x="202" y="1498"/>
                </a:lnTo>
                <a:lnTo>
                  <a:pt x="202" y="1497"/>
                </a:lnTo>
                <a:lnTo>
                  <a:pt x="202" y="1494"/>
                </a:lnTo>
                <a:lnTo>
                  <a:pt x="202" y="1493"/>
                </a:lnTo>
                <a:lnTo>
                  <a:pt x="201" y="1492"/>
                </a:lnTo>
                <a:lnTo>
                  <a:pt x="201" y="1491"/>
                </a:lnTo>
                <a:lnTo>
                  <a:pt x="201" y="1490"/>
                </a:lnTo>
                <a:lnTo>
                  <a:pt x="201" y="1489"/>
                </a:lnTo>
                <a:lnTo>
                  <a:pt x="200" y="1487"/>
                </a:lnTo>
                <a:lnTo>
                  <a:pt x="200" y="1486"/>
                </a:lnTo>
                <a:lnTo>
                  <a:pt x="200" y="1485"/>
                </a:lnTo>
                <a:lnTo>
                  <a:pt x="200" y="1484"/>
                </a:lnTo>
                <a:lnTo>
                  <a:pt x="198" y="1482"/>
                </a:lnTo>
                <a:lnTo>
                  <a:pt x="198" y="1481"/>
                </a:lnTo>
                <a:lnTo>
                  <a:pt x="198" y="1480"/>
                </a:lnTo>
                <a:lnTo>
                  <a:pt x="197" y="1478"/>
                </a:lnTo>
                <a:lnTo>
                  <a:pt x="197" y="1477"/>
                </a:lnTo>
                <a:lnTo>
                  <a:pt x="197" y="1476"/>
                </a:lnTo>
                <a:lnTo>
                  <a:pt x="196" y="1475"/>
                </a:lnTo>
                <a:lnTo>
                  <a:pt x="196" y="1474"/>
                </a:lnTo>
                <a:lnTo>
                  <a:pt x="196" y="1472"/>
                </a:lnTo>
                <a:lnTo>
                  <a:pt x="196" y="1470"/>
                </a:lnTo>
                <a:lnTo>
                  <a:pt x="196" y="1469"/>
                </a:lnTo>
                <a:lnTo>
                  <a:pt x="195" y="1468"/>
                </a:lnTo>
                <a:lnTo>
                  <a:pt x="195" y="1467"/>
                </a:lnTo>
                <a:lnTo>
                  <a:pt x="195" y="1466"/>
                </a:lnTo>
                <a:lnTo>
                  <a:pt x="195" y="1465"/>
                </a:lnTo>
                <a:lnTo>
                  <a:pt x="194" y="1464"/>
                </a:lnTo>
                <a:lnTo>
                  <a:pt x="194" y="1462"/>
                </a:lnTo>
                <a:lnTo>
                  <a:pt x="194" y="1460"/>
                </a:lnTo>
                <a:lnTo>
                  <a:pt x="194" y="1459"/>
                </a:lnTo>
                <a:lnTo>
                  <a:pt x="194" y="1458"/>
                </a:lnTo>
                <a:lnTo>
                  <a:pt x="194" y="1457"/>
                </a:lnTo>
                <a:lnTo>
                  <a:pt x="194" y="1456"/>
                </a:lnTo>
                <a:lnTo>
                  <a:pt x="194" y="1455"/>
                </a:lnTo>
                <a:lnTo>
                  <a:pt x="194" y="1453"/>
                </a:lnTo>
                <a:lnTo>
                  <a:pt x="194" y="1451"/>
                </a:lnTo>
                <a:lnTo>
                  <a:pt x="194" y="1450"/>
                </a:lnTo>
                <a:lnTo>
                  <a:pt x="194" y="1449"/>
                </a:lnTo>
                <a:lnTo>
                  <a:pt x="194" y="1447"/>
                </a:lnTo>
                <a:lnTo>
                  <a:pt x="194" y="1445"/>
                </a:lnTo>
                <a:lnTo>
                  <a:pt x="194" y="1444"/>
                </a:lnTo>
                <a:lnTo>
                  <a:pt x="194" y="1443"/>
                </a:lnTo>
                <a:lnTo>
                  <a:pt x="194" y="1442"/>
                </a:lnTo>
                <a:lnTo>
                  <a:pt x="195" y="1441"/>
                </a:lnTo>
                <a:lnTo>
                  <a:pt x="195" y="1440"/>
                </a:lnTo>
                <a:lnTo>
                  <a:pt x="195" y="1437"/>
                </a:lnTo>
                <a:lnTo>
                  <a:pt x="195" y="1436"/>
                </a:lnTo>
                <a:lnTo>
                  <a:pt x="195" y="1435"/>
                </a:lnTo>
                <a:lnTo>
                  <a:pt x="195" y="1434"/>
                </a:lnTo>
                <a:lnTo>
                  <a:pt x="195" y="1433"/>
                </a:lnTo>
                <a:lnTo>
                  <a:pt x="195" y="1432"/>
                </a:lnTo>
                <a:lnTo>
                  <a:pt x="195" y="1431"/>
                </a:lnTo>
                <a:lnTo>
                  <a:pt x="195" y="1428"/>
                </a:lnTo>
                <a:lnTo>
                  <a:pt x="196" y="1427"/>
                </a:lnTo>
                <a:lnTo>
                  <a:pt x="196" y="1426"/>
                </a:lnTo>
                <a:lnTo>
                  <a:pt x="196" y="1425"/>
                </a:lnTo>
                <a:lnTo>
                  <a:pt x="196" y="1424"/>
                </a:lnTo>
                <a:lnTo>
                  <a:pt x="196" y="1423"/>
                </a:lnTo>
                <a:lnTo>
                  <a:pt x="196" y="1422"/>
                </a:lnTo>
                <a:lnTo>
                  <a:pt x="196" y="1420"/>
                </a:lnTo>
                <a:lnTo>
                  <a:pt x="196" y="1419"/>
                </a:lnTo>
                <a:lnTo>
                  <a:pt x="196" y="1418"/>
                </a:lnTo>
                <a:lnTo>
                  <a:pt x="196" y="1417"/>
                </a:lnTo>
                <a:lnTo>
                  <a:pt x="197" y="1415"/>
                </a:lnTo>
                <a:lnTo>
                  <a:pt x="197" y="1413"/>
                </a:lnTo>
                <a:lnTo>
                  <a:pt x="197" y="1411"/>
                </a:lnTo>
                <a:lnTo>
                  <a:pt x="197" y="1410"/>
                </a:lnTo>
                <a:lnTo>
                  <a:pt x="197" y="1409"/>
                </a:lnTo>
                <a:lnTo>
                  <a:pt x="197" y="1408"/>
                </a:lnTo>
                <a:lnTo>
                  <a:pt x="197" y="1406"/>
                </a:lnTo>
                <a:lnTo>
                  <a:pt x="197" y="1403"/>
                </a:lnTo>
                <a:lnTo>
                  <a:pt x="197" y="1402"/>
                </a:lnTo>
                <a:lnTo>
                  <a:pt x="196" y="1400"/>
                </a:lnTo>
                <a:lnTo>
                  <a:pt x="196" y="1399"/>
                </a:lnTo>
                <a:lnTo>
                  <a:pt x="196" y="1398"/>
                </a:lnTo>
                <a:lnTo>
                  <a:pt x="195" y="1397"/>
                </a:lnTo>
                <a:lnTo>
                  <a:pt x="195" y="1395"/>
                </a:lnTo>
                <a:lnTo>
                  <a:pt x="194" y="1394"/>
                </a:lnTo>
                <a:lnTo>
                  <a:pt x="193" y="1392"/>
                </a:lnTo>
                <a:lnTo>
                  <a:pt x="193" y="1391"/>
                </a:lnTo>
                <a:lnTo>
                  <a:pt x="192" y="1390"/>
                </a:lnTo>
                <a:lnTo>
                  <a:pt x="192" y="1389"/>
                </a:lnTo>
                <a:lnTo>
                  <a:pt x="190" y="1388"/>
                </a:lnTo>
                <a:lnTo>
                  <a:pt x="190" y="1386"/>
                </a:lnTo>
                <a:lnTo>
                  <a:pt x="189" y="1385"/>
                </a:lnTo>
                <a:lnTo>
                  <a:pt x="188" y="1385"/>
                </a:lnTo>
                <a:lnTo>
                  <a:pt x="188" y="1384"/>
                </a:lnTo>
                <a:lnTo>
                  <a:pt x="187" y="1383"/>
                </a:lnTo>
                <a:lnTo>
                  <a:pt x="187" y="1382"/>
                </a:lnTo>
                <a:lnTo>
                  <a:pt x="186" y="1382"/>
                </a:lnTo>
                <a:lnTo>
                  <a:pt x="185" y="1381"/>
                </a:lnTo>
                <a:lnTo>
                  <a:pt x="184" y="1380"/>
                </a:lnTo>
                <a:lnTo>
                  <a:pt x="184" y="1378"/>
                </a:lnTo>
                <a:lnTo>
                  <a:pt x="183" y="1377"/>
                </a:lnTo>
                <a:lnTo>
                  <a:pt x="181" y="1376"/>
                </a:lnTo>
                <a:lnTo>
                  <a:pt x="180" y="1376"/>
                </a:lnTo>
                <a:lnTo>
                  <a:pt x="179" y="1374"/>
                </a:lnTo>
                <a:lnTo>
                  <a:pt x="178" y="1373"/>
                </a:lnTo>
                <a:lnTo>
                  <a:pt x="178" y="1370"/>
                </a:lnTo>
                <a:lnTo>
                  <a:pt x="177" y="1369"/>
                </a:lnTo>
                <a:lnTo>
                  <a:pt x="177" y="1368"/>
                </a:lnTo>
                <a:lnTo>
                  <a:pt x="176" y="1366"/>
                </a:lnTo>
                <a:lnTo>
                  <a:pt x="176" y="1365"/>
                </a:lnTo>
                <a:lnTo>
                  <a:pt x="176" y="1364"/>
                </a:lnTo>
                <a:lnTo>
                  <a:pt x="175" y="1361"/>
                </a:lnTo>
                <a:lnTo>
                  <a:pt x="173" y="1360"/>
                </a:lnTo>
                <a:lnTo>
                  <a:pt x="173" y="1359"/>
                </a:lnTo>
                <a:lnTo>
                  <a:pt x="172" y="1358"/>
                </a:lnTo>
                <a:lnTo>
                  <a:pt x="171" y="1357"/>
                </a:lnTo>
                <a:lnTo>
                  <a:pt x="171" y="1356"/>
                </a:lnTo>
                <a:lnTo>
                  <a:pt x="170" y="1355"/>
                </a:lnTo>
                <a:lnTo>
                  <a:pt x="170" y="1353"/>
                </a:lnTo>
                <a:lnTo>
                  <a:pt x="169" y="1352"/>
                </a:lnTo>
                <a:lnTo>
                  <a:pt x="169" y="1351"/>
                </a:lnTo>
                <a:lnTo>
                  <a:pt x="168" y="1350"/>
                </a:lnTo>
                <a:lnTo>
                  <a:pt x="168" y="1348"/>
                </a:lnTo>
                <a:lnTo>
                  <a:pt x="167" y="1347"/>
                </a:lnTo>
                <a:lnTo>
                  <a:pt x="167" y="1346"/>
                </a:lnTo>
                <a:lnTo>
                  <a:pt x="166" y="1344"/>
                </a:lnTo>
                <a:lnTo>
                  <a:pt x="166" y="1342"/>
                </a:lnTo>
                <a:lnTo>
                  <a:pt x="164" y="1342"/>
                </a:lnTo>
                <a:lnTo>
                  <a:pt x="164" y="1341"/>
                </a:lnTo>
                <a:lnTo>
                  <a:pt x="164" y="1340"/>
                </a:lnTo>
                <a:lnTo>
                  <a:pt x="164" y="1339"/>
                </a:lnTo>
                <a:lnTo>
                  <a:pt x="164" y="1338"/>
                </a:lnTo>
                <a:lnTo>
                  <a:pt x="164" y="1335"/>
                </a:lnTo>
                <a:lnTo>
                  <a:pt x="164" y="1334"/>
                </a:lnTo>
                <a:lnTo>
                  <a:pt x="164" y="1333"/>
                </a:lnTo>
                <a:lnTo>
                  <a:pt x="164" y="1332"/>
                </a:lnTo>
                <a:lnTo>
                  <a:pt x="164" y="1330"/>
                </a:lnTo>
                <a:lnTo>
                  <a:pt x="164" y="1328"/>
                </a:lnTo>
                <a:lnTo>
                  <a:pt x="164" y="1326"/>
                </a:lnTo>
                <a:lnTo>
                  <a:pt x="164" y="1325"/>
                </a:lnTo>
                <a:lnTo>
                  <a:pt x="164" y="1324"/>
                </a:lnTo>
                <a:lnTo>
                  <a:pt x="166" y="1323"/>
                </a:lnTo>
                <a:lnTo>
                  <a:pt x="166" y="1322"/>
                </a:lnTo>
                <a:lnTo>
                  <a:pt x="166" y="1321"/>
                </a:lnTo>
                <a:lnTo>
                  <a:pt x="167" y="1318"/>
                </a:lnTo>
                <a:lnTo>
                  <a:pt x="167" y="1317"/>
                </a:lnTo>
                <a:lnTo>
                  <a:pt x="167" y="1316"/>
                </a:lnTo>
                <a:lnTo>
                  <a:pt x="168" y="1314"/>
                </a:lnTo>
                <a:lnTo>
                  <a:pt x="168" y="1313"/>
                </a:lnTo>
                <a:lnTo>
                  <a:pt x="168" y="1310"/>
                </a:lnTo>
                <a:lnTo>
                  <a:pt x="168" y="1309"/>
                </a:lnTo>
                <a:lnTo>
                  <a:pt x="169" y="1308"/>
                </a:lnTo>
                <a:lnTo>
                  <a:pt x="169" y="1307"/>
                </a:lnTo>
                <a:lnTo>
                  <a:pt x="169" y="1306"/>
                </a:lnTo>
                <a:lnTo>
                  <a:pt x="169" y="1305"/>
                </a:lnTo>
                <a:lnTo>
                  <a:pt x="170" y="1303"/>
                </a:lnTo>
                <a:lnTo>
                  <a:pt x="170" y="1302"/>
                </a:lnTo>
                <a:lnTo>
                  <a:pt x="170" y="1301"/>
                </a:lnTo>
                <a:lnTo>
                  <a:pt x="170" y="1300"/>
                </a:lnTo>
                <a:lnTo>
                  <a:pt x="170" y="1298"/>
                </a:lnTo>
                <a:lnTo>
                  <a:pt x="171" y="1297"/>
                </a:lnTo>
                <a:lnTo>
                  <a:pt x="171" y="1296"/>
                </a:lnTo>
                <a:lnTo>
                  <a:pt x="171" y="1294"/>
                </a:lnTo>
                <a:lnTo>
                  <a:pt x="172" y="1293"/>
                </a:lnTo>
                <a:lnTo>
                  <a:pt x="172" y="1292"/>
                </a:lnTo>
                <a:lnTo>
                  <a:pt x="172" y="1291"/>
                </a:lnTo>
                <a:lnTo>
                  <a:pt x="173" y="1289"/>
                </a:lnTo>
                <a:lnTo>
                  <a:pt x="173" y="1288"/>
                </a:lnTo>
                <a:lnTo>
                  <a:pt x="175" y="1286"/>
                </a:lnTo>
                <a:lnTo>
                  <a:pt x="175" y="1285"/>
                </a:lnTo>
                <a:lnTo>
                  <a:pt x="176" y="1284"/>
                </a:lnTo>
                <a:lnTo>
                  <a:pt x="176" y="1283"/>
                </a:lnTo>
                <a:lnTo>
                  <a:pt x="176" y="1282"/>
                </a:lnTo>
                <a:lnTo>
                  <a:pt x="176" y="1281"/>
                </a:lnTo>
                <a:lnTo>
                  <a:pt x="177" y="1278"/>
                </a:lnTo>
                <a:lnTo>
                  <a:pt x="177" y="1277"/>
                </a:lnTo>
                <a:lnTo>
                  <a:pt x="177" y="1276"/>
                </a:lnTo>
                <a:lnTo>
                  <a:pt x="177" y="1275"/>
                </a:lnTo>
                <a:lnTo>
                  <a:pt x="177" y="1274"/>
                </a:lnTo>
                <a:lnTo>
                  <a:pt x="177" y="1273"/>
                </a:lnTo>
                <a:lnTo>
                  <a:pt x="177" y="1271"/>
                </a:lnTo>
                <a:lnTo>
                  <a:pt x="177" y="1269"/>
                </a:lnTo>
                <a:lnTo>
                  <a:pt x="177" y="1268"/>
                </a:lnTo>
                <a:lnTo>
                  <a:pt x="177" y="1267"/>
                </a:lnTo>
                <a:lnTo>
                  <a:pt x="177" y="1265"/>
                </a:lnTo>
                <a:lnTo>
                  <a:pt x="177" y="1264"/>
                </a:lnTo>
                <a:lnTo>
                  <a:pt x="177" y="1263"/>
                </a:lnTo>
                <a:lnTo>
                  <a:pt x="177" y="1261"/>
                </a:lnTo>
                <a:lnTo>
                  <a:pt x="177" y="1260"/>
                </a:lnTo>
                <a:lnTo>
                  <a:pt x="178" y="1259"/>
                </a:lnTo>
                <a:lnTo>
                  <a:pt x="178" y="1258"/>
                </a:lnTo>
                <a:lnTo>
                  <a:pt x="178" y="1256"/>
                </a:lnTo>
                <a:lnTo>
                  <a:pt x="178" y="1255"/>
                </a:lnTo>
                <a:lnTo>
                  <a:pt x="178" y="1254"/>
                </a:lnTo>
                <a:lnTo>
                  <a:pt x="178" y="1252"/>
                </a:lnTo>
                <a:lnTo>
                  <a:pt x="178" y="1250"/>
                </a:lnTo>
                <a:lnTo>
                  <a:pt x="178" y="1249"/>
                </a:lnTo>
                <a:lnTo>
                  <a:pt x="178" y="1248"/>
                </a:lnTo>
                <a:lnTo>
                  <a:pt x="179" y="1246"/>
                </a:lnTo>
                <a:lnTo>
                  <a:pt x="179" y="1243"/>
                </a:lnTo>
                <a:lnTo>
                  <a:pt x="180" y="1241"/>
                </a:lnTo>
                <a:lnTo>
                  <a:pt x="180" y="1240"/>
                </a:lnTo>
                <a:lnTo>
                  <a:pt x="181" y="1239"/>
                </a:lnTo>
                <a:lnTo>
                  <a:pt x="181" y="1236"/>
                </a:lnTo>
                <a:lnTo>
                  <a:pt x="181" y="1235"/>
                </a:lnTo>
                <a:lnTo>
                  <a:pt x="183" y="1234"/>
                </a:lnTo>
                <a:lnTo>
                  <a:pt x="183" y="1233"/>
                </a:lnTo>
                <a:lnTo>
                  <a:pt x="183" y="1232"/>
                </a:lnTo>
                <a:lnTo>
                  <a:pt x="184" y="1232"/>
                </a:lnTo>
                <a:lnTo>
                  <a:pt x="184" y="1231"/>
                </a:lnTo>
                <a:lnTo>
                  <a:pt x="184" y="1230"/>
                </a:lnTo>
                <a:lnTo>
                  <a:pt x="185" y="1227"/>
                </a:lnTo>
                <a:lnTo>
                  <a:pt x="185" y="1226"/>
                </a:lnTo>
                <a:lnTo>
                  <a:pt x="186" y="1225"/>
                </a:lnTo>
                <a:lnTo>
                  <a:pt x="186" y="1224"/>
                </a:lnTo>
                <a:lnTo>
                  <a:pt x="186" y="1223"/>
                </a:lnTo>
                <a:lnTo>
                  <a:pt x="186" y="1222"/>
                </a:lnTo>
                <a:lnTo>
                  <a:pt x="187" y="1219"/>
                </a:lnTo>
                <a:lnTo>
                  <a:pt x="186" y="1218"/>
                </a:lnTo>
                <a:lnTo>
                  <a:pt x="186" y="1216"/>
                </a:lnTo>
                <a:lnTo>
                  <a:pt x="186" y="1215"/>
                </a:lnTo>
                <a:lnTo>
                  <a:pt x="186" y="1214"/>
                </a:lnTo>
                <a:lnTo>
                  <a:pt x="185" y="1211"/>
                </a:lnTo>
                <a:lnTo>
                  <a:pt x="185" y="1210"/>
                </a:lnTo>
                <a:lnTo>
                  <a:pt x="185" y="1209"/>
                </a:lnTo>
                <a:lnTo>
                  <a:pt x="184" y="1209"/>
                </a:lnTo>
                <a:lnTo>
                  <a:pt x="184" y="1208"/>
                </a:lnTo>
                <a:lnTo>
                  <a:pt x="183" y="1207"/>
                </a:lnTo>
                <a:lnTo>
                  <a:pt x="180" y="1207"/>
                </a:lnTo>
                <a:lnTo>
                  <a:pt x="179" y="1206"/>
                </a:lnTo>
                <a:lnTo>
                  <a:pt x="178" y="1205"/>
                </a:lnTo>
                <a:lnTo>
                  <a:pt x="177" y="1204"/>
                </a:lnTo>
                <a:lnTo>
                  <a:pt x="176" y="1201"/>
                </a:lnTo>
                <a:lnTo>
                  <a:pt x="175" y="1200"/>
                </a:lnTo>
                <a:lnTo>
                  <a:pt x="175" y="1198"/>
                </a:lnTo>
                <a:lnTo>
                  <a:pt x="173" y="1196"/>
                </a:lnTo>
                <a:lnTo>
                  <a:pt x="173" y="1194"/>
                </a:lnTo>
                <a:lnTo>
                  <a:pt x="172" y="1192"/>
                </a:lnTo>
                <a:lnTo>
                  <a:pt x="172" y="1191"/>
                </a:lnTo>
                <a:lnTo>
                  <a:pt x="171" y="1190"/>
                </a:lnTo>
                <a:lnTo>
                  <a:pt x="171" y="1189"/>
                </a:lnTo>
                <a:lnTo>
                  <a:pt x="170" y="1188"/>
                </a:lnTo>
                <a:lnTo>
                  <a:pt x="169" y="1185"/>
                </a:lnTo>
                <a:lnTo>
                  <a:pt x="169" y="1184"/>
                </a:lnTo>
                <a:lnTo>
                  <a:pt x="168" y="1183"/>
                </a:lnTo>
                <a:lnTo>
                  <a:pt x="168" y="1182"/>
                </a:lnTo>
                <a:lnTo>
                  <a:pt x="167" y="1181"/>
                </a:lnTo>
                <a:lnTo>
                  <a:pt x="167" y="1180"/>
                </a:lnTo>
                <a:lnTo>
                  <a:pt x="167" y="1179"/>
                </a:lnTo>
                <a:lnTo>
                  <a:pt x="166" y="1177"/>
                </a:lnTo>
                <a:lnTo>
                  <a:pt x="166" y="1176"/>
                </a:lnTo>
                <a:lnTo>
                  <a:pt x="166" y="1175"/>
                </a:lnTo>
                <a:lnTo>
                  <a:pt x="164" y="1173"/>
                </a:lnTo>
                <a:lnTo>
                  <a:pt x="164" y="1172"/>
                </a:lnTo>
                <a:lnTo>
                  <a:pt x="164" y="1171"/>
                </a:lnTo>
                <a:lnTo>
                  <a:pt x="164" y="1168"/>
                </a:lnTo>
                <a:lnTo>
                  <a:pt x="164" y="1167"/>
                </a:lnTo>
                <a:lnTo>
                  <a:pt x="164" y="1166"/>
                </a:lnTo>
                <a:lnTo>
                  <a:pt x="164" y="1165"/>
                </a:lnTo>
                <a:lnTo>
                  <a:pt x="163" y="1163"/>
                </a:lnTo>
                <a:lnTo>
                  <a:pt x="163" y="1162"/>
                </a:lnTo>
                <a:lnTo>
                  <a:pt x="163" y="1160"/>
                </a:lnTo>
                <a:lnTo>
                  <a:pt x="163" y="1159"/>
                </a:lnTo>
                <a:lnTo>
                  <a:pt x="163" y="1157"/>
                </a:lnTo>
                <a:lnTo>
                  <a:pt x="163" y="1156"/>
                </a:lnTo>
                <a:lnTo>
                  <a:pt x="163" y="1155"/>
                </a:lnTo>
                <a:lnTo>
                  <a:pt x="163" y="1152"/>
                </a:lnTo>
                <a:lnTo>
                  <a:pt x="163" y="1151"/>
                </a:lnTo>
                <a:lnTo>
                  <a:pt x="163" y="1149"/>
                </a:lnTo>
                <a:lnTo>
                  <a:pt x="163" y="1148"/>
                </a:lnTo>
                <a:lnTo>
                  <a:pt x="162" y="1147"/>
                </a:lnTo>
                <a:lnTo>
                  <a:pt x="162" y="1144"/>
                </a:lnTo>
                <a:lnTo>
                  <a:pt x="162" y="1143"/>
                </a:lnTo>
                <a:lnTo>
                  <a:pt x="162" y="1142"/>
                </a:lnTo>
                <a:lnTo>
                  <a:pt x="162" y="1141"/>
                </a:lnTo>
                <a:lnTo>
                  <a:pt x="162" y="1140"/>
                </a:lnTo>
                <a:lnTo>
                  <a:pt x="162" y="1138"/>
                </a:lnTo>
                <a:lnTo>
                  <a:pt x="162" y="1137"/>
                </a:lnTo>
                <a:lnTo>
                  <a:pt x="162" y="1135"/>
                </a:lnTo>
                <a:lnTo>
                  <a:pt x="161" y="1134"/>
                </a:lnTo>
                <a:lnTo>
                  <a:pt x="161" y="1132"/>
                </a:lnTo>
                <a:lnTo>
                  <a:pt x="161" y="1131"/>
                </a:lnTo>
                <a:lnTo>
                  <a:pt x="161" y="1129"/>
                </a:lnTo>
                <a:lnTo>
                  <a:pt x="161" y="1127"/>
                </a:lnTo>
                <a:lnTo>
                  <a:pt x="161" y="1125"/>
                </a:lnTo>
                <a:lnTo>
                  <a:pt x="161" y="1124"/>
                </a:lnTo>
                <a:lnTo>
                  <a:pt x="162" y="1123"/>
                </a:lnTo>
                <a:lnTo>
                  <a:pt x="162" y="1122"/>
                </a:lnTo>
                <a:lnTo>
                  <a:pt x="162" y="1121"/>
                </a:lnTo>
                <a:lnTo>
                  <a:pt x="162" y="1119"/>
                </a:lnTo>
                <a:lnTo>
                  <a:pt x="163" y="1118"/>
                </a:lnTo>
                <a:lnTo>
                  <a:pt x="163" y="1117"/>
                </a:lnTo>
                <a:lnTo>
                  <a:pt x="163" y="1116"/>
                </a:lnTo>
                <a:lnTo>
                  <a:pt x="164" y="1113"/>
                </a:lnTo>
                <a:lnTo>
                  <a:pt x="164" y="1112"/>
                </a:lnTo>
                <a:lnTo>
                  <a:pt x="166" y="1110"/>
                </a:lnTo>
                <a:lnTo>
                  <a:pt x="166" y="1109"/>
                </a:lnTo>
                <a:lnTo>
                  <a:pt x="166" y="1108"/>
                </a:lnTo>
                <a:lnTo>
                  <a:pt x="167" y="1107"/>
                </a:lnTo>
                <a:lnTo>
                  <a:pt x="167" y="1105"/>
                </a:lnTo>
                <a:lnTo>
                  <a:pt x="168" y="1104"/>
                </a:lnTo>
                <a:lnTo>
                  <a:pt x="168" y="1102"/>
                </a:lnTo>
                <a:lnTo>
                  <a:pt x="168" y="1101"/>
                </a:lnTo>
                <a:lnTo>
                  <a:pt x="169" y="1099"/>
                </a:lnTo>
                <a:lnTo>
                  <a:pt x="169" y="1098"/>
                </a:lnTo>
                <a:lnTo>
                  <a:pt x="170" y="1097"/>
                </a:lnTo>
                <a:lnTo>
                  <a:pt x="170" y="1096"/>
                </a:lnTo>
                <a:lnTo>
                  <a:pt x="171" y="1095"/>
                </a:lnTo>
                <a:lnTo>
                  <a:pt x="172" y="1092"/>
                </a:lnTo>
                <a:lnTo>
                  <a:pt x="172" y="1091"/>
                </a:lnTo>
                <a:lnTo>
                  <a:pt x="173" y="1090"/>
                </a:lnTo>
                <a:lnTo>
                  <a:pt x="173" y="1089"/>
                </a:lnTo>
                <a:lnTo>
                  <a:pt x="175" y="1087"/>
                </a:lnTo>
                <a:lnTo>
                  <a:pt x="175" y="1085"/>
                </a:lnTo>
                <a:lnTo>
                  <a:pt x="176" y="1084"/>
                </a:lnTo>
                <a:lnTo>
                  <a:pt x="176" y="1083"/>
                </a:lnTo>
                <a:lnTo>
                  <a:pt x="177" y="1083"/>
                </a:lnTo>
                <a:lnTo>
                  <a:pt x="177" y="1081"/>
                </a:lnTo>
                <a:lnTo>
                  <a:pt x="178" y="1080"/>
                </a:lnTo>
                <a:lnTo>
                  <a:pt x="179" y="1079"/>
                </a:lnTo>
                <a:lnTo>
                  <a:pt x="180" y="1076"/>
                </a:lnTo>
                <a:lnTo>
                  <a:pt x="181" y="1075"/>
                </a:lnTo>
                <a:lnTo>
                  <a:pt x="183" y="1073"/>
                </a:lnTo>
                <a:lnTo>
                  <a:pt x="183" y="1072"/>
                </a:lnTo>
                <a:lnTo>
                  <a:pt x="184" y="1071"/>
                </a:lnTo>
                <a:lnTo>
                  <a:pt x="184" y="1068"/>
                </a:lnTo>
                <a:lnTo>
                  <a:pt x="185" y="1067"/>
                </a:lnTo>
                <a:lnTo>
                  <a:pt x="185" y="1066"/>
                </a:lnTo>
                <a:lnTo>
                  <a:pt x="186" y="1064"/>
                </a:lnTo>
                <a:lnTo>
                  <a:pt x="186" y="1063"/>
                </a:lnTo>
                <a:lnTo>
                  <a:pt x="186" y="1062"/>
                </a:lnTo>
                <a:lnTo>
                  <a:pt x="187" y="1059"/>
                </a:lnTo>
                <a:lnTo>
                  <a:pt x="187" y="1058"/>
                </a:lnTo>
                <a:lnTo>
                  <a:pt x="187" y="1057"/>
                </a:lnTo>
                <a:lnTo>
                  <a:pt x="188" y="1056"/>
                </a:lnTo>
                <a:lnTo>
                  <a:pt x="188" y="1055"/>
                </a:lnTo>
                <a:lnTo>
                  <a:pt x="188" y="1054"/>
                </a:lnTo>
                <a:lnTo>
                  <a:pt x="188" y="1052"/>
                </a:lnTo>
                <a:lnTo>
                  <a:pt x="188" y="1051"/>
                </a:lnTo>
                <a:lnTo>
                  <a:pt x="188" y="1049"/>
                </a:lnTo>
                <a:lnTo>
                  <a:pt x="189" y="1047"/>
                </a:lnTo>
                <a:lnTo>
                  <a:pt x="189" y="1046"/>
                </a:lnTo>
                <a:lnTo>
                  <a:pt x="189" y="1045"/>
                </a:lnTo>
                <a:lnTo>
                  <a:pt x="189" y="1043"/>
                </a:lnTo>
                <a:lnTo>
                  <a:pt x="189" y="1042"/>
                </a:lnTo>
                <a:lnTo>
                  <a:pt x="189" y="1040"/>
                </a:lnTo>
                <a:lnTo>
                  <a:pt x="190" y="1039"/>
                </a:lnTo>
                <a:lnTo>
                  <a:pt x="190" y="1038"/>
                </a:lnTo>
                <a:lnTo>
                  <a:pt x="190" y="1037"/>
                </a:lnTo>
                <a:lnTo>
                  <a:pt x="190" y="1035"/>
                </a:lnTo>
                <a:lnTo>
                  <a:pt x="190" y="1034"/>
                </a:lnTo>
                <a:lnTo>
                  <a:pt x="190" y="1033"/>
                </a:lnTo>
                <a:lnTo>
                  <a:pt x="190" y="1031"/>
                </a:lnTo>
                <a:lnTo>
                  <a:pt x="192" y="1030"/>
                </a:lnTo>
                <a:lnTo>
                  <a:pt x="192" y="1029"/>
                </a:lnTo>
                <a:lnTo>
                  <a:pt x="192" y="1027"/>
                </a:lnTo>
                <a:lnTo>
                  <a:pt x="192" y="1026"/>
                </a:lnTo>
                <a:lnTo>
                  <a:pt x="193" y="1024"/>
                </a:lnTo>
                <a:lnTo>
                  <a:pt x="193" y="1023"/>
                </a:lnTo>
                <a:lnTo>
                  <a:pt x="193" y="1022"/>
                </a:lnTo>
                <a:lnTo>
                  <a:pt x="194" y="1021"/>
                </a:lnTo>
                <a:lnTo>
                  <a:pt x="194" y="1020"/>
                </a:lnTo>
                <a:lnTo>
                  <a:pt x="194" y="1017"/>
                </a:lnTo>
                <a:lnTo>
                  <a:pt x="195" y="1016"/>
                </a:lnTo>
                <a:lnTo>
                  <a:pt x="195" y="1015"/>
                </a:lnTo>
                <a:lnTo>
                  <a:pt x="196" y="1014"/>
                </a:lnTo>
                <a:lnTo>
                  <a:pt x="196" y="1013"/>
                </a:lnTo>
                <a:lnTo>
                  <a:pt x="197" y="1010"/>
                </a:lnTo>
                <a:lnTo>
                  <a:pt x="198" y="1009"/>
                </a:lnTo>
                <a:lnTo>
                  <a:pt x="198" y="1007"/>
                </a:lnTo>
                <a:lnTo>
                  <a:pt x="200" y="1006"/>
                </a:lnTo>
                <a:lnTo>
                  <a:pt x="200" y="1005"/>
                </a:lnTo>
                <a:lnTo>
                  <a:pt x="201" y="1004"/>
                </a:lnTo>
                <a:lnTo>
                  <a:pt x="201" y="1001"/>
                </a:lnTo>
                <a:lnTo>
                  <a:pt x="202" y="999"/>
                </a:lnTo>
                <a:lnTo>
                  <a:pt x="202" y="998"/>
                </a:lnTo>
                <a:lnTo>
                  <a:pt x="202" y="997"/>
                </a:lnTo>
                <a:lnTo>
                  <a:pt x="202" y="996"/>
                </a:lnTo>
                <a:lnTo>
                  <a:pt x="202" y="995"/>
                </a:lnTo>
                <a:lnTo>
                  <a:pt x="203" y="993"/>
                </a:lnTo>
                <a:lnTo>
                  <a:pt x="204" y="991"/>
                </a:lnTo>
                <a:lnTo>
                  <a:pt x="204" y="990"/>
                </a:lnTo>
                <a:lnTo>
                  <a:pt x="205" y="989"/>
                </a:lnTo>
                <a:lnTo>
                  <a:pt x="206" y="988"/>
                </a:lnTo>
                <a:lnTo>
                  <a:pt x="206" y="987"/>
                </a:lnTo>
                <a:lnTo>
                  <a:pt x="207" y="985"/>
                </a:lnTo>
                <a:lnTo>
                  <a:pt x="207" y="984"/>
                </a:lnTo>
                <a:lnTo>
                  <a:pt x="209" y="983"/>
                </a:lnTo>
                <a:lnTo>
                  <a:pt x="209" y="982"/>
                </a:lnTo>
                <a:lnTo>
                  <a:pt x="210" y="981"/>
                </a:lnTo>
                <a:lnTo>
                  <a:pt x="210" y="979"/>
                </a:lnTo>
                <a:lnTo>
                  <a:pt x="211" y="978"/>
                </a:lnTo>
                <a:lnTo>
                  <a:pt x="211" y="976"/>
                </a:lnTo>
                <a:lnTo>
                  <a:pt x="211" y="975"/>
                </a:lnTo>
                <a:lnTo>
                  <a:pt x="211" y="973"/>
                </a:lnTo>
                <a:lnTo>
                  <a:pt x="211" y="972"/>
                </a:lnTo>
                <a:lnTo>
                  <a:pt x="211" y="971"/>
                </a:lnTo>
                <a:lnTo>
                  <a:pt x="211" y="970"/>
                </a:lnTo>
                <a:lnTo>
                  <a:pt x="211" y="968"/>
                </a:lnTo>
                <a:lnTo>
                  <a:pt x="212" y="966"/>
                </a:lnTo>
                <a:lnTo>
                  <a:pt x="212" y="964"/>
                </a:lnTo>
                <a:lnTo>
                  <a:pt x="212" y="963"/>
                </a:lnTo>
                <a:lnTo>
                  <a:pt x="213" y="962"/>
                </a:lnTo>
                <a:lnTo>
                  <a:pt x="213" y="960"/>
                </a:lnTo>
                <a:lnTo>
                  <a:pt x="214" y="959"/>
                </a:lnTo>
                <a:lnTo>
                  <a:pt x="214" y="958"/>
                </a:lnTo>
                <a:lnTo>
                  <a:pt x="215" y="957"/>
                </a:lnTo>
                <a:lnTo>
                  <a:pt x="218" y="955"/>
                </a:lnTo>
                <a:lnTo>
                  <a:pt x="219" y="954"/>
                </a:lnTo>
                <a:lnTo>
                  <a:pt x="221" y="953"/>
                </a:lnTo>
                <a:lnTo>
                  <a:pt x="222" y="951"/>
                </a:lnTo>
                <a:lnTo>
                  <a:pt x="223" y="951"/>
                </a:lnTo>
                <a:lnTo>
                  <a:pt x="224" y="950"/>
                </a:lnTo>
                <a:lnTo>
                  <a:pt x="226" y="949"/>
                </a:lnTo>
                <a:lnTo>
                  <a:pt x="227" y="949"/>
                </a:lnTo>
                <a:lnTo>
                  <a:pt x="228" y="948"/>
                </a:lnTo>
                <a:lnTo>
                  <a:pt x="229" y="947"/>
                </a:lnTo>
                <a:lnTo>
                  <a:pt x="229" y="946"/>
                </a:lnTo>
                <a:lnTo>
                  <a:pt x="230" y="946"/>
                </a:lnTo>
                <a:lnTo>
                  <a:pt x="231" y="945"/>
                </a:lnTo>
                <a:lnTo>
                  <a:pt x="232" y="943"/>
                </a:lnTo>
                <a:lnTo>
                  <a:pt x="232" y="942"/>
                </a:lnTo>
                <a:lnTo>
                  <a:pt x="233" y="941"/>
                </a:lnTo>
                <a:lnTo>
                  <a:pt x="235" y="940"/>
                </a:lnTo>
                <a:lnTo>
                  <a:pt x="236" y="939"/>
                </a:lnTo>
                <a:lnTo>
                  <a:pt x="236" y="938"/>
                </a:lnTo>
                <a:lnTo>
                  <a:pt x="237" y="936"/>
                </a:lnTo>
                <a:lnTo>
                  <a:pt x="238" y="934"/>
                </a:lnTo>
                <a:lnTo>
                  <a:pt x="238" y="933"/>
                </a:lnTo>
                <a:lnTo>
                  <a:pt x="239" y="932"/>
                </a:lnTo>
                <a:lnTo>
                  <a:pt x="239" y="931"/>
                </a:lnTo>
                <a:lnTo>
                  <a:pt x="240" y="930"/>
                </a:lnTo>
                <a:lnTo>
                  <a:pt x="240" y="929"/>
                </a:lnTo>
                <a:lnTo>
                  <a:pt x="240" y="928"/>
                </a:lnTo>
                <a:lnTo>
                  <a:pt x="241" y="926"/>
                </a:lnTo>
                <a:lnTo>
                  <a:pt x="241" y="924"/>
                </a:lnTo>
                <a:lnTo>
                  <a:pt x="241" y="923"/>
                </a:lnTo>
                <a:lnTo>
                  <a:pt x="243" y="922"/>
                </a:lnTo>
                <a:lnTo>
                  <a:pt x="243" y="921"/>
                </a:lnTo>
                <a:lnTo>
                  <a:pt x="243" y="918"/>
                </a:lnTo>
                <a:lnTo>
                  <a:pt x="244" y="917"/>
                </a:lnTo>
                <a:lnTo>
                  <a:pt x="244" y="916"/>
                </a:lnTo>
                <a:lnTo>
                  <a:pt x="244" y="914"/>
                </a:lnTo>
                <a:lnTo>
                  <a:pt x="245" y="913"/>
                </a:lnTo>
                <a:lnTo>
                  <a:pt x="245" y="912"/>
                </a:lnTo>
                <a:lnTo>
                  <a:pt x="246" y="911"/>
                </a:lnTo>
                <a:lnTo>
                  <a:pt x="246" y="908"/>
                </a:lnTo>
                <a:lnTo>
                  <a:pt x="247" y="907"/>
                </a:lnTo>
                <a:lnTo>
                  <a:pt x="248" y="906"/>
                </a:lnTo>
                <a:lnTo>
                  <a:pt x="248" y="905"/>
                </a:lnTo>
                <a:lnTo>
                  <a:pt x="249" y="904"/>
                </a:lnTo>
                <a:lnTo>
                  <a:pt x="249" y="903"/>
                </a:lnTo>
                <a:lnTo>
                  <a:pt x="250" y="901"/>
                </a:lnTo>
                <a:lnTo>
                  <a:pt x="250" y="900"/>
                </a:lnTo>
                <a:lnTo>
                  <a:pt x="252" y="898"/>
                </a:lnTo>
                <a:lnTo>
                  <a:pt x="253" y="897"/>
                </a:lnTo>
                <a:lnTo>
                  <a:pt x="253" y="896"/>
                </a:lnTo>
                <a:lnTo>
                  <a:pt x="254" y="895"/>
                </a:lnTo>
                <a:lnTo>
                  <a:pt x="255" y="893"/>
                </a:lnTo>
                <a:lnTo>
                  <a:pt x="255" y="892"/>
                </a:lnTo>
                <a:lnTo>
                  <a:pt x="256" y="891"/>
                </a:lnTo>
                <a:lnTo>
                  <a:pt x="257" y="890"/>
                </a:lnTo>
                <a:lnTo>
                  <a:pt x="257" y="889"/>
                </a:lnTo>
                <a:lnTo>
                  <a:pt x="258" y="888"/>
                </a:lnTo>
                <a:lnTo>
                  <a:pt x="259" y="887"/>
                </a:lnTo>
                <a:lnTo>
                  <a:pt x="261" y="886"/>
                </a:lnTo>
                <a:lnTo>
                  <a:pt x="262" y="886"/>
                </a:lnTo>
                <a:lnTo>
                  <a:pt x="263" y="884"/>
                </a:lnTo>
                <a:lnTo>
                  <a:pt x="264" y="883"/>
                </a:lnTo>
                <a:lnTo>
                  <a:pt x="265" y="882"/>
                </a:lnTo>
                <a:lnTo>
                  <a:pt x="266" y="882"/>
                </a:lnTo>
                <a:lnTo>
                  <a:pt x="267" y="881"/>
                </a:lnTo>
                <a:lnTo>
                  <a:pt x="269" y="881"/>
                </a:lnTo>
                <a:lnTo>
                  <a:pt x="270" y="880"/>
                </a:lnTo>
                <a:lnTo>
                  <a:pt x="270" y="879"/>
                </a:lnTo>
                <a:lnTo>
                  <a:pt x="271" y="878"/>
                </a:lnTo>
                <a:lnTo>
                  <a:pt x="272" y="876"/>
                </a:lnTo>
                <a:lnTo>
                  <a:pt x="273" y="876"/>
                </a:lnTo>
                <a:lnTo>
                  <a:pt x="274" y="875"/>
                </a:lnTo>
                <a:lnTo>
                  <a:pt x="274" y="874"/>
                </a:lnTo>
                <a:lnTo>
                  <a:pt x="275" y="873"/>
                </a:lnTo>
                <a:lnTo>
                  <a:pt x="276" y="872"/>
                </a:lnTo>
                <a:lnTo>
                  <a:pt x="278" y="872"/>
                </a:lnTo>
                <a:lnTo>
                  <a:pt x="278" y="871"/>
                </a:lnTo>
                <a:lnTo>
                  <a:pt x="278" y="870"/>
                </a:lnTo>
                <a:lnTo>
                  <a:pt x="280" y="868"/>
                </a:lnTo>
                <a:lnTo>
                  <a:pt x="280" y="867"/>
                </a:lnTo>
                <a:lnTo>
                  <a:pt x="281" y="866"/>
                </a:lnTo>
                <a:lnTo>
                  <a:pt x="282" y="865"/>
                </a:lnTo>
                <a:lnTo>
                  <a:pt x="282" y="864"/>
                </a:lnTo>
                <a:lnTo>
                  <a:pt x="283" y="863"/>
                </a:lnTo>
                <a:lnTo>
                  <a:pt x="284" y="862"/>
                </a:lnTo>
                <a:lnTo>
                  <a:pt x="284" y="861"/>
                </a:lnTo>
                <a:lnTo>
                  <a:pt x="285" y="859"/>
                </a:lnTo>
                <a:lnTo>
                  <a:pt x="285" y="858"/>
                </a:lnTo>
                <a:lnTo>
                  <a:pt x="285" y="857"/>
                </a:lnTo>
                <a:lnTo>
                  <a:pt x="287" y="856"/>
                </a:lnTo>
                <a:lnTo>
                  <a:pt x="287" y="855"/>
                </a:lnTo>
                <a:lnTo>
                  <a:pt x="288" y="854"/>
                </a:lnTo>
                <a:lnTo>
                  <a:pt x="288" y="853"/>
                </a:lnTo>
                <a:lnTo>
                  <a:pt x="288" y="851"/>
                </a:lnTo>
                <a:lnTo>
                  <a:pt x="288" y="850"/>
                </a:lnTo>
                <a:lnTo>
                  <a:pt x="289" y="849"/>
                </a:lnTo>
                <a:lnTo>
                  <a:pt x="289" y="847"/>
                </a:lnTo>
                <a:lnTo>
                  <a:pt x="289" y="846"/>
                </a:lnTo>
                <a:lnTo>
                  <a:pt x="289" y="844"/>
                </a:lnTo>
                <a:lnTo>
                  <a:pt x="288" y="842"/>
                </a:lnTo>
                <a:lnTo>
                  <a:pt x="288" y="840"/>
                </a:lnTo>
                <a:lnTo>
                  <a:pt x="288" y="839"/>
                </a:lnTo>
                <a:lnTo>
                  <a:pt x="288" y="838"/>
                </a:lnTo>
                <a:lnTo>
                  <a:pt x="287" y="836"/>
                </a:lnTo>
                <a:lnTo>
                  <a:pt x="285" y="834"/>
                </a:lnTo>
                <a:lnTo>
                  <a:pt x="285" y="833"/>
                </a:lnTo>
                <a:lnTo>
                  <a:pt x="284" y="832"/>
                </a:lnTo>
                <a:lnTo>
                  <a:pt x="284" y="831"/>
                </a:lnTo>
                <a:lnTo>
                  <a:pt x="283" y="830"/>
                </a:lnTo>
                <a:lnTo>
                  <a:pt x="283" y="828"/>
                </a:lnTo>
                <a:lnTo>
                  <a:pt x="282" y="826"/>
                </a:lnTo>
                <a:lnTo>
                  <a:pt x="281" y="824"/>
                </a:lnTo>
                <a:lnTo>
                  <a:pt x="281" y="823"/>
                </a:lnTo>
                <a:lnTo>
                  <a:pt x="280" y="822"/>
                </a:lnTo>
                <a:lnTo>
                  <a:pt x="279" y="821"/>
                </a:lnTo>
                <a:lnTo>
                  <a:pt x="278" y="820"/>
                </a:lnTo>
                <a:lnTo>
                  <a:pt x="276" y="820"/>
                </a:lnTo>
                <a:lnTo>
                  <a:pt x="275" y="819"/>
                </a:lnTo>
                <a:lnTo>
                  <a:pt x="274" y="817"/>
                </a:lnTo>
                <a:lnTo>
                  <a:pt x="273" y="816"/>
                </a:lnTo>
                <a:lnTo>
                  <a:pt x="272" y="815"/>
                </a:lnTo>
                <a:lnTo>
                  <a:pt x="272" y="814"/>
                </a:lnTo>
                <a:lnTo>
                  <a:pt x="272" y="813"/>
                </a:lnTo>
                <a:lnTo>
                  <a:pt x="272" y="812"/>
                </a:lnTo>
                <a:lnTo>
                  <a:pt x="272" y="809"/>
                </a:lnTo>
                <a:lnTo>
                  <a:pt x="272" y="808"/>
                </a:lnTo>
                <a:lnTo>
                  <a:pt x="272" y="805"/>
                </a:lnTo>
                <a:lnTo>
                  <a:pt x="272" y="804"/>
                </a:lnTo>
                <a:lnTo>
                  <a:pt x="273" y="801"/>
                </a:lnTo>
                <a:lnTo>
                  <a:pt x="273" y="800"/>
                </a:lnTo>
                <a:lnTo>
                  <a:pt x="274" y="799"/>
                </a:lnTo>
                <a:lnTo>
                  <a:pt x="274" y="798"/>
                </a:lnTo>
                <a:lnTo>
                  <a:pt x="275" y="797"/>
                </a:lnTo>
                <a:lnTo>
                  <a:pt x="278" y="795"/>
                </a:lnTo>
                <a:lnTo>
                  <a:pt x="279" y="794"/>
                </a:lnTo>
                <a:lnTo>
                  <a:pt x="280" y="792"/>
                </a:lnTo>
                <a:lnTo>
                  <a:pt x="281" y="791"/>
                </a:lnTo>
                <a:lnTo>
                  <a:pt x="282" y="791"/>
                </a:lnTo>
                <a:lnTo>
                  <a:pt x="283" y="790"/>
                </a:lnTo>
                <a:lnTo>
                  <a:pt x="284" y="789"/>
                </a:lnTo>
                <a:lnTo>
                  <a:pt x="287" y="789"/>
                </a:lnTo>
                <a:lnTo>
                  <a:pt x="288" y="788"/>
                </a:lnTo>
                <a:lnTo>
                  <a:pt x="289" y="788"/>
                </a:lnTo>
                <a:lnTo>
                  <a:pt x="290" y="787"/>
                </a:lnTo>
                <a:lnTo>
                  <a:pt x="291" y="787"/>
                </a:lnTo>
                <a:lnTo>
                  <a:pt x="293" y="786"/>
                </a:lnTo>
                <a:lnTo>
                  <a:pt x="295" y="786"/>
                </a:lnTo>
                <a:lnTo>
                  <a:pt x="296" y="786"/>
                </a:lnTo>
                <a:lnTo>
                  <a:pt x="297" y="784"/>
                </a:lnTo>
                <a:lnTo>
                  <a:pt x="298" y="784"/>
                </a:lnTo>
                <a:lnTo>
                  <a:pt x="300" y="784"/>
                </a:lnTo>
                <a:lnTo>
                  <a:pt x="301" y="783"/>
                </a:lnTo>
                <a:lnTo>
                  <a:pt x="304" y="783"/>
                </a:lnTo>
                <a:lnTo>
                  <a:pt x="305" y="782"/>
                </a:lnTo>
                <a:lnTo>
                  <a:pt x="306" y="782"/>
                </a:lnTo>
                <a:lnTo>
                  <a:pt x="307" y="781"/>
                </a:lnTo>
                <a:lnTo>
                  <a:pt x="308" y="780"/>
                </a:lnTo>
                <a:lnTo>
                  <a:pt x="309" y="779"/>
                </a:lnTo>
                <a:lnTo>
                  <a:pt x="312" y="778"/>
                </a:lnTo>
                <a:lnTo>
                  <a:pt x="313" y="775"/>
                </a:lnTo>
                <a:lnTo>
                  <a:pt x="314" y="774"/>
                </a:lnTo>
                <a:lnTo>
                  <a:pt x="314" y="772"/>
                </a:lnTo>
                <a:lnTo>
                  <a:pt x="315" y="771"/>
                </a:lnTo>
                <a:lnTo>
                  <a:pt x="315" y="767"/>
                </a:lnTo>
                <a:lnTo>
                  <a:pt x="315" y="766"/>
                </a:lnTo>
                <a:lnTo>
                  <a:pt x="315" y="765"/>
                </a:lnTo>
                <a:lnTo>
                  <a:pt x="316" y="764"/>
                </a:lnTo>
                <a:lnTo>
                  <a:pt x="316" y="763"/>
                </a:lnTo>
                <a:lnTo>
                  <a:pt x="316" y="762"/>
                </a:lnTo>
                <a:lnTo>
                  <a:pt x="316" y="761"/>
                </a:lnTo>
                <a:lnTo>
                  <a:pt x="316" y="758"/>
                </a:lnTo>
                <a:lnTo>
                  <a:pt x="317" y="757"/>
                </a:lnTo>
                <a:lnTo>
                  <a:pt x="317" y="755"/>
                </a:lnTo>
                <a:lnTo>
                  <a:pt x="318" y="754"/>
                </a:lnTo>
                <a:lnTo>
                  <a:pt x="319" y="754"/>
                </a:lnTo>
                <a:lnTo>
                  <a:pt x="319" y="753"/>
                </a:lnTo>
                <a:lnTo>
                  <a:pt x="321" y="752"/>
                </a:lnTo>
                <a:lnTo>
                  <a:pt x="322" y="752"/>
                </a:lnTo>
                <a:lnTo>
                  <a:pt x="324" y="750"/>
                </a:lnTo>
                <a:lnTo>
                  <a:pt x="325" y="749"/>
                </a:lnTo>
                <a:lnTo>
                  <a:pt x="326" y="749"/>
                </a:lnTo>
                <a:lnTo>
                  <a:pt x="327" y="748"/>
                </a:lnTo>
                <a:lnTo>
                  <a:pt x="328" y="748"/>
                </a:lnTo>
                <a:lnTo>
                  <a:pt x="331" y="748"/>
                </a:lnTo>
                <a:lnTo>
                  <a:pt x="333" y="748"/>
                </a:lnTo>
                <a:lnTo>
                  <a:pt x="334" y="749"/>
                </a:lnTo>
                <a:lnTo>
                  <a:pt x="335" y="749"/>
                </a:lnTo>
                <a:lnTo>
                  <a:pt x="336" y="749"/>
                </a:lnTo>
                <a:lnTo>
                  <a:pt x="338" y="750"/>
                </a:lnTo>
                <a:lnTo>
                  <a:pt x="340" y="752"/>
                </a:lnTo>
                <a:lnTo>
                  <a:pt x="341" y="752"/>
                </a:lnTo>
                <a:lnTo>
                  <a:pt x="342" y="753"/>
                </a:lnTo>
                <a:lnTo>
                  <a:pt x="342" y="754"/>
                </a:lnTo>
                <a:lnTo>
                  <a:pt x="343" y="755"/>
                </a:lnTo>
                <a:lnTo>
                  <a:pt x="344" y="756"/>
                </a:lnTo>
                <a:lnTo>
                  <a:pt x="345" y="757"/>
                </a:lnTo>
                <a:lnTo>
                  <a:pt x="347" y="758"/>
                </a:lnTo>
                <a:lnTo>
                  <a:pt x="348" y="759"/>
                </a:lnTo>
                <a:lnTo>
                  <a:pt x="348" y="761"/>
                </a:lnTo>
                <a:lnTo>
                  <a:pt x="349" y="763"/>
                </a:lnTo>
                <a:lnTo>
                  <a:pt x="350" y="764"/>
                </a:lnTo>
                <a:lnTo>
                  <a:pt x="351" y="765"/>
                </a:lnTo>
                <a:lnTo>
                  <a:pt x="352" y="766"/>
                </a:lnTo>
                <a:lnTo>
                  <a:pt x="353" y="767"/>
                </a:lnTo>
                <a:lnTo>
                  <a:pt x="355" y="769"/>
                </a:lnTo>
                <a:lnTo>
                  <a:pt x="357" y="769"/>
                </a:lnTo>
                <a:lnTo>
                  <a:pt x="358" y="769"/>
                </a:lnTo>
                <a:lnTo>
                  <a:pt x="359" y="767"/>
                </a:lnTo>
                <a:lnTo>
                  <a:pt x="360" y="767"/>
                </a:lnTo>
                <a:lnTo>
                  <a:pt x="362" y="766"/>
                </a:lnTo>
                <a:lnTo>
                  <a:pt x="364" y="765"/>
                </a:lnTo>
                <a:lnTo>
                  <a:pt x="364" y="764"/>
                </a:lnTo>
                <a:lnTo>
                  <a:pt x="365" y="763"/>
                </a:lnTo>
                <a:lnTo>
                  <a:pt x="366" y="762"/>
                </a:lnTo>
                <a:lnTo>
                  <a:pt x="367" y="761"/>
                </a:lnTo>
                <a:lnTo>
                  <a:pt x="368" y="759"/>
                </a:lnTo>
                <a:lnTo>
                  <a:pt x="369" y="758"/>
                </a:lnTo>
                <a:lnTo>
                  <a:pt x="370" y="758"/>
                </a:lnTo>
                <a:lnTo>
                  <a:pt x="373" y="757"/>
                </a:lnTo>
                <a:lnTo>
                  <a:pt x="374" y="756"/>
                </a:lnTo>
                <a:lnTo>
                  <a:pt x="375" y="755"/>
                </a:lnTo>
                <a:lnTo>
                  <a:pt x="377" y="755"/>
                </a:lnTo>
                <a:lnTo>
                  <a:pt x="378" y="754"/>
                </a:lnTo>
                <a:lnTo>
                  <a:pt x="379" y="754"/>
                </a:lnTo>
                <a:lnTo>
                  <a:pt x="381" y="754"/>
                </a:lnTo>
                <a:lnTo>
                  <a:pt x="382" y="753"/>
                </a:lnTo>
                <a:lnTo>
                  <a:pt x="384" y="753"/>
                </a:lnTo>
                <a:lnTo>
                  <a:pt x="385" y="753"/>
                </a:lnTo>
                <a:lnTo>
                  <a:pt x="386" y="752"/>
                </a:lnTo>
                <a:lnTo>
                  <a:pt x="387" y="752"/>
                </a:lnTo>
                <a:lnTo>
                  <a:pt x="388" y="752"/>
                </a:lnTo>
                <a:lnTo>
                  <a:pt x="390" y="752"/>
                </a:lnTo>
                <a:lnTo>
                  <a:pt x="391" y="750"/>
                </a:lnTo>
                <a:lnTo>
                  <a:pt x="393" y="750"/>
                </a:lnTo>
                <a:lnTo>
                  <a:pt x="394" y="750"/>
                </a:lnTo>
                <a:lnTo>
                  <a:pt x="395" y="750"/>
                </a:lnTo>
                <a:lnTo>
                  <a:pt x="396" y="750"/>
                </a:lnTo>
                <a:lnTo>
                  <a:pt x="399" y="750"/>
                </a:lnTo>
                <a:lnTo>
                  <a:pt x="400" y="750"/>
                </a:lnTo>
                <a:lnTo>
                  <a:pt x="401" y="750"/>
                </a:lnTo>
                <a:lnTo>
                  <a:pt x="403" y="750"/>
                </a:lnTo>
                <a:lnTo>
                  <a:pt x="404" y="750"/>
                </a:lnTo>
                <a:lnTo>
                  <a:pt x="405" y="750"/>
                </a:lnTo>
                <a:lnTo>
                  <a:pt x="408" y="752"/>
                </a:lnTo>
                <a:lnTo>
                  <a:pt x="409" y="752"/>
                </a:lnTo>
                <a:lnTo>
                  <a:pt x="411" y="752"/>
                </a:lnTo>
                <a:lnTo>
                  <a:pt x="412" y="752"/>
                </a:lnTo>
                <a:lnTo>
                  <a:pt x="413" y="752"/>
                </a:lnTo>
                <a:lnTo>
                  <a:pt x="414" y="752"/>
                </a:lnTo>
                <a:lnTo>
                  <a:pt x="416" y="752"/>
                </a:lnTo>
                <a:lnTo>
                  <a:pt x="417" y="752"/>
                </a:lnTo>
                <a:lnTo>
                  <a:pt x="418" y="752"/>
                </a:lnTo>
                <a:lnTo>
                  <a:pt x="419" y="753"/>
                </a:lnTo>
                <a:lnTo>
                  <a:pt x="421" y="753"/>
                </a:lnTo>
                <a:lnTo>
                  <a:pt x="422" y="753"/>
                </a:lnTo>
                <a:lnTo>
                  <a:pt x="424" y="753"/>
                </a:lnTo>
                <a:lnTo>
                  <a:pt x="426" y="753"/>
                </a:lnTo>
                <a:lnTo>
                  <a:pt x="427" y="753"/>
                </a:lnTo>
                <a:lnTo>
                  <a:pt x="428" y="752"/>
                </a:lnTo>
                <a:lnTo>
                  <a:pt x="429" y="752"/>
                </a:lnTo>
                <a:lnTo>
                  <a:pt x="430" y="750"/>
                </a:lnTo>
                <a:lnTo>
                  <a:pt x="431" y="750"/>
                </a:lnTo>
                <a:lnTo>
                  <a:pt x="433" y="749"/>
                </a:lnTo>
                <a:lnTo>
                  <a:pt x="434" y="748"/>
                </a:lnTo>
                <a:lnTo>
                  <a:pt x="435" y="747"/>
                </a:lnTo>
                <a:lnTo>
                  <a:pt x="436" y="747"/>
                </a:lnTo>
                <a:lnTo>
                  <a:pt x="437" y="746"/>
                </a:lnTo>
                <a:lnTo>
                  <a:pt x="437" y="745"/>
                </a:lnTo>
                <a:lnTo>
                  <a:pt x="438" y="744"/>
                </a:lnTo>
                <a:lnTo>
                  <a:pt x="439" y="742"/>
                </a:lnTo>
                <a:lnTo>
                  <a:pt x="440" y="741"/>
                </a:lnTo>
                <a:lnTo>
                  <a:pt x="442" y="741"/>
                </a:lnTo>
                <a:lnTo>
                  <a:pt x="442" y="740"/>
                </a:lnTo>
                <a:lnTo>
                  <a:pt x="443" y="739"/>
                </a:lnTo>
                <a:lnTo>
                  <a:pt x="444" y="738"/>
                </a:lnTo>
                <a:lnTo>
                  <a:pt x="445" y="737"/>
                </a:lnTo>
                <a:lnTo>
                  <a:pt x="446" y="736"/>
                </a:lnTo>
                <a:lnTo>
                  <a:pt x="447" y="734"/>
                </a:lnTo>
                <a:lnTo>
                  <a:pt x="448" y="733"/>
                </a:lnTo>
                <a:lnTo>
                  <a:pt x="450" y="732"/>
                </a:lnTo>
                <a:lnTo>
                  <a:pt x="451" y="731"/>
                </a:lnTo>
                <a:lnTo>
                  <a:pt x="452" y="731"/>
                </a:lnTo>
                <a:lnTo>
                  <a:pt x="452" y="730"/>
                </a:lnTo>
                <a:lnTo>
                  <a:pt x="453" y="729"/>
                </a:lnTo>
                <a:lnTo>
                  <a:pt x="454" y="729"/>
                </a:lnTo>
                <a:lnTo>
                  <a:pt x="455" y="728"/>
                </a:lnTo>
                <a:lnTo>
                  <a:pt x="456" y="727"/>
                </a:lnTo>
                <a:lnTo>
                  <a:pt x="457" y="725"/>
                </a:lnTo>
                <a:lnTo>
                  <a:pt x="459" y="724"/>
                </a:lnTo>
                <a:lnTo>
                  <a:pt x="461" y="724"/>
                </a:lnTo>
                <a:lnTo>
                  <a:pt x="462" y="723"/>
                </a:lnTo>
                <a:lnTo>
                  <a:pt x="463" y="722"/>
                </a:lnTo>
                <a:lnTo>
                  <a:pt x="464" y="722"/>
                </a:lnTo>
                <a:lnTo>
                  <a:pt x="465" y="721"/>
                </a:lnTo>
                <a:lnTo>
                  <a:pt x="467" y="721"/>
                </a:lnTo>
                <a:lnTo>
                  <a:pt x="469" y="720"/>
                </a:lnTo>
                <a:lnTo>
                  <a:pt x="471" y="720"/>
                </a:lnTo>
                <a:lnTo>
                  <a:pt x="473" y="720"/>
                </a:lnTo>
                <a:lnTo>
                  <a:pt x="474" y="719"/>
                </a:lnTo>
                <a:lnTo>
                  <a:pt x="476" y="720"/>
                </a:lnTo>
                <a:lnTo>
                  <a:pt x="478" y="720"/>
                </a:lnTo>
                <a:lnTo>
                  <a:pt x="479" y="720"/>
                </a:lnTo>
                <a:lnTo>
                  <a:pt x="481" y="721"/>
                </a:lnTo>
                <a:lnTo>
                  <a:pt x="482" y="721"/>
                </a:lnTo>
                <a:lnTo>
                  <a:pt x="485" y="721"/>
                </a:lnTo>
                <a:lnTo>
                  <a:pt x="486" y="720"/>
                </a:lnTo>
                <a:lnTo>
                  <a:pt x="487" y="720"/>
                </a:lnTo>
                <a:lnTo>
                  <a:pt x="488" y="720"/>
                </a:lnTo>
                <a:lnTo>
                  <a:pt x="489" y="720"/>
                </a:lnTo>
                <a:lnTo>
                  <a:pt x="490" y="719"/>
                </a:lnTo>
                <a:lnTo>
                  <a:pt x="491" y="719"/>
                </a:lnTo>
                <a:lnTo>
                  <a:pt x="493" y="717"/>
                </a:lnTo>
                <a:lnTo>
                  <a:pt x="495" y="717"/>
                </a:lnTo>
                <a:lnTo>
                  <a:pt x="496" y="716"/>
                </a:lnTo>
                <a:lnTo>
                  <a:pt x="497" y="716"/>
                </a:lnTo>
                <a:lnTo>
                  <a:pt x="498" y="715"/>
                </a:lnTo>
                <a:lnTo>
                  <a:pt x="499" y="714"/>
                </a:lnTo>
                <a:lnTo>
                  <a:pt x="502" y="713"/>
                </a:lnTo>
                <a:lnTo>
                  <a:pt x="503" y="711"/>
                </a:lnTo>
                <a:lnTo>
                  <a:pt x="504" y="709"/>
                </a:lnTo>
                <a:lnTo>
                  <a:pt x="504" y="708"/>
                </a:lnTo>
                <a:lnTo>
                  <a:pt x="504" y="707"/>
                </a:lnTo>
                <a:lnTo>
                  <a:pt x="504" y="706"/>
                </a:lnTo>
                <a:lnTo>
                  <a:pt x="503" y="705"/>
                </a:lnTo>
                <a:lnTo>
                  <a:pt x="502" y="704"/>
                </a:lnTo>
                <a:lnTo>
                  <a:pt x="500" y="703"/>
                </a:lnTo>
                <a:lnTo>
                  <a:pt x="499" y="702"/>
                </a:lnTo>
                <a:lnTo>
                  <a:pt x="498" y="702"/>
                </a:lnTo>
                <a:lnTo>
                  <a:pt x="497" y="700"/>
                </a:lnTo>
                <a:lnTo>
                  <a:pt x="495" y="699"/>
                </a:lnTo>
                <a:lnTo>
                  <a:pt x="494" y="699"/>
                </a:lnTo>
                <a:lnTo>
                  <a:pt x="493" y="698"/>
                </a:lnTo>
                <a:lnTo>
                  <a:pt x="490" y="698"/>
                </a:lnTo>
                <a:lnTo>
                  <a:pt x="489" y="697"/>
                </a:lnTo>
                <a:lnTo>
                  <a:pt x="488" y="697"/>
                </a:lnTo>
                <a:lnTo>
                  <a:pt x="487" y="697"/>
                </a:lnTo>
                <a:lnTo>
                  <a:pt x="485" y="696"/>
                </a:lnTo>
                <a:lnTo>
                  <a:pt x="483" y="696"/>
                </a:lnTo>
                <a:lnTo>
                  <a:pt x="481" y="696"/>
                </a:lnTo>
                <a:lnTo>
                  <a:pt x="480" y="696"/>
                </a:lnTo>
                <a:lnTo>
                  <a:pt x="478" y="695"/>
                </a:lnTo>
                <a:lnTo>
                  <a:pt x="477" y="695"/>
                </a:lnTo>
                <a:lnTo>
                  <a:pt x="474" y="695"/>
                </a:lnTo>
                <a:lnTo>
                  <a:pt x="473" y="695"/>
                </a:lnTo>
                <a:lnTo>
                  <a:pt x="472" y="695"/>
                </a:lnTo>
                <a:lnTo>
                  <a:pt x="470" y="695"/>
                </a:lnTo>
                <a:lnTo>
                  <a:pt x="469" y="695"/>
                </a:lnTo>
                <a:lnTo>
                  <a:pt x="468" y="696"/>
                </a:lnTo>
                <a:lnTo>
                  <a:pt x="467" y="696"/>
                </a:lnTo>
                <a:lnTo>
                  <a:pt x="464" y="697"/>
                </a:lnTo>
                <a:lnTo>
                  <a:pt x="462" y="698"/>
                </a:lnTo>
                <a:lnTo>
                  <a:pt x="460" y="698"/>
                </a:lnTo>
                <a:lnTo>
                  <a:pt x="459" y="699"/>
                </a:lnTo>
                <a:lnTo>
                  <a:pt x="457" y="699"/>
                </a:lnTo>
                <a:lnTo>
                  <a:pt x="455" y="699"/>
                </a:lnTo>
                <a:lnTo>
                  <a:pt x="454" y="699"/>
                </a:lnTo>
                <a:lnTo>
                  <a:pt x="453" y="698"/>
                </a:lnTo>
                <a:lnTo>
                  <a:pt x="452" y="698"/>
                </a:lnTo>
                <a:lnTo>
                  <a:pt x="450" y="697"/>
                </a:lnTo>
                <a:lnTo>
                  <a:pt x="448" y="697"/>
                </a:lnTo>
                <a:lnTo>
                  <a:pt x="447" y="696"/>
                </a:lnTo>
                <a:lnTo>
                  <a:pt x="446" y="696"/>
                </a:lnTo>
                <a:lnTo>
                  <a:pt x="445" y="695"/>
                </a:lnTo>
                <a:lnTo>
                  <a:pt x="444" y="694"/>
                </a:lnTo>
                <a:lnTo>
                  <a:pt x="443" y="692"/>
                </a:lnTo>
                <a:lnTo>
                  <a:pt x="442" y="691"/>
                </a:lnTo>
                <a:lnTo>
                  <a:pt x="439" y="691"/>
                </a:lnTo>
                <a:lnTo>
                  <a:pt x="438" y="690"/>
                </a:lnTo>
                <a:lnTo>
                  <a:pt x="437" y="689"/>
                </a:lnTo>
                <a:lnTo>
                  <a:pt x="436" y="688"/>
                </a:lnTo>
                <a:lnTo>
                  <a:pt x="435" y="688"/>
                </a:lnTo>
                <a:lnTo>
                  <a:pt x="435" y="687"/>
                </a:lnTo>
                <a:lnTo>
                  <a:pt x="434" y="687"/>
                </a:lnTo>
                <a:lnTo>
                  <a:pt x="433" y="686"/>
                </a:lnTo>
                <a:lnTo>
                  <a:pt x="431" y="686"/>
                </a:lnTo>
                <a:lnTo>
                  <a:pt x="430" y="685"/>
                </a:lnTo>
                <a:lnTo>
                  <a:pt x="429" y="685"/>
                </a:lnTo>
                <a:lnTo>
                  <a:pt x="428" y="685"/>
                </a:lnTo>
                <a:lnTo>
                  <a:pt x="427" y="685"/>
                </a:lnTo>
                <a:lnTo>
                  <a:pt x="425" y="683"/>
                </a:lnTo>
                <a:lnTo>
                  <a:pt x="424" y="683"/>
                </a:lnTo>
                <a:lnTo>
                  <a:pt x="422" y="683"/>
                </a:lnTo>
                <a:lnTo>
                  <a:pt x="420" y="683"/>
                </a:lnTo>
                <a:lnTo>
                  <a:pt x="419" y="683"/>
                </a:lnTo>
                <a:lnTo>
                  <a:pt x="417" y="683"/>
                </a:lnTo>
                <a:lnTo>
                  <a:pt x="416" y="682"/>
                </a:lnTo>
                <a:lnTo>
                  <a:pt x="414" y="682"/>
                </a:lnTo>
                <a:lnTo>
                  <a:pt x="413" y="682"/>
                </a:lnTo>
                <a:lnTo>
                  <a:pt x="411" y="681"/>
                </a:lnTo>
                <a:lnTo>
                  <a:pt x="410" y="681"/>
                </a:lnTo>
                <a:lnTo>
                  <a:pt x="409" y="681"/>
                </a:lnTo>
                <a:lnTo>
                  <a:pt x="407" y="680"/>
                </a:lnTo>
                <a:lnTo>
                  <a:pt x="404" y="679"/>
                </a:lnTo>
                <a:lnTo>
                  <a:pt x="403" y="679"/>
                </a:lnTo>
                <a:lnTo>
                  <a:pt x="401" y="678"/>
                </a:lnTo>
                <a:lnTo>
                  <a:pt x="400" y="677"/>
                </a:lnTo>
                <a:lnTo>
                  <a:pt x="398" y="675"/>
                </a:lnTo>
                <a:lnTo>
                  <a:pt x="396" y="674"/>
                </a:lnTo>
                <a:lnTo>
                  <a:pt x="395" y="674"/>
                </a:lnTo>
                <a:lnTo>
                  <a:pt x="394" y="673"/>
                </a:lnTo>
                <a:lnTo>
                  <a:pt x="393" y="672"/>
                </a:lnTo>
                <a:lnTo>
                  <a:pt x="392" y="671"/>
                </a:lnTo>
                <a:lnTo>
                  <a:pt x="391" y="670"/>
                </a:lnTo>
                <a:lnTo>
                  <a:pt x="390" y="669"/>
                </a:lnTo>
                <a:lnTo>
                  <a:pt x="388" y="667"/>
                </a:lnTo>
                <a:lnTo>
                  <a:pt x="387" y="667"/>
                </a:lnTo>
                <a:lnTo>
                  <a:pt x="386" y="666"/>
                </a:lnTo>
                <a:lnTo>
                  <a:pt x="386" y="665"/>
                </a:lnTo>
                <a:lnTo>
                  <a:pt x="385" y="664"/>
                </a:lnTo>
                <a:lnTo>
                  <a:pt x="384" y="663"/>
                </a:lnTo>
                <a:lnTo>
                  <a:pt x="383" y="662"/>
                </a:lnTo>
                <a:lnTo>
                  <a:pt x="383" y="660"/>
                </a:lnTo>
                <a:lnTo>
                  <a:pt x="383" y="658"/>
                </a:lnTo>
                <a:lnTo>
                  <a:pt x="382" y="656"/>
                </a:lnTo>
                <a:lnTo>
                  <a:pt x="382" y="655"/>
                </a:lnTo>
                <a:lnTo>
                  <a:pt x="381" y="653"/>
                </a:lnTo>
                <a:lnTo>
                  <a:pt x="381" y="650"/>
                </a:lnTo>
                <a:lnTo>
                  <a:pt x="379" y="648"/>
                </a:lnTo>
                <a:lnTo>
                  <a:pt x="378" y="647"/>
                </a:lnTo>
                <a:lnTo>
                  <a:pt x="377" y="646"/>
                </a:lnTo>
                <a:lnTo>
                  <a:pt x="376" y="645"/>
                </a:lnTo>
                <a:lnTo>
                  <a:pt x="375" y="644"/>
                </a:lnTo>
                <a:lnTo>
                  <a:pt x="375" y="642"/>
                </a:lnTo>
                <a:lnTo>
                  <a:pt x="374" y="642"/>
                </a:lnTo>
                <a:lnTo>
                  <a:pt x="374" y="641"/>
                </a:lnTo>
                <a:lnTo>
                  <a:pt x="373" y="640"/>
                </a:lnTo>
                <a:lnTo>
                  <a:pt x="370" y="640"/>
                </a:lnTo>
                <a:lnTo>
                  <a:pt x="368" y="639"/>
                </a:lnTo>
                <a:lnTo>
                  <a:pt x="367" y="639"/>
                </a:lnTo>
                <a:lnTo>
                  <a:pt x="366" y="638"/>
                </a:lnTo>
                <a:lnTo>
                  <a:pt x="364" y="638"/>
                </a:lnTo>
                <a:lnTo>
                  <a:pt x="362" y="638"/>
                </a:lnTo>
                <a:lnTo>
                  <a:pt x="361" y="638"/>
                </a:lnTo>
                <a:lnTo>
                  <a:pt x="360" y="638"/>
                </a:lnTo>
                <a:lnTo>
                  <a:pt x="358" y="639"/>
                </a:lnTo>
                <a:lnTo>
                  <a:pt x="357" y="639"/>
                </a:lnTo>
                <a:lnTo>
                  <a:pt x="356" y="639"/>
                </a:lnTo>
                <a:lnTo>
                  <a:pt x="356" y="640"/>
                </a:lnTo>
                <a:lnTo>
                  <a:pt x="353" y="641"/>
                </a:lnTo>
                <a:lnTo>
                  <a:pt x="353" y="642"/>
                </a:lnTo>
                <a:lnTo>
                  <a:pt x="352" y="644"/>
                </a:lnTo>
                <a:lnTo>
                  <a:pt x="351" y="644"/>
                </a:lnTo>
                <a:lnTo>
                  <a:pt x="350" y="645"/>
                </a:lnTo>
                <a:lnTo>
                  <a:pt x="349" y="646"/>
                </a:lnTo>
                <a:lnTo>
                  <a:pt x="348" y="647"/>
                </a:lnTo>
                <a:lnTo>
                  <a:pt x="348" y="648"/>
                </a:lnTo>
                <a:lnTo>
                  <a:pt x="347" y="649"/>
                </a:lnTo>
                <a:lnTo>
                  <a:pt x="345" y="652"/>
                </a:lnTo>
                <a:lnTo>
                  <a:pt x="345" y="653"/>
                </a:lnTo>
                <a:lnTo>
                  <a:pt x="344" y="654"/>
                </a:lnTo>
                <a:lnTo>
                  <a:pt x="344" y="655"/>
                </a:lnTo>
                <a:lnTo>
                  <a:pt x="344" y="656"/>
                </a:lnTo>
                <a:lnTo>
                  <a:pt x="343" y="657"/>
                </a:lnTo>
                <a:lnTo>
                  <a:pt x="343" y="658"/>
                </a:lnTo>
                <a:lnTo>
                  <a:pt x="343" y="660"/>
                </a:lnTo>
                <a:lnTo>
                  <a:pt x="342" y="662"/>
                </a:lnTo>
                <a:lnTo>
                  <a:pt x="342" y="663"/>
                </a:lnTo>
                <a:lnTo>
                  <a:pt x="341" y="664"/>
                </a:lnTo>
                <a:lnTo>
                  <a:pt x="341" y="665"/>
                </a:lnTo>
                <a:lnTo>
                  <a:pt x="341" y="666"/>
                </a:lnTo>
                <a:lnTo>
                  <a:pt x="340" y="669"/>
                </a:lnTo>
                <a:lnTo>
                  <a:pt x="339" y="670"/>
                </a:lnTo>
                <a:lnTo>
                  <a:pt x="338" y="671"/>
                </a:lnTo>
                <a:lnTo>
                  <a:pt x="338" y="672"/>
                </a:lnTo>
                <a:lnTo>
                  <a:pt x="336" y="674"/>
                </a:lnTo>
                <a:lnTo>
                  <a:pt x="335" y="674"/>
                </a:lnTo>
                <a:lnTo>
                  <a:pt x="334" y="675"/>
                </a:lnTo>
                <a:lnTo>
                  <a:pt x="333" y="677"/>
                </a:lnTo>
                <a:lnTo>
                  <a:pt x="332" y="678"/>
                </a:lnTo>
                <a:lnTo>
                  <a:pt x="331" y="679"/>
                </a:lnTo>
                <a:lnTo>
                  <a:pt x="330" y="679"/>
                </a:lnTo>
                <a:lnTo>
                  <a:pt x="328" y="680"/>
                </a:lnTo>
                <a:lnTo>
                  <a:pt x="327" y="681"/>
                </a:lnTo>
                <a:lnTo>
                  <a:pt x="326" y="682"/>
                </a:lnTo>
                <a:lnTo>
                  <a:pt x="325" y="682"/>
                </a:lnTo>
                <a:lnTo>
                  <a:pt x="324" y="683"/>
                </a:lnTo>
                <a:lnTo>
                  <a:pt x="324" y="685"/>
                </a:lnTo>
                <a:lnTo>
                  <a:pt x="323" y="685"/>
                </a:lnTo>
                <a:lnTo>
                  <a:pt x="322" y="686"/>
                </a:lnTo>
                <a:lnTo>
                  <a:pt x="321" y="687"/>
                </a:lnTo>
                <a:lnTo>
                  <a:pt x="319" y="688"/>
                </a:lnTo>
                <a:lnTo>
                  <a:pt x="318" y="688"/>
                </a:lnTo>
                <a:lnTo>
                  <a:pt x="317" y="689"/>
                </a:lnTo>
                <a:lnTo>
                  <a:pt x="316" y="690"/>
                </a:lnTo>
                <a:lnTo>
                  <a:pt x="315" y="690"/>
                </a:lnTo>
                <a:lnTo>
                  <a:pt x="315" y="691"/>
                </a:lnTo>
                <a:lnTo>
                  <a:pt x="314" y="691"/>
                </a:lnTo>
                <a:lnTo>
                  <a:pt x="313" y="691"/>
                </a:lnTo>
                <a:lnTo>
                  <a:pt x="312" y="691"/>
                </a:lnTo>
                <a:lnTo>
                  <a:pt x="310" y="691"/>
                </a:lnTo>
                <a:lnTo>
                  <a:pt x="308" y="691"/>
                </a:lnTo>
                <a:lnTo>
                  <a:pt x="307" y="690"/>
                </a:lnTo>
                <a:lnTo>
                  <a:pt x="305" y="690"/>
                </a:lnTo>
                <a:lnTo>
                  <a:pt x="304" y="689"/>
                </a:lnTo>
                <a:lnTo>
                  <a:pt x="302" y="689"/>
                </a:lnTo>
                <a:lnTo>
                  <a:pt x="301" y="689"/>
                </a:lnTo>
                <a:lnTo>
                  <a:pt x="300" y="688"/>
                </a:lnTo>
                <a:lnTo>
                  <a:pt x="299" y="688"/>
                </a:lnTo>
                <a:lnTo>
                  <a:pt x="298" y="687"/>
                </a:lnTo>
                <a:lnTo>
                  <a:pt x="297" y="687"/>
                </a:lnTo>
                <a:lnTo>
                  <a:pt x="296" y="686"/>
                </a:lnTo>
                <a:lnTo>
                  <a:pt x="295" y="686"/>
                </a:lnTo>
                <a:lnTo>
                  <a:pt x="293" y="686"/>
                </a:lnTo>
                <a:lnTo>
                  <a:pt x="292" y="685"/>
                </a:lnTo>
                <a:lnTo>
                  <a:pt x="291" y="683"/>
                </a:lnTo>
                <a:lnTo>
                  <a:pt x="290" y="683"/>
                </a:lnTo>
                <a:lnTo>
                  <a:pt x="289" y="682"/>
                </a:lnTo>
                <a:lnTo>
                  <a:pt x="288" y="682"/>
                </a:lnTo>
                <a:lnTo>
                  <a:pt x="287" y="681"/>
                </a:lnTo>
                <a:lnTo>
                  <a:pt x="285" y="680"/>
                </a:lnTo>
                <a:lnTo>
                  <a:pt x="284" y="680"/>
                </a:lnTo>
                <a:lnTo>
                  <a:pt x="283" y="679"/>
                </a:lnTo>
                <a:lnTo>
                  <a:pt x="282" y="678"/>
                </a:lnTo>
                <a:lnTo>
                  <a:pt x="281" y="677"/>
                </a:lnTo>
                <a:lnTo>
                  <a:pt x="281" y="674"/>
                </a:lnTo>
                <a:lnTo>
                  <a:pt x="280" y="674"/>
                </a:lnTo>
                <a:lnTo>
                  <a:pt x="280" y="673"/>
                </a:lnTo>
                <a:lnTo>
                  <a:pt x="279" y="672"/>
                </a:lnTo>
                <a:lnTo>
                  <a:pt x="278" y="671"/>
                </a:lnTo>
                <a:lnTo>
                  <a:pt x="278" y="670"/>
                </a:lnTo>
                <a:lnTo>
                  <a:pt x="276" y="669"/>
                </a:lnTo>
                <a:lnTo>
                  <a:pt x="276" y="667"/>
                </a:lnTo>
                <a:lnTo>
                  <a:pt x="275" y="666"/>
                </a:lnTo>
                <a:lnTo>
                  <a:pt x="275" y="665"/>
                </a:lnTo>
                <a:lnTo>
                  <a:pt x="274" y="664"/>
                </a:lnTo>
                <a:lnTo>
                  <a:pt x="274" y="663"/>
                </a:lnTo>
                <a:lnTo>
                  <a:pt x="273" y="662"/>
                </a:lnTo>
                <a:lnTo>
                  <a:pt x="273" y="661"/>
                </a:lnTo>
                <a:lnTo>
                  <a:pt x="273" y="660"/>
                </a:lnTo>
                <a:lnTo>
                  <a:pt x="272" y="658"/>
                </a:lnTo>
                <a:lnTo>
                  <a:pt x="272" y="657"/>
                </a:lnTo>
                <a:lnTo>
                  <a:pt x="271" y="656"/>
                </a:lnTo>
                <a:lnTo>
                  <a:pt x="271" y="655"/>
                </a:lnTo>
                <a:lnTo>
                  <a:pt x="271" y="653"/>
                </a:lnTo>
                <a:lnTo>
                  <a:pt x="270" y="652"/>
                </a:lnTo>
                <a:lnTo>
                  <a:pt x="270" y="650"/>
                </a:lnTo>
                <a:lnTo>
                  <a:pt x="270" y="649"/>
                </a:lnTo>
                <a:lnTo>
                  <a:pt x="269" y="648"/>
                </a:lnTo>
                <a:lnTo>
                  <a:pt x="269" y="647"/>
                </a:lnTo>
                <a:lnTo>
                  <a:pt x="269" y="646"/>
                </a:lnTo>
                <a:lnTo>
                  <a:pt x="267" y="645"/>
                </a:lnTo>
                <a:lnTo>
                  <a:pt x="267" y="642"/>
                </a:lnTo>
                <a:lnTo>
                  <a:pt x="267" y="641"/>
                </a:lnTo>
                <a:lnTo>
                  <a:pt x="266" y="640"/>
                </a:lnTo>
                <a:lnTo>
                  <a:pt x="266" y="638"/>
                </a:lnTo>
                <a:lnTo>
                  <a:pt x="266" y="637"/>
                </a:lnTo>
                <a:lnTo>
                  <a:pt x="266" y="636"/>
                </a:lnTo>
                <a:lnTo>
                  <a:pt x="266" y="635"/>
                </a:lnTo>
                <a:lnTo>
                  <a:pt x="266" y="633"/>
                </a:lnTo>
                <a:lnTo>
                  <a:pt x="266" y="631"/>
                </a:lnTo>
                <a:lnTo>
                  <a:pt x="266" y="630"/>
                </a:lnTo>
                <a:lnTo>
                  <a:pt x="266" y="629"/>
                </a:lnTo>
                <a:lnTo>
                  <a:pt x="266" y="628"/>
                </a:lnTo>
                <a:lnTo>
                  <a:pt x="266" y="625"/>
                </a:lnTo>
                <a:lnTo>
                  <a:pt x="266" y="624"/>
                </a:lnTo>
                <a:lnTo>
                  <a:pt x="266" y="623"/>
                </a:lnTo>
                <a:lnTo>
                  <a:pt x="266" y="622"/>
                </a:lnTo>
                <a:lnTo>
                  <a:pt x="266" y="621"/>
                </a:lnTo>
                <a:lnTo>
                  <a:pt x="266" y="620"/>
                </a:lnTo>
                <a:lnTo>
                  <a:pt x="267" y="619"/>
                </a:lnTo>
                <a:lnTo>
                  <a:pt x="267" y="617"/>
                </a:lnTo>
                <a:lnTo>
                  <a:pt x="269" y="616"/>
                </a:lnTo>
                <a:lnTo>
                  <a:pt x="269" y="615"/>
                </a:lnTo>
                <a:lnTo>
                  <a:pt x="270" y="614"/>
                </a:lnTo>
                <a:lnTo>
                  <a:pt x="271" y="613"/>
                </a:lnTo>
                <a:lnTo>
                  <a:pt x="272" y="612"/>
                </a:lnTo>
                <a:lnTo>
                  <a:pt x="273" y="611"/>
                </a:lnTo>
                <a:lnTo>
                  <a:pt x="275" y="610"/>
                </a:lnTo>
                <a:lnTo>
                  <a:pt x="278" y="610"/>
                </a:lnTo>
                <a:lnTo>
                  <a:pt x="279" y="608"/>
                </a:lnTo>
                <a:lnTo>
                  <a:pt x="281" y="608"/>
                </a:lnTo>
                <a:lnTo>
                  <a:pt x="283" y="610"/>
                </a:lnTo>
                <a:lnTo>
                  <a:pt x="284" y="610"/>
                </a:lnTo>
                <a:lnTo>
                  <a:pt x="285" y="610"/>
                </a:lnTo>
                <a:lnTo>
                  <a:pt x="287" y="610"/>
                </a:lnTo>
                <a:lnTo>
                  <a:pt x="289" y="610"/>
                </a:lnTo>
                <a:lnTo>
                  <a:pt x="290" y="610"/>
                </a:lnTo>
                <a:lnTo>
                  <a:pt x="291" y="611"/>
                </a:lnTo>
                <a:lnTo>
                  <a:pt x="292" y="610"/>
                </a:lnTo>
                <a:lnTo>
                  <a:pt x="293" y="610"/>
                </a:lnTo>
                <a:lnTo>
                  <a:pt x="295" y="610"/>
                </a:lnTo>
                <a:lnTo>
                  <a:pt x="297" y="610"/>
                </a:lnTo>
                <a:lnTo>
                  <a:pt x="298" y="608"/>
                </a:lnTo>
                <a:lnTo>
                  <a:pt x="300" y="608"/>
                </a:lnTo>
                <a:lnTo>
                  <a:pt x="302" y="607"/>
                </a:lnTo>
                <a:lnTo>
                  <a:pt x="304" y="606"/>
                </a:lnTo>
                <a:lnTo>
                  <a:pt x="306" y="605"/>
                </a:lnTo>
                <a:lnTo>
                  <a:pt x="307" y="605"/>
                </a:lnTo>
                <a:lnTo>
                  <a:pt x="308" y="604"/>
                </a:lnTo>
                <a:lnTo>
                  <a:pt x="309" y="603"/>
                </a:lnTo>
                <a:lnTo>
                  <a:pt x="310" y="603"/>
                </a:lnTo>
                <a:lnTo>
                  <a:pt x="312" y="602"/>
                </a:lnTo>
                <a:lnTo>
                  <a:pt x="313" y="600"/>
                </a:lnTo>
                <a:lnTo>
                  <a:pt x="314" y="600"/>
                </a:lnTo>
                <a:lnTo>
                  <a:pt x="315" y="599"/>
                </a:lnTo>
                <a:lnTo>
                  <a:pt x="316" y="598"/>
                </a:lnTo>
                <a:lnTo>
                  <a:pt x="317" y="597"/>
                </a:lnTo>
                <a:lnTo>
                  <a:pt x="318" y="597"/>
                </a:lnTo>
                <a:lnTo>
                  <a:pt x="318" y="596"/>
                </a:lnTo>
                <a:lnTo>
                  <a:pt x="319" y="595"/>
                </a:lnTo>
                <a:lnTo>
                  <a:pt x="321" y="594"/>
                </a:lnTo>
                <a:lnTo>
                  <a:pt x="322" y="594"/>
                </a:lnTo>
                <a:lnTo>
                  <a:pt x="323" y="593"/>
                </a:lnTo>
                <a:lnTo>
                  <a:pt x="324" y="591"/>
                </a:lnTo>
                <a:lnTo>
                  <a:pt x="325" y="590"/>
                </a:lnTo>
                <a:lnTo>
                  <a:pt x="326" y="589"/>
                </a:lnTo>
                <a:lnTo>
                  <a:pt x="327" y="589"/>
                </a:lnTo>
                <a:lnTo>
                  <a:pt x="328" y="588"/>
                </a:lnTo>
                <a:lnTo>
                  <a:pt x="330" y="587"/>
                </a:lnTo>
                <a:lnTo>
                  <a:pt x="331" y="587"/>
                </a:lnTo>
                <a:lnTo>
                  <a:pt x="332" y="586"/>
                </a:lnTo>
                <a:lnTo>
                  <a:pt x="333" y="585"/>
                </a:lnTo>
                <a:lnTo>
                  <a:pt x="334" y="585"/>
                </a:lnTo>
                <a:lnTo>
                  <a:pt x="335" y="583"/>
                </a:lnTo>
                <a:lnTo>
                  <a:pt x="336" y="582"/>
                </a:lnTo>
                <a:lnTo>
                  <a:pt x="338" y="582"/>
                </a:lnTo>
                <a:lnTo>
                  <a:pt x="340" y="581"/>
                </a:lnTo>
                <a:lnTo>
                  <a:pt x="341" y="580"/>
                </a:lnTo>
                <a:lnTo>
                  <a:pt x="342" y="580"/>
                </a:lnTo>
                <a:lnTo>
                  <a:pt x="343" y="579"/>
                </a:lnTo>
                <a:lnTo>
                  <a:pt x="344" y="579"/>
                </a:lnTo>
                <a:lnTo>
                  <a:pt x="345" y="578"/>
                </a:lnTo>
                <a:lnTo>
                  <a:pt x="348" y="578"/>
                </a:lnTo>
                <a:lnTo>
                  <a:pt x="349" y="577"/>
                </a:lnTo>
                <a:lnTo>
                  <a:pt x="350" y="577"/>
                </a:lnTo>
                <a:lnTo>
                  <a:pt x="351" y="577"/>
                </a:lnTo>
                <a:lnTo>
                  <a:pt x="352" y="575"/>
                </a:lnTo>
                <a:lnTo>
                  <a:pt x="353" y="575"/>
                </a:lnTo>
                <a:lnTo>
                  <a:pt x="355" y="574"/>
                </a:lnTo>
                <a:lnTo>
                  <a:pt x="357" y="574"/>
                </a:lnTo>
                <a:lnTo>
                  <a:pt x="358" y="574"/>
                </a:lnTo>
                <a:lnTo>
                  <a:pt x="359" y="573"/>
                </a:lnTo>
                <a:lnTo>
                  <a:pt x="360" y="573"/>
                </a:lnTo>
                <a:lnTo>
                  <a:pt x="361" y="573"/>
                </a:lnTo>
                <a:lnTo>
                  <a:pt x="362" y="572"/>
                </a:lnTo>
                <a:lnTo>
                  <a:pt x="364" y="572"/>
                </a:lnTo>
                <a:lnTo>
                  <a:pt x="365" y="571"/>
                </a:lnTo>
                <a:lnTo>
                  <a:pt x="366" y="571"/>
                </a:lnTo>
                <a:lnTo>
                  <a:pt x="367" y="571"/>
                </a:lnTo>
                <a:lnTo>
                  <a:pt x="368" y="570"/>
                </a:lnTo>
                <a:lnTo>
                  <a:pt x="369" y="570"/>
                </a:lnTo>
                <a:lnTo>
                  <a:pt x="371" y="569"/>
                </a:lnTo>
                <a:lnTo>
                  <a:pt x="373" y="569"/>
                </a:lnTo>
                <a:lnTo>
                  <a:pt x="374" y="568"/>
                </a:lnTo>
                <a:lnTo>
                  <a:pt x="375" y="568"/>
                </a:lnTo>
                <a:lnTo>
                  <a:pt x="376" y="566"/>
                </a:lnTo>
                <a:lnTo>
                  <a:pt x="378" y="565"/>
                </a:lnTo>
                <a:lnTo>
                  <a:pt x="378" y="564"/>
                </a:lnTo>
                <a:lnTo>
                  <a:pt x="379" y="563"/>
                </a:lnTo>
                <a:lnTo>
                  <a:pt x="381" y="562"/>
                </a:lnTo>
                <a:lnTo>
                  <a:pt x="382" y="560"/>
                </a:lnTo>
                <a:lnTo>
                  <a:pt x="383" y="558"/>
                </a:lnTo>
                <a:lnTo>
                  <a:pt x="384" y="557"/>
                </a:lnTo>
                <a:lnTo>
                  <a:pt x="384" y="556"/>
                </a:lnTo>
                <a:lnTo>
                  <a:pt x="385" y="554"/>
                </a:lnTo>
                <a:lnTo>
                  <a:pt x="386" y="552"/>
                </a:lnTo>
                <a:lnTo>
                  <a:pt x="386" y="550"/>
                </a:lnTo>
                <a:lnTo>
                  <a:pt x="386" y="549"/>
                </a:lnTo>
                <a:lnTo>
                  <a:pt x="386" y="548"/>
                </a:lnTo>
                <a:lnTo>
                  <a:pt x="386" y="547"/>
                </a:lnTo>
                <a:lnTo>
                  <a:pt x="386" y="546"/>
                </a:lnTo>
                <a:lnTo>
                  <a:pt x="387" y="545"/>
                </a:lnTo>
                <a:lnTo>
                  <a:pt x="387" y="544"/>
                </a:lnTo>
                <a:lnTo>
                  <a:pt x="387" y="541"/>
                </a:lnTo>
                <a:lnTo>
                  <a:pt x="387" y="540"/>
                </a:lnTo>
                <a:lnTo>
                  <a:pt x="387" y="539"/>
                </a:lnTo>
                <a:lnTo>
                  <a:pt x="387" y="538"/>
                </a:lnTo>
                <a:lnTo>
                  <a:pt x="387" y="537"/>
                </a:lnTo>
                <a:lnTo>
                  <a:pt x="387" y="536"/>
                </a:lnTo>
                <a:lnTo>
                  <a:pt x="387" y="535"/>
                </a:lnTo>
                <a:lnTo>
                  <a:pt x="387" y="533"/>
                </a:lnTo>
                <a:lnTo>
                  <a:pt x="386" y="531"/>
                </a:lnTo>
                <a:lnTo>
                  <a:pt x="386" y="530"/>
                </a:lnTo>
                <a:lnTo>
                  <a:pt x="386" y="529"/>
                </a:lnTo>
                <a:lnTo>
                  <a:pt x="386" y="528"/>
                </a:lnTo>
                <a:lnTo>
                  <a:pt x="385" y="527"/>
                </a:lnTo>
                <a:lnTo>
                  <a:pt x="385" y="526"/>
                </a:lnTo>
                <a:lnTo>
                  <a:pt x="385" y="524"/>
                </a:lnTo>
                <a:lnTo>
                  <a:pt x="383" y="521"/>
                </a:lnTo>
                <a:lnTo>
                  <a:pt x="383" y="520"/>
                </a:lnTo>
                <a:lnTo>
                  <a:pt x="382" y="519"/>
                </a:lnTo>
                <a:lnTo>
                  <a:pt x="382" y="518"/>
                </a:lnTo>
                <a:lnTo>
                  <a:pt x="381" y="515"/>
                </a:lnTo>
                <a:lnTo>
                  <a:pt x="379" y="514"/>
                </a:lnTo>
                <a:lnTo>
                  <a:pt x="378" y="513"/>
                </a:lnTo>
                <a:lnTo>
                  <a:pt x="378" y="511"/>
                </a:lnTo>
                <a:lnTo>
                  <a:pt x="377" y="508"/>
                </a:lnTo>
                <a:lnTo>
                  <a:pt x="377" y="507"/>
                </a:lnTo>
                <a:lnTo>
                  <a:pt x="377" y="506"/>
                </a:lnTo>
                <a:lnTo>
                  <a:pt x="376" y="505"/>
                </a:lnTo>
                <a:lnTo>
                  <a:pt x="376" y="503"/>
                </a:lnTo>
                <a:lnTo>
                  <a:pt x="376" y="502"/>
                </a:lnTo>
                <a:lnTo>
                  <a:pt x="376" y="501"/>
                </a:lnTo>
                <a:lnTo>
                  <a:pt x="376" y="499"/>
                </a:lnTo>
                <a:lnTo>
                  <a:pt x="375" y="499"/>
                </a:lnTo>
                <a:lnTo>
                  <a:pt x="375" y="498"/>
                </a:lnTo>
                <a:lnTo>
                  <a:pt x="375" y="497"/>
                </a:lnTo>
                <a:lnTo>
                  <a:pt x="375" y="495"/>
                </a:lnTo>
                <a:lnTo>
                  <a:pt x="375" y="494"/>
                </a:lnTo>
                <a:lnTo>
                  <a:pt x="374" y="491"/>
                </a:lnTo>
                <a:lnTo>
                  <a:pt x="374" y="490"/>
                </a:lnTo>
                <a:lnTo>
                  <a:pt x="374" y="488"/>
                </a:lnTo>
                <a:lnTo>
                  <a:pt x="374" y="486"/>
                </a:lnTo>
                <a:lnTo>
                  <a:pt x="373" y="486"/>
                </a:lnTo>
                <a:lnTo>
                  <a:pt x="373" y="485"/>
                </a:lnTo>
                <a:lnTo>
                  <a:pt x="373" y="483"/>
                </a:lnTo>
                <a:lnTo>
                  <a:pt x="373" y="481"/>
                </a:lnTo>
                <a:lnTo>
                  <a:pt x="373" y="480"/>
                </a:lnTo>
                <a:lnTo>
                  <a:pt x="373" y="479"/>
                </a:lnTo>
                <a:lnTo>
                  <a:pt x="371" y="478"/>
                </a:lnTo>
                <a:lnTo>
                  <a:pt x="371" y="476"/>
                </a:lnTo>
                <a:lnTo>
                  <a:pt x="370" y="474"/>
                </a:lnTo>
                <a:lnTo>
                  <a:pt x="370" y="473"/>
                </a:lnTo>
                <a:lnTo>
                  <a:pt x="370" y="472"/>
                </a:lnTo>
                <a:lnTo>
                  <a:pt x="370" y="471"/>
                </a:lnTo>
                <a:lnTo>
                  <a:pt x="370" y="470"/>
                </a:lnTo>
                <a:lnTo>
                  <a:pt x="370" y="469"/>
                </a:lnTo>
                <a:lnTo>
                  <a:pt x="370" y="468"/>
                </a:lnTo>
                <a:lnTo>
                  <a:pt x="370" y="466"/>
                </a:lnTo>
                <a:lnTo>
                  <a:pt x="371" y="465"/>
                </a:lnTo>
                <a:lnTo>
                  <a:pt x="371" y="463"/>
                </a:lnTo>
                <a:lnTo>
                  <a:pt x="373" y="461"/>
                </a:lnTo>
                <a:lnTo>
                  <a:pt x="373" y="460"/>
                </a:lnTo>
                <a:lnTo>
                  <a:pt x="374" y="457"/>
                </a:lnTo>
                <a:lnTo>
                  <a:pt x="374" y="456"/>
                </a:lnTo>
                <a:lnTo>
                  <a:pt x="375" y="455"/>
                </a:lnTo>
                <a:lnTo>
                  <a:pt x="376" y="453"/>
                </a:lnTo>
                <a:lnTo>
                  <a:pt x="377" y="452"/>
                </a:lnTo>
                <a:lnTo>
                  <a:pt x="377" y="451"/>
                </a:lnTo>
                <a:lnTo>
                  <a:pt x="378" y="449"/>
                </a:lnTo>
                <a:lnTo>
                  <a:pt x="378" y="448"/>
                </a:lnTo>
                <a:lnTo>
                  <a:pt x="378" y="447"/>
                </a:lnTo>
                <a:lnTo>
                  <a:pt x="379" y="445"/>
                </a:lnTo>
                <a:lnTo>
                  <a:pt x="381" y="443"/>
                </a:lnTo>
                <a:lnTo>
                  <a:pt x="382" y="441"/>
                </a:lnTo>
                <a:lnTo>
                  <a:pt x="383" y="439"/>
                </a:lnTo>
                <a:lnTo>
                  <a:pt x="383" y="438"/>
                </a:lnTo>
                <a:lnTo>
                  <a:pt x="383" y="437"/>
                </a:lnTo>
                <a:lnTo>
                  <a:pt x="384" y="436"/>
                </a:lnTo>
                <a:lnTo>
                  <a:pt x="384" y="435"/>
                </a:lnTo>
                <a:lnTo>
                  <a:pt x="384" y="434"/>
                </a:lnTo>
                <a:lnTo>
                  <a:pt x="384" y="432"/>
                </a:lnTo>
                <a:lnTo>
                  <a:pt x="384" y="431"/>
                </a:lnTo>
                <a:lnTo>
                  <a:pt x="384" y="430"/>
                </a:lnTo>
                <a:lnTo>
                  <a:pt x="384" y="429"/>
                </a:lnTo>
                <a:lnTo>
                  <a:pt x="384" y="428"/>
                </a:lnTo>
                <a:lnTo>
                  <a:pt x="384" y="427"/>
                </a:lnTo>
                <a:lnTo>
                  <a:pt x="384" y="426"/>
                </a:lnTo>
                <a:lnTo>
                  <a:pt x="383" y="426"/>
                </a:lnTo>
                <a:lnTo>
                  <a:pt x="383" y="423"/>
                </a:lnTo>
                <a:lnTo>
                  <a:pt x="383" y="420"/>
                </a:lnTo>
                <a:lnTo>
                  <a:pt x="383" y="419"/>
                </a:lnTo>
                <a:lnTo>
                  <a:pt x="383" y="418"/>
                </a:lnTo>
                <a:lnTo>
                  <a:pt x="382" y="416"/>
                </a:lnTo>
                <a:lnTo>
                  <a:pt x="382" y="415"/>
                </a:lnTo>
                <a:lnTo>
                  <a:pt x="382" y="414"/>
                </a:lnTo>
                <a:lnTo>
                  <a:pt x="382" y="413"/>
                </a:lnTo>
                <a:lnTo>
                  <a:pt x="382" y="412"/>
                </a:lnTo>
                <a:lnTo>
                  <a:pt x="382" y="411"/>
                </a:lnTo>
                <a:lnTo>
                  <a:pt x="382" y="409"/>
                </a:lnTo>
                <a:lnTo>
                  <a:pt x="382" y="407"/>
                </a:lnTo>
                <a:lnTo>
                  <a:pt x="381" y="404"/>
                </a:lnTo>
                <a:lnTo>
                  <a:pt x="381" y="403"/>
                </a:lnTo>
                <a:lnTo>
                  <a:pt x="379" y="401"/>
                </a:lnTo>
                <a:lnTo>
                  <a:pt x="379" y="399"/>
                </a:lnTo>
                <a:lnTo>
                  <a:pt x="378" y="399"/>
                </a:lnTo>
                <a:lnTo>
                  <a:pt x="378" y="398"/>
                </a:lnTo>
                <a:lnTo>
                  <a:pt x="378" y="397"/>
                </a:lnTo>
                <a:lnTo>
                  <a:pt x="377" y="396"/>
                </a:lnTo>
                <a:lnTo>
                  <a:pt x="377" y="395"/>
                </a:lnTo>
                <a:lnTo>
                  <a:pt x="377" y="394"/>
                </a:lnTo>
                <a:lnTo>
                  <a:pt x="376" y="391"/>
                </a:lnTo>
                <a:lnTo>
                  <a:pt x="375" y="390"/>
                </a:lnTo>
                <a:lnTo>
                  <a:pt x="375" y="389"/>
                </a:lnTo>
                <a:lnTo>
                  <a:pt x="374" y="388"/>
                </a:lnTo>
                <a:lnTo>
                  <a:pt x="374" y="387"/>
                </a:lnTo>
                <a:lnTo>
                  <a:pt x="373" y="386"/>
                </a:lnTo>
                <a:lnTo>
                  <a:pt x="373" y="385"/>
                </a:lnTo>
                <a:lnTo>
                  <a:pt x="371" y="382"/>
                </a:lnTo>
                <a:lnTo>
                  <a:pt x="371" y="380"/>
                </a:lnTo>
                <a:lnTo>
                  <a:pt x="370" y="379"/>
                </a:lnTo>
                <a:lnTo>
                  <a:pt x="370" y="377"/>
                </a:lnTo>
                <a:lnTo>
                  <a:pt x="371" y="376"/>
                </a:lnTo>
                <a:lnTo>
                  <a:pt x="371" y="373"/>
                </a:lnTo>
                <a:lnTo>
                  <a:pt x="371" y="372"/>
                </a:lnTo>
                <a:lnTo>
                  <a:pt x="373" y="371"/>
                </a:lnTo>
                <a:lnTo>
                  <a:pt x="373" y="369"/>
                </a:lnTo>
                <a:lnTo>
                  <a:pt x="374" y="368"/>
                </a:lnTo>
                <a:lnTo>
                  <a:pt x="374" y="367"/>
                </a:lnTo>
                <a:lnTo>
                  <a:pt x="375" y="365"/>
                </a:lnTo>
                <a:lnTo>
                  <a:pt x="375" y="364"/>
                </a:lnTo>
                <a:lnTo>
                  <a:pt x="375" y="362"/>
                </a:lnTo>
                <a:lnTo>
                  <a:pt x="376" y="361"/>
                </a:lnTo>
                <a:lnTo>
                  <a:pt x="376" y="360"/>
                </a:lnTo>
                <a:lnTo>
                  <a:pt x="377" y="359"/>
                </a:lnTo>
                <a:lnTo>
                  <a:pt x="378" y="356"/>
                </a:lnTo>
                <a:lnTo>
                  <a:pt x="378" y="355"/>
                </a:lnTo>
                <a:lnTo>
                  <a:pt x="379" y="354"/>
                </a:lnTo>
                <a:lnTo>
                  <a:pt x="381" y="353"/>
                </a:lnTo>
                <a:lnTo>
                  <a:pt x="381" y="352"/>
                </a:lnTo>
                <a:lnTo>
                  <a:pt x="382" y="351"/>
                </a:lnTo>
                <a:lnTo>
                  <a:pt x="382" y="349"/>
                </a:lnTo>
                <a:lnTo>
                  <a:pt x="383" y="348"/>
                </a:lnTo>
                <a:lnTo>
                  <a:pt x="384" y="347"/>
                </a:lnTo>
                <a:lnTo>
                  <a:pt x="385" y="346"/>
                </a:lnTo>
                <a:lnTo>
                  <a:pt x="387" y="344"/>
                </a:lnTo>
                <a:lnTo>
                  <a:pt x="388" y="343"/>
                </a:lnTo>
                <a:lnTo>
                  <a:pt x="388" y="342"/>
                </a:lnTo>
                <a:lnTo>
                  <a:pt x="390" y="342"/>
                </a:lnTo>
                <a:lnTo>
                  <a:pt x="390" y="340"/>
                </a:lnTo>
                <a:lnTo>
                  <a:pt x="391" y="339"/>
                </a:lnTo>
                <a:lnTo>
                  <a:pt x="391" y="338"/>
                </a:lnTo>
                <a:lnTo>
                  <a:pt x="392" y="337"/>
                </a:lnTo>
                <a:lnTo>
                  <a:pt x="392" y="336"/>
                </a:lnTo>
                <a:lnTo>
                  <a:pt x="392" y="334"/>
                </a:lnTo>
                <a:lnTo>
                  <a:pt x="392" y="332"/>
                </a:lnTo>
                <a:lnTo>
                  <a:pt x="392" y="331"/>
                </a:lnTo>
                <a:lnTo>
                  <a:pt x="393" y="330"/>
                </a:lnTo>
                <a:lnTo>
                  <a:pt x="393" y="329"/>
                </a:lnTo>
                <a:lnTo>
                  <a:pt x="393" y="327"/>
                </a:lnTo>
                <a:lnTo>
                  <a:pt x="394" y="326"/>
                </a:lnTo>
                <a:lnTo>
                  <a:pt x="394" y="323"/>
                </a:lnTo>
                <a:lnTo>
                  <a:pt x="395" y="322"/>
                </a:lnTo>
                <a:lnTo>
                  <a:pt x="395" y="321"/>
                </a:lnTo>
                <a:lnTo>
                  <a:pt x="396" y="320"/>
                </a:lnTo>
                <a:lnTo>
                  <a:pt x="396" y="319"/>
                </a:lnTo>
                <a:lnTo>
                  <a:pt x="398" y="318"/>
                </a:lnTo>
                <a:lnTo>
                  <a:pt x="398" y="317"/>
                </a:lnTo>
                <a:lnTo>
                  <a:pt x="399" y="315"/>
                </a:lnTo>
                <a:lnTo>
                  <a:pt x="399" y="314"/>
                </a:lnTo>
                <a:lnTo>
                  <a:pt x="400" y="314"/>
                </a:lnTo>
                <a:lnTo>
                  <a:pt x="400" y="313"/>
                </a:lnTo>
                <a:lnTo>
                  <a:pt x="401" y="311"/>
                </a:lnTo>
                <a:lnTo>
                  <a:pt x="401" y="310"/>
                </a:lnTo>
                <a:lnTo>
                  <a:pt x="402" y="309"/>
                </a:lnTo>
                <a:lnTo>
                  <a:pt x="403" y="307"/>
                </a:lnTo>
                <a:lnTo>
                  <a:pt x="404" y="306"/>
                </a:lnTo>
                <a:lnTo>
                  <a:pt x="405" y="305"/>
                </a:lnTo>
                <a:lnTo>
                  <a:pt x="407" y="304"/>
                </a:lnTo>
                <a:lnTo>
                  <a:pt x="408" y="303"/>
                </a:lnTo>
                <a:lnTo>
                  <a:pt x="409" y="302"/>
                </a:lnTo>
                <a:lnTo>
                  <a:pt x="410" y="302"/>
                </a:lnTo>
                <a:lnTo>
                  <a:pt x="411" y="302"/>
                </a:lnTo>
                <a:lnTo>
                  <a:pt x="412" y="301"/>
                </a:lnTo>
                <a:lnTo>
                  <a:pt x="413" y="301"/>
                </a:lnTo>
                <a:lnTo>
                  <a:pt x="414" y="299"/>
                </a:lnTo>
                <a:lnTo>
                  <a:pt x="416" y="299"/>
                </a:lnTo>
                <a:lnTo>
                  <a:pt x="417" y="299"/>
                </a:lnTo>
                <a:lnTo>
                  <a:pt x="417" y="298"/>
                </a:lnTo>
                <a:lnTo>
                  <a:pt x="418" y="298"/>
                </a:lnTo>
                <a:lnTo>
                  <a:pt x="418" y="297"/>
                </a:lnTo>
                <a:lnTo>
                  <a:pt x="419" y="296"/>
                </a:lnTo>
                <a:lnTo>
                  <a:pt x="420" y="295"/>
                </a:lnTo>
                <a:lnTo>
                  <a:pt x="421" y="293"/>
                </a:lnTo>
                <a:lnTo>
                  <a:pt x="421" y="292"/>
                </a:lnTo>
                <a:lnTo>
                  <a:pt x="422" y="292"/>
                </a:lnTo>
                <a:lnTo>
                  <a:pt x="424" y="290"/>
                </a:lnTo>
                <a:lnTo>
                  <a:pt x="424" y="289"/>
                </a:lnTo>
                <a:lnTo>
                  <a:pt x="425" y="288"/>
                </a:lnTo>
                <a:lnTo>
                  <a:pt x="426" y="287"/>
                </a:lnTo>
                <a:lnTo>
                  <a:pt x="427" y="286"/>
                </a:lnTo>
                <a:lnTo>
                  <a:pt x="428" y="285"/>
                </a:lnTo>
                <a:lnTo>
                  <a:pt x="429" y="284"/>
                </a:lnTo>
                <a:lnTo>
                  <a:pt x="429" y="282"/>
                </a:lnTo>
                <a:lnTo>
                  <a:pt x="429" y="281"/>
                </a:lnTo>
                <a:lnTo>
                  <a:pt x="430" y="280"/>
                </a:lnTo>
                <a:lnTo>
                  <a:pt x="430" y="279"/>
                </a:lnTo>
                <a:lnTo>
                  <a:pt x="430" y="278"/>
                </a:lnTo>
                <a:lnTo>
                  <a:pt x="431" y="277"/>
                </a:lnTo>
                <a:lnTo>
                  <a:pt x="431" y="276"/>
                </a:lnTo>
                <a:lnTo>
                  <a:pt x="431" y="273"/>
                </a:lnTo>
                <a:lnTo>
                  <a:pt x="431" y="272"/>
                </a:lnTo>
                <a:lnTo>
                  <a:pt x="431" y="270"/>
                </a:lnTo>
                <a:lnTo>
                  <a:pt x="431" y="269"/>
                </a:lnTo>
                <a:lnTo>
                  <a:pt x="431" y="268"/>
                </a:lnTo>
                <a:lnTo>
                  <a:pt x="431" y="265"/>
                </a:lnTo>
                <a:lnTo>
                  <a:pt x="431" y="262"/>
                </a:lnTo>
                <a:lnTo>
                  <a:pt x="431" y="261"/>
                </a:lnTo>
                <a:lnTo>
                  <a:pt x="430" y="261"/>
                </a:lnTo>
                <a:lnTo>
                  <a:pt x="430" y="259"/>
                </a:lnTo>
                <a:lnTo>
                  <a:pt x="429" y="257"/>
                </a:lnTo>
                <a:lnTo>
                  <a:pt x="429" y="255"/>
                </a:lnTo>
                <a:lnTo>
                  <a:pt x="428" y="254"/>
                </a:lnTo>
                <a:lnTo>
                  <a:pt x="428" y="253"/>
                </a:lnTo>
                <a:lnTo>
                  <a:pt x="427" y="253"/>
                </a:lnTo>
                <a:lnTo>
                  <a:pt x="427" y="252"/>
                </a:lnTo>
                <a:lnTo>
                  <a:pt x="426" y="251"/>
                </a:lnTo>
                <a:lnTo>
                  <a:pt x="425" y="250"/>
                </a:lnTo>
                <a:lnTo>
                  <a:pt x="424" y="250"/>
                </a:lnTo>
                <a:lnTo>
                  <a:pt x="422" y="248"/>
                </a:lnTo>
                <a:lnTo>
                  <a:pt x="421" y="247"/>
                </a:lnTo>
                <a:lnTo>
                  <a:pt x="420" y="246"/>
                </a:lnTo>
                <a:lnTo>
                  <a:pt x="419" y="245"/>
                </a:lnTo>
                <a:lnTo>
                  <a:pt x="418" y="244"/>
                </a:lnTo>
                <a:lnTo>
                  <a:pt x="417" y="243"/>
                </a:lnTo>
                <a:lnTo>
                  <a:pt x="416" y="242"/>
                </a:lnTo>
                <a:lnTo>
                  <a:pt x="414" y="240"/>
                </a:lnTo>
                <a:lnTo>
                  <a:pt x="413" y="239"/>
                </a:lnTo>
                <a:lnTo>
                  <a:pt x="412" y="238"/>
                </a:lnTo>
                <a:lnTo>
                  <a:pt x="411" y="238"/>
                </a:lnTo>
                <a:lnTo>
                  <a:pt x="410" y="237"/>
                </a:lnTo>
                <a:lnTo>
                  <a:pt x="410" y="236"/>
                </a:lnTo>
                <a:lnTo>
                  <a:pt x="409" y="235"/>
                </a:lnTo>
                <a:lnTo>
                  <a:pt x="408" y="235"/>
                </a:lnTo>
                <a:lnTo>
                  <a:pt x="407" y="234"/>
                </a:lnTo>
                <a:lnTo>
                  <a:pt x="405" y="232"/>
                </a:lnTo>
                <a:lnTo>
                  <a:pt x="404" y="231"/>
                </a:lnTo>
                <a:lnTo>
                  <a:pt x="404" y="230"/>
                </a:lnTo>
                <a:lnTo>
                  <a:pt x="403" y="229"/>
                </a:lnTo>
                <a:lnTo>
                  <a:pt x="402" y="228"/>
                </a:lnTo>
                <a:lnTo>
                  <a:pt x="401" y="227"/>
                </a:lnTo>
                <a:lnTo>
                  <a:pt x="400" y="226"/>
                </a:lnTo>
                <a:lnTo>
                  <a:pt x="400" y="223"/>
                </a:lnTo>
                <a:lnTo>
                  <a:pt x="399" y="222"/>
                </a:lnTo>
                <a:lnTo>
                  <a:pt x="399" y="221"/>
                </a:lnTo>
                <a:lnTo>
                  <a:pt x="398" y="220"/>
                </a:lnTo>
                <a:lnTo>
                  <a:pt x="398" y="218"/>
                </a:lnTo>
                <a:lnTo>
                  <a:pt x="398" y="217"/>
                </a:lnTo>
                <a:lnTo>
                  <a:pt x="398" y="215"/>
                </a:lnTo>
                <a:lnTo>
                  <a:pt x="396" y="214"/>
                </a:lnTo>
                <a:lnTo>
                  <a:pt x="396" y="213"/>
                </a:lnTo>
                <a:lnTo>
                  <a:pt x="396" y="212"/>
                </a:lnTo>
                <a:lnTo>
                  <a:pt x="396" y="210"/>
                </a:lnTo>
                <a:lnTo>
                  <a:pt x="396" y="209"/>
                </a:lnTo>
                <a:lnTo>
                  <a:pt x="396" y="207"/>
                </a:lnTo>
                <a:lnTo>
                  <a:pt x="398" y="205"/>
                </a:lnTo>
                <a:lnTo>
                  <a:pt x="398" y="204"/>
                </a:lnTo>
                <a:lnTo>
                  <a:pt x="398" y="203"/>
                </a:lnTo>
                <a:lnTo>
                  <a:pt x="398" y="202"/>
                </a:lnTo>
                <a:lnTo>
                  <a:pt x="399" y="201"/>
                </a:lnTo>
                <a:lnTo>
                  <a:pt x="399" y="198"/>
                </a:lnTo>
                <a:lnTo>
                  <a:pt x="399" y="197"/>
                </a:lnTo>
                <a:lnTo>
                  <a:pt x="400" y="196"/>
                </a:lnTo>
                <a:lnTo>
                  <a:pt x="400" y="195"/>
                </a:lnTo>
                <a:lnTo>
                  <a:pt x="401" y="194"/>
                </a:lnTo>
                <a:lnTo>
                  <a:pt x="401" y="192"/>
                </a:lnTo>
                <a:lnTo>
                  <a:pt x="402" y="190"/>
                </a:lnTo>
                <a:lnTo>
                  <a:pt x="402" y="188"/>
                </a:lnTo>
                <a:lnTo>
                  <a:pt x="403" y="188"/>
                </a:lnTo>
                <a:lnTo>
                  <a:pt x="403" y="187"/>
                </a:lnTo>
                <a:lnTo>
                  <a:pt x="403" y="186"/>
                </a:lnTo>
                <a:lnTo>
                  <a:pt x="404" y="185"/>
                </a:lnTo>
                <a:lnTo>
                  <a:pt x="404" y="184"/>
                </a:lnTo>
                <a:lnTo>
                  <a:pt x="405" y="183"/>
                </a:lnTo>
                <a:lnTo>
                  <a:pt x="405" y="181"/>
                </a:lnTo>
                <a:lnTo>
                  <a:pt x="405" y="180"/>
                </a:lnTo>
                <a:lnTo>
                  <a:pt x="407" y="180"/>
                </a:lnTo>
                <a:lnTo>
                  <a:pt x="407" y="179"/>
                </a:lnTo>
                <a:lnTo>
                  <a:pt x="407" y="178"/>
                </a:lnTo>
                <a:lnTo>
                  <a:pt x="407" y="177"/>
                </a:lnTo>
                <a:lnTo>
                  <a:pt x="408" y="176"/>
                </a:lnTo>
                <a:lnTo>
                  <a:pt x="408" y="175"/>
                </a:lnTo>
                <a:lnTo>
                  <a:pt x="408" y="172"/>
                </a:lnTo>
                <a:lnTo>
                  <a:pt x="409" y="170"/>
                </a:lnTo>
                <a:lnTo>
                  <a:pt x="409" y="168"/>
                </a:lnTo>
                <a:lnTo>
                  <a:pt x="409" y="167"/>
                </a:lnTo>
                <a:lnTo>
                  <a:pt x="410" y="165"/>
                </a:lnTo>
                <a:lnTo>
                  <a:pt x="410" y="163"/>
                </a:lnTo>
                <a:lnTo>
                  <a:pt x="410" y="160"/>
                </a:lnTo>
                <a:lnTo>
                  <a:pt x="410" y="159"/>
                </a:lnTo>
                <a:lnTo>
                  <a:pt x="411" y="156"/>
                </a:lnTo>
                <a:lnTo>
                  <a:pt x="411" y="155"/>
                </a:lnTo>
                <a:lnTo>
                  <a:pt x="412" y="155"/>
                </a:lnTo>
                <a:lnTo>
                  <a:pt x="413" y="153"/>
                </a:lnTo>
                <a:lnTo>
                  <a:pt x="414" y="152"/>
                </a:lnTo>
                <a:lnTo>
                  <a:pt x="416" y="150"/>
                </a:lnTo>
                <a:lnTo>
                  <a:pt x="417" y="148"/>
                </a:lnTo>
                <a:lnTo>
                  <a:pt x="418" y="147"/>
                </a:lnTo>
                <a:lnTo>
                  <a:pt x="419" y="146"/>
                </a:lnTo>
                <a:lnTo>
                  <a:pt x="420" y="145"/>
                </a:lnTo>
                <a:lnTo>
                  <a:pt x="420" y="144"/>
                </a:lnTo>
                <a:lnTo>
                  <a:pt x="420" y="143"/>
                </a:lnTo>
                <a:lnTo>
                  <a:pt x="420" y="142"/>
                </a:lnTo>
                <a:lnTo>
                  <a:pt x="420" y="140"/>
                </a:lnTo>
                <a:lnTo>
                  <a:pt x="420" y="139"/>
                </a:lnTo>
                <a:lnTo>
                  <a:pt x="420" y="138"/>
                </a:lnTo>
                <a:lnTo>
                  <a:pt x="419" y="137"/>
                </a:lnTo>
                <a:lnTo>
                  <a:pt x="419" y="136"/>
                </a:lnTo>
                <a:lnTo>
                  <a:pt x="419" y="135"/>
                </a:lnTo>
                <a:lnTo>
                  <a:pt x="418" y="134"/>
                </a:lnTo>
                <a:lnTo>
                  <a:pt x="418" y="133"/>
                </a:lnTo>
                <a:lnTo>
                  <a:pt x="417" y="131"/>
                </a:lnTo>
                <a:lnTo>
                  <a:pt x="417" y="130"/>
                </a:lnTo>
                <a:lnTo>
                  <a:pt x="416" y="129"/>
                </a:lnTo>
                <a:lnTo>
                  <a:pt x="416" y="128"/>
                </a:lnTo>
                <a:lnTo>
                  <a:pt x="414" y="126"/>
                </a:lnTo>
                <a:lnTo>
                  <a:pt x="414" y="125"/>
                </a:lnTo>
                <a:lnTo>
                  <a:pt x="413" y="123"/>
                </a:lnTo>
                <a:lnTo>
                  <a:pt x="413" y="122"/>
                </a:lnTo>
                <a:lnTo>
                  <a:pt x="413" y="121"/>
                </a:lnTo>
                <a:lnTo>
                  <a:pt x="413" y="120"/>
                </a:lnTo>
                <a:lnTo>
                  <a:pt x="420" y="114"/>
                </a:lnTo>
                <a:lnTo>
                  <a:pt x="429" y="108"/>
                </a:lnTo>
                <a:lnTo>
                  <a:pt x="434" y="104"/>
                </a:lnTo>
                <a:lnTo>
                  <a:pt x="438" y="101"/>
                </a:lnTo>
                <a:lnTo>
                  <a:pt x="443" y="96"/>
                </a:lnTo>
                <a:lnTo>
                  <a:pt x="453" y="88"/>
                </a:lnTo>
                <a:lnTo>
                  <a:pt x="463" y="80"/>
                </a:lnTo>
                <a:lnTo>
                  <a:pt x="472" y="73"/>
                </a:lnTo>
                <a:lnTo>
                  <a:pt x="482" y="66"/>
                </a:lnTo>
                <a:lnTo>
                  <a:pt x="486" y="62"/>
                </a:lnTo>
                <a:lnTo>
                  <a:pt x="496" y="54"/>
                </a:lnTo>
                <a:lnTo>
                  <a:pt x="505" y="46"/>
                </a:lnTo>
                <a:lnTo>
                  <a:pt x="515" y="38"/>
                </a:lnTo>
                <a:lnTo>
                  <a:pt x="522" y="34"/>
                </a:lnTo>
                <a:lnTo>
                  <a:pt x="525" y="31"/>
                </a:lnTo>
                <a:lnTo>
                  <a:pt x="525" y="30"/>
                </a:lnTo>
                <a:lnTo>
                  <a:pt x="534" y="24"/>
                </a:lnTo>
                <a:lnTo>
                  <a:pt x="545" y="16"/>
                </a:lnTo>
                <a:lnTo>
                  <a:pt x="555" y="8"/>
                </a:lnTo>
                <a:lnTo>
                  <a:pt x="556" y="6"/>
                </a:lnTo>
                <a:lnTo>
                  <a:pt x="557" y="5"/>
                </a:lnTo>
                <a:lnTo>
                  <a:pt x="560" y="3"/>
                </a:lnTo>
                <a:lnTo>
                  <a:pt x="562" y="2"/>
                </a:lnTo>
                <a:lnTo>
                  <a:pt x="563" y="1"/>
                </a:lnTo>
                <a:lnTo>
                  <a:pt x="564" y="0"/>
                </a:lnTo>
                <a:lnTo>
                  <a:pt x="566" y="0"/>
                </a:lnTo>
                <a:lnTo>
                  <a:pt x="624" y="5"/>
                </a:lnTo>
                <a:lnTo>
                  <a:pt x="626" y="5"/>
                </a:lnTo>
                <a:lnTo>
                  <a:pt x="634" y="5"/>
                </a:lnTo>
                <a:lnTo>
                  <a:pt x="683" y="10"/>
                </a:lnTo>
                <a:lnTo>
                  <a:pt x="685" y="10"/>
                </a:lnTo>
                <a:lnTo>
                  <a:pt x="715" y="13"/>
                </a:lnTo>
                <a:lnTo>
                  <a:pt x="717" y="13"/>
                </a:lnTo>
                <a:lnTo>
                  <a:pt x="718" y="13"/>
                </a:lnTo>
                <a:lnTo>
                  <a:pt x="719" y="13"/>
                </a:lnTo>
                <a:lnTo>
                  <a:pt x="720" y="13"/>
                </a:lnTo>
                <a:lnTo>
                  <a:pt x="721" y="13"/>
                </a:lnTo>
                <a:lnTo>
                  <a:pt x="722" y="13"/>
                </a:lnTo>
                <a:lnTo>
                  <a:pt x="723" y="13"/>
                </a:lnTo>
                <a:lnTo>
                  <a:pt x="724" y="13"/>
                </a:lnTo>
                <a:lnTo>
                  <a:pt x="727" y="13"/>
                </a:lnTo>
                <a:lnTo>
                  <a:pt x="728" y="13"/>
                </a:lnTo>
                <a:lnTo>
                  <a:pt x="729" y="14"/>
                </a:lnTo>
                <a:lnTo>
                  <a:pt x="730" y="14"/>
                </a:lnTo>
                <a:lnTo>
                  <a:pt x="731" y="14"/>
                </a:lnTo>
                <a:lnTo>
                  <a:pt x="735" y="14"/>
                </a:lnTo>
                <a:lnTo>
                  <a:pt x="736" y="14"/>
                </a:lnTo>
                <a:lnTo>
                  <a:pt x="740" y="14"/>
                </a:lnTo>
                <a:lnTo>
                  <a:pt x="753" y="16"/>
                </a:lnTo>
                <a:lnTo>
                  <a:pt x="790" y="19"/>
                </a:lnTo>
                <a:lnTo>
                  <a:pt x="809" y="20"/>
                </a:lnTo>
                <a:lnTo>
                  <a:pt x="810" y="21"/>
                </a:lnTo>
                <a:lnTo>
                  <a:pt x="812" y="21"/>
                </a:lnTo>
                <a:lnTo>
                  <a:pt x="813" y="21"/>
                </a:lnTo>
                <a:lnTo>
                  <a:pt x="814" y="21"/>
                </a:lnTo>
                <a:lnTo>
                  <a:pt x="815" y="21"/>
                </a:lnTo>
                <a:lnTo>
                  <a:pt x="824" y="22"/>
                </a:lnTo>
                <a:lnTo>
                  <a:pt x="833" y="24"/>
                </a:lnTo>
                <a:lnTo>
                  <a:pt x="835" y="24"/>
                </a:lnTo>
                <a:lnTo>
                  <a:pt x="836" y="24"/>
                </a:lnTo>
                <a:lnTo>
                  <a:pt x="870" y="27"/>
                </a:lnTo>
                <a:lnTo>
                  <a:pt x="885" y="28"/>
                </a:lnTo>
                <a:lnTo>
                  <a:pt x="904" y="29"/>
                </a:lnTo>
                <a:lnTo>
                  <a:pt x="916" y="30"/>
                </a:lnTo>
                <a:lnTo>
                  <a:pt x="922" y="31"/>
                </a:lnTo>
                <a:lnTo>
                  <a:pt x="946" y="33"/>
                </a:lnTo>
                <a:lnTo>
                  <a:pt x="947" y="33"/>
                </a:lnTo>
                <a:lnTo>
                  <a:pt x="956" y="34"/>
                </a:lnTo>
                <a:lnTo>
                  <a:pt x="964" y="35"/>
                </a:lnTo>
                <a:lnTo>
                  <a:pt x="968" y="35"/>
                </a:lnTo>
                <a:lnTo>
                  <a:pt x="973" y="36"/>
                </a:lnTo>
                <a:lnTo>
                  <a:pt x="976" y="36"/>
                </a:lnTo>
                <a:lnTo>
                  <a:pt x="981" y="36"/>
                </a:lnTo>
                <a:lnTo>
                  <a:pt x="1008" y="39"/>
                </a:lnTo>
                <a:lnTo>
                  <a:pt x="1015" y="39"/>
                </a:lnTo>
                <a:lnTo>
                  <a:pt x="1016" y="39"/>
                </a:lnTo>
                <a:lnTo>
                  <a:pt x="1019" y="39"/>
                </a:lnTo>
                <a:lnTo>
                  <a:pt x="1020" y="39"/>
                </a:lnTo>
                <a:lnTo>
                  <a:pt x="1020" y="41"/>
                </a:lnTo>
                <a:lnTo>
                  <a:pt x="1020" y="42"/>
                </a:lnTo>
                <a:lnTo>
                  <a:pt x="1019" y="42"/>
                </a:lnTo>
                <a:lnTo>
                  <a:pt x="1019" y="43"/>
                </a:lnTo>
                <a:lnTo>
                  <a:pt x="1018" y="44"/>
                </a:lnTo>
                <a:lnTo>
                  <a:pt x="1018" y="45"/>
                </a:lnTo>
                <a:lnTo>
                  <a:pt x="1016" y="47"/>
                </a:lnTo>
                <a:lnTo>
                  <a:pt x="1016" y="48"/>
                </a:lnTo>
                <a:lnTo>
                  <a:pt x="1015" y="51"/>
                </a:lnTo>
                <a:lnTo>
                  <a:pt x="1015" y="52"/>
                </a:lnTo>
                <a:lnTo>
                  <a:pt x="1014" y="52"/>
                </a:lnTo>
                <a:lnTo>
                  <a:pt x="1014" y="53"/>
                </a:lnTo>
                <a:lnTo>
                  <a:pt x="1014" y="54"/>
                </a:lnTo>
                <a:lnTo>
                  <a:pt x="1014" y="55"/>
                </a:lnTo>
                <a:lnTo>
                  <a:pt x="1014" y="56"/>
                </a:lnTo>
                <a:lnTo>
                  <a:pt x="1013" y="58"/>
                </a:lnTo>
                <a:lnTo>
                  <a:pt x="1013" y="59"/>
                </a:lnTo>
                <a:lnTo>
                  <a:pt x="1013" y="60"/>
                </a:lnTo>
                <a:lnTo>
                  <a:pt x="1013" y="61"/>
                </a:lnTo>
                <a:lnTo>
                  <a:pt x="1013" y="62"/>
                </a:lnTo>
                <a:lnTo>
                  <a:pt x="1013" y="63"/>
                </a:lnTo>
                <a:lnTo>
                  <a:pt x="1013" y="64"/>
                </a:lnTo>
                <a:lnTo>
                  <a:pt x="1012" y="64"/>
                </a:lnTo>
                <a:lnTo>
                  <a:pt x="1012" y="66"/>
                </a:lnTo>
                <a:lnTo>
                  <a:pt x="1012" y="67"/>
                </a:lnTo>
                <a:lnTo>
                  <a:pt x="1012" y="68"/>
                </a:lnTo>
                <a:lnTo>
                  <a:pt x="1012" y="69"/>
                </a:lnTo>
                <a:lnTo>
                  <a:pt x="1012" y="71"/>
                </a:lnTo>
                <a:lnTo>
                  <a:pt x="1011" y="72"/>
                </a:lnTo>
                <a:lnTo>
                  <a:pt x="1011" y="73"/>
                </a:lnTo>
                <a:lnTo>
                  <a:pt x="1011" y="75"/>
                </a:lnTo>
                <a:lnTo>
                  <a:pt x="1011" y="76"/>
                </a:lnTo>
                <a:lnTo>
                  <a:pt x="1011" y="77"/>
                </a:lnTo>
                <a:lnTo>
                  <a:pt x="1011" y="78"/>
                </a:lnTo>
                <a:lnTo>
                  <a:pt x="1010" y="79"/>
                </a:lnTo>
                <a:lnTo>
                  <a:pt x="1010" y="80"/>
                </a:lnTo>
                <a:lnTo>
                  <a:pt x="1010" y="81"/>
                </a:lnTo>
                <a:lnTo>
                  <a:pt x="1010" y="83"/>
                </a:lnTo>
                <a:lnTo>
                  <a:pt x="1010" y="84"/>
                </a:lnTo>
                <a:lnTo>
                  <a:pt x="1010" y="85"/>
                </a:lnTo>
                <a:lnTo>
                  <a:pt x="1010" y="86"/>
                </a:lnTo>
                <a:lnTo>
                  <a:pt x="1010" y="87"/>
                </a:lnTo>
                <a:lnTo>
                  <a:pt x="1010" y="88"/>
                </a:lnTo>
                <a:lnTo>
                  <a:pt x="1010" y="89"/>
                </a:lnTo>
                <a:lnTo>
                  <a:pt x="1010" y="91"/>
                </a:lnTo>
                <a:lnTo>
                  <a:pt x="1010" y="92"/>
                </a:lnTo>
                <a:lnTo>
                  <a:pt x="1010" y="93"/>
                </a:lnTo>
                <a:lnTo>
                  <a:pt x="1010" y="94"/>
                </a:lnTo>
                <a:lnTo>
                  <a:pt x="1010" y="95"/>
                </a:lnTo>
                <a:lnTo>
                  <a:pt x="1010" y="96"/>
                </a:lnTo>
                <a:lnTo>
                  <a:pt x="1010" y="97"/>
                </a:lnTo>
                <a:lnTo>
                  <a:pt x="1010" y="98"/>
                </a:lnTo>
                <a:lnTo>
                  <a:pt x="1010" y="100"/>
                </a:lnTo>
                <a:lnTo>
                  <a:pt x="1011" y="100"/>
                </a:lnTo>
                <a:lnTo>
                  <a:pt x="1011" y="101"/>
                </a:lnTo>
                <a:lnTo>
                  <a:pt x="1011" y="102"/>
                </a:lnTo>
                <a:lnTo>
                  <a:pt x="1012" y="102"/>
                </a:lnTo>
                <a:lnTo>
                  <a:pt x="1012" y="103"/>
                </a:lnTo>
                <a:lnTo>
                  <a:pt x="1013" y="104"/>
                </a:lnTo>
                <a:lnTo>
                  <a:pt x="1013" y="105"/>
                </a:lnTo>
                <a:lnTo>
                  <a:pt x="1013" y="106"/>
                </a:lnTo>
                <a:lnTo>
                  <a:pt x="1014" y="108"/>
                </a:lnTo>
                <a:lnTo>
                  <a:pt x="1014" y="109"/>
                </a:lnTo>
                <a:lnTo>
                  <a:pt x="1015" y="109"/>
                </a:lnTo>
                <a:lnTo>
                  <a:pt x="1015" y="110"/>
                </a:lnTo>
                <a:lnTo>
                  <a:pt x="1015" y="111"/>
                </a:lnTo>
                <a:lnTo>
                  <a:pt x="1016" y="112"/>
                </a:lnTo>
                <a:lnTo>
                  <a:pt x="1016" y="113"/>
                </a:lnTo>
                <a:lnTo>
                  <a:pt x="1018" y="116"/>
                </a:lnTo>
                <a:lnTo>
                  <a:pt x="1018" y="117"/>
                </a:lnTo>
                <a:lnTo>
                  <a:pt x="1019" y="118"/>
                </a:lnTo>
                <a:lnTo>
                  <a:pt x="1019" y="119"/>
                </a:lnTo>
                <a:lnTo>
                  <a:pt x="1020" y="120"/>
                </a:lnTo>
                <a:lnTo>
                  <a:pt x="1020" y="121"/>
                </a:lnTo>
                <a:lnTo>
                  <a:pt x="1020" y="122"/>
                </a:lnTo>
                <a:lnTo>
                  <a:pt x="1021" y="123"/>
                </a:lnTo>
                <a:lnTo>
                  <a:pt x="1021" y="125"/>
                </a:lnTo>
                <a:lnTo>
                  <a:pt x="1022" y="125"/>
                </a:lnTo>
                <a:lnTo>
                  <a:pt x="1022" y="126"/>
                </a:lnTo>
                <a:lnTo>
                  <a:pt x="1022" y="127"/>
                </a:lnTo>
                <a:lnTo>
                  <a:pt x="1022" y="128"/>
                </a:lnTo>
                <a:lnTo>
                  <a:pt x="1023" y="129"/>
                </a:lnTo>
                <a:lnTo>
                  <a:pt x="1023" y="130"/>
                </a:lnTo>
                <a:lnTo>
                  <a:pt x="1024" y="130"/>
                </a:lnTo>
                <a:lnTo>
                  <a:pt x="1024" y="131"/>
                </a:lnTo>
                <a:lnTo>
                  <a:pt x="1024" y="133"/>
                </a:lnTo>
                <a:lnTo>
                  <a:pt x="1024" y="134"/>
                </a:lnTo>
                <a:lnTo>
                  <a:pt x="1025" y="134"/>
                </a:lnTo>
                <a:lnTo>
                  <a:pt x="1025" y="135"/>
                </a:lnTo>
                <a:lnTo>
                  <a:pt x="1025" y="136"/>
                </a:lnTo>
                <a:lnTo>
                  <a:pt x="1027" y="136"/>
                </a:lnTo>
                <a:lnTo>
                  <a:pt x="1027" y="137"/>
                </a:lnTo>
                <a:lnTo>
                  <a:pt x="1028" y="138"/>
                </a:lnTo>
                <a:lnTo>
                  <a:pt x="1028" y="139"/>
                </a:lnTo>
                <a:lnTo>
                  <a:pt x="1028" y="140"/>
                </a:lnTo>
                <a:lnTo>
                  <a:pt x="1029" y="142"/>
                </a:lnTo>
                <a:lnTo>
                  <a:pt x="1029" y="143"/>
                </a:lnTo>
                <a:lnTo>
                  <a:pt x="1029" y="144"/>
                </a:lnTo>
                <a:lnTo>
                  <a:pt x="1029" y="145"/>
                </a:lnTo>
                <a:lnTo>
                  <a:pt x="1029" y="146"/>
                </a:lnTo>
                <a:lnTo>
                  <a:pt x="1029" y="147"/>
                </a:lnTo>
                <a:lnTo>
                  <a:pt x="1029" y="148"/>
                </a:lnTo>
                <a:lnTo>
                  <a:pt x="1029" y="150"/>
                </a:lnTo>
                <a:lnTo>
                  <a:pt x="1029" y="151"/>
                </a:lnTo>
                <a:lnTo>
                  <a:pt x="1030" y="152"/>
                </a:lnTo>
                <a:lnTo>
                  <a:pt x="1030" y="153"/>
                </a:lnTo>
                <a:lnTo>
                  <a:pt x="1030" y="154"/>
                </a:lnTo>
                <a:lnTo>
                  <a:pt x="1030" y="155"/>
                </a:lnTo>
                <a:lnTo>
                  <a:pt x="1030" y="156"/>
                </a:lnTo>
                <a:lnTo>
                  <a:pt x="1030" y="158"/>
                </a:lnTo>
                <a:lnTo>
                  <a:pt x="1030" y="159"/>
                </a:lnTo>
                <a:lnTo>
                  <a:pt x="1030" y="160"/>
                </a:lnTo>
                <a:lnTo>
                  <a:pt x="1030" y="161"/>
                </a:lnTo>
                <a:lnTo>
                  <a:pt x="1031" y="161"/>
                </a:lnTo>
                <a:lnTo>
                  <a:pt x="1031" y="162"/>
                </a:lnTo>
                <a:lnTo>
                  <a:pt x="1031" y="163"/>
                </a:lnTo>
                <a:lnTo>
                  <a:pt x="1031" y="164"/>
                </a:lnTo>
                <a:lnTo>
                  <a:pt x="1032" y="165"/>
                </a:lnTo>
                <a:lnTo>
                  <a:pt x="1032" y="167"/>
                </a:lnTo>
                <a:lnTo>
                  <a:pt x="1032" y="168"/>
                </a:lnTo>
                <a:lnTo>
                  <a:pt x="1033" y="168"/>
                </a:lnTo>
                <a:lnTo>
                  <a:pt x="1033" y="169"/>
                </a:lnTo>
                <a:lnTo>
                  <a:pt x="1033" y="170"/>
                </a:lnTo>
                <a:lnTo>
                  <a:pt x="1033" y="171"/>
                </a:lnTo>
                <a:lnTo>
                  <a:pt x="1033" y="172"/>
                </a:lnTo>
                <a:lnTo>
                  <a:pt x="1034" y="172"/>
                </a:lnTo>
                <a:lnTo>
                  <a:pt x="1034" y="173"/>
                </a:lnTo>
                <a:lnTo>
                  <a:pt x="1034" y="175"/>
                </a:lnTo>
                <a:lnTo>
                  <a:pt x="1036" y="176"/>
                </a:lnTo>
                <a:lnTo>
                  <a:pt x="1036" y="177"/>
                </a:lnTo>
                <a:lnTo>
                  <a:pt x="1036" y="178"/>
                </a:lnTo>
                <a:lnTo>
                  <a:pt x="1037" y="178"/>
                </a:lnTo>
                <a:lnTo>
                  <a:pt x="1037" y="179"/>
                </a:lnTo>
                <a:lnTo>
                  <a:pt x="1037" y="180"/>
                </a:lnTo>
                <a:lnTo>
                  <a:pt x="1037" y="181"/>
                </a:lnTo>
                <a:lnTo>
                  <a:pt x="1037" y="183"/>
                </a:lnTo>
                <a:lnTo>
                  <a:pt x="1038" y="183"/>
                </a:lnTo>
                <a:lnTo>
                  <a:pt x="1038" y="184"/>
                </a:lnTo>
                <a:lnTo>
                  <a:pt x="1038" y="185"/>
                </a:lnTo>
                <a:lnTo>
                  <a:pt x="1037" y="186"/>
                </a:lnTo>
                <a:lnTo>
                  <a:pt x="1037" y="188"/>
                </a:lnTo>
                <a:lnTo>
                  <a:pt x="1037" y="189"/>
                </a:lnTo>
                <a:lnTo>
                  <a:pt x="1037" y="190"/>
                </a:lnTo>
                <a:lnTo>
                  <a:pt x="1037" y="192"/>
                </a:lnTo>
                <a:lnTo>
                  <a:pt x="1037" y="193"/>
                </a:lnTo>
                <a:lnTo>
                  <a:pt x="1037" y="194"/>
                </a:lnTo>
                <a:lnTo>
                  <a:pt x="1038" y="194"/>
                </a:lnTo>
                <a:lnTo>
                  <a:pt x="1038" y="195"/>
                </a:lnTo>
                <a:lnTo>
                  <a:pt x="1038" y="196"/>
                </a:lnTo>
                <a:lnTo>
                  <a:pt x="1038" y="197"/>
                </a:lnTo>
                <a:lnTo>
                  <a:pt x="1039" y="197"/>
                </a:lnTo>
                <a:lnTo>
                  <a:pt x="1039" y="198"/>
                </a:lnTo>
                <a:lnTo>
                  <a:pt x="1040" y="198"/>
                </a:lnTo>
                <a:lnTo>
                  <a:pt x="1040" y="200"/>
                </a:lnTo>
                <a:lnTo>
                  <a:pt x="1041" y="202"/>
                </a:lnTo>
                <a:lnTo>
                  <a:pt x="1041" y="203"/>
                </a:lnTo>
                <a:lnTo>
                  <a:pt x="1042" y="204"/>
                </a:lnTo>
                <a:lnTo>
                  <a:pt x="1042" y="205"/>
                </a:lnTo>
                <a:lnTo>
                  <a:pt x="1044" y="205"/>
                </a:lnTo>
                <a:lnTo>
                  <a:pt x="1044" y="206"/>
                </a:lnTo>
                <a:lnTo>
                  <a:pt x="1045" y="207"/>
                </a:lnTo>
                <a:lnTo>
                  <a:pt x="1045" y="209"/>
                </a:lnTo>
                <a:lnTo>
                  <a:pt x="1046" y="210"/>
                </a:lnTo>
                <a:lnTo>
                  <a:pt x="1047" y="211"/>
                </a:lnTo>
                <a:lnTo>
                  <a:pt x="1047" y="212"/>
                </a:lnTo>
                <a:lnTo>
                  <a:pt x="1048" y="213"/>
                </a:lnTo>
                <a:lnTo>
                  <a:pt x="1048" y="214"/>
                </a:lnTo>
                <a:lnTo>
                  <a:pt x="1049" y="214"/>
                </a:lnTo>
                <a:lnTo>
                  <a:pt x="1049" y="215"/>
                </a:lnTo>
                <a:lnTo>
                  <a:pt x="1049" y="217"/>
                </a:lnTo>
                <a:lnTo>
                  <a:pt x="1050" y="217"/>
                </a:lnTo>
                <a:lnTo>
                  <a:pt x="1050" y="218"/>
                </a:lnTo>
                <a:lnTo>
                  <a:pt x="1051" y="218"/>
                </a:lnTo>
                <a:lnTo>
                  <a:pt x="1051" y="219"/>
                </a:lnTo>
                <a:lnTo>
                  <a:pt x="1051" y="220"/>
                </a:lnTo>
                <a:lnTo>
                  <a:pt x="1053" y="220"/>
                </a:lnTo>
                <a:lnTo>
                  <a:pt x="1053" y="221"/>
                </a:lnTo>
                <a:lnTo>
                  <a:pt x="1054" y="222"/>
                </a:lnTo>
                <a:lnTo>
                  <a:pt x="1054" y="223"/>
                </a:lnTo>
                <a:lnTo>
                  <a:pt x="1053" y="223"/>
                </a:lnTo>
                <a:lnTo>
                  <a:pt x="1053" y="225"/>
                </a:lnTo>
                <a:lnTo>
                  <a:pt x="1054" y="225"/>
                </a:lnTo>
                <a:lnTo>
                  <a:pt x="1054" y="226"/>
                </a:lnTo>
                <a:lnTo>
                  <a:pt x="1055" y="226"/>
                </a:lnTo>
                <a:lnTo>
                  <a:pt x="1055" y="227"/>
                </a:lnTo>
                <a:lnTo>
                  <a:pt x="1055" y="228"/>
                </a:lnTo>
                <a:lnTo>
                  <a:pt x="1056" y="230"/>
                </a:lnTo>
                <a:lnTo>
                  <a:pt x="1056" y="231"/>
                </a:lnTo>
                <a:lnTo>
                  <a:pt x="1057" y="232"/>
                </a:lnTo>
                <a:lnTo>
                  <a:pt x="1057" y="234"/>
                </a:lnTo>
                <a:lnTo>
                  <a:pt x="1058" y="234"/>
                </a:lnTo>
                <a:lnTo>
                  <a:pt x="1059" y="234"/>
                </a:lnTo>
                <a:lnTo>
                  <a:pt x="1059" y="235"/>
                </a:lnTo>
                <a:lnTo>
                  <a:pt x="1059" y="236"/>
                </a:lnTo>
                <a:lnTo>
                  <a:pt x="1061" y="237"/>
                </a:lnTo>
                <a:lnTo>
                  <a:pt x="1061" y="238"/>
                </a:lnTo>
                <a:lnTo>
                  <a:pt x="1061" y="239"/>
                </a:lnTo>
                <a:lnTo>
                  <a:pt x="1061" y="240"/>
                </a:lnTo>
                <a:lnTo>
                  <a:pt x="1061" y="242"/>
                </a:lnTo>
                <a:lnTo>
                  <a:pt x="1061" y="243"/>
                </a:lnTo>
                <a:lnTo>
                  <a:pt x="1061" y="244"/>
                </a:lnTo>
                <a:lnTo>
                  <a:pt x="1061" y="245"/>
                </a:lnTo>
                <a:lnTo>
                  <a:pt x="1061" y="246"/>
                </a:lnTo>
                <a:lnTo>
                  <a:pt x="1061" y="247"/>
                </a:lnTo>
                <a:lnTo>
                  <a:pt x="1062" y="248"/>
                </a:lnTo>
                <a:lnTo>
                  <a:pt x="1062" y="250"/>
                </a:lnTo>
                <a:lnTo>
                  <a:pt x="1061" y="251"/>
                </a:lnTo>
                <a:lnTo>
                  <a:pt x="1061" y="252"/>
                </a:lnTo>
                <a:lnTo>
                  <a:pt x="1061" y="253"/>
                </a:lnTo>
                <a:lnTo>
                  <a:pt x="1062" y="253"/>
                </a:lnTo>
                <a:lnTo>
                  <a:pt x="1062" y="254"/>
                </a:lnTo>
                <a:lnTo>
                  <a:pt x="1062" y="255"/>
                </a:lnTo>
                <a:lnTo>
                  <a:pt x="1061" y="255"/>
                </a:lnTo>
                <a:lnTo>
                  <a:pt x="1061" y="256"/>
                </a:lnTo>
                <a:lnTo>
                  <a:pt x="1061" y="257"/>
                </a:lnTo>
                <a:lnTo>
                  <a:pt x="1062" y="259"/>
                </a:lnTo>
                <a:lnTo>
                  <a:pt x="1062" y="260"/>
                </a:lnTo>
                <a:lnTo>
                  <a:pt x="1062" y="261"/>
                </a:lnTo>
                <a:lnTo>
                  <a:pt x="1062" y="262"/>
                </a:lnTo>
                <a:lnTo>
                  <a:pt x="1062" y="263"/>
                </a:lnTo>
                <a:lnTo>
                  <a:pt x="1063" y="263"/>
                </a:lnTo>
                <a:lnTo>
                  <a:pt x="1063" y="265"/>
                </a:lnTo>
                <a:lnTo>
                  <a:pt x="1070" y="281"/>
                </a:lnTo>
                <a:lnTo>
                  <a:pt x="1070" y="282"/>
                </a:lnTo>
                <a:lnTo>
                  <a:pt x="1071" y="284"/>
                </a:lnTo>
                <a:lnTo>
                  <a:pt x="1071" y="285"/>
                </a:lnTo>
                <a:lnTo>
                  <a:pt x="1073" y="290"/>
                </a:lnTo>
                <a:lnTo>
                  <a:pt x="1082" y="314"/>
                </a:lnTo>
                <a:lnTo>
                  <a:pt x="1084" y="318"/>
                </a:lnTo>
                <a:lnTo>
                  <a:pt x="1084" y="320"/>
                </a:lnTo>
                <a:lnTo>
                  <a:pt x="1087" y="327"/>
                </a:lnTo>
                <a:lnTo>
                  <a:pt x="1088" y="328"/>
                </a:lnTo>
                <a:lnTo>
                  <a:pt x="1090" y="334"/>
                </a:lnTo>
                <a:lnTo>
                  <a:pt x="1091" y="338"/>
                </a:lnTo>
                <a:lnTo>
                  <a:pt x="1094" y="346"/>
                </a:lnTo>
                <a:lnTo>
                  <a:pt x="1096" y="349"/>
                </a:lnTo>
                <a:lnTo>
                  <a:pt x="1098" y="354"/>
                </a:lnTo>
                <a:lnTo>
                  <a:pt x="1100" y="360"/>
                </a:lnTo>
                <a:lnTo>
                  <a:pt x="1100" y="361"/>
                </a:lnTo>
                <a:lnTo>
                  <a:pt x="1100" y="362"/>
                </a:lnTo>
                <a:lnTo>
                  <a:pt x="1101" y="362"/>
                </a:lnTo>
                <a:lnTo>
                  <a:pt x="1102" y="367"/>
                </a:lnTo>
                <a:lnTo>
                  <a:pt x="1102" y="368"/>
                </a:lnTo>
                <a:lnTo>
                  <a:pt x="1104" y="369"/>
                </a:lnTo>
                <a:lnTo>
                  <a:pt x="1104" y="371"/>
                </a:lnTo>
                <a:lnTo>
                  <a:pt x="1105" y="372"/>
                </a:lnTo>
                <a:lnTo>
                  <a:pt x="1106" y="376"/>
                </a:lnTo>
                <a:lnTo>
                  <a:pt x="1107" y="378"/>
                </a:lnTo>
                <a:lnTo>
                  <a:pt x="1107" y="379"/>
                </a:lnTo>
                <a:lnTo>
                  <a:pt x="1110" y="386"/>
                </a:lnTo>
                <a:lnTo>
                  <a:pt x="1110" y="387"/>
                </a:lnTo>
                <a:lnTo>
                  <a:pt x="1110" y="388"/>
                </a:lnTo>
                <a:lnTo>
                  <a:pt x="1111" y="388"/>
                </a:lnTo>
                <a:lnTo>
                  <a:pt x="1118" y="407"/>
                </a:lnTo>
                <a:lnTo>
                  <a:pt x="1119" y="412"/>
                </a:lnTo>
                <a:lnTo>
                  <a:pt x="1120" y="413"/>
                </a:lnTo>
                <a:lnTo>
                  <a:pt x="1120" y="414"/>
                </a:lnTo>
                <a:lnTo>
                  <a:pt x="1122" y="418"/>
                </a:lnTo>
                <a:lnTo>
                  <a:pt x="1124" y="422"/>
                </a:lnTo>
                <a:lnTo>
                  <a:pt x="1125" y="424"/>
                </a:lnTo>
                <a:lnTo>
                  <a:pt x="1125" y="426"/>
                </a:lnTo>
                <a:lnTo>
                  <a:pt x="1126" y="428"/>
                </a:lnTo>
                <a:lnTo>
                  <a:pt x="1126" y="429"/>
                </a:lnTo>
                <a:lnTo>
                  <a:pt x="1128" y="435"/>
                </a:lnTo>
                <a:lnTo>
                  <a:pt x="1130" y="436"/>
                </a:lnTo>
                <a:lnTo>
                  <a:pt x="1131" y="438"/>
                </a:lnTo>
                <a:lnTo>
                  <a:pt x="1132" y="443"/>
                </a:lnTo>
                <a:lnTo>
                  <a:pt x="1135" y="453"/>
                </a:lnTo>
                <a:lnTo>
                  <a:pt x="1136" y="453"/>
                </a:lnTo>
                <a:lnTo>
                  <a:pt x="1136" y="454"/>
                </a:lnTo>
                <a:lnTo>
                  <a:pt x="1139" y="460"/>
                </a:lnTo>
                <a:lnTo>
                  <a:pt x="1139" y="462"/>
                </a:lnTo>
                <a:lnTo>
                  <a:pt x="1134" y="462"/>
                </a:lnTo>
                <a:lnTo>
                  <a:pt x="1128" y="464"/>
                </a:lnTo>
                <a:lnTo>
                  <a:pt x="1127" y="464"/>
                </a:lnTo>
                <a:lnTo>
                  <a:pt x="1126" y="464"/>
                </a:lnTo>
                <a:lnTo>
                  <a:pt x="1124" y="464"/>
                </a:lnTo>
                <a:lnTo>
                  <a:pt x="1123" y="465"/>
                </a:lnTo>
                <a:lnTo>
                  <a:pt x="1115" y="466"/>
                </a:lnTo>
                <a:lnTo>
                  <a:pt x="1113" y="468"/>
                </a:lnTo>
                <a:lnTo>
                  <a:pt x="1111" y="468"/>
                </a:lnTo>
                <a:lnTo>
                  <a:pt x="1110" y="468"/>
                </a:lnTo>
                <a:lnTo>
                  <a:pt x="1104" y="469"/>
                </a:lnTo>
                <a:lnTo>
                  <a:pt x="1097" y="471"/>
                </a:lnTo>
                <a:lnTo>
                  <a:pt x="1097" y="472"/>
                </a:lnTo>
                <a:lnTo>
                  <a:pt x="1096" y="476"/>
                </a:lnTo>
                <a:lnTo>
                  <a:pt x="1094" y="479"/>
                </a:lnTo>
                <a:lnTo>
                  <a:pt x="1094" y="481"/>
                </a:lnTo>
                <a:lnTo>
                  <a:pt x="1094" y="482"/>
                </a:lnTo>
                <a:lnTo>
                  <a:pt x="1093" y="485"/>
                </a:lnTo>
                <a:lnTo>
                  <a:pt x="1092" y="489"/>
                </a:lnTo>
                <a:lnTo>
                  <a:pt x="1091" y="494"/>
                </a:lnTo>
                <a:lnTo>
                  <a:pt x="1091" y="496"/>
                </a:lnTo>
                <a:lnTo>
                  <a:pt x="1091" y="498"/>
                </a:lnTo>
                <a:lnTo>
                  <a:pt x="1090" y="498"/>
                </a:lnTo>
                <a:lnTo>
                  <a:pt x="1090" y="503"/>
                </a:lnTo>
                <a:lnTo>
                  <a:pt x="1088" y="510"/>
                </a:lnTo>
                <a:lnTo>
                  <a:pt x="1088" y="512"/>
                </a:lnTo>
                <a:lnTo>
                  <a:pt x="1087" y="519"/>
                </a:lnTo>
                <a:lnTo>
                  <a:pt x="1087" y="520"/>
                </a:lnTo>
                <a:lnTo>
                  <a:pt x="1088" y="520"/>
                </a:lnTo>
                <a:lnTo>
                  <a:pt x="1092" y="523"/>
                </a:lnTo>
                <a:lnTo>
                  <a:pt x="1093" y="524"/>
                </a:lnTo>
                <a:lnTo>
                  <a:pt x="1094" y="526"/>
                </a:lnTo>
                <a:lnTo>
                  <a:pt x="1098" y="528"/>
                </a:lnTo>
                <a:lnTo>
                  <a:pt x="1110" y="538"/>
                </a:lnTo>
                <a:lnTo>
                  <a:pt x="1114" y="539"/>
                </a:lnTo>
                <a:lnTo>
                  <a:pt x="1120" y="545"/>
                </a:lnTo>
                <a:lnTo>
                  <a:pt x="1122" y="546"/>
                </a:lnTo>
                <a:lnTo>
                  <a:pt x="1124" y="547"/>
                </a:lnTo>
                <a:lnTo>
                  <a:pt x="1125" y="548"/>
                </a:lnTo>
                <a:lnTo>
                  <a:pt x="1127" y="549"/>
                </a:lnTo>
                <a:lnTo>
                  <a:pt x="1128" y="550"/>
                </a:lnTo>
                <a:lnTo>
                  <a:pt x="1128" y="552"/>
                </a:lnTo>
                <a:lnTo>
                  <a:pt x="1130" y="554"/>
                </a:lnTo>
                <a:lnTo>
                  <a:pt x="1132" y="557"/>
                </a:lnTo>
                <a:lnTo>
                  <a:pt x="1132" y="558"/>
                </a:lnTo>
                <a:lnTo>
                  <a:pt x="1133" y="560"/>
                </a:lnTo>
                <a:lnTo>
                  <a:pt x="1135" y="563"/>
                </a:lnTo>
                <a:lnTo>
                  <a:pt x="1137" y="569"/>
                </a:lnTo>
                <a:lnTo>
                  <a:pt x="1139" y="570"/>
                </a:lnTo>
                <a:lnTo>
                  <a:pt x="1140" y="573"/>
                </a:lnTo>
                <a:lnTo>
                  <a:pt x="1141" y="574"/>
                </a:lnTo>
                <a:lnTo>
                  <a:pt x="1142" y="577"/>
                </a:lnTo>
                <a:lnTo>
                  <a:pt x="1143" y="578"/>
                </a:lnTo>
                <a:lnTo>
                  <a:pt x="1143" y="579"/>
                </a:lnTo>
                <a:lnTo>
                  <a:pt x="1145" y="582"/>
                </a:lnTo>
                <a:lnTo>
                  <a:pt x="1148" y="585"/>
                </a:lnTo>
                <a:lnTo>
                  <a:pt x="1149" y="586"/>
                </a:lnTo>
                <a:lnTo>
                  <a:pt x="1151" y="589"/>
                </a:lnTo>
                <a:lnTo>
                  <a:pt x="1152" y="591"/>
                </a:lnTo>
                <a:lnTo>
                  <a:pt x="1152" y="593"/>
                </a:lnTo>
                <a:lnTo>
                  <a:pt x="1153" y="594"/>
                </a:lnTo>
                <a:lnTo>
                  <a:pt x="1154" y="594"/>
                </a:lnTo>
                <a:lnTo>
                  <a:pt x="1159" y="602"/>
                </a:lnTo>
                <a:lnTo>
                  <a:pt x="1161" y="605"/>
                </a:lnTo>
                <a:lnTo>
                  <a:pt x="1162" y="606"/>
                </a:lnTo>
                <a:lnTo>
                  <a:pt x="1165" y="611"/>
                </a:lnTo>
                <a:lnTo>
                  <a:pt x="1166" y="612"/>
                </a:lnTo>
                <a:lnTo>
                  <a:pt x="1167" y="612"/>
                </a:lnTo>
                <a:lnTo>
                  <a:pt x="1168" y="614"/>
                </a:lnTo>
                <a:lnTo>
                  <a:pt x="1173" y="619"/>
                </a:lnTo>
                <a:lnTo>
                  <a:pt x="1175" y="621"/>
                </a:lnTo>
                <a:lnTo>
                  <a:pt x="1179" y="624"/>
                </a:lnTo>
                <a:lnTo>
                  <a:pt x="1179" y="625"/>
                </a:lnTo>
                <a:lnTo>
                  <a:pt x="1180" y="625"/>
                </a:lnTo>
                <a:lnTo>
                  <a:pt x="1183" y="628"/>
                </a:lnTo>
                <a:lnTo>
                  <a:pt x="1193" y="637"/>
                </a:lnTo>
                <a:lnTo>
                  <a:pt x="1195" y="639"/>
                </a:lnTo>
                <a:lnTo>
                  <a:pt x="1196" y="641"/>
                </a:lnTo>
                <a:lnTo>
                  <a:pt x="1197" y="641"/>
                </a:lnTo>
                <a:lnTo>
                  <a:pt x="1199" y="642"/>
                </a:lnTo>
                <a:lnTo>
                  <a:pt x="1202" y="646"/>
                </a:lnTo>
                <a:lnTo>
                  <a:pt x="1204" y="648"/>
                </a:lnTo>
                <a:lnTo>
                  <a:pt x="1205" y="648"/>
                </a:lnTo>
                <a:lnTo>
                  <a:pt x="1206" y="649"/>
                </a:lnTo>
                <a:lnTo>
                  <a:pt x="1206" y="650"/>
                </a:lnTo>
                <a:lnTo>
                  <a:pt x="1208" y="652"/>
                </a:lnTo>
                <a:lnTo>
                  <a:pt x="1211" y="654"/>
                </a:lnTo>
                <a:lnTo>
                  <a:pt x="1212" y="655"/>
                </a:lnTo>
                <a:lnTo>
                  <a:pt x="1216" y="658"/>
                </a:lnTo>
                <a:lnTo>
                  <a:pt x="1218" y="660"/>
                </a:lnTo>
                <a:lnTo>
                  <a:pt x="1220" y="663"/>
                </a:lnTo>
                <a:lnTo>
                  <a:pt x="1227" y="669"/>
                </a:lnTo>
                <a:lnTo>
                  <a:pt x="1234" y="673"/>
                </a:lnTo>
                <a:lnTo>
                  <a:pt x="1236" y="675"/>
                </a:lnTo>
                <a:lnTo>
                  <a:pt x="1238" y="678"/>
                </a:lnTo>
                <a:lnTo>
                  <a:pt x="1251" y="688"/>
                </a:lnTo>
                <a:lnTo>
                  <a:pt x="1252" y="689"/>
                </a:lnTo>
                <a:lnTo>
                  <a:pt x="1260" y="696"/>
                </a:lnTo>
                <a:lnTo>
                  <a:pt x="1261" y="697"/>
                </a:lnTo>
                <a:lnTo>
                  <a:pt x="1263" y="698"/>
                </a:lnTo>
                <a:lnTo>
                  <a:pt x="1266" y="702"/>
                </a:lnTo>
                <a:lnTo>
                  <a:pt x="1266" y="703"/>
                </a:lnTo>
                <a:lnTo>
                  <a:pt x="1268" y="703"/>
                </a:lnTo>
                <a:lnTo>
                  <a:pt x="1269" y="704"/>
                </a:lnTo>
                <a:lnTo>
                  <a:pt x="1270" y="705"/>
                </a:lnTo>
                <a:lnTo>
                  <a:pt x="1273" y="707"/>
                </a:lnTo>
                <a:lnTo>
                  <a:pt x="1281" y="714"/>
                </a:lnTo>
                <a:lnTo>
                  <a:pt x="1282" y="715"/>
                </a:lnTo>
                <a:lnTo>
                  <a:pt x="1283" y="716"/>
                </a:lnTo>
                <a:lnTo>
                  <a:pt x="1288" y="720"/>
                </a:lnTo>
                <a:lnTo>
                  <a:pt x="1291" y="723"/>
                </a:lnTo>
                <a:lnTo>
                  <a:pt x="1294" y="725"/>
                </a:lnTo>
                <a:lnTo>
                  <a:pt x="1295" y="727"/>
                </a:lnTo>
                <a:lnTo>
                  <a:pt x="1300" y="730"/>
                </a:lnTo>
                <a:lnTo>
                  <a:pt x="1303" y="732"/>
                </a:lnTo>
                <a:lnTo>
                  <a:pt x="1304" y="732"/>
                </a:lnTo>
                <a:lnTo>
                  <a:pt x="1304" y="733"/>
                </a:lnTo>
                <a:lnTo>
                  <a:pt x="1306" y="734"/>
                </a:lnTo>
                <a:lnTo>
                  <a:pt x="1307" y="736"/>
                </a:lnTo>
                <a:lnTo>
                  <a:pt x="1308" y="736"/>
                </a:lnTo>
                <a:lnTo>
                  <a:pt x="1311" y="738"/>
                </a:lnTo>
                <a:lnTo>
                  <a:pt x="1315" y="740"/>
                </a:lnTo>
                <a:lnTo>
                  <a:pt x="1315" y="741"/>
                </a:lnTo>
                <a:lnTo>
                  <a:pt x="1316" y="741"/>
                </a:lnTo>
                <a:lnTo>
                  <a:pt x="1317" y="742"/>
                </a:lnTo>
                <a:lnTo>
                  <a:pt x="1318" y="742"/>
                </a:lnTo>
                <a:lnTo>
                  <a:pt x="1320" y="745"/>
                </a:lnTo>
                <a:lnTo>
                  <a:pt x="1333" y="754"/>
                </a:lnTo>
                <a:lnTo>
                  <a:pt x="1335" y="755"/>
                </a:lnTo>
                <a:lnTo>
                  <a:pt x="1340" y="758"/>
                </a:lnTo>
                <a:lnTo>
                  <a:pt x="1342" y="759"/>
                </a:lnTo>
                <a:lnTo>
                  <a:pt x="1343" y="761"/>
                </a:lnTo>
                <a:lnTo>
                  <a:pt x="1344" y="762"/>
                </a:lnTo>
                <a:lnTo>
                  <a:pt x="1346" y="762"/>
                </a:lnTo>
                <a:lnTo>
                  <a:pt x="1350" y="765"/>
                </a:lnTo>
                <a:lnTo>
                  <a:pt x="1356" y="770"/>
                </a:lnTo>
                <a:lnTo>
                  <a:pt x="1357" y="770"/>
                </a:lnTo>
                <a:lnTo>
                  <a:pt x="1359" y="771"/>
                </a:lnTo>
                <a:lnTo>
                  <a:pt x="1359" y="774"/>
                </a:lnTo>
                <a:lnTo>
                  <a:pt x="1360" y="778"/>
                </a:lnTo>
                <a:lnTo>
                  <a:pt x="1361" y="780"/>
                </a:lnTo>
                <a:lnTo>
                  <a:pt x="1361" y="782"/>
                </a:lnTo>
                <a:lnTo>
                  <a:pt x="1363" y="788"/>
                </a:lnTo>
                <a:lnTo>
                  <a:pt x="1364" y="792"/>
                </a:lnTo>
                <a:lnTo>
                  <a:pt x="1367" y="803"/>
                </a:lnTo>
                <a:lnTo>
                  <a:pt x="1369" y="811"/>
                </a:lnTo>
                <a:lnTo>
                  <a:pt x="1369" y="813"/>
                </a:lnTo>
                <a:lnTo>
                  <a:pt x="1371" y="815"/>
                </a:lnTo>
                <a:lnTo>
                  <a:pt x="1371" y="817"/>
                </a:lnTo>
                <a:lnTo>
                  <a:pt x="1372" y="821"/>
                </a:lnTo>
                <a:lnTo>
                  <a:pt x="1373" y="822"/>
                </a:lnTo>
                <a:lnTo>
                  <a:pt x="1376" y="838"/>
                </a:lnTo>
                <a:lnTo>
                  <a:pt x="1378" y="846"/>
                </a:lnTo>
                <a:lnTo>
                  <a:pt x="1381" y="854"/>
                </a:lnTo>
                <a:lnTo>
                  <a:pt x="1381" y="855"/>
                </a:lnTo>
                <a:lnTo>
                  <a:pt x="1383" y="864"/>
                </a:lnTo>
                <a:lnTo>
                  <a:pt x="1385" y="868"/>
                </a:lnTo>
                <a:lnTo>
                  <a:pt x="1387" y="879"/>
                </a:lnTo>
                <a:lnTo>
                  <a:pt x="1387" y="880"/>
                </a:lnTo>
                <a:lnTo>
                  <a:pt x="1392" y="898"/>
                </a:lnTo>
                <a:lnTo>
                  <a:pt x="1394" y="904"/>
                </a:lnTo>
                <a:lnTo>
                  <a:pt x="1395" y="912"/>
                </a:lnTo>
                <a:lnTo>
                  <a:pt x="1397" y="912"/>
                </a:lnTo>
                <a:lnTo>
                  <a:pt x="1397" y="913"/>
                </a:lnTo>
                <a:lnTo>
                  <a:pt x="1400" y="923"/>
                </a:lnTo>
                <a:lnTo>
                  <a:pt x="1400" y="924"/>
                </a:lnTo>
                <a:lnTo>
                  <a:pt x="1402" y="930"/>
                </a:lnTo>
                <a:lnTo>
                  <a:pt x="1402" y="932"/>
                </a:lnTo>
                <a:lnTo>
                  <a:pt x="1403" y="934"/>
                </a:lnTo>
                <a:lnTo>
                  <a:pt x="1403" y="937"/>
                </a:lnTo>
                <a:lnTo>
                  <a:pt x="1404" y="938"/>
                </a:lnTo>
                <a:lnTo>
                  <a:pt x="1408" y="954"/>
                </a:lnTo>
                <a:lnTo>
                  <a:pt x="1409" y="957"/>
                </a:lnTo>
                <a:lnTo>
                  <a:pt x="1410" y="962"/>
                </a:lnTo>
                <a:lnTo>
                  <a:pt x="1411" y="966"/>
                </a:lnTo>
                <a:lnTo>
                  <a:pt x="1411" y="967"/>
                </a:lnTo>
                <a:lnTo>
                  <a:pt x="1412" y="970"/>
                </a:lnTo>
                <a:lnTo>
                  <a:pt x="1412" y="972"/>
                </a:lnTo>
                <a:lnTo>
                  <a:pt x="1414" y="973"/>
                </a:lnTo>
                <a:lnTo>
                  <a:pt x="1415" y="979"/>
                </a:lnTo>
                <a:lnTo>
                  <a:pt x="1416" y="981"/>
                </a:lnTo>
                <a:lnTo>
                  <a:pt x="1416" y="982"/>
                </a:lnTo>
                <a:lnTo>
                  <a:pt x="1417" y="988"/>
                </a:lnTo>
                <a:lnTo>
                  <a:pt x="1418" y="990"/>
                </a:lnTo>
                <a:lnTo>
                  <a:pt x="1418" y="992"/>
                </a:lnTo>
                <a:lnTo>
                  <a:pt x="1419" y="993"/>
                </a:lnTo>
                <a:lnTo>
                  <a:pt x="1419" y="996"/>
                </a:lnTo>
                <a:lnTo>
                  <a:pt x="1420" y="998"/>
                </a:lnTo>
                <a:lnTo>
                  <a:pt x="1420" y="999"/>
                </a:lnTo>
                <a:lnTo>
                  <a:pt x="1420" y="1000"/>
                </a:lnTo>
                <a:lnTo>
                  <a:pt x="1421" y="1005"/>
                </a:lnTo>
                <a:lnTo>
                  <a:pt x="1423" y="1007"/>
                </a:lnTo>
                <a:lnTo>
                  <a:pt x="1423" y="1009"/>
                </a:lnTo>
                <a:lnTo>
                  <a:pt x="1424" y="1010"/>
                </a:lnTo>
                <a:lnTo>
                  <a:pt x="1424" y="1013"/>
                </a:lnTo>
                <a:lnTo>
                  <a:pt x="1425" y="1015"/>
                </a:lnTo>
                <a:lnTo>
                  <a:pt x="1427" y="1024"/>
                </a:lnTo>
                <a:lnTo>
                  <a:pt x="1430" y="1035"/>
                </a:lnTo>
                <a:lnTo>
                  <a:pt x="1430" y="1037"/>
                </a:lnTo>
                <a:lnTo>
                  <a:pt x="1430" y="1039"/>
                </a:lnTo>
                <a:lnTo>
                  <a:pt x="1433" y="1046"/>
                </a:lnTo>
                <a:lnTo>
                  <a:pt x="1435" y="1055"/>
                </a:lnTo>
                <a:lnTo>
                  <a:pt x="1437" y="1062"/>
                </a:lnTo>
                <a:lnTo>
                  <a:pt x="1440" y="1068"/>
                </a:lnTo>
                <a:lnTo>
                  <a:pt x="1440" y="1071"/>
                </a:lnTo>
                <a:lnTo>
                  <a:pt x="1440" y="1072"/>
                </a:lnTo>
                <a:lnTo>
                  <a:pt x="1443" y="1081"/>
                </a:lnTo>
                <a:lnTo>
                  <a:pt x="1443" y="1083"/>
                </a:lnTo>
                <a:lnTo>
                  <a:pt x="1444" y="1089"/>
                </a:lnTo>
                <a:lnTo>
                  <a:pt x="1444" y="1090"/>
                </a:lnTo>
                <a:lnTo>
                  <a:pt x="1444" y="1091"/>
                </a:lnTo>
                <a:lnTo>
                  <a:pt x="1444" y="1092"/>
                </a:lnTo>
                <a:lnTo>
                  <a:pt x="1444" y="1093"/>
                </a:lnTo>
                <a:lnTo>
                  <a:pt x="1444" y="1095"/>
                </a:lnTo>
                <a:lnTo>
                  <a:pt x="1445" y="1096"/>
                </a:lnTo>
                <a:lnTo>
                  <a:pt x="1445" y="1097"/>
                </a:lnTo>
                <a:lnTo>
                  <a:pt x="1446" y="1098"/>
                </a:lnTo>
                <a:lnTo>
                  <a:pt x="1447" y="1099"/>
                </a:lnTo>
                <a:lnTo>
                  <a:pt x="1449" y="1100"/>
                </a:lnTo>
                <a:lnTo>
                  <a:pt x="1449" y="1101"/>
                </a:lnTo>
                <a:lnTo>
                  <a:pt x="1450" y="1102"/>
                </a:lnTo>
                <a:lnTo>
                  <a:pt x="1450" y="1104"/>
                </a:lnTo>
                <a:lnTo>
                  <a:pt x="1451" y="1104"/>
                </a:lnTo>
                <a:lnTo>
                  <a:pt x="1451" y="1106"/>
                </a:lnTo>
                <a:lnTo>
                  <a:pt x="1452" y="1109"/>
                </a:lnTo>
                <a:lnTo>
                  <a:pt x="1453" y="1112"/>
                </a:lnTo>
                <a:lnTo>
                  <a:pt x="1453" y="1114"/>
                </a:lnTo>
                <a:lnTo>
                  <a:pt x="1453" y="1116"/>
                </a:lnTo>
                <a:lnTo>
                  <a:pt x="1454" y="1119"/>
                </a:lnTo>
                <a:lnTo>
                  <a:pt x="1454" y="1121"/>
                </a:lnTo>
                <a:lnTo>
                  <a:pt x="1454" y="1123"/>
                </a:lnTo>
                <a:lnTo>
                  <a:pt x="1454" y="1124"/>
                </a:lnTo>
                <a:lnTo>
                  <a:pt x="1455" y="1125"/>
                </a:lnTo>
                <a:lnTo>
                  <a:pt x="1455" y="1126"/>
                </a:lnTo>
                <a:lnTo>
                  <a:pt x="1457" y="1127"/>
                </a:lnTo>
                <a:lnTo>
                  <a:pt x="1457" y="1129"/>
                </a:lnTo>
                <a:lnTo>
                  <a:pt x="1458" y="1130"/>
                </a:lnTo>
                <a:lnTo>
                  <a:pt x="1458" y="1131"/>
                </a:lnTo>
                <a:lnTo>
                  <a:pt x="1459" y="1131"/>
                </a:lnTo>
                <a:lnTo>
                  <a:pt x="1460" y="1132"/>
                </a:lnTo>
                <a:lnTo>
                  <a:pt x="1461" y="1133"/>
                </a:lnTo>
                <a:lnTo>
                  <a:pt x="1462" y="1133"/>
                </a:lnTo>
                <a:lnTo>
                  <a:pt x="1483" y="1146"/>
                </a:lnTo>
                <a:lnTo>
                  <a:pt x="1484" y="1147"/>
                </a:lnTo>
                <a:lnTo>
                  <a:pt x="1485" y="1147"/>
                </a:lnTo>
                <a:lnTo>
                  <a:pt x="1486" y="1148"/>
                </a:lnTo>
                <a:lnTo>
                  <a:pt x="1489" y="1149"/>
                </a:lnTo>
                <a:lnTo>
                  <a:pt x="1489" y="1150"/>
                </a:lnTo>
                <a:lnTo>
                  <a:pt x="1497" y="1155"/>
                </a:lnTo>
                <a:lnTo>
                  <a:pt x="1498" y="1155"/>
                </a:lnTo>
                <a:lnTo>
                  <a:pt x="1502" y="1157"/>
                </a:lnTo>
                <a:lnTo>
                  <a:pt x="1507" y="1160"/>
                </a:lnTo>
                <a:lnTo>
                  <a:pt x="1507" y="1162"/>
                </a:lnTo>
                <a:lnTo>
                  <a:pt x="1509" y="1162"/>
                </a:lnTo>
                <a:lnTo>
                  <a:pt x="1513" y="1165"/>
                </a:lnTo>
                <a:lnTo>
                  <a:pt x="1521" y="1168"/>
                </a:lnTo>
                <a:lnTo>
                  <a:pt x="1531" y="1175"/>
                </a:lnTo>
                <a:lnTo>
                  <a:pt x="1532" y="1176"/>
                </a:lnTo>
                <a:lnTo>
                  <a:pt x="1547" y="1185"/>
                </a:lnTo>
                <a:lnTo>
                  <a:pt x="1548" y="1185"/>
                </a:lnTo>
                <a:lnTo>
                  <a:pt x="1557" y="1191"/>
                </a:lnTo>
                <a:lnTo>
                  <a:pt x="1559" y="1193"/>
                </a:lnTo>
                <a:lnTo>
                  <a:pt x="1566" y="1197"/>
                </a:lnTo>
                <a:lnTo>
                  <a:pt x="1570" y="1199"/>
                </a:lnTo>
                <a:lnTo>
                  <a:pt x="1574" y="1201"/>
                </a:lnTo>
                <a:lnTo>
                  <a:pt x="1585" y="1208"/>
                </a:lnTo>
                <a:lnTo>
                  <a:pt x="1585" y="1209"/>
                </a:lnTo>
                <a:lnTo>
                  <a:pt x="1587" y="1209"/>
                </a:lnTo>
                <a:lnTo>
                  <a:pt x="1588" y="1210"/>
                </a:lnTo>
                <a:lnTo>
                  <a:pt x="1595" y="1215"/>
                </a:lnTo>
                <a:lnTo>
                  <a:pt x="1596" y="1215"/>
                </a:lnTo>
                <a:lnTo>
                  <a:pt x="1600" y="1218"/>
                </a:lnTo>
                <a:lnTo>
                  <a:pt x="1601" y="1218"/>
                </a:lnTo>
                <a:lnTo>
                  <a:pt x="1602" y="1219"/>
                </a:lnTo>
                <a:lnTo>
                  <a:pt x="1613" y="1225"/>
                </a:lnTo>
                <a:lnTo>
                  <a:pt x="1615" y="1227"/>
                </a:lnTo>
                <a:lnTo>
                  <a:pt x="1624" y="1233"/>
                </a:lnTo>
                <a:lnTo>
                  <a:pt x="1625" y="1234"/>
                </a:lnTo>
                <a:lnTo>
                  <a:pt x="1641" y="1243"/>
                </a:lnTo>
                <a:lnTo>
                  <a:pt x="1643" y="1244"/>
                </a:lnTo>
                <a:lnTo>
                  <a:pt x="1644" y="1246"/>
                </a:lnTo>
                <a:lnTo>
                  <a:pt x="1652" y="1251"/>
                </a:lnTo>
                <a:lnTo>
                  <a:pt x="1670" y="1263"/>
                </a:lnTo>
                <a:lnTo>
                  <a:pt x="1671" y="1263"/>
                </a:lnTo>
                <a:lnTo>
                  <a:pt x="1674" y="1265"/>
                </a:lnTo>
                <a:lnTo>
                  <a:pt x="1684" y="1271"/>
                </a:lnTo>
                <a:lnTo>
                  <a:pt x="1685" y="1272"/>
                </a:lnTo>
                <a:lnTo>
                  <a:pt x="1692" y="1276"/>
                </a:lnTo>
                <a:lnTo>
                  <a:pt x="1705" y="1284"/>
                </a:lnTo>
                <a:lnTo>
                  <a:pt x="1705" y="1285"/>
                </a:lnTo>
                <a:lnTo>
                  <a:pt x="1707" y="1285"/>
                </a:lnTo>
                <a:lnTo>
                  <a:pt x="1708" y="1286"/>
                </a:lnTo>
                <a:lnTo>
                  <a:pt x="1718" y="1293"/>
                </a:lnTo>
                <a:lnTo>
                  <a:pt x="1727" y="1299"/>
                </a:lnTo>
                <a:lnTo>
                  <a:pt x="1728" y="1299"/>
                </a:lnTo>
                <a:lnTo>
                  <a:pt x="1730" y="1300"/>
                </a:lnTo>
                <a:lnTo>
                  <a:pt x="1738" y="1306"/>
                </a:lnTo>
                <a:lnTo>
                  <a:pt x="1742" y="1308"/>
                </a:lnTo>
                <a:lnTo>
                  <a:pt x="1743" y="1308"/>
                </a:lnTo>
                <a:lnTo>
                  <a:pt x="1745" y="1310"/>
                </a:lnTo>
                <a:lnTo>
                  <a:pt x="1756" y="1317"/>
                </a:lnTo>
                <a:lnTo>
                  <a:pt x="1763" y="1322"/>
                </a:lnTo>
                <a:lnTo>
                  <a:pt x="1767" y="1323"/>
                </a:lnTo>
                <a:lnTo>
                  <a:pt x="1768" y="1324"/>
                </a:lnTo>
                <a:lnTo>
                  <a:pt x="1770" y="1325"/>
                </a:lnTo>
                <a:lnTo>
                  <a:pt x="1771" y="1326"/>
                </a:lnTo>
                <a:lnTo>
                  <a:pt x="1772" y="1327"/>
                </a:lnTo>
                <a:lnTo>
                  <a:pt x="1773" y="1327"/>
                </a:lnTo>
                <a:lnTo>
                  <a:pt x="1774" y="1328"/>
                </a:lnTo>
                <a:lnTo>
                  <a:pt x="1777" y="1330"/>
                </a:lnTo>
                <a:lnTo>
                  <a:pt x="1793" y="1340"/>
                </a:lnTo>
                <a:lnTo>
                  <a:pt x="1794" y="1341"/>
                </a:lnTo>
                <a:lnTo>
                  <a:pt x="1795" y="1341"/>
                </a:lnTo>
                <a:lnTo>
                  <a:pt x="1805" y="1348"/>
                </a:lnTo>
                <a:lnTo>
                  <a:pt x="1808" y="1350"/>
                </a:lnTo>
                <a:lnTo>
                  <a:pt x="1816" y="1355"/>
                </a:lnTo>
                <a:lnTo>
                  <a:pt x="1821" y="1358"/>
                </a:lnTo>
                <a:lnTo>
                  <a:pt x="1822" y="1359"/>
                </a:lnTo>
                <a:lnTo>
                  <a:pt x="1824" y="1360"/>
                </a:lnTo>
                <a:lnTo>
                  <a:pt x="1828" y="1361"/>
                </a:lnTo>
                <a:lnTo>
                  <a:pt x="1831" y="1365"/>
                </a:lnTo>
                <a:lnTo>
                  <a:pt x="1832" y="1365"/>
                </a:lnTo>
                <a:lnTo>
                  <a:pt x="1833" y="1366"/>
                </a:lnTo>
                <a:lnTo>
                  <a:pt x="1834" y="1367"/>
                </a:lnTo>
                <a:lnTo>
                  <a:pt x="1836" y="1367"/>
                </a:lnTo>
                <a:lnTo>
                  <a:pt x="1842" y="1372"/>
                </a:lnTo>
                <a:lnTo>
                  <a:pt x="1843" y="1373"/>
                </a:lnTo>
                <a:lnTo>
                  <a:pt x="1845" y="1373"/>
                </a:lnTo>
                <a:lnTo>
                  <a:pt x="1846" y="1374"/>
                </a:lnTo>
                <a:lnTo>
                  <a:pt x="1847" y="1374"/>
                </a:lnTo>
                <a:lnTo>
                  <a:pt x="1847" y="1375"/>
                </a:lnTo>
                <a:lnTo>
                  <a:pt x="1859" y="1382"/>
                </a:lnTo>
                <a:lnTo>
                  <a:pt x="1866" y="1386"/>
                </a:lnTo>
                <a:lnTo>
                  <a:pt x="1867" y="1388"/>
                </a:lnTo>
                <a:lnTo>
                  <a:pt x="1879" y="1394"/>
                </a:lnTo>
                <a:lnTo>
                  <a:pt x="1880" y="1395"/>
                </a:lnTo>
                <a:lnTo>
                  <a:pt x="1882" y="1397"/>
                </a:lnTo>
                <a:lnTo>
                  <a:pt x="1890" y="140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1" name="Freeform 1203">
            <a:extLst>
              <a:ext uri="{FF2B5EF4-FFF2-40B4-BE49-F238E27FC236}">
                <a16:creationId xmlns:a16="http://schemas.microsoft.com/office/drawing/2014/main" id="{942FAFBB-85AF-D42A-4C4F-1421FFA62E3B}"/>
              </a:ext>
            </a:extLst>
          </p:cNvPr>
          <p:cNvSpPr>
            <a:spLocks noEditPoints="1"/>
          </p:cNvSpPr>
          <p:nvPr/>
        </p:nvSpPr>
        <p:spPr bwMode="auto">
          <a:xfrm>
            <a:off x="3131146" y="1963440"/>
            <a:ext cx="2212975" cy="2828925"/>
          </a:xfrm>
          <a:custGeom>
            <a:avLst/>
            <a:gdLst>
              <a:gd name="T0" fmla="*/ 81 w 1394"/>
              <a:gd name="T1" fmla="*/ 442 h 1782"/>
              <a:gd name="T2" fmla="*/ 1244 w 1394"/>
              <a:gd name="T3" fmla="*/ 491 h 1782"/>
              <a:gd name="T4" fmla="*/ 990 w 1394"/>
              <a:gd name="T5" fmla="*/ 163 h 1782"/>
              <a:gd name="T6" fmla="*/ 264 w 1394"/>
              <a:gd name="T7" fmla="*/ 1026 h 1782"/>
              <a:gd name="T8" fmla="*/ 196 w 1394"/>
              <a:gd name="T9" fmla="*/ 993 h 1782"/>
              <a:gd name="T10" fmla="*/ 101 w 1394"/>
              <a:gd name="T11" fmla="*/ 1067 h 1782"/>
              <a:gd name="T12" fmla="*/ 146 w 1394"/>
              <a:gd name="T13" fmla="*/ 973 h 1782"/>
              <a:gd name="T14" fmla="*/ 153 w 1394"/>
              <a:gd name="T15" fmla="*/ 827 h 1782"/>
              <a:gd name="T16" fmla="*/ 177 w 1394"/>
              <a:gd name="T17" fmla="*/ 691 h 1782"/>
              <a:gd name="T18" fmla="*/ 138 w 1394"/>
              <a:gd name="T19" fmla="*/ 578 h 1782"/>
              <a:gd name="T20" fmla="*/ 84 w 1394"/>
              <a:gd name="T21" fmla="*/ 457 h 1782"/>
              <a:gd name="T22" fmla="*/ 80 w 1394"/>
              <a:gd name="T23" fmla="*/ 367 h 1782"/>
              <a:gd name="T24" fmla="*/ 157 w 1394"/>
              <a:gd name="T25" fmla="*/ 355 h 1782"/>
              <a:gd name="T26" fmla="*/ 142 w 1394"/>
              <a:gd name="T27" fmla="*/ 330 h 1782"/>
              <a:gd name="T28" fmla="*/ 120 w 1394"/>
              <a:gd name="T29" fmla="*/ 268 h 1782"/>
              <a:gd name="T30" fmla="*/ 155 w 1394"/>
              <a:gd name="T31" fmla="*/ 250 h 1782"/>
              <a:gd name="T32" fmla="*/ 217 w 1394"/>
              <a:gd name="T33" fmla="*/ 279 h 1782"/>
              <a:gd name="T34" fmla="*/ 227 w 1394"/>
              <a:gd name="T35" fmla="*/ 233 h 1782"/>
              <a:gd name="T36" fmla="*/ 258 w 1394"/>
              <a:gd name="T37" fmla="*/ 231 h 1782"/>
              <a:gd name="T38" fmla="*/ 288 w 1394"/>
              <a:gd name="T39" fmla="*/ 322 h 1782"/>
              <a:gd name="T40" fmla="*/ 366 w 1394"/>
              <a:gd name="T41" fmla="*/ 461 h 1782"/>
              <a:gd name="T42" fmla="*/ 415 w 1394"/>
              <a:gd name="T43" fmla="*/ 419 h 1782"/>
              <a:gd name="T44" fmla="*/ 484 w 1394"/>
              <a:gd name="T45" fmla="*/ 496 h 1782"/>
              <a:gd name="T46" fmla="*/ 564 w 1394"/>
              <a:gd name="T47" fmla="*/ 513 h 1782"/>
              <a:gd name="T48" fmla="*/ 415 w 1394"/>
              <a:gd name="T49" fmla="*/ 342 h 1782"/>
              <a:gd name="T50" fmla="*/ 381 w 1394"/>
              <a:gd name="T51" fmla="*/ 265 h 1782"/>
              <a:gd name="T52" fmla="*/ 580 w 1394"/>
              <a:gd name="T53" fmla="*/ 174 h 1782"/>
              <a:gd name="T54" fmla="*/ 605 w 1394"/>
              <a:gd name="T55" fmla="*/ 221 h 1782"/>
              <a:gd name="T56" fmla="*/ 688 w 1394"/>
              <a:gd name="T57" fmla="*/ 234 h 1782"/>
              <a:gd name="T58" fmla="*/ 901 w 1394"/>
              <a:gd name="T59" fmla="*/ 8 h 1782"/>
              <a:gd name="T60" fmla="*/ 981 w 1394"/>
              <a:gd name="T61" fmla="*/ 166 h 1782"/>
              <a:gd name="T62" fmla="*/ 1081 w 1394"/>
              <a:gd name="T63" fmla="*/ 329 h 1782"/>
              <a:gd name="T64" fmla="*/ 1151 w 1394"/>
              <a:gd name="T65" fmla="*/ 251 h 1782"/>
              <a:gd name="T66" fmla="*/ 1197 w 1394"/>
              <a:gd name="T67" fmla="*/ 322 h 1782"/>
              <a:gd name="T68" fmla="*/ 1165 w 1394"/>
              <a:gd name="T69" fmla="*/ 425 h 1782"/>
              <a:gd name="T70" fmla="*/ 1249 w 1394"/>
              <a:gd name="T71" fmla="*/ 581 h 1782"/>
              <a:gd name="T72" fmla="*/ 1283 w 1394"/>
              <a:gd name="T73" fmla="*/ 648 h 1782"/>
              <a:gd name="T74" fmla="*/ 1345 w 1394"/>
              <a:gd name="T75" fmla="*/ 732 h 1782"/>
              <a:gd name="T76" fmla="*/ 1331 w 1394"/>
              <a:gd name="T77" fmla="*/ 814 h 1782"/>
              <a:gd name="T78" fmla="*/ 1180 w 1394"/>
              <a:gd name="T79" fmla="*/ 910 h 1782"/>
              <a:gd name="T80" fmla="*/ 1122 w 1394"/>
              <a:gd name="T81" fmla="*/ 1016 h 1782"/>
              <a:gd name="T82" fmla="*/ 977 w 1394"/>
              <a:gd name="T83" fmla="*/ 1244 h 1782"/>
              <a:gd name="T84" fmla="*/ 930 w 1394"/>
              <a:gd name="T85" fmla="*/ 1376 h 1782"/>
              <a:gd name="T86" fmla="*/ 1023 w 1394"/>
              <a:gd name="T87" fmla="*/ 1409 h 1782"/>
              <a:gd name="T88" fmla="*/ 1078 w 1394"/>
              <a:gd name="T89" fmla="*/ 1497 h 1782"/>
              <a:gd name="T90" fmla="*/ 901 w 1394"/>
              <a:gd name="T91" fmla="*/ 1612 h 1782"/>
              <a:gd name="T92" fmla="*/ 790 w 1394"/>
              <a:gd name="T93" fmla="*/ 1695 h 1782"/>
              <a:gd name="T94" fmla="*/ 666 w 1394"/>
              <a:gd name="T95" fmla="*/ 1758 h 1782"/>
              <a:gd name="T96" fmla="*/ 497 w 1394"/>
              <a:gd name="T97" fmla="*/ 1560 h 1782"/>
              <a:gd name="T98" fmla="*/ 556 w 1394"/>
              <a:gd name="T99" fmla="*/ 1386 h 1782"/>
              <a:gd name="T100" fmla="*/ 351 w 1394"/>
              <a:gd name="T101" fmla="*/ 1347 h 1782"/>
              <a:gd name="T102" fmla="*/ 51 w 1394"/>
              <a:gd name="T103" fmla="*/ 1330 h 1782"/>
              <a:gd name="T104" fmla="*/ 29 w 1394"/>
              <a:gd name="T105" fmla="*/ 1268 h 1782"/>
              <a:gd name="T106" fmla="*/ 30 w 1394"/>
              <a:gd name="T107" fmla="*/ 1159 h 1782"/>
              <a:gd name="T108" fmla="*/ 9 w 1394"/>
              <a:gd name="T109" fmla="*/ 1144 h 1782"/>
              <a:gd name="T110" fmla="*/ 37 w 1394"/>
              <a:gd name="T111" fmla="*/ 1082 h 1782"/>
              <a:gd name="T112" fmla="*/ 137 w 1394"/>
              <a:gd name="T113" fmla="*/ 1079 h 1782"/>
              <a:gd name="T114" fmla="*/ 900 w 1394"/>
              <a:gd name="T115" fmla="*/ 1578 h 1782"/>
              <a:gd name="T116" fmla="*/ 1169 w 1394"/>
              <a:gd name="T117" fmla="*/ 680 h 1782"/>
              <a:gd name="T118" fmla="*/ 1106 w 1394"/>
              <a:gd name="T119" fmla="*/ 533 h 1782"/>
              <a:gd name="T120" fmla="*/ 1190 w 1394"/>
              <a:gd name="T121" fmla="*/ 684 h 1782"/>
              <a:gd name="T122" fmla="*/ 550 w 1394"/>
              <a:gd name="T123" fmla="*/ 290 h 1782"/>
              <a:gd name="T124" fmla="*/ 772 w 1394"/>
              <a:gd name="T125" fmla="*/ 188 h 1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94" h="1782">
                <a:moveTo>
                  <a:pt x="109" y="942"/>
                </a:moveTo>
                <a:lnTo>
                  <a:pt x="110" y="951"/>
                </a:lnTo>
                <a:lnTo>
                  <a:pt x="110" y="956"/>
                </a:lnTo>
                <a:lnTo>
                  <a:pt x="110" y="957"/>
                </a:lnTo>
                <a:lnTo>
                  <a:pt x="110" y="958"/>
                </a:lnTo>
                <a:lnTo>
                  <a:pt x="111" y="961"/>
                </a:lnTo>
                <a:lnTo>
                  <a:pt x="121" y="960"/>
                </a:lnTo>
                <a:lnTo>
                  <a:pt x="121" y="958"/>
                </a:lnTo>
                <a:lnTo>
                  <a:pt x="120" y="956"/>
                </a:lnTo>
                <a:lnTo>
                  <a:pt x="131" y="954"/>
                </a:lnTo>
                <a:lnTo>
                  <a:pt x="136" y="954"/>
                </a:lnTo>
                <a:lnTo>
                  <a:pt x="135" y="952"/>
                </a:lnTo>
                <a:lnTo>
                  <a:pt x="135" y="950"/>
                </a:lnTo>
                <a:lnTo>
                  <a:pt x="145" y="949"/>
                </a:lnTo>
                <a:lnTo>
                  <a:pt x="146" y="949"/>
                </a:lnTo>
                <a:lnTo>
                  <a:pt x="149" y="949"/>
                </a:lnTo>
                <a:lnTo>
                  <a:pt x="147" y="950"/>
                </a:lnTo>
                <a:lnTo>
                  <a:pt x="145" y="952"/>
                </a:lnTo>
                <a:lnTo>
                  <a:pt x="144" y="953"/>
                </a:lnTo>
                <a:lnTo>
                  <a:pt x="144" y="954"/>
                </a:lnTo>
                <a:lnTo>
                  <a:pt x="143" y="956"/>
                </a:lnTo>
                <a:lnTo>
                  <a:pt x="143" y="957"/>
                </a:lnTo>
                <a:lnTo>
                  <a:pt x="143" y="958"/>
                </a:lnTo>
                <a:lnTo>
                  <a:pt x="143" y="959"/>
                </a:lnTo>
                <a:lnTo>
                  <a:pt x="143" y="960"/>
                </a:lnTo>
                <a:lnTo>
                  <a:pt x="142" y="961"/>
                </a:lnTo>
                <a:lnTo>
                  <a:pt x="141" y="962"/>
                </a:lnTo>
                <a:lnTo>
                  <a:pt x="140" y="963"/>
                </a:lnTo>
                <a:lnTo>
                  <a:pt x="138" y="963"/>
                </a:lnTo>
                <a:lnTo>
                  <a:pt x="137" y="963"/>
                </a:lnTo>
                <a:lnTo>
                  <a:pt x="136" y="963"/>
                </a:lnTo>
                <a:lnTo>
                  <a:pt x="135" y="962"/>
                </a:lnTo>
                <a:lnTo>
                  <a:pt x="132" y="961"/>
                </a:lnTo>
                <a:lnTo>
                  <a:pt x="132" y="962"/>
                </a:lnTo>
                <a:lnTo>
                  <a:pt x="132" y="963"/>
                </a:lnTo>
                <a:lnTo>
                  <a:pt x="131" y="966"/>
                </a:lnTo>
                <a:lnTo>
                  <a:pt x="129" y="966"/>
                </a:lnTo>
                <a:lnTo>
                  <a:pt x="131" y="968"/>
                </a:lnTo>
                <a:lnTo>
                  <a:pt x="131" y="969"/>
                </a:lnTo>
                <a:lnTo>
                  <a:pt x="131" y="970"/>
                </a:lnTo>
                <a:lnTo>
                  <a:pt x="128" y="970"/>
                </a:lnTo>
                <a:lnTo>
                  <a:pt x="128" y="971"/>
                </a:lnTo>
                <a:lnTo>
                  <a:pt x="127" y="971"/>
                </a:lnTo>
                <a:lnTo>
                  <a:pt x="126" y="971"/>
                </a:lnTo>
                <a:lnTo>
                  <a:pt x="126" y="968"/>
                </a:lnTo>
                <a:lnTo>
                  <a:pt x="125" y="968"/>
                </a:lnTo>
                <a:lnTo>
                  <a:pt x="125" y="965"/>
                </a:lnTo>
                <a:lnTo>
                  <a:pt x="123" y="965"/>
                </a:lnTo>
                <a:lnTo>
                  <a:pt x="121" y="962"/>
                </a:lnTo>
                <a:lnTo>
                  <a:pt x="111" y="965"/>
                </a:lnTo>
                <a:lnTo>
                  <a:pt x="111" y="962"/>
                </a:lnTo>
                <a:lnTo>
                  <a:pt x="108" y="963"/>
                </a:lnTo>
                <a:lnTo>
                  <a:pt x="97" y="970"/>
                </a:lnTo>
                <a:lnTo>
                  <a:pt x="95" y="970"/>
                </a:lnTo>
                <a:lnTo>
                  <a:pt x="93" y="971"/>
                </a:lnTo>
                <a:lnTo>
                  <a:pt x="93" y="969"/>
                </a:lnTo>
                <a:lnTo>
                  <a:pt x="92" y="961"/>
                </a:lnTo>
                <a:lnTo>
                  <a:pt x="92" y="960"/>
                </a:lnTo>
                <a:lnTo>
                  <a:pt x="91" y="960"/>
                </a:lnTo>
                <a:lnTo>
                  <a:pt x="90" y="960"/>
                </a:lnTo>
                <a:lnTo>
                  <a:pt x="84" y="961"/>
                </a:lnTo>
                <a:lnTo>
                  <a:pt x="82" y="962"/>
                </a:lnTo>
                <a:lnTo>
                  <a:pt x="77" y="962"/>
                </a:lnTo>
                <a:lnTo>
                  <a:pt x="77" y="957"/>
                </a:lnTo>
                <a:lnTo>
                  <a:pt x="77" y="956"/>
                </a:lnTo>
                <a:lnTo>
                  <a:pt x="76" y="956"/>
                </a:lnTo>
                <a:lnTo>
                  <a:pt x="75" y="956"/>
                </a:lnTo>
                <a:lnTo>
                  <a:pt x="73" y="954"/>
                </a:lnTo>
                <a:lnTo>
                  <a:pt x="73" y="953"/>
                </a:lnTo>
                <a:lnTo>
                  <a:pt x="72" y="952"/>
                </a:lnTo>
                <a:lnTo>
                  <a:pt x="72" y="951"/>
                </a:lnTo>
                <a:lnTo>
                  <a:pt x="69" y="951"/>
                </a:lnTo>
                <a:lnTo>
                  <a:pt x="68" y="951"/>
                </a:lnTo>
                <a:lnTo>
                  <a:pt x="67" y="950"/>
                </a:lnTo>
                <a:lnTo>
                  <a:pt x="66" y="950"/>
                </a:lnTo>
                <a:lnTo>
                  <a:pt x="66" y="949"/>
                </a:lnTo>
                <a:lnTo>
                  <a:pt x="66" y="948"/>
                </a:lnTo>
                <a:lnTo>
                  <a:pt x="65" y="948"/>
                </a:lnTo>
                <a:lnTo>
                  <a:pt x="65" y="946"/>
                </a:lnTo>
                <a:lnTo>
                  <a:pt x="64" y="946"/>
                </a:lnTo>
                <a:lnTo>
                  <a:pt x="66" y="946"/>
                </a:lnTo>
                <a:lnTo>
                  <a:pt x="67" y="946"/>
                </a:lnTo>
                <a:lnTo>
                  <a:pt x="67" y="945"/>
                </a:lnTo>
                <a:lnTo>
                  <a:pt x="68" y="944"/>
                </a:lnTo>
                <a:lnTo>
                  <a:pt x="69" y="943"/>
                </a:lnTo>
                <a:lnTo>
                  <a:pt x="71" y="943"/>
                </a:lnTo>
                <a:lnTo>
                  <a:pt x="73" y="942"/>
                </a:lnTo>
                <a:lnTo>
                  <a:pt x="71" y="940"/>
                </a:lnTo>
                <a:lnTo>
                  <a:pt x="71" y="938"/>
                </a:lnTo>
                <a:lnTo>
                  <a:pt x="72" y="938"/>
                </a:lnTo>
                <a:lnTo>
                  <a:pt x="73" y="940"/>
                </a:lnTo>
                <a:lnTo>
                  <a:pt x="74" y="942"/>
                </a:lnTo>
                <a:lnTo>
                  <a:pt x="75" y="942"/>
                </a:lnTo>
                <a:lnTo>
                  <a:pt x="76" y="941"/>
                </a:lnTo>
                <a:lnTo>
                  <a:pt x="77" y="941"/>
                </a:lnTo>
                <a:lnTo>
                  <a:pt x="78" y="940"/>
                </a:lnTo>
                <a:lnTo>
                  <a:pt x="77" y="942"/>
                </a:lnTo>
                <a:lnTo>
                  <a:pt x="80" y="942"/>
                </a:lnTo>
                <a:lnTo>
                  <a:pt x="81" y="942"/>
                </a:lnTo>
                <a:lnTo>
                  <a:pt x="83" y="942"/>
                </a:lnTo>
                <a:lnTo>
                  <a:pt x="84" y="942"/>
                </a:lnTo>
                <a:lnTo>
                  <a:pt x="91" y="942"/>
                </a:lnTo>
                <a:lnTo>
                  <a:pt x="98" y="942"/>
                </a:lnTo>
                <a:lnTo>
                  <a:pt x="99" y="942"/>
                </a:lnTo>
                <a:lnTo>
                  <a:pt x="99" y="943"/>
                </a:lnTo>
                <a:lnTo>
                  <a:pt x="100" y="943"/>
                </a:lnTo>
                <a:lnTo>
                  <a:pt x="102" y="943"/>
                </a:lnTo>
                <a:lnTo>
                  <a:pt x="109" y="942"/>
                </a:lnTo>
                <a:close/>
                <a:moveTo>
                  <a:pt x="69" y="439"/>
                </a:moveTo>
                <a:lnTo>
                  <a:pt x="69" y="440"/>
                </a:lnTo>
                <a:lnTo>
                  <a:pt x="69" y="441"/>
                </a:lnTo>
                <a:lnTo>
                  <a:pt x="71" y="441"/>
                </a:lnTo>
                <a:lnTo>
                  <a:pt x="72" y="442"/>
                </a:lnTo>
                <a:lnTo>
                  <a:pt x="73" y="442"/>
                </a:lnTo>
                <a:lnTo>
                  <a:pt x="74" y="442"/>
                </a:lnTo>
                <a:lnTo>
                  <a:pt x="75" y="441"/>
                </a:lnTo>
                <a:lnTo>
                  <a:pt x="76" y="441"/>
                </a:lnTo>
                <a:lnTo>
                  <a:pt x="77" y="441"/>
                </a:lnTo>
                <a:lnTo>
                  <a:pt x="78" y="441"/>
                </a:lnTo>
                <a:lnTo>
                  <a:pt x="80" y="442"/>
                </a:lnTo>
                <a:lnTo>
                  <a:pt x="81" y="442"/>
                </a:lnTo>
                <a:lnTo>
                  <a:pt x="81" y="443"/>
                </a:lnTo>
                <a:lnTo>
                  <a:pt x="82" y="443"/>
                </a:lnTo>
                <a:lnTo>
                  <a:pt x="83" y="443"/>
                </a:lnTo>
                <a:lnTo>
                  <a:pt x="83" y="444"/>
                </a:lnTo>
                <a:lnTo>
                  <a:pt x="82" y="444"/>
                </a:lnTo>
                <a:lnTo>
                  <a:pt x="82" y="446"/>
                </a:lnTo>
                <a:lnTo>
                  <a:pt x="81" y="446"/>
                </a:lnTo>
                <a:lnTo>
                  <a:pt x="81" y="447"/>
                </a:lnTo>
                <a:lnTo>
                  <a:pt x="80" y="448"/>
                </a:lnTo>
                <a:lnTo>
                  <a:pt x="80" y="449"/>
                </a:lnTo>
                <a:lnTo>
                  <a:pt x="78" y="450"/>
                </a:lnTo>
                <a:lnTo>
                  <a:pt x="80" y="451"/>
                </a:lnTo>
                <a:lnTo>
                  <a:pt x="80" y="452"/>
                </a:lnTo>
                <a:lnTo>
                  <a:pt x="81" y="452"/>
                </a:lnTo>
                <a:lnTo>
                  <a:pt x="81" y="454"/>
                </a:lnTo>
                <a:lnTo>
                  <a:pt x="80" y="455"/>
                </a:lnTo>
                <a:lnTo>
                  <a:pt x="78" y="455"/>
                </a:lnTo>
                <a:lnTo>
                  <a:pt x="78" y="456"/>
                </a:lnTo>
                <a:lnTo>
                  <a:pt x="77" y="457"/>
                </a:lnTo>
                <a:lnTo>
                  <a:pt x="75" y="459"/>
                </a:lnTo>
                <a:lnTo>
                  <a:pt x="76" y="460"/>
                </a:lnTo>
                <a:lnTo>
                  <a:pt x="75" y="463"/>
                </a:lnTo>
                <a:lnTo>
                  <a:pt x="72" y="459"/>
                </a:lnTo>
                <a:lnTo>
                  <a:pt x="72" y="455"/>
                </a:lnTo>
                <a:lnTo>
                  <a:pt x="72" y="454"/>
                </a:lnTo>
                <a:lnTo>
                  <a:pt x="72" y="449"/>
                </a:lnTo>
                <a:lnTo>
                  <a:pt x="72" y="447"/>
                </a:lnTo>
                <a:lnTo>
                  <a:pt x="67" y="441"/>
                </a:lnTo>
                <a:lnTo>
                  <a:pt x="67" y="440"/>
                </a:lnTo>
                <a:lnTo>
                  <a:pt x="67" y="439"/>
                </a:lnTo>
                <a:lnTo>
                  <a:pt x="67" y="438"/>
                </a:lnTo>
                <a:lnTo>
                  <a:pt x="68" y="439"/>
                </a:lnTo>
                <a:lnTo>
                  <a:pt x="69" y="439"/>
                </a:lnTo>
                <a:close/>
                <a:moveTo>
                  <a:pt x="1135" y="542"/>
                </a:moveTo>
                <a:lnTo>
                  <a:pt x="1135" y="549"/>
                </a:lnTo>
                <a:lnTo>
                  <a:pt x="1136" y="549"/>
                </a:lnTo>
                <a:lnTo>
                  <a:pt x="1133" y="552"/>
                </a:lnTo>
                <a:lnTo>
                  <a:pt x="1134" y="555"/>
                </a:lnTo>
                <a:lnTo>
                  <a:pt x="1135" y="557"/>
                </a:lnTo>
                <a:lnTo>
                  <a:pt x="1134" y="558"/>
                </a:lnTo>
                <a:lnTo>
                  <a:pt x="1128" y="563"/>
                </a:lnTo>
                <a:lnTo>
                  <a:pt x="1127" y="563"/>
                </a:lnTo>
                <a:lnTo>
                  <a:pt x="1125" y="565"/>
                </a:lnTo>
                <a:lnTo>
                  <a:pt x="1124" y="565"/>
                </a:lnTo>
                <a:lnTo>
                  <a:pt x="1124" y="566"/>
                </a:lnTo>
                <a:lnTo>
                  <a:pt x="1122" y="563"/>
                </a:lnTo>
                <a:lnTo>
                  <a:pt x="1123" y="561"/>
                </a:lnTo>
                <a:lnTo>
                  <a:pt x="1125" y="560"/>
                </a:lnTo>
                <a:lnTo>
                  <a:pt x="1120" y="555"/>
                </a:lnTo>
                <a:lnTo>
                  <a:pt x="1119" y="556"/>
                </a:lnTo>
                <a:lnTo>
                  <a:pt x="1118" y="558"/>
                </a:lnTo>
                <a:lnTo>
                  <a:pt x="1118" y="559"/>
                </a:lnTo>
                <a:lnTo>
                  <a:pt x="1117" y="558"/>
                </a:lnTo>
                <a:lnTo>
                  <a:pt x="1118" y="557"/>
                </a:lnTo>
                <a:lnTo>
                  <a:pt x="1118" y="556"/>
                </a:lnTo>
                <a:lnTo>
                  <a:pt x="1120" y="555"/>
                </a:lnTo>
                <a:lnTo>
                  <a:pt x="1118" y="551"/>
                </a:lnTo>
                <a:lnTo>
                  <a:pt x="1113" y="551"/>
                </a:lnTo>
                <a:lnTo>
                  <a:pt x="1111" y="549"/>
                </a:lnTo>
                <a:lnTo>
                  <a:pt x="1113" y="548"/>
                </a:lnTo>
                <a:lnTo>
                  <a:pt x="1120" y="546"/>
                </a:lnTo>
                <a:lnTo>
                  <a:pt x="1130" y="546"/>
                </a:lnTo>
                <a:lnTo>
                  <a:pt x="1135" y="538"/>
                </a:lnTo>
                <a:lnTo>
                  <a:pt x="1135" y="540"/>
                </a:lnTo>
                <a:lnTo>
                  <a:pt x="1135" y="542"/>
                </a:lnTo>
                <a:close/>
                <a:moveTo>
                  <a:pt x="1259" y="544"/>
                </a:moveTo>
                <a:lnTo>
                  <a:pt x="1259" y="547"/>
                </a:lnTo>
                <a:lnTo>
                  <a:pt x="1259" y="548"/>
                </a:lnTo>
                <a:lnTo>
                  <a:pt x="1262" y="557"/>
                </a:lnTo>
                <a:lnTo>
                  <a:pt x="1261" y="557"/>
                </a:lnTo>
                <a:lnTo>
                  <a:pt x="1256" y="558"/>
                </a:lnTo>
                <a:lnTo>
                  <a:pt x="1256" y="557"/>
                </a:lnTo>
                <a:lnTo>
                  <a:pt x="1256" y="556"/>
                </a:lnTo>
                <a:lnTo>
                  <a:pt x="1255" y="555"/>
                </a:lnTo>
                <a:lnTo>
                  <a:pt x="1255" y="553"/>
                </a:lnTo>
                <a:lnTo>
                  <a:pt x="1254" y="552"/>
                </a:lnTo>
                <a:lnTo>
                  <a:pt x="1254" y="551"/>
                </a:lnTo>
                <a:lnTo>
                  <a:pt x="1253" y="544"/>
                </a:lnTo>
                <a:lnTo>
                  <a:pt x="1254" y="544"/>
                </a:lnTo>
                <a:lnTo>
                  <a:pt x="1256" y="544"/>
                </a:lnTo>
                <a:lnTo>
                  <a:pt x="1257" y="544"/>
                </a:lnTo>
                <a:lnTo>
                  <a:pt x="1259" y="544"/>
                </a:lnTo>
                <a:close/>
                <a:moveTo>
                  <a:pt x="1252" y="530"/>
                </a:moveTo>
                <a:lnTo>
                  <a:pt x="1251" y="531"/>
                </a:lnTo>
                <a:lnTo>
                  <a:pt x="1251" y="530"/>
                </a:lnTo>
                <a:lnTo>
                  <a:pt x="1249" y="528"/>
                </a:lnTo>
                <a:lnTo>
                  <a:pt x="1248" y="527"/>
                </a:lnTo>
                <a:lnTo>
                  <a:pt x="1247" y="526"/>
                </a:lnTo>
                <a:lnTo>
                  <a:pt x="1247" y="525"/>
                </a:lnTo>
                <a:lnTo>
                  <a:pt x="1246" y="525"/>
                </a:lnTo>
                <a:lnTo>
                  <a:pt x="1246" y="524"/>
                </a:lnTo>
                <a:lnTo>
                  <a:pt x="1245" y="523"/>
                </a:lnTo>
                <a:lnTo>
                  <a:pt x="1243" y="521"/>
                </a:lnTo>
                <a:lnTo>
                  <a:pt x="1240" y="518"/>
                </a:lnTo>
                <a:lnTo>
                  <a:pt x="1239" y="517"/>
                </a:lnTo>
                <a:lnTo>
                  <a:pt x="1238" y="516"/>
                </a:lnTo>
                <a:lnTo>
                  <a:pt x="1238" y="515"/>
                </a:lnTo>
                <a:lnTo>
                  <a:pt x="1237" y="515"/>
                </a:lnTo>
                <a:lnTo>
                  <a:pt x="1237" y="514"/>
                </a:lnTo>
                <a:lnTo>
                  <a:pt x="1235" y="509"/>
                </a:lnTo>
                <a:lnTo>
                  <a:pt x="1233" y="505"/>
                </a:lnTo>
                <a:lnTo>
                  <a:pt x="1233" y="503"/>
                </a:lnTo>
                <a:lnTo>
                  <a:pt x="1231" y="502"/>
                </a:lnTo>
                <a:lnTo>
                  <a:pt x="1229" y="498"/>
                </a:lnTo>
                <a:lnTo>
                  <a:pt x="1227" y="493"/>
                </a:lnTo>
                <a:lnTo>
                  <a:pt x="1226" y="492"/>
                </a:lnTo>
                <a:lnTo>
                  <a:pt x="1226" y="491"/>
                </a:lnTo>
                <a:lnTo>
                  <a:pt x="1228" y="491"/>
                </a:lnTo>
                <a:lnTo>
                  <a:pt x="1229" y="490"/>
                </a:lnTo>
                <a:lnTo>
                  <a:pt x="1231" y="490"/>
                </a:lnTo>
                <a:lnTo>
                  <a:pt x="1233" y="490"/>
                </a:lnTo>
                <a:lnTo>
                  <a:pt x="1235" y="489"/>
                </a:lnTo>
                <a:lnTo>
                  <a:pt x="1237" y="488"/>
                </a:lnTo>
                <a:lnTo>
                  <a:pt x="1238" y="486"/>
                </a:lnTo>
                <a:lnTo>
                  <a:pt x="1239" y="485"/>
                </a:lnTo>
                <a:lnTo>
                  <a:pt x="1240" y="484"/>
                </a:lnTo>
                <a:lnTo>
                  <a:pt x="1242" y="483"/>
                </a:lnTo>
                <a:lnTo>
                  <a:pt x="1242" y="485"/>
                </a:lnTo>
                <a:lnTo>
                  <a:pt x="1243" y="486"/>
                </a:lnTo>
                <a:lnTo>
                  <a:pt x="1243" y="489"/>
                </a:lnTo>
                <a:lnTo>
                  <a:pt x="1244" y="491"/>
                </a:lnTo>
                <a:lnTo>
                  <a:pt x="1246" y="500"/>
                </a:lnTo>
                <a:lnTo>
                  <a:pt x="1249" y="511"/>
                </a:lnTo>
                <a:lnTo>
                  <a:pt x="1249" y="513"/>
                </a:lnTo>
                <a:lnTo>
                  <a:pt x="1249" y="515"/>
                </a:lnTo>
                <a:lnTo>
                  <a:pt x="1252" y="522"/>
                </a:lnTo>
                <a:lnTo>
                  <a:pt x="1254" y="531"/>
                </a:lnTo>
                <a:lnTo>
                  <a:pt x="1253" y="530"/>
                </a:lnTo>
                <a:lnTo>
                  <a:pt x="1252" y="530"/>
                </a:lnTo>
                <a:close/>
                <a:moveTo>
                  <a:pt x="393" y="344"/>
                </a:moveTo>
                <a:lnTo>
                  <a:pt x="393" y="346"/>
                </a:lnTo>
                <a:lnTo>
                  <a:pt x="393" y="344"/>
                </a:lnTo>
                <a:lnTo>
                  <a:pt x="392" y="343"/>
                </a:lnTo>
                <a:lnTo>
                  <a:pt x="390" y="341"/>
                </a:lnTo>
                <a:lnTo>
                  <a:pt x="390" y="340"/>
                </a:lnTo>
                <a:lnTo>
                  <a:pt x="388" y="340"/>
                </a:lnTo>
                <a:lnTo>
                  <a:pt x="387" y="339"/>
                </a:lnTo>
                <a:lnTo>
                  <a:pt x="386" y="338"/>
                </a:lnTo>
                <a:lnTo>
                  <a:pt x="385" y="337"/>
                </a:lnTo>
                <a:lnTo>
                  <a:pt x="383" y="337"/>
                </a:lnTo>
                <a:lnTo>
                  <a:pt x="381" y="335"/>
                </a:lnTo>
                <a:lnTo>
                  <a:pt x="381" y="334"/>
                </a:lnTo>
                <a:lnTo>
                  <a:pt x="381" y="333"/>
                </a:lnTo>
                <a:lnTo>
                  <a:pt x="381" y="330"/>
                </a:lnTo>
                <a:lnTo>
                  <a:pt x="381" y="329"/>
                </a:lnTo>
                <a:lnTo>
                  <a:pt x="383" y="326"/>
                </a:lnTo>
                <a:lnTo>
                  <a:pt x="387" y="323"/>
                </a:lnTo>
                <a:lnTo>
                  <a:pt x="391" y="323"/>
                </a:lnTo>
                <a:lnTo>
                  <a:pt x="391" y="326"/>
                </a:lnTo>
                <a:lnTo>
                  <a:pt x="392" y="333"/>
                </a:lnTo>
                <a:lnTo>
                  <a:pt x="393" y="337"/>
                </a:lnTo>
                <a:lnTo>
                  <a:pt x="393" y="338"/>
                </a:lnTo>
                <a:lnTo>
                  <a:pt x="393" y="340"/>
                </a:lnTo>
                <a:lnTo>
                  <a:pt x="393" y="341"/>
                </a:lnTo>
                <a:lnTo>
                  <a:pt x="393" y="343"/>
                </a:lnTo>
                <a:lnTo>
                  <a:pt x="393" y="344"/>
                </a:lnTo>
                <a:close/>
                <a:moveTo>
                  <a:pt x="434" y="316"/>
                </a:moveTo>
                <a:lnTo>
                  <a:pt x="428" y="314"/>
                </a:lnTo>
                <a:lnTo>
                  <a:pt x="426" y="314"/>
                </a:lnTo>
                <a:lnTo>
                  <a:pt x="425" y="313"/>
                </a:lnTo>
                <a:lnTo>
                  <a:pt x="424" y="312"/>
                </a:lnTo>
                <a:lnTo>
                  <a:pt x="421" y="312"/>
                </a:lnTo>
                <a:lnTo>
                  <a:pt x="420" y="312"/>
                </a:lnTo>
                <a:lnTo>
                  <a:pt x="420" y="310"/>
                </a:lnTo>
                <a:lnTo>
                  <a:pt x="420" y="308"/>
                </a:lnTo>
                <a:lnTo>
                  <a:pt x="420" y="290"/>
                </a:lnTo>
                <a:lnTo>
                  <a:pt x="421" y="291"/>
                </a:lnTo>
                <a:lnTo>
                  <a:pt x="422" y="295"/>
                </a:lnTo>
                <a:lnTo>
                  <a:pt x="425" y="299"/>
                </a:lnTo>
                <a:lnTo>
                  <a:pt x="433" y="315"/>
                </a:lnTo>
                <a:lnTo>
                  <a:pt x="434" y="316"/>
                </a:lnTo>
                <a:close/>
                <a:moveTo>
                  <a:pt x="527" y="302"/>
                </a:moveTo>
                <a:lnTo>
                  <a:pt x="508" y="316"/>
                </a:lnTo>
                <a:lnTo>
                  <a:pt x="508" y="317"/>
                </a:lnTo>
                <a:lnTo>
                  <a:pt x="507" y="317"/>
                </a:lnTo>
                <a:lnTo>
                  <a:pt x="507" y="316"/>
                </a:lnTo>
                <a:lnTo>
                  <a:pt x="506" y="315"/>
                </a:lnTo>
                <a:lnTo>
                  <a:pt x="506" y="312"/>
                </a:lnTo>
                <a:lnTo>
                  <a:pt x="507" y="312"/>
                </a:lnTo>
                <a:lnTo>
                  <a:pt x="510" y="309"/>
                </a:lnTo>
                <a:lnTo>
                  <a:pt x="511" y="309"/>
                </a:lnTo>
                <a:lnTo>
                  <a:pt x="511" y="308"/>
                </a:lnTo>
                <a:lnTo>
                  <a:pt x="512" y="306"/>
                </a:lnTo>
                <a:lnTo>
                  <a:pt x="512" y="305"/>
                </a:lnTo>
                <a:lnTo>
                  <a:pt x="513" y="304"/>
                </a:lnTo>
                <a:lnTo>
                  <a:pt x="514" y="304"/>
                </a:lnTo>
                <a:lnTo>
                  <a:pt x="514" y="305"/>
                </a:lnTo>
                <a:lnTo>
                  <a:pt x="515" y="306"/>
                </a:lnTo>
                <a:lnTo>
                  <a:pt x="524" y="300"/>
                </a:lnTo>
                <a:lnTo>
                  <a:pt x="532" y="299"/>
                </a:lnTo>
                <a:lnTo>
                  <a:pt x="533" y="299"/>
                </a:lnTo>
                <a:lnTo>
                  <a:pt x="534" y="300"/>
                </a:lnTo>
                <a:lnTo>
                  <a:pt x="533" y="300"/>
                </a:lnTo>
                <a:lnTo>
                  <a:pt x="527" y="302"/>
                </a:lnTo>
                <a:close/>
                <a:moveTo>
                  <a:pt x="1047" y="217"/>
                </a:moveTo>
                <a:lnTo>
                  <a:pt x="1049" y="220"/>
                </a:lnTo>
                <a:lnTo>
                  <a:pt x="1049" y="218"/>
                </a:lnTo>
                <a:lnTo>
                  <a:pt x="1050" y="218"/>
                </a:lnTo>
                <a:lnTo>
                  <a:pt x="1051" y="220"/>
                </a:lnTo>
                <a:lnTo>
                  <a:pt x="1051" y="222"/>
                </a:lnTo>
                <a:lnTo>
                  <a:pt x="1055" y="225"/>
                </a:lnTo>
                <a:lnTo>
                  <a:pt x="1057" y="230"/>
                </a:lnTo>
                <a:lnTo>
                  <a:pt x="1057" y="231"/>
                </a:lnTo>
                <a:lnTo>
                  <a:pt x="1050" y="234"/>
                </a:lnTo>
                <a:lnTo>
                  <a:pt x="1053" y="237"/>
                </a:lnTo>
                <a:lnTo>
                  <a:pt x="1050" y="238"/>
                </a:lnTo>
                <a:lnTo>
                  <a:pt x="1048" y="239"/>
                </a:lnTo>
                <a:lnTo>
                  <a:pt x="1047" y="239"/>
                </a:lnTo>
                <a:lnTo>
                  <a:pt x="1046" y="240"/>
                </a:lnTo>
                <a:lnTo>
                  <a:pt x="1044" y="237"/>
                </a:lnTo>
                <a:lnTo>
                  <a:pt x="1044" y="229"/>
                </a:lnTo>
                <a:lnTo>
                  <a:pt x="1044" y="224"/>
                </a:lnTo>
                <a:lnTo>
                  <a:pt x="1044" y="223"/>
                </a:lnTo>
                <a:lnTo>
                  <a:pt x="1045" y="222"/>
                </a:lnTo>
                <a:lnTo>
                  <a:pt x="1046" y="220"/>
                </a:lnTo>
                <a:lnTo>
                  <a:pt x="1047" y="217"/>
                </a:lnTo>
                <a:close/>
                <a:moveTo>
                  <a:pt x="990" y="165"/>
                </a:moveTo>
                <a:lnTo>
                  <a:pt x="990" y="171"/>
                </a:lnTo>
                <a:lnTo>
                  <a:pt x="993" y="168"/>
                </a:lnTo>
                <a:lnTo>
                  <a:pt x="996" y="167"/>
                </a:lnTo>
                <a:lnTo>
                  <a:pt x="996" y="168"/>
                </a:lnTo>
                <a:lnTo>
                  <a:pt x="996" y="170"/>
                </a:lnTo>
                <a:lnTo>
                  <a:pt x="996" y="171"/>
                </a:lnTo>
                <a:lnTo>
                  <a:pt x="996" y="172"/>
                </a:lnTo>
                <a:lnTo>
                  <a:pt x="995" y="172"/>
                </a:lnTo>
                <a:lnTo>
                  <a:pt x="994" y="174"/>
                </a:lnTo>
                <a:lnTo>
                  <a:pt x="995" y="174"/>
                </a:lnTo>
                <a:lnTo>
                  <a:pt x="995" y="175"/>
                </a:lnTo>
                <a:lnTo>
                  <a:pt x="996" y="178"/>
                </a:lnTo>
                <a:lnTo>
                  <a:pt x="995" y="181"/>
                </a:lnTo>
                <a:lnTo>
                  <a:pt x="995" y="184"/>
                </a:lnTo>
                <a:lnTo>
                  <a:pt x="995" y="187"/>
                </a:lnTo>
                <a:lnTo>
                  <a:pt x="995" y="188"/>
                </a:lnTo>
                <a:lnTo>
                  <a:pt x="989" y="182"/>
                </a:lnTo>
                <a:lnTo>
                  <a:pt x="984" y="176"/>
                </a:lnTo>
                <a:lnTo>
                  <a:pt x="988" y="172"/>
                </a:lnTo>
                <a:lnTo>
                  <a:pt x="988" y="171"/>
                </a:lnTo>
                <a:lnTo>
                  <a:pt x="988" y="170"/>
                </a:lnTo>
                <a:lnTo>
                  <a:pt x="988" y="168"/>
                </a:lnTo>
                <a:lnTo>
                  <a:pt x="988" y="167"/>
                </a:lnTo>
                <a:lnTo>
                  <a:pt x="987" y="165"/>
                </a:lnTo>
                <a:lnTo>
                  <a:pt x="990" y="163"/>
                </a:lnTo>
                <a:lnTo>
                  <a:pt x="990" y="164"/>
                </a:lnTo>
                <a:lnTo>
                  <a:pt x="990" y="165"/>
                </a:lnTo>
                <a:close/>
                <a:moveTo>
                  <a:pt x="212" y="1087"/>
                </a:moveTo>
                <a:lnTo>
                  <a:pt x="213" y="1090"/>
                </a:lnTo>
                <a:lnTo>
                  <a:pt x="214" y="1091"/>
                </a:lnTo>
                <a:lnTo>
                  <a:pt x="217" y="1092"/>
                </a:lnTo>
                <a:lnTo>
                  <a:pt x="220" y="1095"/>
                </a:lnTo>
                <a:lnTo>
                  <a:pt x="221" y="1096"/>
                </a:lnTo>
                <a:lnTo>
                  <a:pt x="222" y="1097"/>
                </a:lnTo>
                <a:lnTo>
                  <a:pt x="223" y="1101"/>
                </a:lnTo>
                <a:lnTo>
                  <a:pt x="226" y="1105"/>
                </a:lnTo>
                <a:lnTo>
                  <a:pt x="226" y="1108"/>
                </a:lnTo>
                <a:lnTo>
                  <a:pt x="226" y="1109"/>
                </a:lnTo>
                <a:lnTo>
                  <a:pt x="226" y="1111"/>
                </a:lnTo>
                <a:lnTo>
                  <a:pt x="226" y="1115"/>
                </a:lnTo>
                <a:lnTo>
                  <a:pt x="226" y="1118"/>
                </a:lnTo>
                <a:lnTo>
                  <a:pt x="226" y="1121"/>
                </a:lnTo>
                <a:lnTo>
                  <a:pt x="226" y="1122"/>
                </a:lnTo>
                <a:lnTo>
                  <a:pt x="227" y="1127"/>
                </a:lnTo>
                <a:lnTo>
                  <a:pt x="230" y="1125"/>
                </a:lnTo>
                <a:lnTo>
                  <a:pt x="231" y="1125"/>
                </a:lnTo>
                <a:lnTo>
                  <a:pt x="236" y="1122"/>
                </a:lnTo>
                <a:lnTo>
                  <a:pt x="231" y="1118"/>
                </a:lnTo>
                <a:lnTo>
                  <a:pt x="230" y="1116"/>
                </a:lnTo>
                <a:lnTo>
                  <a:pt x="229" y="1115"/>
                </a:lnTo>
                <a:lnTo>
                  <a:pt x="228" y="1112"/>
                </a:lnTo>
                <a:lnTo>
                  <a:pt x="227" y="1109"/>
                </a:lnTo>
                <a:lnTo>
                  <a:pt x="227" y="1107"/>
                </a:lnTo>
                <a:lnTo>
                  <a:pt x="227" y="1105"/>
                </a:lnTo>
                <a:lnTo>
                  <a:pt x="224" y="1101"/>
                </a:lnTo>
                <a:lnTo>
                  <a:pt x="224" y="1100"/>
                </a:lnTo>
                <a:lnTo>
                  <a:pt x="222" y="1096"/>
                </a:lnTo>
                <a:lnTo>
                  <a:pt x="221" y="1095"/>
                </a:lnTo>
                <a:lnTo>
                  <a:pt x="219" y="1093"/>
                </a:lnTo>
                <a:lnTo>
                  <a:pt x="218" y="1091"/>
                </a:lnTo>
                <a:lnTo>
                  <a:pt x="215" y="1090"/>
                </a:lnTo>
                <a:lnTo>
                  <a:pt x="212" y="1087"/>
                </a:lnTo>
                <a:lnTo>
                  <a:pt x="209" y="1075"/>
                </a:lnTo>
                <a:lnTo>
                  <a:pt x="211" y="1076"/>
                </a:lnTo>
                <a:lnTo>
                  <a:pt x="212" y="1076"/>
                </a:lnTo>
                <a:lnTo>
                  <a:pt x="220" y="1078"/>
                </a:lnTo>
                <a:lnTo>
                  <a:pt x="224" y="1080"/>
                </a:lnTo>
                <a:lnTo>
                  <a:pt x="239" y="1086"/>
                </a:lnTo>
                <a:lnTo>
                  <a:pt x="240" y="1086"/>
                </a:lnTo>
                <a:lnTo>
                  <a:pt x="243" y="1088"/>
                </a:lnTo>
                <a:lnTo>
                  <a:pt x="245" y="1090"/>
                </a:lnTo>
                <a:lnTo>
                  <a:pt x="245" y="1091"/>
                </a:lnTo>
                <a:lnTo>
                  <a:pt x="246" y="1091"/>
                </a:lnTo>
                <a:lnTo>
                  <a:pt x="246" y="1093"/>
                </a:lnTo>
                <a:lnTo>
                  <a:pt x="248" y="1093"/>
                </a:lnTo>
                <a:lnTo>
                  <a:pt x="252" y="1093"/>
                </a:lnTo>
                <a:lnTo>
                  <a:pt x="254" y="1094"/>
                </a:lnTo>
                <a:lnTo>
                  <a:pt x="257" y="1094"/>
                </a:lnTo>
                <a:lnTo>
                  <a:pt x="259" y="1094"/>
                </a:lnTo>
                <a:lnTo>
                  <a:pt x="263" y="1094"/>
                </a:lnTo>
                <a:lnTo>
                  <a:pt x="264" y="1094"/>
                </a:lnTo>
                <a:lnTo>
                  <a:pt x="269" y="1094"/>
                </a:lnTo>
                <a:lnTo>
                  <a:pt x="274" y="1095"/>
                </a:lnTo>
                <a:lnTo>
                  <a:pt x="275" y="1095"/>
                </a:lnTo>
                <a:lnTo>
                  <a:pt x="279" y="1095"/>
                </a:lnTo>
                <a:lnTo>
                  <a:pt x="283" y="1093"/>
                </a:lnTo>
                <a:lnTo>
                  <a:pt x="281" y="1090"/>
                </a:lnTo>
                <a:lnTo>
                  <a:pt x="280" y="1083"/>
                </a:lnTo>
                <a:lnTo>
                  <a:pt x="279" y="1083"/>
                </a:lnTo>
                <a:lnTo>
                  <a:pt x="278" y="1083"/>
                </a:lnTo>
                <a:lnTo>
                  <a:pt x="276" y="1082"/>
                </a:lnTo>
                <a:lnTo>
                  <a:pt x="274" y="1080"/>
                </a:lnTo>
                <a:lnTo>
                  <a:pt x="272" y="1079"/>
                </a:lnTo>
                <a:lnTo>
                  <a:pt x="270" y="1078"/>
                </a:lnTo>
                <a:lnTo>
                  <a:pt x="270" y="1077"/>
                </a:lnTo>
                <a:lnTo>
                  <a:pt x="269" y="1077"/>
                </a:lnTo>
                <a:lnTo>
                  <a:pt x="269" y="1076"/>
                </a:lnTo>
                <a:lnTo>
                  <a:pt x="267" y="1076"/>
                </a:lnTo>
                <a:lnTo>
                  <a:pt x="266" y="1075"/>
                </a:lnTo>
                <a:lnTo>
                  <a:pt x="265" y="1074"/>
                </a:lnTo>
                <a:lnTo>
                  <a:pt x="264" y="1073"/>
                </a:lnTo>
                <a:lnTo>
                  <a:pt x="263" y="1071"/>
                </a:lnTo>
                <a:lnTo>
                  <a:pt x="276" y="1061"/>
                </a:lnTo>
                <a:lnTo>
                  <a:pt x="275" y="1058"/>
                </a:lnTo>
                <a:lnTo>
                  <a:pt x="273" y="1060"/>
                </a:lnTo>
                <a:lnTo>
                  <a:pt x="271" y="1062"/>
                </a:lnTo>
                <a:lnTo>
                  <a:pt x="270" y="1060"/>
                </a:lnTo>
                <a:lnTo>
                  <a:pt x="266" y="1062"/>
                </a:lnTo>
                <a:lnTo>
                  <a:pt x="265" y="1062"/>
                </a:lnTo>
                <a:lnTo>
                  <a:pt x="259" y="1065"/>
                </a:lnTo>
                <a:lnTo>
                  <a:pt x="258" y="1063"/>
                </a:lnTo>
                <a:lnTo>
                  <a:pt x="259" y="1063"/>
                </a:lnTo>
                <a:lnTo>
                  <a:pt x="259" y="1062"/>
                </a:lnTo>
                <a:lnTo>
                  <a:pt x="261" y="1060"/>
                </a:lnTo>
                <a:lnTo>
                  <a:pt x="257" y="1058"/>
                </a:lnTo>
                <a:lnTo>
                  <a:pt x="256" y="1060"/>
                </a:lnTo>
                <a:lnTo>
                  <a:pt x="257" y="1058"/>
                </a:lnTo>
                <a:lnTo>
                  <a:pt x="258" y="1057"/>
                </a:lnTo>
                <a:lnTo>
                  <a:pt x="261" y="1053"/>
                </a:lnTo>
                <a:lnTo>
                  <a:pt x="262" y="1051"/>
                </a:lnTo>
                <a:lnTo>
                  <a:pt x="258" y="1046"/>
                </a:lnTo>
                <a:lnTo>
                  <a:pt x="258" y="1045"/>
                </a:lnTo>
                <a:lnTo>
                  <a:pt x="258" y="1044"/>
                </a:lnTo>
                <a:lnTo>
                  <a:pt x="258" y="1043"/>
                </a:lnTo>
                <a:lnTo>
                  <a:pt x="257" y="1042"/>
                </a:lnTo>
                <a:lnTo>
                  <a:pt x="257" y="1041"/>
                </a:lnTo>
                <a:lnTo>
                  <a:pt x="257" y="1040"/>
                </a:lnTo>
                <a:lnTo>
                  <a:pt x="257" y="1038"/>
                </a:lnTo>
                <a:lnTo>
                  <a:pt x="256" y="1040"/>
                </a:lnTo>
                <a:lnTo>
                  <a:pt x="255" y="1040"/>
                </a:lnTo>
                <a:lnTo>
                  <a:pt x="254" y="1040"/>
                </a:lnTo>
                <a:lnTo>
                  <a:pt x="254" y="1041"/>
                </a:lnTo>
                <a:lnTo>
                  <a:pt x="253" y="1042"/>
                </a:lnTo>
                <a:lnTo>
                  <a:pt x="253" y="1041"/>
                </a:lnTo>
                <a:lnTo>
                  <a:pt x="254" y="1040"/>
                </a:lnTo>
                <a:lnTo>
                  <a:pt x="255" y="1036"/>
                </a:lnTo>
                <a:lnTo>
                  <a:pt x="256" y="1034"/>
                </a:lnTo>
                <a:lnTo>
                  <a:pt x="257" y="1033"/>
                </a:lnTo>
                <a:lnTo>
                  <a:pt x="258" y="1032"/>
                </a:lnTo>
                <a:lnTo>
                  <a:pt x="258" y="1030"/>
                </a:lnTo>
                <a:lnTo>
                  <a:pt x="259" y="1030"/>
                </a:lnTo>
                <a:lnTo>
                  <a:pt x="259" y="1029"/>
                </a:lnTo>
                <a:lnTo>
                  <a:pt x="261" y="1028"/>
                </a:lnTo>
                <a:lnTo>
                  <a:pt x="262" y="1027"/>
                </a:lnTo>
                <a:lnTo>
                  <a:pt x="263" y="1027"/>
                </a:lnTo>
                <a:lnTo>
                  <a:pt x="264" y="1026"/>
                </a:lnTo>
                <a:lnTo>
                  <a:pt x="264" y="1025"/>
                </a:lnTo>
                <a:lnTo>
                  <a:pt x="264" y="1024"/>
                </a:lnTo>
                <a:lnTo>
                  <a:pt x="265" y="1024"/>
                </a:lnTo>
                <a:lnTo>
                  <a:pt x="265" y="1023"/>
                </a:lnTo>
                <a:lnTo>
                  <a:pt x="265" y="1020"/>
                </a:lnTo>
                <a:lnTo>
                  <a:pt x="264" y="1018"/>
                </a:lnTo>
                <a:lnTo>
                  <a:pt x="265" y="1017"/>
                </a:lnTo>
                <a:lnTo>
                  <a:pt x="265" y="1016"/>
                </a:lnTo>
                <a:lnTo>
                  <a:pt x="265" y="1015"/>
                </a:lnTo>
                <a:lnTo>
                  <a:pt x="266" y="1015"/>
                </a:lnTo>
                <a:lnTo>
                  <a:pt x="269" y="1016"/>
                </a:lnTo>
                <a:lnTo>
                  <a:pt x="270" y="1016"/>
                </a:lnTo>
                <a:lnTo>
                  <a:pt x="271" y="1017"/>
                </a:lnTo>
                <a:lnTo>
                  <a:pt x="272" y="1017"/>
                </a:lnTo>
                <a:lnTo>
                  <a:pt x="271" y="1016"/>
                </a:lnTo>
                <a:lnTo>
                  <a:pt x="271" y="1015"/>
                </a:lnTo>
                <a:lnTo>
                  <a:pt x="271" y="1013"/>
                </a:lnTo>
                <a:lnTo>
                  <a:pt x="271" y="1012"/>
                </a:lnTo>
                <a:lnTo>
                  <a:pt x="270" y="1011"/>
                </a:lnTo>
                <a:lnTo>
                  <a:pt x="271" y="1010"/>
                </a:lnTo>
                <a:lnTo>
                  <a:pt x="272" y="1010"/>
                </a:lnTo>
                <a:lnTo>
                  <a:pt x="273" y="1010"/>
                </a:lnTo>
                <a:lnTo>
                  <a:pt x="276" y="1009"/>
                </a:lnTo>
                <a:lnTo>
                  <a:pt x="280" y="1008"/>
                </a:lnTo>
                <a:lnTo>
                  <a:pt x="280" y="1009"/>
                </a:lnTo>
                <a:lnTo>
                  <a:pt x="286" y="1007"/>
                </a:lnTo>
                <a:lnTo>
                  <a:pt x="287" y="1007"/>
                </a:lnTo>
                <a:lnTo>
                  <a:pt x="289" y="1005"/>
                </a:lnTo>
                <a:lnTo>
                  <a:pt x="291" y="1004"/>
                </a:lnTo>
                <a:lnTo>
                  <a:pt x="290" y="1002"/>
                </a:lnTo>
                <a:lnTo>
                  <a:pt x="295" y="1000"/>
                </a:lnTo>
                <a:lnTo>
                  <a:pt x="293" y="998"/>
                </a:lnTo>
                <a:lnTo>
                  <a:pt x="291" y="992"/>
                </a:lnTo>
                <a:lnTo>
                  <a:pt x="290" y="986"/>
                </a:lnTo>
                <a:lnTo>
                  <a:pt x="288" y="981"/>
                </a:lnTo>
                <a:lnTo>
                  <a:pt x="287" y="979"/>
                </a:lnTo>
                <a:lnTo>
                  <a:pt x="287" y="978"/>
                </a:lnTo>
                <a:lnTo>
                  <a:pt x="286" y="979"/>
                </a:lnTo>
                <a:lnTo>
                  <a:pt x="284" y="979"/>
                </a:lnTo>
                <a:lnTo>
                  <a:pt x="283" y="979"/>
                </a:lnTo>
                <a:lnTo>
                  <a:pt x="279" y="982"/>
                </a:lnTo>
                <a:lnTo>
                  <a:pt x="272" y="986"/>
                </a:lnTo>
                <a:lnTo>
                  <a:pt x="269" y="988"/>
                </a:lnTo>
                <a:lnTo>
                  <a:pt x="266" y="990"/>
                </a:lnTo>
                <a:lnTo>
                  <a:pt x="264" y="991"/>
                </a:lnTo>
                <a:lnTo>
                  <a:pt x="263" y="991"/>
                </a:lnTo>
                <a:lnTo>
                  <a:pt x="262" y="992"/>
                </a:lnTo>
                <a:lnTo>
                  <a:pt x="263" y="993"/>
                </a:lnTo>
                <a:lnTo>
                  <a:pt x="264" y="994"/>
                </a:lnTo>
                <a:lnTo>
                  <a:pt x="264" y="995"/>
                </a:lnTo>
                <a:lnTo>
                  <a:pt x="264" y="996"/>
                </a:lnTo>
                <a:lnTo>
                  <a:pt x="264" y="998"/>
                </a:lnTo>
                <a:lnTo>
                  <a:pt x="264" y="999"/>
                </a:lnTo>
                <a:lnTo>
                  <a:pt x="265" y="999"/>
                </a:lnTo>
                <a:lnTo>
                  <a:pt x="265" y="1000"/>
                </a:lnTo>
                <a:lnTo>
                  <a:pt x="265" y="1001"/>
                </a:lnTo>
                <a:lnTo>
                  <a:pt x="265" y="1002"/>
                </a:lnTo>
                <a:lnTo>
                  <a:pt x="266" y="1003"/>
                </a:lnTo>
                <a:lnTo>
                  <a:pt x="267" y="1005"/>
                </a:lnTo>
                <a:lnTo>
                  <a:pt x="267" y="1007"/>
                </a:lnTo>
                <a:lnTo>
                  <a:pt x="269" y="1007"/>
                </a:lnTo>
                <a:lnTo>
                  <a:pt x="269" y="1008"/>
                </a:lnTo>
                <a:lnTo>
                  <a:pt x="267" y="1008"/>
                </a:lnTo>
                <a:lnTo>
                  <a:pt x="267" y="1007"/>
                </a:lnTo>
                <a:lnTo>
                  <a:pt x="266" y="1007"/>
                </a:lnTo>
                <a:lnTo>
                  <a:pt x="265" y="1007"/>
                </a:lnTo>
                <a:lnTo>
                  <a:pt x="264" y="1007"/>
                </a:lnTo>
                <a:lnTo>
                  <a:pt x="262" y="1007"/>
                </a:lnTo>
                <a:lnTo>
                  <a:pt x="261" y="1007"/>
                </a:lnTo>
                <a:lnTo>
                  <a:pt x="259" y="1007"/>
                </a:lnTo>
                <a:lnTo>
                  <a:pt x="258" y="1008"/>
                </a:lnTo>
                <a:lnTo>
                  <a:pt x="257" y="1009"/>
                </a:lnTo>
                <a:lnTo>
                  <a:pt x="255" y="1009"/>
                </a:lnTo>
                <a:lnTo>
                  <a:pt x="254" y="1010"/>
                </a:lnTo>
                <a:lnTo>
                  <a:pt x="253" y="1011"/>
                </a:lnTo>
                <a:lnTo>
                  <a:pt x="250" y="1011"/>
                </a:lnTo>
                <a:lnTo>
                  <a:pt x="248" y="1012"/>
                </a:lnTo>
                <a:lnTo>
                  <a:pt x="247" y="1013"/>
                </a:lnTo>
                <a:lnTo>
                  <a:pt x="245" y="1015"/>
                </a:lnTo>
                <a:lnTo>
                  <a:pt x="243" y="1016"/>
                </a:lnTo>
                <a:lnTo>
                  <a:pt x="235" y="1019"/>
                </a:lnTo>
                <a:lnTo>
                  <a:pt x="233" y="1020"/>
                </a:lnTo>
                <a:lnTo>
                  <a:pt x="231" y="1021"/>
                </a:lnTo>
                <a:lnTo>
                  <a:pt x="230" y="1021"/>
                </a:lnTo>
                <a:lnTo>
                  <a:pt x="229" y="1021"/>
                </a:lnTo>
                <a:lnTo>
                  <a:pt x="228" y="1023"/>
                </a:lnTo>
                <a:lnTo>
                  <a:pt x="227" y="1023"/>
                </a:lnTo>
                <a:lnTo>
                  <a:pt x="224" y="1024"/>
                </a:lnTo>
                <a:lnTo>
                  <a:pt x="219" y="1024"/>
                </a:lnTo>
                <a:lnTo>
                  <a:pt x="211" y="1025"/>
                </a:lnTo>
                <a:lnTo>
                  <a:pt x="207" y="1026"/>
                </a:lnTo>
                <a:lnTo>
                  <a:pt x="203" y="1029"/>
                </a:lnTo>
                <a:lnTo>
                  <a:pt x="202" y="1033"/>
                </a:lnTo>
                <a:lnTo>
                  <a:pt x="202" y="1035"/>
                </a:lnTo>
                <a:lnTo>
                  <a:pt x="201" y="1037"/>
                </a:lnTo>
                <a:lnTo>
                  <a:pt x="198" y="1037"/>
                </a:lnTo>
                <a:lnTo>
                  <a:pt x="197" y="1036"/>
                </a:lnTo>
                <a:lnTo>
                  <a:pt x="195" y="1043"/>
                </a:lnTo>
                <a:lnTo>
                  <a:pt x="188" y="1040"/>
                </a:lnTo>
                <a:lnTo>
                  <a:pt x="188" y="1038"/>
                </a:lnTo>
                <a:lnTo>
                  <a:pt x="189" y="1035"/>
                </a:lnTo>
                <a:lnTo>
                  <a:pt x="190" y="1033"/>
                </a:lnTo>
                <a:lnTo>
                  <a:pt x="190" y="1030"/>
                </a:lnTo>
                <a:lnTo>
                  <a:pt x="190" y="1029"/>
                </a:lnTo>
                <a:lnTo>
                  <a:pt x="192" y="1025"/>
                </a:lnTo>
                <a:lnTo>
                  <a:pt x="193" y="1023"/>
                </a:lnTo>
                <a:lnTo>
                  <a:pt x="195" y="1018"/>
                </a:lnTo>
                <a:lnTo>
                  <a:pt x="195" y="1017"/>
                </a:lnTo>
                <a:lnTo>
                  <a:pt x="196" y="1013"/>
                </a:lnTo>
                <a:lnTo>
                  <a:pt x="196" y="1012"/>
                </a:lnTo>
                <a:lnTo>
                  <a:pt x="196" y="1011"/>
                </a:lnTo>
                <a:lnTo>
                  <a:pt x="196" y="1010"/>
                </a:lnTo>
                <a:lnTo>
                  <a:pt x="197" y="1005"/>
                </a:lnTo>
                <a:lnTo>
                  <a:pt x="197" y="1004"/>
                </a:lnTo>
                <a:lnTo>
                  <a:pt x="198" y="999"/>
                </a:lnTo>
                <a:lnTo>
                  <a:pt x="198" y="998"/>
                </a:lnTo>
                <a:lnTo>
                  <a:pt x="198" y="996"/>
                </a:lnTo>
                <a:lnTo>
                  <a:pt x="198" y="995"/>
                </a:lnTo>
                <a:lnTo>
                  <a:pt x="197" y="995"/>
                </a:lnTo>
                <a:lnTo>
                  <a:pt x="197" y="994"/>
                </a:lnTo>
                <a:lnTo>
                  <a:pt x="196" y="993"/>
                </a:lnTo>
                <a:lnTo>
                  <a:pt x="195" y="992"/>
                </a:lnTo>
                <a:lnTo>
                  <a:pt x="194" y="992"/>
                </a:lnTo>
                <a:lnTo>
                  <a:pt x="194" y="991"/>
                </a:lnTo>
                <a:lnTo>
                  <a:pt x="193" y="991"/>
                </a:lnTo>
                <a:lnTo>
                  <a:pt x="193" y="990"/>
                </a:lnTo>
                <a:lnTo>
                  <a:pt x="192" y="990"/>
                </a:lnTo>
                <a:lnTo>
                  <a:pt x="192" y="988"/>
                </a:lnTo>
                <a:lnTo>
                  <a:pt x="190" y="987"/>
                </a:lnTo>
                <a:lnTo>
                  <a:pt x="190" y="986"/>
                </a:lnTo>
                <a:lnTo>
                  <a:pt x="189" y="985"/>
                </a:lnTo>
                <a:lnTo>
                  <a:pt x="189" y="984"/>
                </a:lnTo>
                <a:lnTo>
                  <a:pt x="188" y="983"/>
                </a:lnTo>
                <a:lnTo>
                  <a:pt x="188" y="982"/>
                </a:lnTo>
                <a:lnTo>
                  <a:pt x="188" y="981"/>
                </a:lnTo>
                <a:lnTo>
                  <a:pt x="188" y="979"/>
                </a:lnTo>
                <a:lnTo>
                  <a:pt x="188" y="978"/>
                </a:lnTo>
                <a:lnTo>
                  <a:pt x="188" y="977"/>
                </a:lnTo>
                <a:lnTo>
                  <a:pt x="189" y="973"/>
                </a:lnTo>
                <a:lnTo>
                  <a:pt x="192" y="969"/>
                </a:lnTo>
                <a:lnTo>
                  <a:pt x="192" y="967"/>
                </a:lnTo>
                <a:lnTo>
                  <a:pt x="193" y="965"/>
                </a:lnTo>
                <a:lnTo>
                  <a:pt x="193" y="962"/>
                </a:lnTo>
                <a:lnTo>
                  <a:pt x="192" y="962"/>
                </a:lnTo>
                <a:lnTo>
                  <a:pt x="190" y="962"/>
                </a:lnTo>
                <a:lnTo>
                  <a:pt x="188" y="962"/>
                </a:lnTo>
                <a:lnTo>
                  <a:pt x="185" y="961"/>
                </a:lnTo>
                <a:lnTo>
                  <a:pt x="184" y="961"/>
                </a:lnTo>
                <a:lnTo>
                  <a:pt x="184" y="962"/>
                </a:lnTo>
                <a:lnTo>
                  <a:pt x="184" y="965"/>
                </a:lnTo>
                <a:lnTo>
                  <a:pt x="184" y="967"/>
                </a:lnTo>
                <a:lnTo>
                  <a:pt x="183" y="969"/>
                </a:lnTo>
                <a:lnTo>
                  <a:pt x="184" y="970"/>
                </a:lnTo>
                <a:lnTo>
                  <a:pt x="185" y="973"/>
                </a:lnTo>
                <a:lnTo>
                  <a:pt x="184" y="971"/>
                </a:lnTo>
                <a:lnTo>
                  <a:pt x="181" y="973"/>
                </a:lnTo>
                <a:lnTo>
                  <a:pt x="179" y="973"/>
                </a:lnTo>
                <a:lnTo>
                  <a:pt x="177" y="973"/>
                </a:lnTo>
                <a:lnTo>
                  <a:pt x="169" y="973"/>
                </a:lnTo>
                <a:lnTo>
                  <a:pt x="169" y="974"/>
                </a:lnTo>
                <a:lnTo>
                  <a:pt x="168" y="975"/>
                </a:lnTo>
                <a:lnTo>
                  <a:pt x="167" y="975"/>
                </a:lnTo>
                <a:lnTo>
                  <a:pt x="166" y="976"/>
                </a:lnTo>
                <a:lnTo>
                  <a:pt x="166" y="977"/>
                </a:lnTo>
                <a:lnTo>
                  <a:pt x="164" y="978"/>
                </a:lnTo>
                <a:lnTo>
                  <a:pt x="163" y="979"/>
                </a:lnTo>
                <a:lnTo>
                  <a:pt x="163" y="981"/>
                </a:lnTo>
                <a:lnTo>
                  <a:pt x="162" y="981"/>
                </a:lnTo>
                <a:lnTo>
                  <a:pt x="161" y="983"/>
                </a:lnTo>
                <a:lnTo>
                  <a:pt x="160" y="983"/>
                </a:lnTo>
                <a:lnTo>
                  <a:pt x="159" y="983"/>
                </a:lnTo>
                <a:lnTo>
                  <a:pt x="159" y="984"/>
                </a:lnTo>
                <a:lnTo>
                  <a:pt x="158" y="984"/>
                </a:lnTo>
                <a:lnTo>
                  <a:pt x="158" y="985"/>
                </a:lnTo>
                <a:lnTo>
                  <a:pt x="157" y="985"/>
                </a:lnTo>
                <a:lnTo>
                  <a:pt x="157" y="986"/>
                </a:lnTo>
                <a:lnTo>
                  <a:pt x="157" y="987"/>
                </a:lnTo>
                <a:lnTo>
                  <a:pt x="157" y="988"/>
                </a:lnTo>
                <a:lnTo>
                  <a:pt x="155" y="990"/>
                </a:lnTo>
                <a:lnTo>
                  <a:pt x="154" y="991"/>
                </a:lnTo>
                <a:lnTo>
                  <a:pt x="153" y="992"/>
                </a:lnTo>
                <a:lnTo>
                  <a:pt x="152" y="992"/>
                </a:lnTo>
                <a:lnTo>
                  <a:pt x="151" y="992"/>
                </a:lnTo>
                <a:lnTo>
                  <a:pt x="149" y="992"/>
                </a:lnTo>
                <a:lnTo>
                  <a:pt x="149" y="996"/>
                </a:lnTo>
                <a:lnTo>
                  <a:pt x="147" y="996"/>
                </a:lnTo>
                <a:lnTo>
                  <a:pt x="147" y="998"/>
                </a:lnTo>
                <a:lnTo>
                  <a:pt x="147" y="999"/>
                </a:lnTo>
                <a:lnTo>
                  <a:pt x="147" y="1001"/>
                </a:lnTo>
                <a:lnTo>
                  <a:pt x="149" y="1005"/>
                </a:lnTo>
                <a:lnTo>
                  <a:pt x="149" y="1008"/>
                </a:lnTo>
                <a:lnTo>
                  <a:pt x="149" y="1009"/>
                </a:lnTo>
                <a:lnTo>
                  <a:pt x="149" y="1011"/>
                </a:lnTo>
                <a:lnTo>
                  <a:pt x="149" y="1012"/>
                </a:lnTo>
                <a:lnTo>
                  <a:pt x="149" y="1013"/>
                </a:lnTo>
                <a:lnTo>
                  <a:pt x="149" y="1016"/>
                </a:lnTo>
                <a:lnTo>
                  <a:pt x="147" y="1019"/>
                </a:lnTo>
                <a:lnTo>
                  <a:pt x="147" y="1020"/>
                </a:lnTo>
                <a:lnTo>
                  <a:pt x="147" y="1025"/>
                </a:lnTo>
                <a:lnTo>
                  <a:pt x="147" y="1026"/>
                </a:lnTo>
                <a:lnTo>
                  <a:pt x="147" y="1029"/>
                </a:lnTo>
                <a:lnTo>
                  <a:pt x="146" y="1029"/>
                </a:lnTo>
                <a:lnTo>
                  <a:pt x="145" y="1029"/>
                </a:lnTo>
                <a:lnTo>
                  <a:pt x="144" y="1029"/>
                </a:lnTo>
                <a:lnTo>
                  <a:pt x="143" y="1029"/>
                </a:lnTo>
                <a:lnTo>
                  <a:pt x="142" y="1029"/>
                </a:lnTo>
                <a:lnTo>
                  <a:pt x="141" y="1029"/>
                </a:lnTo>
                <a:lnTo>
                  <a:pt x="140" y="1029"/>
                </a:lnTo>
                <a:lnTo>
                  <a:pt x="138" y="1032"/>
                </a:lnTo>
                <a:lnTo>
                  <a:pt x="137" y="1030"/>
                </a:lnTo>
                <a:lnTo>
                  <a:pt x="131" y="1032"/>
                </a:lnTo>
                <a:lnTo>
                  <a:pt x="127" y="1032"/>
                </a:lnTo>
                <a:lnTo>
                  <a:pt x="124" y="1033"/>
                </a:lnTo>
                <a:lnTo>
                  <a:pt x="123" y="1033"/>
                </a:lnTo>
                <a:lnTo>
                  <a:pt x="123" y="1034"/>
                </a:lnTo>
                <a:lnTo>
                  <a:pt x="123" y="1035"/>
                </a:lnTo>
                <a:lnTo>
                  <a:pt x="121" y="1035"/>
                </a:lnTo>
                <a:lnTo>
                  <a:pt x="121" y="1036"/>
                </a:lnTo>
                <a:lnTo>
                  <a:pt x="121" y="1037"/>
                </a:lnTo>
                <a:lnTo>
                  <a:pt x="120" y="1038"/>
                </a:lnTo>
                <a:lnTo>
                  <a:pt x="119" y="1040"/>
                </a:lnTo>
                <a:lnTo>
                  <a:pt x="119" y="1041"/>
                </a:lnTo>
                <a:lnTo>
                  <a:pt x="121" y="1042"/>
                </a:lnTo>
                <a:lnTo>
                  <a:pt x="119" y="1048"/>
                </a:lnTo>
                <a:lnTo>
                  <a:pt x="120" y="1049"/>
                </a:lnTo>
                <a:lnTo>
                  <a:pt x="120" y="1051"/>
                </a:lnTo>
                <a:lnTo>
                  <a:pt x="121" y="1051"/>
                </a:lnTo>
                <a:lnTo>
                  <a:pt x="123" y="1052"/>
                </a:lnTo>
                <a:lnTo>
                  <a:pt x="124" y="1053"/>
                </a:lnTo>
                <a:lnTo>
                  <a:pt x="121" y="1054"/>
                </a:lnTo>
                <a:lnTo>
                  <a:pt x="121" y="1055"/>
                </a:lnTo>
                <a:lnTo>
                  <a:pt x="118" y="1058"/>
                </a:lnTo>
                <a:lnTo>
                  <a:pt x="117" y="1060"/>
                </a:lnTo>
                <a:lnTo>
                  <a:pt x="114" y="1063"/>
                </a:lnTo>
                <a:lnTo>
                  <a:pt x="112" y="1066"/>
                </a:lnTo>
                <a:lnTo>
                  <a:pt x="109" y="1067"/>
                </a:lnTo>
                <a:lnTo>
                  <a:pt x="108" y="1067"/>
                </a:lnTo>
                <a:lnTo>
                  <a:pt x="107" y="1067"/>
                </a:lnTo>
                <a:lnTo>
                  <a:pt x="106" y="1067"/>
                </a:lnTo>
                <a:lnTo>
                  <a:pt x="104" y="1067"/>
                </a:lnTo>
                <a:lnTo>
                  <a:pt x="103" y="1067"/>
                </a:lnTo>
                <a:lnTo>
                  <a:pt x="101" y="1067"/>
                </a:lnTo>
                <a:lnTo>
                  <a:pt x="100" y="1066"/>
                </a:lnTo>
                <a:lnTo>
                  <a:pt x="99" y="1066"/>
                </a:lnTo>
                <a:lnTo>
                  <a:pt x="98" y="1065"/>
                </a:lnTo>
                <a:lnTo>
                  <a:pt x="97" y="1065"/>
                </a:lnTo>
                <a:lnTo>
                  <a:pt x="97" y="1063"/>
                </a:lnTo>
                <a:lnTo>
                  <a:pt x="95" y="1063"/>
                </a:lnTo>
                <a:lnTo>
                  <a:pt x="94" y="1063"/>
                </a:lnTo>
                <a:lnTo>
                  <a:pt x="94" y="1062"/>
                </a:lnTo>
                <a:lnTo>
                  <a:pt x="93" y="1062"/>
                </a:lnTo>
                <a:lnTo>
                  <a:pt x="93" y="1061"/>
                </a:lnTo>
                <a:lnTo>
                  <a:pt x="93" y="1060"/>
                </a:lnTo>
                <a:lnTo>
                  <a:pt x="93" y="1059"/>
                </a:lnTo>
                <a:lnTo>
                  <a:pt x="92" y="1059"/>
                </a:lnTo>
                <a:lnTo>
                  <a:pt x="92" y="1058"/>
                </a:lnTo>
                <a:lnTo>
                  <a:pt x="92" y="1057"/>
                </a:lnTo>
                <a:lnTo>
                  <a:pt x="92" y="1055"/>
                </a:lnTo>
                <a:lnTo>
                  <a:pt x="92" y="1054"/>
                </a:lnTo>
                <a:lnTo>
                  <a:pt x="91" y="1054"/>
                </a:lnTo>
                <a:lnTo>
                  <a:pt x="91" y="1053"/>
                </a:lnTo>
                <a:lnTo>
                  <a:pt x="90" y="1053"/>
                </a:lnTo>
                <a:lnTo>
                  <a:pt x="89" y="1054"/>
                </a:lnTo>
                <a:lnTo>
                  <a:pt x="88" y="1054"/>
                </a:lnTo>
                <a:lnTo>
                  <a:pt x="86" y="1054"/>
                </a:lnTo>
                <a:lnTo>
                  <a:pt x="85" y="1054"/>
                </a:lnTo>
                <a:lnTo>
                  <a:pt x="85" y="1053"/>
                </a:lnTo>
                <a:lnTo>
                  <a:pt x="84" y="1053"/>
                </a:lnTo>
                <a:lnTo>
                  <a:pt x="83" y="1053"/>
                </a:lnTo>
                <a:lnTo>
                  <a:pt x="83" y="1054"/>
                </a:lnTo>
                <a:lnTo>
                  <a:pt x="83" y="1053"/>
                </a:lnTo>
                <a:lnTo>
                  <a:pt x="83" y="1052"/>
                </a:lnTo>
                <a:lnTo>
                  <a:pt x="84" y="1052"/>
                </a:lnTo>
                <a:lnTo>
                  <a:pt x="84" y="1051"/>
                </a:lnTo>
                <a:lnTo>
                  <a:pt x="85" y="1051"/>
                </a:lnTo>
                <a:lnTo>
                  <a:pt x="85" y="1050"/>
                </a:lnTo>
                <a:lnTo>
                  <a:pt x="85" y="1049"/>
                </a:lnTo>
                <a:lnTo>
                  <a:pt x="86" y="1049"/>
                </a:lnTo>
                <a:lnTo>
                  <a:pt x="88" y="1049"/>
                </a:lnTo>
                <a:lnTo>
                  <a:pt x="88" y="1048"/>
                </a:lnTo>
                <a:lnTo>
                  <a:pt x="89" y="1046"/>
                </a:lnTo>
                <a:lnTo>
                  <a:pt x="89" y="1045"/>
                </a:lnTo>
                <a:lnTo>
                  <a:pt x="89" y="1044"/>
                </a:lnTo>
                <a:lnTo>
                  <a:pt x="89" y="1043"/>
                </a:lnTo>
                <a:lnTo>
                  <a:pt x="89" y="1042"/>
                </a:lnTo>
                <a:lnTo>
                  <a:pt x="90" y="1042"/>
                </a:lnTo>
                <a:lnTo>
                  <a:pt x="92" y="1042"/>
                </a:lnTo>
                <a:lnTo>
                  <a:pt x="93" y="1042"/>
                </a:lnTo>
                <a:lnTo>
                  <a:pt x="94" y="1042"/>
                </a:lnTo>
                <a:lnTo>
                  <a:pt x="94" y="1043"/>
                </a:lnTo>
                <a:lnTo>
                  <a:pt x="95" y="1043"/>
                </a:lnTo>
                <a:lnTo>
                  <a:pt x="97" y="1044"/>
                </a:lnTo>
                <a:lnTo>
                  <a:pt x="99" y="1045"/>
                </a:lnTo>
                <a:lnTo>
                  <a:pt x="99" y="1042"/>
                </a:lnTo>
                <a:lnTo>
                  <a:pt x="98" y="1042"/>
                </a:lnTo>
                <a:lnTo>
                  <a:pt x="95" y="1036"/>
                </a:lnTo>
                <a:lnTo>
                  <a:pt x="95" y="1033"/>
                </a:lnTo>
                <a:lnTo>
                  <a:pt x="97" y="1033"/>
                </a:lnTo>
                <a:lnTo>
                  <a:pt x="98" y="1033"/>
                </a:lnTo>
                <a:lnTo>
                  <a:pt x="98" y="1032"/>
                </a:lnTo>
                <a:lnTo>
                  <a:pt x="99" y="1032"/>
                </a:lnTo>
                <a:lnTo>
                  <a:pt x="99" y="1030"/>
                </a:lnTo>
                <a:lnTo>
                  <a:pt x="99" y="1029"/>
                </a:lnTo>
                <a:lnTo>
                  <a:pt x="100" y="1028"/>
                </a:lnTo>
                <a:lnTo>
                  <a:pt x="101" y="1028"/>
                </a:lnTo>
                <a:lnTo>
                  <a:pt x="102" y="1028"/>
                </a:lnTo>
                <a:lnTo>
                  <a:pt x="102" y="1027"/>
                </a:lnTo>
                <a:lnTo>
                  <a:pt x="103" y="1027"/>
                </a:lnTo>
                <a:lnTo>
                  <a:pt x="103" y="1026"/>
                </a:lnTo>
                <a:lnTo>
                  <a:pt x="104" y="1026"/>
                </a:lnTo>
                <a:lnTo>
                  <a:pt x="103" y="1025"/>
                </a:lnTo>
                <a:lnTo>
                  <a:pt x="103" y="1024"/>
                </a:lnTo>
                <a:lnTo>
                  <a:pt x="104" y="1024"/>
                </a:lnTo>
                <a:lnTo>
                  <a:pt x="106" y="1024"/>
                </a:lnTo>
                <a:lnTo>
                  <a:pt x="106" y="1023"/>
                </a:lnTo>
                <a:lnTo>
                  <a:pt x="107" y="1023"/>
                </a:lnTo>
                <a:lnTo>
                  <a:pt x="108" y="1023"/>
                </a:lnTo>
                <a:lnTo>
                  <a:pt x="109" y="1023"/>
                </a:lnTo>
                <a:lnTo>
                  <a:pt x="110" y="1021"/>
                </a:lnTo>
                <a:lnTo>
                  <a:pt x="111" y="1021"/>
                </a:lnTo>
                <a:lnTo>
                  <a:pt x="112" y="1021"/>
                </a:lnTo>
                <a:lnTo>
                  <a:pt x="112" y="1020"/>
                </a:lnTo>
                <a:lnTo>
                  <a:pt x="114" y="1020"/>
                </a:lnTo>
                <a:lnTo>
                  <a:pt x="114" y="1019"/>
                </a:lnTo>
                <a:lnTo>
                  <a:pt x="115" y="1019"/>
                </a:lnTo>
                <a:lnTo>
                  <a:pt x="115" y="1018"/>
                </a:lnTo>
                <a:lnTo>
                  <a:pt x="116" y="1018"/>
                </a:lnTo>
                <a:lnTo>
                  <a:pt x="116" y="1017"/>
                </a:lnTo>
                <a:lnTo>
                  <a:pt x="116" y="1009"/>
                </a:lnTo>
                <a:lnTo>
                  <a:pt x="116" y="1008"/>
                </a:lnTo>
                <a:lnTo>
                  <a:pt x="116" y="1007"/>
                </a:lnTo>
                <a:lnTo>
                  <a:pt x="121" y="1004"/>
                </a:lnTo>
                <a:lnTo>
                  <a:pt x="121" y="1002"/>
                </a:lnTo>
                <a:lnTo>
                  <a:pt x="123" y="1000"/>
                </a:lnTo>
                <a:lnTo>
                  <a:pt x="123" y="996"/>
                </a:lnTo>
                <a:lnTo>
                  <a:pt x="123" y="995"/>
                </a:lnTo>
                <a:lnTo>
                  <a:pt x="127" y="993"/>
                </a:lnTo>
                <a:lnTo>
                  <a:pt x="128" y="993"/>
                </a:lnTo>
                <a:lnTo>
                  <a:pt x="129" y="994"/>
                </a:lnTo>
                <a:lnTo>
                  <a:pt x="132" y="995"/>
                </a:lnTo>
                <a:lnTo>
                  <a:pt x="133" y="995"/>
                </a:lnTo>
                <a:lnTo>
                  <a:pt x="134" y="996"/>
                </a:lnTo>
                <a:lnTo>
                  <a:pt x="135" y="998"/>
                </a:lnTo>
                <a:lnTo>
                  <a:pt x="143" y="1002"/>
                </a:lnTo>
                <a:lnTo>
                  <a:pt x="144" y="1002"/>
                </a:lnTo>
                <a:lnTo>
                  <a:pt x="144" y="1001"/>
                </a:lnTo>
                <a:lnTo>
                  <a:pt x="145" y="1001"/>
                </a:lnTo>
                <a:lnTo>
                  <a:pt x="145" y="1000"/>
                </a:lnTo>
                <a:lnTo>
                  <a:pt x="145" y="999"/>
                </a:lnTo>
                <a:lnTo>
                  <a:pt x="145" y="998"/>
                </a:lnTo>
                <a:lnTo>
                  <a:pt x="145" y="994"/>
                </a:lnTo>
                <a:lnTo>
                  <a:pt x="147" y="991"/>
                </a:lnTo>
                <a:lnTo>
                  <a:pt x="147" y="990"/>
                </a:lnTo>
                <a:lnTo>
                  <a:pt x="147" y="988"/>
                </a:lnTo>
                <a:lnTo>
                  <a:pt x="146" y="986"/>
                </a:lnTo>
                <a:lnTo>
                  <a:pt x="145" y="984"/>
                </a:lnTo>
                <a:lnTo>
                  <a:pt x="144" y="982"/>
                </a:lnTo>
                <a:lnTo>
                  <a:pt x="144" y="979"/>
                </a:lnTo>
                <a:lnTo>
                  <a:pt x="144" y="977"/>
                </a:lnTo>
                <a:lnTo>
                  <a:pt x="144" y="976"/>
                </a:lnTo>
                <a:lnTo>
                  <a:pt x="145" y="975"/>
                </a:lnTo>
                <a:lnTo>
                  <a:pt x="145" y="974"/>
                </a:lnTo>
                <a:lnTo>
                  <a:pt x="146" y="973"/>
                </a:lnTo>
                <a:lnTo>
                  <a:pt x="150" y="973"/>
                </a:lnTo>
                <a:lnTo>
                  <a:pt x="151" y="973"/>
                </a:lnTo>
                <a:lnTo>
                  <a:pt x="152" y="973"/>
                </a:lnTo>
                <a:lnTo>
                  <a:pt x="153" y="973"/>
                </a:lnTo>
                <a:lnTo>
                  <a:pt x="154" y="973"/>
                </a:lnTo>
                <a:lnTo>
                  <a:pt x="154" y="971"/>
                </a:lnTo>
                <a:lnTo>
                  <a:pt x="154" y="970"/>
                </a:lnTo>
                <a:lnTo>
                  <a:pt x="154" y="969"/>
                </a:lnTo>
                <a:lnTo>
                  <a:pt x="154" y="968"/>
                </a:lnTo>
                <a:lnTo>
                  <a:pt x="155" y="968"/>
                </a:lnTo>
                <a:lnTo>
                  <a:pt x="155" y="967"/>
                </a:lnTo>
                <a:lnTo>
                  <a:pt x="155" y="966"/>
                </a:lnTo>
                <a:lnTo>
                  <a:pt x="157" y="966"/>
                </a:lnTo>
                <a:lnTo>
                  <a:pt x="158" y="963"/>
                </a:lnTo>
                <a:lnTo>
                  <a:pt x="158" y="962"/>
                </a:lnTo>
                <a:lnTo>
                  <a:pt x="158" y="961"/>
                </a:lnTo>
                <a:lnTo>
                  <a:pt x="159" y="961"/>
                </a:lnTo>
                <a:lnTo>
                  <a:pt x="159" y="960"/>
                </a:lnTo>
                <a:lnTo>
                  <a:pt x="159" y="958"/>
                </a:lnTo>
                <a:lnTo>
                  <a:pt x="159" y="957"/>
                </a:lnTo>
                <a:lnTo>
                  <a:pt x="159" y="956"/>
                </a:lnTo>
                <a:lnTo>
                  <a:pt x="159" y="953"/>
                </a:lnTo>
                <a:lnTo>
                  <a:pt x="158" y="950"/>
                </a:lnTo>
                <a:lnTo>
                  <a:pt x="157" y="944"/>
                </a:lnTo>
                <a:lnTo>
                  <a:pt x="154" y="937"/>
                </a:lnTo>
                <a:lnTo>
                  <a:pt x="154" y="936"/>
                </a:lnTo>
                <a:lnTo>
                  <a:pt x="154" y="934"/>
                </a:lnTo>
                <a:lnTo>
                  <a:pt x="155" y="931"/>
                </a:lnTo>
                <a:lnTo>
                  <a:pt x="155" y="927"/>
                </a:lnTo>
                <a:lnTo>
                  <a:pt x="155" y="924"/>
                </a:lnTo>
                <a:lnTo>
                  <a:pt x="155" y="918"/>
                </a:lnTo>
                <a:lnTo>
                  <a:pt x="157" y="918"/>
                </a:lnTo>
                <a:lnTo>
                  <a:pt x="157" y="917"/>
                </a:lnTo>
                <a:lnTo>
                  <a:pt x="157" y="916"/>
                </a:lnTo>
                <a:lnTo>
                  <a:pt x="157" y="915"/>
                </a:lnTo>
                <a:lnTo>
                  <a:pt x="157" y="913"/>
                </a:lnTo>
                <a:lnTo>
                  <a:pt x="157" y="912"/>
                </a:lnTo>
                <a:lnTo>
                  <a:pt x="157" y="911"/>
                </a:lnTo>
                <a:lnTo>
                  <a:pt x="157" y="910"/>
                </a:lnTo>
                <a:lnTo>
                  <a:pt x="157" y="909"/>
                </a:lnTo>
                <a:lnTo>
                  <a:pt x="157" y="908"/>
                </a:lnTo>
                <a:lnTo>
                  <a:pt x="157" y="907"/>
                </a:lnTo>
                <a:lnTo>
                  <a:pt x="157" y="906"/>
                </a:lnTo>
                <a:lnTo>
                  <a:pt x="157" y="904"/>
                </a:lnTo>
                <a:lnTo>
                  <a:pt x="157" y="903"/>
                </a:lnTo>
                <a:lnTo>
                  <a:pt x="157" y="902"/>
                </a:lnTo>
                <a:lnTo>
                  <a:pt x="154" y="902"/>
                </a:lnTo>
                <a:lnTo>
                  <a:pt x="153" y="902"/>
                </a:lnTo>
                <a:lnTo>
                  <a:pt x="152" y="902"/>
                </a:lnTo>
                <a:lnTo>
                  <a:pt x="147" y="902"/>
                </a:lnTo>
                <a:lnTo>
                  <a:pt x="145" y="902"/>
                </a:lnTo>
                <a:lnTo>
                  <a:pt x="142" y="901"/>
                </a:lnTo>
                <a:lnTo>
                  <a:pt x="143" y="900"/>
                </a:lnTo>
                <a:lnTo>
                  <a:pt x="143" y="898"/>
                </a:lnTo>
                <a:lnTo>
                  <a:pt x="141" y="896"/>
                </a:lnTo>
                <a:lnTo>
                  <a:pt x="141" y="895"/>
                </a:lnTo>
                <a:lnTo>
                  <a:pt x="136" y="895"/>
                </a:lnTo>
                <a:lnTo>
                  <a:pt x="135" y="892"/>
                </a:lnTo>
                <a:lnTo>
                  <a:pt x="131" y="887"/>
                </a:lnTo>
                <a:lnTo>
                  <a:pt x="127" y="883"/>
                </a:lnTo>
                <a:lnTo>
                  <a:pt x="134" y="885"/>
                </a:lnTo>
                <a:lnTo>
                  <a:pt x="134" y="883"/>
                </a:lnTo>
                <a:lnTo>
                  <a:pt x="136" y="878"/>
                </a:lnTo>
                <a:lnTo>
                  <a:pt x="137" y="877"/>
                </a:lnTo>
                <a:lnTo>
                  <a:pt x="137" y="876"/>
                </a:lnTo>
                <a:lnTo>
                  <a:pt x="140" y="877"/>
                </a:lnTo>
                <a:lnTo>
                  <a:pt x="143" y="881"/>
                </a:lnTo>
                <a:lnTo>
                  <a:pt x="144" y="882"/>
                </a:lnTo>
                <a:lnTo>
                  <a:pt x="146" y="883"/>
                </a:lnTo>
                <a:lnTo>
                  <a:pt x="149" y="885"/>
                </a:lnTo>
                <a:lnTo>
                  <a:pt x="153" y="885"/>
                </a:lnTo>
                <a:lnTo>
                  <a:pt x="154" y="885"/>
                </a:lnTo>
                <a:lnTo>
                  <a:pt x="158" y="886"/>
                </a:lnTo>
                <a:lnTo>
                  <a:pt x="158" y="885"/>
                </a:lnTo>
                <a:lnTo>
                  <a:pt x="158" y="882"/>
                </a:lnTo>
                <a:lnTo>
                  <a:pt x="158" y="881"/>
                </a:lnTo>
                <a:lnTo>
                  <a:pt x="158" y="879"/>
                </a:lnTo>
                <a:lnTo>
                  <a:pt x="158" y="878"/>
                </a:lnTo>
                <a:lnTo>
                  <a:pt x="158" y="875"/>
                </a:lnTo>
                <a:lnTo>
                  <a:pt x="157" y="870"/>
                </a:lnTo>
                <a:lnTo>
                  <a:pt x="157" y="861"/>
                </a:lnTo>
                <a:lnTo>
                  <a:pt x="154" y="861"/>
                </a:lnTo>
                <a:lnTo>
                  <a:pt x="153" y="862"/>
                </a:lnTo>
                <a:lnTo>
                  <a:pt x="152" y="862"/>
                </a:lnTo>
                <a:lnTo>
                  <a:pt x="151" y="862"/>
                </a:lnTo>
                <a:lnTo>
                  <a:pt x="149" y="860"/>
                </a:lnTo>
                <a:lnTo>
                  <a:pt x="145" y="858"/>
                </a:lnTo>
                <a:lnTo>
                  <a:pt x="144" y="858"/>
                </a:lnTo>
                <a:lnTo>
                  <a:pt x="142" y="858"/>
                </a:lnTo>
                <a:lnTo>
                  <a:pt x="141" y="858"/>
                </a:lnTo>
                <a:lnTo>
                  <a:pt x="141" y="857"/>
                </a:lnTo>
                <a:lnTo>
                  <a:pt x="138" y="856"/>
                </a:lnTo>
                <a:lnTo>
                  <a:pt x="137" y="854"/>
                </a:lnTo>
                <a:lnTo>
                  <a:pt x="136" y="854"/>
                </a:lnTo>
                <a:lnTo>
                  <a:pt x="135" y="854"/>
                </a:lnTo>
                <a:lnTo>
                  <a:pt x="135" y="856"/>
                </a:lnTo>
                <a:lnTo>
                  <a:pt x="134" y="856"/>
                </a:lnTo>
                <a:lnTo>
                  <a:pt x="134" y="854"/>
                </a:lnTo>
                <a:lnTo>
                  <a:pt x="133" y="853"/>
                </a:lnTo>
                <a:lnTo>
                  <a:pt x="133" y="852"/>
                </a:lnTo>
                <a:lnTo>
                  <a:pt x="132" y="851"/>
                </a:lnTo>
                <a:lnTo>
                  <a:pt x="134" y="850"/>
                </a:lnTo>
                <a:lnTo>
                  <a:pt x="135" y="850"/>
                </a:lnTo>
                <a:lnTo>
                  <a:pt x="135" y="849"/>
                </a:lnTo>
                <a:lnTo>
                  <a:pt x="136" y="849"/>
                </a:lnTo>
                <a:lnTo>
                  <a:pt x="137" y="848"/>
                </a:lnTo>
                <a:lnTo>
                  <a:pt x="138" y="848"/>
                </a:lnTo>
                <a:lnTo>
                  <a:pt x="138" y="846"/>
                </a:lnTo>
                <a:lnTo>
                  <a:pt x="138" y="848"/>
                </a:lnTo>
                <a:lnTo>
                  <a:pt x="140" y="848"/>
                </a:lnTo>
                <a:lnTo>
                  <a:pt x="145" y="846"/>
                </a:lnTo>
                <a:lnTo>
                  <a:pt x="146" y="845"/>
                </a:lnTo>
                <a:lnTo>
                  <a:pt x="147" y="845"/>
                </a:lnTo>
                <a:lnTo>
                  <a:pt x="149" y="845"/>
                </a:lnTo>
                <a:lnTo>
                  <a:pt x="150" y="845"/>
                </a:lnTo>
                <a:lnTo>
                  <a:pt x="152" y="846"/>
                </a:lnTo>
                <a:lnTo>
                  <a:pt x="155" y="846"/>
                </a:lnTo>
                <a:lnTo>
                  <a:pt x="154" y="836"/>
                </a:lnTo>
                <a:lnTo>
                  <a:pt x="154" y="834"/>
                </a:lnTo>
                <a:lnTo>
                  <a:pt x="154" y="832"/>
                </a:lnTo>
                <a:lnTo>
                  <a:pt x="153" y="827"/>
                </a:lnTo>
                <a:lnTo>
                  <a:pt x="150" y="828"/>
                </a:lnTo>
                <a:lnTo>
                  <a:pt x="149" y="828"/>
                </a:lnTo>
                <a:lnTo>
                  <a:pt x="147" y="828"/>
                </a:lnTo>
                <a:lnTo>
                  <a:pt x="147" y="829"/>
                </a:lnTo>
                <a:lnTo>
                  <a:pt x="146" y="828"/>
                </a:lnTo>
                <a:lnTo>
                  <a:pt x="146" y="827"/>
                </a:lnTo>
                <a:lnTo>
                  <a:pt x="145" y="825"/>
                </a:lnTo>
                <a:lnTo>
                  <a:pt x="144" y="825"/>
                </a:lnTo>
                <a:lnTo>
                  <a:pt x="143" y="825"/>
                </a:lnTo>
                <a:lnTo>
                  <a:pt x="143" y="822"/>
                </a:lnTo>
                <a:lnTo>
                  <a:pt x="144" y="820"/>
                </a:lnTo>
                <a:lnTo>
                  <a:pt x="144" y="818"/>
                </a:lnTo>
                <a:lnTo>
                  <a:pt x="146" y="817"/>
                </a:lnTo>
                <a:lnTo>
                  <a:pt x="147" y="817"/>
                </a:lnTo>
                <a:lnTo>
                  <a:pt x="149" y="817"/>
                </a:lnTo>
                <a:lnTo>
                  <a:pt x="151" y="817"/>
                </a:lnTo>
                <a:lnTo>
                  <a:pt x="151" y="816"/>
                </a:lnTo>
                <a:lnTo>
                  <a:pt x="150" y="815"/>
                </a:lnTo>
                <a:lnTo>
                  <a:pt x="147" y="815"/>
                </a:lnTo>
                <a:lnTo>
                  <a:pt x="146" y="815"/>
                </a:lnTo>
                <a:lnTo>
                  <a:pt x="146" y="816"/>
                </a:lnTo>
                <a:lnTo>
                  <a:pt x="144" y="816"/>
                </a:lnTo>
                <a:lnTo>
                  <a:pt x="143" y="816"/>
                </a:lnTo>
                <a:lnTo>
                  <a:pt x="142" y="814"/>
                </a:lnTo>
                <a:lnTo>
                  <a:pt x="140" y="811"/>
                </a:lnTo>
                <a:lnTo>
                  <a:pt x="143" y="810"/>
                </a:lnTo>
                <a:lnTo>
                  <a:pt x="145" y="810"/>
                </a:lnTo>
                <a:lnTo>
                  <a:pt x="146" y="810"/>
                </a:lnTo>
                <a:lnTo>
                  <a:pt x="149" y="809"/>
                </a:lnTo>
                <a:lnTo>
                  <a:pt x="149" y="808"/>
                </a:lnTo>
                <a:lnTo>
                  <a:pt x="149" y="807"/>
                </a:lnTo>
                <a:lnTo>
                  <a:pt x="149" y="804"/>
                </a:lnTo>
                <a:lnTo>
                  <a:pt x="147" y="802"/>
                </a:lnTo>
                <a:lnTo>
                  <a:pt x="147" y="801"/>
                </a:lnTo>
                <a:lnTo>
                  <a:pt x="147" y="800"/>
                </a:lnTo>
                <a:lnTo>
                  <a:pt x="149" y="794"/>
                </a:lnTo>
                <a:lnTo>
                  <a:pt x="147" y="794"/>
                </a:lnTo>
                <a:lnTo>
                  <a:pt x="146" y="794"/>
                </a:lnTo>
                <a:lnTo>
                  <a:pt x="146" y="792"/>
                </a:lnTo>
                <a:lnTo>
                  <a:pt x="146" y="791"/>
                </a:lnTo>
                <a:lnTo>
                  <a:pt x="146" y="790"/>
                </a:lnTo>
                <a:lnTo>
                  <a:pt x="146" y="789"/>
                </a:lnTo>
                <a:lnTo>
                  <a:pt x="146" y="787"/>
                </a:lnTo>
                <a:lnTo>
                  <a:pt x="146" y="785"/>
                </a:lnTo>
                <a:lnTo>
                  <a:pt x="146" y="784"/>
                </a:lnTo>
                <a:lnTo>
                  <a:pt x="147" y="783"/>
                </a:lnTo>
                <a:lnTo>
                  <a:pt x="147" y="781"/>
                </a:lnTo>
                <a:lnTo>
                  <a:pt x="147" y="779"/>
                </a:lnTo>
                <a:lnTo>
                  <a:pt x="147" y="775"/>
                </a:lnTo>
                <a:lnTo>
                  <a:pt x="149" y="766"/>
                </a:lnTo>
                <a:lnTo>
                  <a:pt x="151" y="764"/>
                </a:lnTo>
                <a:lnTo>
                  <a:pt x="151" y="762"/>
                </a:lnTo>
                <a:lnTo>
                  <a:pt x="152" y="760"/>
                </a:lnTo>
                <a:lnTo>
                  <a:pt x="152" y="759"/>
                </a:lnTo>
                <a:lnTo>
                  <a:pt x="155" y="752"/>
                </a:lnTo>
                <a:lnTo>
                  <a:pt x="158" y="749"/>
                </a:lnTo>
                <a:lnTo>
                  <a:pt x="157" y="749"/>
                </a:lnTo>
                <a:lnTo>
                  <a:pt x="157" y="747"/>
                </a:lnTo>
                <a:lnTo>
                  <a:pt x="157" y="743"/>
                </a:lnTo>
                <a:lnTo>
                  <a:pt x="158" y="742"/>
                </a:lnTo>
                <a:lnTo>
                  <a:pt x="158" y="741"/>
                </a:lnTo>
                <a:lnTo>
                  <a:pt x="159" y="740"/>
                </a:lnTo>
                <a:lnTo>
                  <a:pt x="159" y="737"/>
                </a:lnTo>
                <a:lnTo>
                  <a:pt x="158" y="736"/>
                </a:lnTo>
                <a:lnTo>
                  <a:pt x="157" y="736"/>
                </a:lnTo>
                <a:lnTo>
                  <a:pt x="155" y="736"/>
                </a:lnTo>
                <a:lnTo>
                  <a:pt x="154" y="736"/>
                </a:lnTo>
                <a:lnTo>
                  <a:pt x="153" y="736"/>
                </a:lnTo>
                <a:lnTo>
                  <a:pt x="152" y="736"/>
                </a:lnTo>
                <a:lnTo>
                  <a:pt x="152" y="735"/>
                </a:lnTo>
                <a:lnTo>
                  <a:pt x="152" y="734"/>
                </a:lnTo>
                <a:lnTo>
                  <a:pt x="152" y="733"/>
                </a:lnTo>
                <a:lnTo>
                  <a:pt x="151" y="733"/>
                </a:lnTo>
                <a:lnTo>
                  <a:pt x="151" y="727"/>
                </a:lnTo>
                <a:lnTo>
                  <a:pt x="151" y="725"/>
                </a:lnTo>
                <a:lnTo>
                  <a:pt x="151" y="723"/>
                </a:lnTo>
                <a:lnTo>
                  <a:pt x="152" y="714"/>
                </a:lnTo>
                <a:lnTo>
                  <a:pt x="153" y="710"/>
                </a:lnTo>
                <a:lnTo>
                  <a:pt x="153" y="708"/>
                </a:lnTo>
                <a:lnTo>
                  <a:pt x="154" y="707"/>
                </a:lnTo>
                <a:lnTo>
                  <a:pt x="154" y="706"/>
                </a:lnTo>
                <a:lnTo>
                  <a:pt x="155" y="705"/>
                </a:lnTo>
                <a:lnTo>
                  <a:pt x="157" y="703"/>
                </a:lnTo>
                <a:lnTo>
                  <a:pt x="158" y="703"/>
                </a:lnTo>
                <a:lnTo>
                  <a:pt x="158" y="702"/>
                </a:lnTo>
                <a:lnTo>
                  <a:pt x="160" y="701"/>
                </a:lnTo>
                <a:lnTo>
                  <a:pt x="161" y="701"/>
                </a:lnTo>
                <a:lnTo>
                  <a:pt x="162" y="701"/>
                </a:lnTo>
                <a:lnTo>
                  <a:pt x="163" y="700"/>
                </a:lnTo>
                <a:lnTo>
                  <a:pt x="166" y="701"/>
                </a:lnTo>
                <a:lnTo>
                  <a:pt x="167" y="700"/>
                </a:lnTo>
                <a:lnTo>
                  <a:pt x="168" y="701"/>
                </a:lnTo>
                <a:lnTo>
                  <a:pt x="169" y="701"/>
                </a:lnTo>
                <a:lnTo>
                  <a:pt x="177" y="705"/>
                </a:lnTo>
                <a:lnTo>
                  <a:pt x="181" y="707"/>
                </a:lnTo>
                <a:lnTo>
                  <a:pt x="184" y="708"/>
                </a:lnTo>
                <a:lnTo>
                  <a:pt x="184" y="707"/>
                </a:lnTo>
                <a:lnTo>
                  <a:pt x="185" y="706"/>
                </a:lnTo>
                <a:lnTo>
                  <a:pt x="190" y="708"/>
                </a:lnTo>
                <a:lnTo>
                  <a:pt x="192" y="706"/>
                </a:lnTo>
                <a:lnTo>
                  <a:pt x="192" y="705"/>
                </a:lnTo>
                <a:lnTo>
                  <a:pt x="192" y="698"/>
                </a:lnTo>
                <a:lnTo>
                  <a:pt x="193" y="698"/>
                </a:lnTo>
                <a:lnTo>
                  <a:pt x="193" y="697"/>
                </a:lnTo>
                <a:lnTo>
                  <a:pt x="194" y="697"/>
                </a:lnTo>
                <a:lnTo>
                  <a:pt x="195" y="695"/>
                </a:lnTo>
                <a:lnTo>
                  <a:pt x="194" y="695"/>
                </a:lnTo>
                <a:lnTo>
                  <a:pt x="192" y="695"/>
                </a:lnTo>
                <a:lnTo>
                  <a:pt x="190" y="694"/>
                </a:lnTo>
                <a:lnTo>
                  <a:pt x="187" y="694"/>
                </a:lnTo>
                <a:lnTo>
                  <a:pt x="185" y="694"/>
                </a:lnTo>
                <a:lnTo>
                  <a:pt x="184" y="694"/>
                </a:lnTo>
                <a:lnTo>
                  <a:pt x="184" y="693"/>
                </a:lnTo>
                <a:lnTo>
                  <a:pt x="183" y="693"/>
                </a:lnTo>
                <a:lnTo>
                  <a:pt x="181" y="693"/>
                </a:lnTo>
                <a:lnTo>
                  <a:pt x="181" y="692"/>
                </a:lnTo>
                <a:lnTo>
                  <a:pt x="180" y="692"/>
                </a:lnTo>
                <a:lnTo>
                  <a:pt x="179" y="692"/>
                </a:lnTo>
                <a:lnTo>
                  <a:pt x="179" y="691"/>
                </a:lnTo>
                <a:lnTo>
                  <a:pt x="178" y="691"/>
                </a:lnTo>
                <a:lnTo>
                  <a:pt x="177" y="691"/>
                </a:lnTo>
                <a:lnTo>
                  <a:pt x="177" y="690"/>
                </a:lnTo>
                <a:lnTo>
                  <a:pt x="176" y="690"/>
                </a:lnTo>
                <a:lnTo>
                  <a:pt x="175" y="689"/>
                </a:lnTo>
                <a:lnTo>
                  <a:pt x="174" y="689"/>
                </a:lnTo>
                <a:lnTo>
                  <a:pt x="174" y="687"/>
                </a:lnTo>
                <a:lnTo>
                  <a:pt x="172" y="689"/>
                </a:lnTo>
                <a:lnTo>
                  <a:pt x="171" y="689"/>
                </a:lnTo>
                <a:lnTo>
                  <a:pt x="171" y="690"/>
                </a:lnTo>
                <a:lnTo>
                  <a:pt x="170" y="691"/>
                </a:lnTo>
                <a:lnTo>
                  <a:pt x="169" y="691"/>
                </a:lnTo>
                <a:lnTo>
                  <a:pt x="168" y="691"/>
                </a:lnTo>
                <a:lnTo>
                  <a:pt x="167" y="691"/>
                </a:lnTo>
                <a:lnTo>
                  <a:pt x="166" y="691"/>
                </a:lnTo>
                <a:lnTo>
                  <a:pt x="164" y="691"/>
                </a:lnTo>
                <a:lnTo>
                  <a:pt x="163" y="691"/>
                </a:lnTo>
                <a:lnTo>
                  <a:pt x="163" y="690"/>
                </a:lnTo>
                <a:lnTo>
                  <a:pt x="163" y="689"/>
                </a:lnTo>
                <a:lnTo>
                  <a:pt x="163" y="687"/>
                </a:lnTo>
                <a:lnTo>
                  <a:pt x="163" y="686"/>
                </a:lnTo>
                <a:lnTo>
                  <a:pt x="163" y="685"/>
                </a:lnTo>
                <a:lnTo>
                  <a:pt x="163" y="684"/>
                </a:lnTo>
                <a:lnTo>
                  <a:pt x="162" y="683"/>
                </a:lnTo>
                <a:lnTo>
                  <a:pt x="161" y="677"/>
                </a:lnTo>
                <a:lnTo>
                  <a:pt x="160" y="676"/>
                </a:lnTo>
                <a:lnTo>
                  <a:pt x="162" y="673"/>
                </a:lnTo>
                <a:lnTo>
                  <a:pt x="161" y="667"/>
                </a:lnTo>
                <a:lnTo>
                  <a:pt x="160" y="666"/>
                </a:lnTo>
                <a:lnTo>
                  <a:pt x="159" y="664"/>
                </a:lnTo>
                <a:lnTo>
                  <a:pt x="159" y="661"/>
                </a:lnTo>
                <a:lnTo>
                  <a:pt x="158" y="660"/>
                </a:lnTo>
                <a:lnTo>
                  <a:pt x="158" y="659"/>
                </a:lnTo>
                <a:lnTo>
                  <a:pt x="158" y="653"/>
                </a:lnTo>
                <a:lnTo>
                  <a:pt x="159" y="650"/>
                </a:lnTo>
                <a:lnTo>
                  <a:pt x="158" y="650"/>
                </a:lnTo>
                <a:lnTo>
                  <a:pt x="157" y="650"/>
                </a:lnTo>
                <a:lnTo>
                  <a:pt x="157" y="649"/>
                </a:lnTo>
                <a:lnTo>
                  <a:pt x="158" y="648"/>
                </a:lnTo>
                <a:lnTo>
                  <a:pt x="157" y="648"/>
                </a:lnTo>
                <a:lnTo>
                  <a:pt x="157" y="647"/>
                </a:lnTo>
                <a:lnTo>
                  <a:pt x="155" y="647"/>
                </a:lnTo>
                <a:lnTo>
                  <a:pt x="154" y="647"/>
                </a:lnTo>
                <a:lnTo>
                  <a:pt x="154" y="645"/>
                </a:lnTo>
                <a:lnTo>
                  <a:pt x="153" y="645"/>
                </a:lnTo>
                <a:lnTo>
                  <a:pt x="153" y="647"/>
                </a:lnTo>
                <a:lnTo>
                  <a:pt x="152" y="645"/>
                </a:lnTo>
                <a:lnTo>
                  <a:pt x="152" y="647"/>
                </a:lnTo>
                <a:lnTo>
                  <a:pt x="151" y="645"/>
                </a:lnTo>
                <a:lnTo>
                  <a:pt x="151" y="644"/>
                </a:lnTo>
                <a:lnTo>
                  <a:pt x="151" y="643"/>
                </a:lnTo>
                <a:lnTo>
                  <a:pt x="150" y="643"/>
                </a:lnTo>
                <a:lnTo>
                  <a:pt x="150" y="642"/>
                </a:lnTo>
                <a:lnTo>
                  <a:pt x="149" y="641"/>
                </a:lnTo>
                <a:lnTo>
                  <a:pt x="147" y="641"/>
                </a:lnTo>
                <a:lnTo>
                  <a:pt x="147" y="640"/>
                </a:lnTo>
                <a:lnTo>
                  <a:pt x="147" y="639"/>
                </a:lnTo>
                <a:lnTo>
                  <a:pt x="147" y="638"/>
                </a:lnTo>
                <a:lnTo>
                  <a:pt x="149" y="638"/>
                </a:lnTo>
                <a:lnTo>
                  <a:pt x="149" y="636"/>
                </a:lnTo>
                <a:lnTo>
                  <a:pt x="147" y="636"/>
                </a:lnTo>
                <a:lnTo>
                  <a:pt x="146" y="638"/>
                </a:lnTo>
                <a:lnTo>
                  <a:pt x="144" y="638"/>
                </a:lnTo>
                <a:lnTo>
                  <a:pt x="143" y="638"/>
                </a:lnTo>
                <a:lnTo>
                  <a:pt x="142" y="638"/>
                </a:lnTo>
                <a:lnTo>
                  <a:pt x="141" y="638"/>
                </a:lnTo>
                <a:lnTo>
                  <a:pt x="140" y="639"/>
                </a:lnTo>
                <a:lnTo>
                  <a:pt x="138" y="638"/>
                </a:lnTo>
                <a:lnTo>
                  <a:pt x="138" y="636"/>
                </a:lnTo>
                <a:lnTo>
                  <a:pt x="137" y="635"/>
                </a:lnTo>
                <a:lnTo>
                  <a:pt x="137" y="634"/>
                </a:lnTo>
                <a:lnTo>
                  <a:pt x="136" y="634"/>
                </a:lnTo>
                <a:lnTo>
                  <a:pt x="136" y="633"/>
                </a:lnTo>
                <a:lnTo>
                  <a:pt x="135" y="632"/>
                </a:lnTo>
                <a:lnTo>
                  <a:pt x="135" y="631"/>
                </a:lnTo>
                <a:lnTo>
                  <a:pt x="134" y="630"/>
                </a:lnTo>
                <a:lnTo>
                  <a:pt x="134" y="628"/>
                </a:lnTo>
                <a:lnTo>
                  <a:pt x="129" y="628"/>
                </a:lnTo>
                <a:lnTo>
                  <a:pt x="129" y="627"/>
                </a:lnTo>
                <a:lnTo>
                  <a:pt x="128" y="627"/>
                </a:lnTo>
                <a:lnTo>
                  <a:pt x="127" y="627"/>
                </a:lnTo>
                <a:lnTo>
                  <a:pt x="127" y="626"/>
                </a:lnTo>
                <a:lnTo>
                  <a:pt x="127" y="625"/>
                </a:lnTo>
                <a:lnTo>
                  <a:pt x="127" y="624"/>
                </a:lnTo>
                <a:lnTo>
                  <a:pt x="128" y="623"/>
                </a:lnTo>
                <a:lnTo>
                  <a:pt x="128" y="622"/>
                </a:lnTo>
                <a:lnTo>
                  <a:pt x="128" y="620"/>
                </a:lnTo>
                <a:lnTo>
                  <a:pt x="128" y="618"/>
                </a:lnTo>
                <a:lnTo>
                  <a:pt x="127" y="615"/>
                </a:lnTo>
                <a:lnTo>
                  <a:pt x="127" y="609"/>
                </a:lnTo>
                <a:lnTo>
                  <a:pt x="127" y="607"/>
                </a:lnTo>
                <a:lnTo>
                  <a:pt x="126" y="606"/>
                </a:lnTo>
                <a:lnTo>
                  <a:pt x="126" y="603"/>
                </a:lnTo>
                <a:lnTo>
                  <a:pt x="126" y="602"/>
                </a:lnTo>
                <a:lnTo>
                  <a:pt x="126" y="601"/>
                </a:lnTo>
                <a:lnTo>
                  <a:pt x="127" y="600"/>
                </a:lnTo>
                <a:lnTo>
                  <a:pt x="131" y="597"/>
                </a:lnTo>
                <a:lnTo>
                  <a:pt x="129" y="595"/>
                </a:lnTo>
                <a:lnTo>
                  <a:pt x="127" y="592"/>
                </a:lnTo>
                <a:lnTo>
                  <a:pt x="127" y="591"/>
                </a:lnTo>
                <a:lnTo>
                  <a:pt x="126" y="590"/>
                </a:lnTo>
                <a:lnTo>
                  <a:pt x="126" y="589"/>
                </a:lnTo>
                <a:lnTo>
                  <a:pt x="125" y="589"/>
                </a:lnTo>
                <a:lnTo>
                  <a:pt x="125" y="588"/>
                </a:lnTo>
                <a:lnTo>
                  <a:pt x="125" y="586"/>
                </a:lnTo>
                <a:lnTo>
                  <a:pt x="125" y="585"/>
                </a:lnTo>
                <a:lnTo>
                  <a:pt x="125" y="584"/>
                </a:lnTo>
                <a:lnTo>
                  <a:pt x="125" y="583"/>
                </a:lnTo>
                <a:lnTo>
                  <a:pt x="126" y="583"/>
                </a:lnTo>
                <a:lnTo>
                  <a:pt x="128" y="582"/>
                </a:lnTo>
                <a:lnTo>
                  <a:pt x="129" y="582"/>
                </a:lnTo>
                <a:lnTo>
                  <a:pt x="131" y="581"/>
                </a:lnTo>
                <a:lnTo>
                  <a:pt x="131" y="580"/>
                </a:lnTo>
                <a:lnTo>
                  <a:pt x="132" y="580"/>
                </a:lnTo>
                <a:lnTo>
                  <a:pt x="133" y="580"/>
                </a:lnTo>
                <a:lnTo>
                  <a:pt x="134" y="580"/>
                </a:lnTo>
                <a:lnTo>
                  <a:pt x="135" y="581"/>
                </a:lnTo>
                <a:lnTo>
                  <a:pt x="135" y="580"/>
                </a:lnTo>
                <a:lnTo>
                  <a:pt x="136" y="578"/>
                </a:lnTo>
                <a:lnTo>
                  <a:pt x="136" y="577"/>
                </a:lnTo>
                <a:lnTo>
                  <a:pt x="137" y="577"/>
                </a:lnTo>
                <a:lnTo>
                  <a:pt x="138" y="577"/>
                </a:lnTo>
                <a:lnTo>
                  <a:pt x="138" y="578"/>
                </a:lnTo>
                <a:lnTo>
                  <a:pt x="140" y="577"/>
                </a:lnTo>
                <a:lnTo>
                  <a:pt x="140" y="576"/>
                </a:lnTo>
                <a:lnTo>
                  <a:pt x="140" y="575"/>
                </a:lnTo>
                <a:lnTo>
                  <a:pt x="138" y="575"/>
                </a:lnTo>
                <a:lnTo>
                  <a:pt x="137" y="576"/>
                </a:lnTo>
                <a:lnTo>
                  <a:pt x="137" y="575"/>
                </a:lnTo>
                <a:lnTo>
                  <a:pt x="136" y="574"/>
                </a:lnTo>
                <a:lnTo>
                  <a:pt x="135" y="573"/>
                </a:lnTo>
                <a:lnTo>
                  <a:pt x="134" y="573"/>
                </a:lnTo>
                <a:lnTo>
                  <a:pt x="133" y="573"/>
                </a:lnTo>
                <a:lnTo>
                  <a:pt x="132" y="573"/>
                </a:lnTo>
                <a:lnTo>
                  <a:pt x="131" y="572"/>
                </a:lnTo>
                <a:lnTo>
                  <a:pt x="129" y="572"/>
                </a:lnTo>
                <a:lnTo>
                  <a:pt x="128" y="571"/>
                </a:lnTo>
                <a:lnTo>
                  <a:pt x="127" y="571"/>
                </a:lnTo>
                <a:lnTo>
                  <a:pt x="127" y="569"/>
                </a:lnTo>
                <a:lnTo>
                  <a:pt x="127" y="571"/>
                </a:lnTo>
                <a:lnTo>
                  <a:pt x="127" y="569"/>
                </a:lnTo>
                <a:lnTo>
                  <a:pt x="126" y="569"/>
                </a:lnTo>
                <a:lnTo>
                  <a:pt x="126" y="568"/>
                </a:lnTo>
                <a:lnTo>
                  <a:pt x="125" y="568"/>
                </a:lnTo>
                <a:lnTo>
                  <a:pt x="125" y="567"/>
                </a:lnTo>
                <a:lnTo>
                  <a:pt x="125" y="566"/>
                </a:lnTo>
                <a:lnTo>
                  <a:pt x="126" y="566"/>
                </a:lnTo>
                <a:lnTo>
                  <a:pt x="125" y="565"/>
                </a:lnTo>
                <a:lnTo>
                  <a:pt x="124" y="566"/>
                </a:lnTo>
                <a:lnTo>
                  <a:pt x="124" y="565"/>
                </a:lnTo>
                <a:lnTo>
                  <a:pt x="123" y="564"/>
                </a:lnTo>
                <a:lnTo>
                  <a:pt x="123" y="563"/>
                </a:lnTo>
                <a:lnTo>
                  <a:pt x="121" y="563"/>
                </a:lnTo>
                <a:lnTo>
                  <a:pt x="121" y="561"/>
                </a:lnTo>
                <a:lnTo>
                  <a:pt x="120" y="560"/>
                </a:lnTo>
                <a:lnTo>
                  <a:pt x="120" y="559"/>
                </a:lnTo>
                <a:lnTo>
                  <a:pt x="120" y="558"/>
                </a:lnTo>
                <a:lnTo>
                  <a:pt x="120" y="557"/>
                </a:lnTo>
                <a:lnTo>
                  <a:pt x="120" y="556"/>
                </a:lnTo>
                <a:lnTo>
                  <a:pt x="121" y="555"/>
                </a:lnTo>
                <a:lnTo>
                  <a:pt x="123" y="555"/>
                </a:lnTo>
                <a:lnTo>
                  <a:pt x="124" y="555"/>
                </a:lnTo>
                <a:lnTo>
                  <a:pt x="124" y="553"/>
                </a:lnTo>
                <a:lnTo>
                  <a:pt x="125" y="553"/>
                </a:lnTo>
                <a:lnTo>
                  <a:pt x="127" y="552"/>
                </a:lnTo>
                <a:lnTo>
                  <a:pt x="128" y="552"/>
                </a:lnTo>
                <a:lnTo>
                  <a:pt x="129" y="552"/>
                </a:lnTo>
                <a:lnTo>
                  <a:pt x="136" y="551"/>
                </a:lnTo>
                <a:lnTo>
                  <a:pt x="140" y="551"/>
                </a:lnTo>
                <a:lnTo>
                  <a:pt x="143" y="551"/>
                </a:lnTo>
                <a:lnTo>
                  <a:pt x="144" y="550"/>
                </a:lnTo>
                <a:lnTo>
                  <a:pt x="145" y="549"/>
                </a:lnTo>
                <a:lnTo>
                  <a:pt x="149" y="546"/>
                </a:lnTo>
                <a:lnTo>
                  <a:pt x="143" y="542"/>
                </a:lnTo>
                <a:lnTo>
                  <a:pt x="154" y="536"/>
                </a:lnTo>
                <a:lnTo>
                  <a:pt x="157" y="541"/>
                </a:lnTo>
                <a:lnTo>
                  <a:pt x="161" y="547"/>
                </a:lnTo>
                <a:lnTo>
                  <a:pt x="163" y="549"/>
                </a:lnTo>
                <a:lnTo>
                  <a:pt x="164" y="550"/>
                </a:lnTo>
                <a:lnTo>
                  <a:pt x="168" y="553"/>
                </a:lnTo>
                <a:lnTo>
                  <a:pt x="169" y="553"/>
                </a:lnTo>
                <a:lnTo>
                  <a:pt x="169" y="555"/>
                </a:lnTo>
                <a:lnTo>
                  <a:pt x="170" y="555"/>
                </a:lnTo>
                <a:lnTo>
                  <a:pt x="171" y="555"/>
                </a:lnTo>
                <a:lnTo>
                  <a:pt x="172" y="556"/>
                </a:lnTo>
                <a:lnTo>
                  <a:pt x="171" y="549"/>
                </a:lnTo>
                <a:lnTo>
                  <a:pt x="170" y="547"/>
                </a:lnTo>
                <a:lnTo>
                  <a:pt x="169" y="547"/>
                </a:lnTo>
                <a:lnTo>
                  <a:pt x="166" y="543"/>
                </a:lnTo>
                <a:lnTo>
                  <a:pt x="166" y="538"/>
                </a:lnTo>
                <a:lnTo>
                  <a:pt x="166" y="533"/>
                </a:lnTo>
                <a:lnTo>
                  <a:pt x="167" y="526"/>
                </a:lnTo>
                <a:lnTo>
                  <a:pt x="167" y="524"/>
                </a:lnTo>
                <a:lnTo>
                  <a:pt x="168" y="524"/>
                </a:lnTo>
                <a:lnTo>
                  <a:pt x="169" y="517"/>
                </a:lnTo>
                <a:lnTo>
                  <a:pt x="169" y="516"/>
                </a:lnTo>
                <a:lnTo>
                  <a:pt x="169" y="515"/>
                </a:lnTo>
                <a:lnTo>
                  <a:pt x="168" y="515"/>
                </a:lnTo>
                <a:lnTo>
                  <a:pt x="167" y="514"/>
                </a:lnTo>
                <a:lnTo>
                  <a:pt x="153" y="505"/>
                </a:lnTo>
                <a:lnTo>
                  <a:pt x="154" y="503"/>
                </a:lnTo>
                <a:lnTo>
                  <a:pt x="154" y="505"/>
                </a:lnTo>
                <a:lnTo>
                  <a:pt x="154" y="503"/>
                </a:lnTo>
                <a:lnTo>
                  <a:pt x="155" y="503"/>
                </a:lnTo>
                <a:lnTo>
                  <a:pt x="150" y="501"/>
                </a:lnTo>
                <a:lnTo>
                  <a:pt x="146" y="499"/>
                </a:lnTo>
                <a:lnTo>
                  <a:pt x="145" y="498"/>
                </a:lnTo>
                <a:lnTo>
                  <a:pt x="144" y="498"/>
                </a:lnTo>
                <a:lnTo>
                  <a:pt x="143" y="497"/>
                </a:lnTo>
                <a:lnTo>
                  <a:pt x="142" y="496"/>
                </a:lnTo>
                <a:lnTo>
                  <a:pt x="140" y="493"/>
                </a:lnTo>
                <a:lnTo>
                  <a:pt x="137" y="491"/>
                </a:lnTo>
                <a:lnTo>
                  <a:pt x="135" y="490"/>
                </a:lnTo>
                <a:lnTo>
                  <a:pt x="128" y="484"/>
                </a:lnTo>
                <a:lnTo>
                  <a:pt x="126" y="482"/>
                </a:lnTo>
                <a:lnTo>
                  <a:pt x="125" y="482"/>
                </a:lnTo>
                <a:lnTo>
                  <a:pt x="124" y="481"/>
                </a:lnTo>
                <a:lnTo>
                  <a:pt x="124" y="480"/>
                </a:lnTo>
                <a:lnTo>
                  <a:pt x="123" y="479"/>
                </a:lnTo>
                <a:lnTo>
                  <a:pt x="120" y="475"/>
                </a:lnTo>
                <a:lnTo>
                  <a:pt x="120" y="474"/>
                </a:lnTo>
                <a:lnTo>
                  <a:pt x="119" y="474"/>
                </a:lnTo>
                <a:lnTo>
                  <a:pt x="118" y="472"/>
                </a:lnTo>
                <a:lnTo>
                  <a:pt x="117" y="471"/>
                </a:lnTo>
                <a:lnTo>
                  <a:pt x="116" y="469"/>
                </a:lnTo>
                <a:lnTo>
                  <a:pt x="114" y="467"/>
                </a:lnTo>
                <a:lnTo>
                  <a:pt x="112" y="467"/>
                </a:lnTo>
                <a:lnTo>
                  <a:pt x="112" y="466"/>
                </a:lnTo>
                <a:lnTo>
                  <a:pt x="111" y="466"/>
                </a:lnTo>
                <a:lnTo>
                  <a:pt x="110" y="465"/>
                </a:lnTo>
                <a:lnTo>
                  <a:pt x="109" y="465"/>
                </a:lnTo>
                <a:lnTo>
                  <a:pt x="109" y="464"/>
                </a:lnTo>
                <a:lnTo>
                  <a:pt x="108" y="464"/>
                </a:lnTo>
                <a:lnTo>
                  <a:pt x="107" y="463"/>
                </a:lnTo>
                <a:lnTo>
                  <a:pt x="104" y="463"/>
                </a:lnTo>
                <a:lnTo>
                  <a:pt x="103" y="461"/>
                </a:lnTo>
                <a:lnTo>
                  <a:pt x="97" y="459"/>
                </a:lnTo>
                <a:lnTo>
                  <a:pt x="91" y="458"/>
                </a:lnTo>
                <a:lnTo>
                  <a:pt x="90" y="457"/>
                </a:lnTo>
                <a:lnTo>
                  <a:pt x="89" y="457"/>
                </a:lnTo>
                <a:lnTo>
                  <a:pt x="88" y="457"/>
                </a:lnTo>
                <a:lnTo>
                  <a:pt x="86" y="457"/>
                </a:lnTo>
                <a:lnTo>
                  <a:pt x="85" y="457"/>
                </a:lnTo>
                <a:lnTo>
                  <a:pt x="84" y="457"/>
                </a:lnTo>
                <a:lnTo>
                  <a:pt x="83" y="458"/>
                </a:lnTo>
                <a:lnTo>
                  <a:pt x="83" y="457"/>
                </a:lnTo>
                <a:lnTo>
                  <a:pt x="85" y="455"/>
                </a:lnTo>
                <a:lnTo>
                  <a:pt x="86" y="452"/>
                </a:lnTo>
                <a:lnTo>
                  <a:pt x="88" y="451"/>
                </a:lnTo>
                <a:lnTo>
                  <a:pt x="89" y="450"/>
                </a:lnTo>
                <a:lnTo>
                  <a:pt x="92" y="448"/>
                </a:lnTo>
                <a:lnTo>
                  <a:pt x="99" y="443"/>
                </a:lnTo>
                <a:lnTo>
                  <a:pt x="98" y="442"/>
                </a:lnTo>
                <a:lnTo>
                  <a:pt x="97" y="441"/>
                </a:lnTo>
                <a:lnTo>
                  <a:pt x="95" y="440"/>
                </a:lnTo>
                <a:lnTo>
                  <a:pt x="94" y="438"/>
                </a:lnTo>
                <a:lnTo>
                  <a:pt x="93" y="438"/>
                </a:lnTo>
                <a:lnTo>
                  <a:pt x="93" y="435"/>
                </a:lnTo>
                <a:lnTo>
                  <a:pt x="92" y="435"/>
                </a:lnTo>
                <a:lnTo>
                  <a:pt x="90" y="434"/>
                </a:lnTo>
                <a:lnTo>
                  <a:pt x="88" y="433"/>
                </a:lnTo>
                <a:lnTo>
                  <a:pt x="86" y="432"/>
                </a:lnTo>
                <a:lnTo>
                  <a:pt x="85" y="432"/>
                </a:lnTo>
                <a:lnTo>
                  <a:pt x="85" y="433"/>
                </a:lnTo>
                <a:lnTo>
                  <a:pt x="83" y="435"/>
                </a:lnTo>
                <a:lnTo>
                  <a:pt x="82" y="435"/>
                </a:lnTo>
                <a:lnTo>
                  <a:pt x="81" y="435"/>
                </a:lnTo>
                <a:lnTo>
                  <a:pt x="81" y="436"/>
                </a:lnTo>
                <a:lnTo>
                  <a:pt x="80" y="436"/>
                </a:lnTo>
                <a:lnTo>
                  <a:pt x="78" y="436"/>
                </a:lnTo>
                <a:lnTo>
                  <a:pt x="77" y="438"/>
                </a:lnTo>
                <a:lnTo>
                  <a:pt x="76" y="438"/>
                </a:lnTo>
                <a:lnTo>
                  <a:pt x="75" y="438"/>
                </a:lnTo>
                <a:lnTo>
                  <a:pt x="75" y="436"/>
                </a:lnTo>
                <a:lnTo>
                  <a:pt x="74" y="436"/>
                </a:lnTo>
                <a:lnTo>
                  <a:pt x="74" y="435"/>
                </a:lnTo>
                <a:lnTo>
                  <a:pt x="73" y="435"/>
                </a:lnTo>
                <a:lnTo>
                  <a:pt x="74" y="434"/>
                </a:lnTo>
                <a:lnTo>
                  <a:pt x="75" y="434"/>
                </a:lnTo>
                <a:lnTo>
                  <a:pt x="76" y="434"/>
                </a:lnTo>
                <a:lnTo>
                  <a:pt x="75" y="434"/>
                </a:lnTo>
                <a:lnTo>
                  <a:pt x="75" y="433"/>
                </a:lnTo>
                <a:lnTo>
                  <a:pt x="74" y="433"/>
                </a:lnTo>
                <a:lnTo>
                  <a:pt x="74" y="432"/>
                </a:lnTo>
                <a:lnTo>
                  <a:pt x="74" y="431"/>
                </a:lnTo>
                <a:lnTo>
                  <a:pt x="73" y="431"/>
                </a:lnTo>
                <a:lnTo>
                  <a:pt x="73" y="430"/>
                </a:lnTo>
                <a:lnTo>
                  <a:pt x="73" y="427"/>
                </a:lnTo>
                <a:lnTo>
                  <a:pt x="73" y="426"/>
                </a:lnTo>
                <a:lnTo>
                  <a:pt x="73" y="425"/>
                </a:lnTo>
                <a:lnTo>
                  <a:pt x="74" y="423"/>
                </a:lnTo>
                <a:lnTo>
                  <a:pt x="75" y="422"/>
                </a:lnTo>
                <a:lnTo>
                  <a:pt x="76" y="422"/>
                </a:lnTo>
                <a:lnTo>
                  <a:pt x="76" y="421"/>
                </a:lnTo>
                <a:lnTo>
                  <a:pt x="77" y="421"/>
                </a:lnTo>
                <a:lnTo>
                  <a:pt x="77" y="419"/>
                </a:lnTo>
                <a:lnTo>
                  <a:pt x="78" y="419"/>
                </a:lnTo>
                <a:lnTo>
                  <a:pt x="78" y="418"/>
                </a:lnTo>
                <a:lnTo>
                  <a:pt x="80" y="418"/>
                </a:lnTo>
                <a:lnTo>
                  <a:pt x="80" y="417"/>
                </a:lnTo>
                <a:lnTo>
                  <a:pt x="81" y="417"/>
                </a:lnTo>
                <a:lnTo>
                  <a:pt x="81" y="416"/>
                </a:lnTo>
                <a:lnTo>
                  <a:pt x="82" y="416"/>
                </a:lnTo>
                <a:lnTo>
                  <a:pt x="82" y="415"/>
                </a:lnTo>
                <a:lnTo>
                  <a:pt x="83" y="415"/>
                </a:lnTo>
                <a:lnTo>
                  <a:pt x="82" y="414"/>
                </a:lnTo>
                <a:lnTo>
                  <a:pt x="82" y="413"/>
                </a:lnTo>
                <a:lnTo>
                  <a:pt x="81" y="414"/>
                </a:lnTo>
                <a:lnTo>
                  <a:pt x="80" y="415"/>
                </a:lnTo>
                <a:lnTo>
                  <a:pt x="78" y="416"/>
                </a:lnTo>
                <a:lnTo>
                  <a:pt x="77" y="416"/>
                </a:lnTo>
                <a:lnTo>
                  <a:pt x="76" y="415"/>
                </a:lnTo>
                <a:lnTo>
                  <a:pt x="76" y="414"/>
                </a:lnTo>
                <a:lnTo>
                  <a:pt x="76" y="413"/>
                </a:lnTo>
                <a:lnTo>
                  <a:pt x="77" y="413"/>
                </a:lnTo>
                <a:lnTo>
                  <a:pt x="77" y="412"/>
                </a:lnTo>
                <a:lnTo>
                  <a:pt x="77" y="410"/>
                </a:lnTo>
                <a:lnTo>
                  <a:pt x="78" y="410"/>
                </a:lnTo>
                <a:lnTo>
                  <a:pt x="78" y="409"/>
                </a:lnTo>
                <a:lnTo>
                  <a:pt x="80" y="408"/>
                </a:lnTo>
                <a:lnTo>
                  <a:pt x="77" y="407"/>
                </a:lnTo>
                <a:lnTo>
                  <a:pt x="76" y="407"/>
                </a:lnTo>
                <a:lnTo>
                  <a:pt x="75" y="407"/>
                </a:lnTo>
                <a:lnTo>
                  <a:pt x="73" y="406"/>
                </a:lnTo>
                <a:lnTo>
                  <a:pt x="72" y="406"/>
                </a:lnTo>
                <a:lnTo>
                  <a:pt x="73" y="401"/>
                </a:lnTo>
                <a:lnTo>
                  <a:pt x="74" y="397"/>
                </a:lnTo>
                <a:lnTo>
                  <a:pt x="69" y="396"/>
                </a:lnTo>
                <a:lnTo>
                  <a:pt x="68" y="396"/>
                </a:lnTo>
                <a:lnTo>
                  <a:pt x="67" y="397"/>
                </a:lnTo>
                <a:lnTo>
                  <a:pt x="67" y="398"/>
                </a:lnTo>
                <a:lnTo>
                  <a:pt x="66" y="398"/>
                </a:lnTo>
                <a:lnTo>
                  <a:pt x="65" y="399"/>
                </a:lnTo>
                <a:lnTo>
                  <a:pt x="63" y="400"/>
                </a:lnTo>
                <a:lnTo>
                  <a:pt x="60" y="399"/>
                </a:lnTo>
                <a:lnTo>
                  <a:pt x="62" y="398"/>
                </a:lnTo>
                <a:lnTo>
                  <a:pt x="62" y="397"/>
                </a:lnTo>
                <a:lnTo>
                  <a:pt x="62" y="394"/>
                </a:lnTo>
                <a:lnTo>
                  <a:pt x="63" y="393"/>
                </a:lnTo>
                <a:lnTo>
                  <a:pt x="63" y="392"/>
                </a:lnTo>
                <a:lnTo>
                  <a:pt x="63" y="390"/>
                </a:lnTo>
                <a:lnTo>
                  <a:pt x="64" y="389"/>
                </a:lnTo>
                <a:lnTo>
                  <a:pt x="64" y="388"/>
                </a:lnTo>
                <a:lnTo>
                  <a:pt x="65" y="387"/>
                </a:lnTo>
                <a:lnTo>
                  <a:pt x="65" y="384"/>
                </a:lnTo>
                <a:lnTo>
                  <a:pt x="66" y="383"/>
                </a:lnTo>
                <a:lnTo>
                  <a:pt x="67" y="382"/>
                </a:lnTo>
                <a:lnTo>
                  <a:pt x="67" y="381"/>
                </a:lnTo>
                <a:lnTo>
                  <a:pt x="68" y="380"/>
                </a:lnTo>
                <a:lnTo>
                  <a:pt x="68" y="379"/>
                </a:lnTo>
                <a:lnTo>
                  <a:pt x="69" y="377"/>
                </a:lnTo>
                <a:lnTo>
                  <a:pt x="69" y="376"/>
                </a:lnTo>
                <a:lnTo>
                  <a:pt x="71" y="374"/>
                </a:lnTo>
                <a:lnTo>
                  <a:pt x="72" y="373"/>
                </a:lnTo>
                <a:lnTo>
                  <a:pt x="72" y="372"/>
                </a:lnTo>
                <a:lnTo>
                  <a:pt x="73" y="371"/>
                </a:lnTo>
                <a:lnTo>
                  <a:pt x="74" y="369"/>
                </a:lnTo>
                <a:lnTo>
                  <a:pt x="74" y="368"/>
                </a:lnTo>
                <a:lnTo>
                  <a:pt x="75" y="367"/>
                </a:lnTo>
                <a:lnTo>
                  <a:pt x="76" y="366"/>
                </a:lnTo>
                <a:lnTo>
                  <a:pt x="76" y="365"/>
                </a:lnTo>
                <a:lnTo>
                  <a:pt x="77" y="365"/>
                </a:lnTo>
                <a:lnTo>
                  <a:pt x="77" y="366"/>
                </a:lnTo>
                <a:lnTo>
                  <a:pt x="78" y="367"/>
                </a:lnTo>
                <a:lnTo>
                  <a:pt x="80" y="367"/>
                </a:lnTo>
                <a:lnTo>
                  <a:pt x="80" y="368"/>
                </a:lnTo>
                <a:lnTo>
                  <a:pt x="81" y="368"/>
                </a:lnTo>
                <a:lnTo>
                  <a:pt x="82" y="369"/>
                </a:lnTo>
                <a:lnTo>
                  <a:pt x="83" y="371"/>
                </a:lnTo>
                <a:lnTo>
                  <a:pt x="77" y="381"/>
                </a:lnTo>
                <a:lnTo>
                  <a:pt x="75" y="380"/>
                </a:lnTo>
                <a:lnTo>
                  <a:pt x="73" y="385"/>
                </a:lnTo>
                <a:lnTo>
                  <a:pt x="78" y="387"/>
                </a:lnTo>
                <a:lnTo>
                  <a:pt x="81" y="388"/>
                </a:lnTo>
                <a:lnTo>
                  <a:pt x="83" y="389"/>
                </a:lnTo>
                <a:lnTo>
                  <a:pt x="84" y="390"/>
                </a:lnTo>
                <a:lnTo>
                  <a:pt x="85" y="390"/>
                </a:lnTo>
                <a:lnTo>
                  <a:pt x="86" y="389"/>
                </a:lnTo>
                <a:lnTo>
                  <a:pt x="86" y="388"/>
                </a:lnTo>
                <a:lnTo>
                  <a:pt x="88" y="388"/>
                </a:lnTo>
                <a:lnTo>
                  <a:pt x="89" y="387"/>
                </a:lnTo>
                <a:lnTo>
                  <a:pt x="90" y="387"/>
                </a:lnTo>
                <a:lnTo>
                  <a:pt x="90" y="385"/>
                </a:lnTo>
                <a:lnTo>
                  <a:pt x="91" y="385"/>
                </a:lnTo>
                <a:lnTo>
                  <a:pt x="91" y="384"/>
                </a:lnTo>
                <a:lnTo>
                  <a:pt x="92" y="384"/>
                </a:lnTo>
                <a:lnTo>
                  <a:pt x="92" y="383"/>
                </a:lnTo>
                <a:lnTo>
                  <a:pt x="93" y="383"/>
                </a:lnTo>
                <a:lnTo>
                  <a:pt x="94" y="383"/>
                </a:lnTo>
                <a:lnTo>
                  <a:pt x="94" y="382"/>
                </a:lnTo>
                <a:lnTo>
                  <a:pt x="95" y="381"/>
                </a:lnTo>
                <a:lnTo>
                  <a:pt x="95" y="380"/>
                </a:lnTo>
                <a:lnTo>
                  <a:pt x="97" y="380"/>
                </a:lnTo>
                <a:lnTo>
                  <a:pt x="98" y="379"/>
                </a:lnTo>
                <a:lnTo>
                  <a:pt x="98" y="377"/>
                </a:lnTo>
                <a:lnTo>
                  <a:pt x="99" y="377"/>
                </a:lnTo>
                <a:lnTo>
                  <a:pt x="100" y="377"/>
                </a:lnTo>
                <a:lnTo>
                  <a:pt x="101" y="377"/>
                </a:lnTo>
                <a:lnTo>
                  <a:pt x="102" y="377"/>
                </a:lnTo>
                <a:lnTo>
                  <a:pt x="103" y="377"/>
                </a:lnTo>
                <a:lnTo>
                  <a:pt x="104" y="377"/>
                </a:lnTo>
                <a:lnTo>
                  <a:pt x="104" y="379"/>
                </a:lnTo>
                <a:lnTo>
                  <a:pt x="106" y="379"/>
                </a:lnTo>
                <a:lnTo>
                  <a:pt x="107" y="379"/>
                </a:lnTo>
                <a:lnTo>
                  <a:pt x="107" y="380"/>
                </a:lnTo>
                <a:lnTo>
                  <a:pt x="108" y="380"/>
                </a:lnTo>
                <a:lnTo>
                  <a:pt x="108" y="379"/>
                </a:lnTo>
                <a:lnTo>
                  <a:pt x="109" y="379"/>
                </a:lnTo>
                <a:lnTo>
                  <a:pt x="109" y="377"/>
                </a:lnTo>
                <a:lnTo>
                  <a:pt x="110" y="377"/>
                </a:lnTo>
                <a:lnTo>
                  <a:pt x="111" y="377"/>
                </a:lnTo>
                <a:lnTo>
                  <a:pt x="111" y="376"/>
                </a:lnTo>
                <a:lnTo>
                  <a:pt x="111" y="375"/>
                </a:lnTo>
                <a:lnTo>
                  <a:pt x="112" y="375"/>
                </a:lnTo>
                <a:lnTo>
                  <a:pt x="112" y="374"/>
                </a:lnTo>
                <a:lnTo>
                  <a:pt x="112" y="373"/>
                </a:lnTo>
                <a:lnTo>
                  <a:pt x="112" y="372"/>
                </a:lnTo>
                <a:lnTo>
                  <a:pt x="114" y="372"/>
                </a:lnTo>
                <a:lnTo>
                  <a:pt x="114" y="371"/>
                </a:lnTo>
                <a:lnTo>
                  <a:pt x="114" y="372"/>
                </a:lnTo>
                <a:lnTo>
                  <a:pt x="115" y="374"/>
                </a:lnTo>
                <a:lnTo>
                  <a:pt x="115" y="375"/>
                </a:lnTo>
                <a:lnTo>
                  <a:pt x="116" y="376"/>
                </a:lnTo>
                <a:lnTo>
                  <a:pt x="117" y="376"/>
                </a:lnTo>
                <a:lnTo>
                  <a:pt x="118" y="377"/>
                </a:lnTo>
                <a:lnTo>
                  <a:pt x="119" y="377"/>
                </a:lnTo>
                <a:lnTo>
                  <a:pt x="120" y="379"/>
                </a:lnTo>
                <a:lnTo>
                  <a:pt x="124" y="381"/>
                </a:lnTo>
                <a:lnTo>
                  <a:pt x="125" y="382"/>
                </a:lnTo>
                <a:lnTo>
                  <a:pt x="126" y="383"/>
                </a:lnTo>
                <a:lnTo>
                  <a:pt x="126" y="384"/>
                </a:lnTo>
                <a:lnTo>
                  <a:pt x="126" y="388"/>
                </a:lnTo>
                <a:lnTo>
                  <a:pt x="125" y="391"/>
                </a:lnTo>
                <a:lnTo>
                  <a:pt x="125" y="393"/>
                </a:lnTo>
                <a:lnTo>
                  <a:pt x="133" y="396"/>
                </a:lnTo>
                <a:lnTo>
                  <a:pt x="132" y="396"/>
                </a:lnTo>
                <a:lnTo>
                  <a:pt x="132" y="394"/>
                </a:lnTo>
                <a:lnTo>
                  <a:pt x="132" y="393"/>
                </a:lnTo>
                <a:lnTo>
                  <a:pt x="131" y="393"/>
                </a:lnTo>
                <a:lnTo>
                  <a:pt x="131" y="392"/>
                </a:lnTo>
                <a:lnTo>
                  <a:pt x="129" y="392"/>
                </a:lnTo>
                <a:lnTo>
                  <a:pt x="129" y="391"/>
                </a:lnTo>
                <a:lnTo>
                  <a:pt x="129" y="390"/>
                </a:lnTo>
                <a:lnTo>
                  <a:pt x="129" y="389"/>
                </a:lnTo>
                <a:lnTo>
                  <a:pt x="129" y="388"/>
                </a:lnTo>
                <a:lnTo>
                  <a:pt x="129" y="387"/>
                </a:lnTo>
                <a:lnTo>
                  <a:pt x="129" y="385"/>
                </a:lnTo>
                <a:lnTo>
                  <a:pt x="131" y="384"/>
                </a:lnTo>
                <a:lnTo>
                  <a:pt x="132" y="384"/>
                </a:lnTo>
                <a:lnTo>
                  <a:pt x="133" y="385"/>
                </a:lnTo>
                <a:lnTo>
                  <a:pt x="134" y="387"/>
                </a:lnTo>
                <a:lnTo>
                  <a:pt x="135" y="387"/>
                </a:lnTo>
                <a:lnTo>
                  <a:pt x="137" y="385"/>
                </a:lnTo>
                <a:lnTo>
                  <a:pt x="141" y="385"/>
                </a:lnTo>
                <a:lnTo>
                  <a:pt x="143" y="384"/>
                </a:lnTo>
                <a:lnTo>
                  <a:pt x="144" y="387"/>
                </a:lnTo>
                <a:lnTo>
                  <a:pt x="144" y="385"/>
                </a:lnTo>
                <a:lnTo>
                  <a:pt x="144" y="383"/>
                </a:lnTo>
                <a:lnTo>
                  <a:pt x="145" y="383"/>
                </a:lnTo>
                <a:lnTo>
                  <a:pt x="145" y="382"/>
                </a:lnTo>
                <a:lnTo>
                  <a:pt x="145" y="381"/>
                </a:lnTo>
                <a:lnTo>
                  <a:pt x="145" y="379"/>
                </a:lnTo>
                <a:lnTo>
                  <a:pt x="146" y="379"/>
                </a:lnTo>
                <a:lnTo>
                  <a:pt x="147" y="375"/>
                </a:lnTo>
                <a:lnTo>
                  <a:pt x="147" y="374"/>
                </a:lnTo>
                <a:lnTo>
                  <a:pt x="149" y="372"/>
                </a:lnTo>
                <a:lnTo>
                  <a:pt x="150" y="369"/>
                </a:lnTo>
                <a:lnTo>
                  <a:pt x="152" y="368"/>
                </a:lnTo>
                <a:lnTo>
                  <a:pt x="153" y="368"/>
                </a:lnTo>
                <a:lnTo>
                  <a:pt x="154" y="368"/>
                </a:lnTo>
                <a:lnTo>
                  <a:pt x="154" y="367"/>
                </a:lnTo>
                <a:lnTo>
                  <a:pt x="155" y="367"/>
                </a:lnTo>
                <a:lnTo>
                  <a:pt x="157" y="367"/>
                </a:lnTo>
                <a:lnTo>
                  <a:pt x="158" y="367"/>
                </a:lnTo>
                <a:lnTo>
                  <a:pt x="158" y="365"/>
                </a:lnTo>
                <a:lnTo>
                  <a:pt x="159" y="365"/>
                </a:lnTo>
                <a:lnTo>
                  <a:pt x="159" y="364"/>
                </a:lnTo>
                <a:lnTo>
                  <a:pt x="159" y="363"/>
                </a:lnTo>
                <a:lnTo>
                  <a:pt x="159" y="362"/>
                </a:lnTo>
                <a:lnTo>
                  <a:pt x="159" y="360"/>
                </a:lnTo>
                <a:lnTo>
                  <a:pt x="159" y="359"/>
                </a:lnTo>
                <a:lnTo>
                  <a:pt x="158" y="359"/>
                </a:lnTo>
                <a:lnTo>
                  <a:pt x="157" y="358"/>
                </a:lnTo>
                <a:lnTo>
                  <a:pt x="157" y="357"/>
                </a:lnTo>
                <a:lnTo>
                  <a:pt x="157" y="356"/>
                </a:lnTo>
                <a:lnTo>
                  <a:pt x="157" y="355"/>
                </a:lnTo>
                <a:lnTo>
                  <a:pt x="155" y="355"/>
                </a:lnTo>
                <a:lnTo>
                  <a:pt x="155" y="354"/>
                </a:lnTo>
                <a:lnTo>
                  <a:pt x="155" y="352"/>
                </a:lnTo>
                <a:lnTo>
                  <a:pt x="157" y="351"/>
                </a:lnTo>
                <a:lnTo>
                  <a:pt x="157" y="350"/>
                </a:lnTo>
                <a:lnTo>
                  <a:pt x="157" y="348"/>
                </a:lnTo>
                <a:lnTo>
                  <a:pt x="158" y="347"/>
                </a:lnTo>
                <a:lnTo>
                  <a:pt x="159" y="347"/>
                </a:lnTo>
                <a:lnTo>
                  <a:pt x="160" y="347"/>
                </a:lnTo>
                <a:lnTo>
                  <a:pt x="160" y="346"/>
                </a:lnTo>
                <a:lnTo>
                  <a:pt x="160" y="344"/>
                </a:lnTo>
                <a:lnTo>
                  <a:pt x="161" y="343"/>
                </a:lnTo>
                <a:lnTo>
                  <a:pt x="163" y="343"/>
                </a:lnTo>
                <a:lnTo>
                  <a:pt x="163" y="342"/>
                </a:lnTo>
                <a:lnTo>
                  <a:pt x="163" y="341"/>
                </a:lnTo>
                <a:lnTo>
                  <a:pt x="166" y="339"/>
                </a:lnTo>
                <a:lnTo>
                  <a:pt x="163" y="338"/>
                </a:lnTo>
                <a:lnTo>
                  <a:pt x="162" y="337"/>
                </a:lnTo>
                <a:lnTo>
                  <a:pt x="160" y="339"/>
                </a:lnTo>
                <a:lnTo>
                  <a:pt x="160" y="338"/>
                </a:lnTo>
                <a:lnTo>
                  <a:pt x="159" y="338"/>
                </a:lnTo>
                <a:lnTo>
                  <a:pt x="159" y="337"/>
                </a:lnTo>
                <a:lnTo>
                  <a:pt x="158" y="337"/>
                </a:lnTo>
                <a:lnTo>
                  <a:pt x="157" y="337"/>
                </a:lnTo>
                <a:lnTo>
                  <a:pt x="155" y="337"/>
                </a:lnTo>
                <a:lnTo>
                  <a:pt x="154" y="337"/>
                </a:lnTo>
                <a:lnTo>
                  <a:pt x="153" y="337"/>
                </a:lnTo>
                <a:lnTo>
                  <a:pt x="152" y="337"/>
                </a:lnTo>
                <a:lnTo>
                  <a:pt x="152" y="335"/>
                </a:lnTo>
                <a:lnTo>
                  <a:pt x="151" y="335"/>
                </a:lnTo>
                <a:lnTo>
                  <a:pt x="149" y="337"/>
                </a:lnTo>
                <a:lnTo>
                  <a:pt x="150" y="338"/>
                </a:lnTo>
                <a:lnTo>
                  <a:pt x="147" y="339"/>
                </a:lnTo>
                <a:lnTo>
                  <a:pt x="147" y="340"/>
                </a:lnTo>
                <a:lnTo>
                  <a:pt x="146" y="341"/>
                </a:lnTo>
                <a:lnTo>
                  <a:pt x="146" y="342"/>
                </a:lnTo>
                <a:lnTo>
                  <a:pt x="146" y="343"/>
                </a:lnTo>
                <a:lnTo>
                  <a:pt x="147" y="343"/>
                </a:lnTo>
                <a:lnTo>
                  <a:pt x="147" y="344"/>
                </a:lnTo>
                <a:lnTo>
                  <a:pt x="147" y="346"/>
                </a:lnTo>
                <a:lnTo>
                  <a:pt x="146" y="346"/>
                </a:lnTo>
                <a:lnTo>
                  <a:pt x="146" y="347"/>
                </a:lnTo>
                <a:lnTo>
                  <a:pt x="146" y="348"/>
                </a:lnTo>
                <a:lnTo>
                  <a:pt x="145" y="348"/>
                </a:lnTo>
                <a:lnTo>
                  <a:pt x="150" y="348"/>
                </a:lnTo>
                <a:lnTo>
                  <a:pt x="150" y="347"/>
                </a:lnTo>
                <a:lnTo>
                  <a:pt x="150" y="348"/>
                </a:lnTo>
                <a:lnTo>
                  <a:pt x="151" y="349"/>
                </a:lnTo>
                <a:lnTo>
                  <a:pt x="133" y="365"/>
                </a:lnTo>
                <a:lnTo>
                  <a:pt x="132" y="367"/>
                </a:lnTo>
                <a:lnTo>
                  <a:pt x="128" y="364"/>
                </a:lnTo>
                <a:lnTo>
                  <a:pt x="127" y="364"/>
                </a:lnTo>
                <a:lnTo>
                  <a:pt x="126" y="366"/>
                </a:lnTo>
                <a:lnTo>
                  <a:pt x="125" y="366"/>
                </a:lnTo>
                <a:lnTo>
                  <a:pt x="127" y="363"/>
                </a:lnTo>
                <a:lnTo>
                  <a:pt x="125" y="360"/>
                </a:lnTo>
                <a:lnTo>
                  <a:pt x="125" y="359"/>
                </a:lnTo>
                <a:lnTo>
                  <a:pt x="124" y="356"/>
                </a:lnTo>
                <a:lnTo>
                  <a:pt x="123" y="351"/>
                </a:lnTo>
                <a:lnTo>
                  <a:pt x="120" y="350"/>
                </a:lnTo>
                <a:lnTo>
                  <a:pt x="120" y="349"/>
                </a:lnTo>
                <a:lnTo>
                  <a:pt x="120" y="348"/>
                </a:lnTo>
                <a:lnTo>
                  <a:pt x="121" y="349"/>
                </a:lnTo>
                <a:lnTo>
                  <a:pt x="123" y="349"/>
                </a:lnTo>
                <a:lnTo>
                  <a:pt x="126" y="352"/>
                </a:lnTo>
                <a:lnTo>
                  <a:pt x="126" y="350"/>
                </a:lnTo>
                <a:lnTo>
                  <a:pt x="127" y="350"/>
                </a:lnTo>
                <a:lnTo>
                  <a:pt x="128" y="351"/>
                </a:lnTo>
                <a:lnTo>
                  <a:pt x="129" y="351"/>
                </a:lnTo>
                <a:lnTo>
                  <a:pt x="131" y="352"/>
                </a:lnTo>
                <a:lnTo>
                  <a:pt x="133" y="351"/>
                </a:lnTo>
                <a:lnTo>
                  <a:pt x="135" y="350"/>
                </a:lnTo>
                <a:lnTo>
                  <a:pt x="136" y="349"/>
                </a:lnTo>
                <a:lnTo>
                  <a:pt x="134" y="340"/>
                </a:lnTo>
                <a:lnTo>
                  <a:pt x="132" y="337"/>
                </a:lnTo>
                <a:lnTo>
                  <a:pt x="133" y="335"/>
                </a:lnTo>
                <a:lnTo>
                  <a:pt x="133" y="334"/>
                </a:lnTo>
                <a:lnTo>
                  <a:pt x="134" y="333"/>
                </a:lnTo>
                <a:lnTo>
                  <a:pt x="134" y="332"/>
                </a:lnTo>
                <a:lnTo>
                  <a:pt x="134" y="330"/>
                </a:lnTo>
                <a:lnTo>
                  <a:pt x="134" y="329"/>
                </a:lnTo>
                <a:lnTo>
                  <a:pt x="135" y="330"/>
                </a:lnTo>
                <a:lnTo>
                  <a:pt x="135" y="331"/>
                </a:lnTo>
                <a:lnTo>
                  <a:pt x="136" y="332"/>
                </a:lnTo>
                <a:lnTo>
                  <a:pt x="137" y="334"/>
                </a:lnTo>
                <a:lnTo>
                  <a:pt x="138" y="338"/>
                </a:lnTo>
                <a:lnTo>
                  <a:pt x="138" y="339"/>
                </a:lnTo>
                <a:lnTo>
                  <a:pt x="138" y="340"/>
                </a:lnTo>
                <a:lnTo>
                  <a:pt x="138" y="341"/>
                </a:lnTo>
                <a:lnTo>
                  <a:pt x="137" y="341"/>
                </a:lnTo>
                <a:lnTo>
                  <a:pt x="137" y="342"/>
                </a:lnTo>
                <a:lnTo>
                  <a:pt x="137" y="343"/>
                </a:lnTo>
                <a:lnTo>
                  <a:pt x="138" y="344"/>
                </a:lnTo>
                <a:lnTo>
                  <a:pt x="138" y="346"/>
                </a:lnTo>
                <a:lnTo>
                  <a:pt x="140" y="347"/>
                </a:lnTo>
                <a:lnTo>
                  <a:pt x="142" y="347"/>
                </a:lnTo>
                <a:lnTo>
                  <a:pt x="142" y="348"/>
                </a:lnTo>
                <a:lnTo>
                  <a:pt x="143" y="348"/>
                </a:lnTo>
                <a:lnTo>
                  <a:pt x="144" y="349"/>
                </a:lnTo>
                <a:lnTo>
                  <a:pt x="144" y="348"/>
                </a:lnTo>
                <a:lnTo>
                  <a:pt x="142" y="344"/>
                </a:lnTo>
                <a:lnTo>
                  <a:pt x="142" y="343"/>
                </a:lnTo>
                <a:lnTo>
                  <a:pt x="141" y="342"/>
                </a:lnTo>
                <a:lnTo>
                  <a:pt x="140" y="341"/>
                </a:lnTo>
                <a:lnTo>
                  <a:pt x="141" y="340"/>
                </a:lnTo>
                <a:lnTo>
                  <a:pt x="142" y="340"/>
                </a:lnTo>
                <a:lnTo>
                  <a:pt x="143" y="339"/>
                </a:lnTo>
                <a:lnTo>
                  <a:pt x="144" y="338"/>
                </a:lnTo>
                <a:lnTo>
                  <a:pt x="145" y="339"/>
                </a:lnTo>
                <a:lnTo>
                  <a:pt x="145" y="340"/>
                </a:lnTo>
                <a:lnTo>
                  <a:pt x="145" y="339"/>
                </a:lnTo>
                <a:lnTo>
                  <a:pt x="145" y="338"/>
                </a:lnTo>
                <a:lnTo>
                  <a:pt x="145" y="337"/>
                </a:lnTo>
                <a:lnTo>
                  <a:pt x="145" y="335"/>
                </a:lnTo>
                <a:lnTo>
                  <a:pt x="144" y="335"/>
                </a:lnTo>
                <a:lnTo>
                  <a:pt x="144" y="334"/>
                </a:lnTo>
                <a:lnTo>
                  <a:pt x="143" y="334"/>
                </a:lnTo>
                <a:lnTo>
                  <a:pt x="143" y="333"/>
                </a:lnTo>
                <a:lnTo>
                  <a:pt x="142" y="332"/>
                </a:lnTo>
                <a:lnTo>
                  <a:pt x="141" y="332"/>
                </a:lnTo>
                <a:lnTo>
                  <a:pt x="142" y="330"/>
                </a:lnTo>
                <a:lnTo>
                  <a:pt x="140" y="332"/>
                </a:lnTo>
                <a:lnTo>
                  <a:pt x="140" y="331"/>
                </a:lnTo>
                <a:lnTo>
                  <a:pt x="140" y="330"/>
                </a:lnTo>
                <a:lnTo>
                  <a:pt x="138" y="330"/>
                </a:lnTo>
                <a:lnTo>
                  <a:pt x="138" y="329"/>
                </a:lnTo>
                <a:lnTo>
                  <a:pt x="137" y="329"/>
                </a:lnTo>
                <a:lnTo>
                  <a:pt x="137" y="327"/>
                </a:lnTo>
                <a:lnTo>
                  <a:pt x="136" y="326"/>
                </a:lnTo>
                <a:lnTo>
                  <a:pt x="136" y="325"/>
                </a:lnTo>
                <a:lnTo>
                  <a:pt x="136" y="324"/>
                </a:lnTo>
                <a:lnTo>
                  <a:pt x="137" y="323"/>
                </a:lnTo>
                <a:lnTo>
                  <a:pt x="137" y="322"/>
                </a:lnTo>
                <a:lnTo>
                  <a:pt x="138" y="320"/>
                </a:lnTo>
                <a:lnTo>
                  <a:pt x="138" y="318"/>
                </a:lnTo>
                <a:lnTo>
                  <a:pt x="140" y="316"/>
                </a:lnTo>
                <a:lnTo>
                  <a:pt x="141" y="315"/>
                </a:lnTo>
                <a:lnTo>
                  <a:pt x="142" y="315"/>
                </a:lnTo>
                <a:lnTo>
                  <a:pt x="142" y="314"/>
                </a:lnTo>
                <a:lnTo>
                  <a:pt x="143" y="314"/>
                </a:lnTo>
                <a:lnTo>
                  <a:pt x="131" y="305"/>
                </a:lnTo>
                <a:lnTo>
                  <a:pt x="126" y="302"/>
                </a:lnTo>
                <a:lnTo>
                  <a:pt x="121" y="304"/>
                </a:lnTo>
                <a:lnTo>
                  <a:pt x="121" y="305"/>
                </a:lnTo>
                <a:lnTo>
                  <a:pt x="119" y="305"/>
                </a:lnTo>
                <a:lnTo>
                  <a:pt x="119" y="306"/>
                </a:lnTo>
                <a:lnTo>
                  <a:pt x="118" y="306"/>
                </a:lnTo>
                <a:lnTo>
                  <a:pt x="117" y="306"/>
                </a:lnTo>
                <a:lnTo>
                  <a:pt x="116" y="307"/>
                </a:lnTo>
                <a:lnTo>
                  <a:pt x="116" y="306"/>
                </a:lnTo>
                <a:lnTo>
                  <a:pt x="115" y="306"/>
                </a:lnTo>
                <a:lnTo>
                  <a:pt x="112" y="307"/>
                </a:lnTo>
                <a:lnTo>
                  <a:pt x="111" y="308"/>
                </a:lnTo>
                <a:lnTo>
                  <a:pt x="110" y="308"/>
                </a:lnTo>
                <a:lnTo>
                  <a:pt x="109" y="309"/>
                </a:lnTo>
                <a:lnTo>
                  <a:pt x="108" y="307"/>
                </a:lnTo>
                <a:lnTo>
                  <a:pt x="108" y="306"/>
                </a:lnTo>
                <a:lnTo>
                  <a:pt x="107" y="306"/>
                </a:lnTo>
                <a:lnTo>
                  <a:pt x="106" y="305"/>
                </a:lnTo>
                <a:lnTo>
                  <a:pt x="106" y="306"/>
                </a:lnTo>
                <a:lnTo>
                  <a:pt x="107" y="306"/>
                </a:lnTo>
                <a:lnTo>
                  <a:pt x="107" y="307"/>
                </a:lnTo>
                <a:lnTo>
                  <a:pt x="108" y="309"/>
                </a:lnTo>
                <a:lnTo>
                  <a:pt x="109" y="310"/>
                </a:lnTo>
                <a:lnTo>
                  <a:pt x="108" y="312"/>
                </a:lnTo>
                <a:lnTo>
                  <a:pt x="108" y="313"/>
                </a:lnTo>
                <a:lnTo>
                  <a:pt x="107" y="312"/>
                </a:lnTo>
                <a:lnTo>
                  <a:pt x="107" y="310"/>
                </a:lnTo>
                <a:lnTo>
                  <a:pt x="106" y="310"/>
                </a:lnTo>
                <a:lnTo>
                  <a:pt x="106" y="309"/>
                </a:lnTo>
                <a:lnTo>
                  <a:pt x="106" y="308"/>
                </a:lnTo>
                <a:lnTo>
                  <a:pt x="106" y="307"/>
                </a:lnTo>
                <a:lnTo>
                  <a:pt x="104" y="307"/>
                </a:lnTo>
                <a:lnTo>
                  <a:pt x="104" y="306"/>
                </a:lnTo>
                <a:lnTo>
                  <a:pt x="104" y="305"/>
                </a:lnTo>
                <a:lnTo>
                  <a:pt x="103" y="305"/>
                </a:lnTo>
                <a:lnTo>
                  <a:pt x="104" y="306"/>
                </a:lnTo>
                <a:lnTo>
                  <a:pt x="104" y="307"/>
                </a:lnTo>
                <a:lnTo>
                  <a:pt x="106" y="308"/>
                </a:lnTo>
                <a:lnTo>
                  <a:pt x="104" y="307"/>
                </a:lnTo>
                <a:lnTo>
                  <a:pt x="104" y="308"/>
                </a:lnTo>
                <a:lnTo>
                  <a:pt x="103" y="308"/>
                </a:lnTo>
                <a:lnTo>
                  <a:pt x="103" y="307"/>
                </a:lnTo>
                <a:lnTo>
                  <a:pt x="102" y="306"/>
                </a:lnTo>
                <a:lnTo>
                  <a:pt x="102" y="304"/>
                </a:lnTo>
                <a:lnTo>
                  <a:pt x="101" y="302"/>
                </a:lnTo>
                <a:lnTo>
                  <a:pt x="100" y="300"/>
                </a:lnTo>
                <a:lnTo>
                  <a:pt x="100" y="299"/>
                </a:lnTo>
                <a:lnTo>
                  <a:pt x="99" y="298"/>
                </a:lnTo>
                <a:lnTo>
                  <a:pt x="98" y="297"/>
                </a:lnTo>
                <a:lnTo>
                  <a:pt x="97" y="296"/>
                </a:lnTo>
                <a:lnTo>
                  <a:pt x="95" y="296"/>
                </a:lnTo>
                <a:lnTo>
                  <a:pt x="94" y="295"/>
                </a:lnTo>
                <a:lnTo>
                  <a:pt x="93" y="293"/>
                </a:lnTo>
                <a:lnTo>
                  <a:pt x="97" y="290"/>
                </a:lnTo>
                <a:lnTo>
                  <a:pt x="97" y="289"/>
                </a:lnTo>
                <a:lnTo>
                  <a:pt x="97" y="288"/>
                </a:lnTo>
                <a:lnTo>
                  <a:pt x="95" y="288"/>
                </a:lnTo>
                <a:lnTo>
                  <a:pt x="95" y="287"/>
                </a:lnTo>
                <a:lnTo>
                  <a:pt x="94" y="287"/>
                </a:lnTo>
                <a:lnTo>
                  <a:pt x="94" y="285"/>
                </a:lnTo>
                <a:lnTo>
                  <a:pt x="94" y="284"/>
                </a:lnTo>
                <a:lnTo>
                  <a:pt x="94" y="283"/>
                </a:lnTo>
                <a:lnTo>
                  <a:pt x="95" y="283"/>
                </a:lnTo>
                <a:lnTo>
                  <a:pt x="95" y="282"/>
                </a:lnTo>
                <a:lnTo>
                  <a:pt x="95" y="281"/>
                </a:lnTo>
                <a:lnTo>
                  <a:pt x="97" y="281"/>
                </a:lnTo>
                <a:lnTo>
                  <a:pt x="98" y="280"/>
                </a:lnTo>
                <a:lnTo>
                  <a:pt x="99" y="280"/>
                </a:lnTo>
                <a:lnTo>
                  <a:pt x="100" y="280"/>
                </a:lnTo>
                <a:lnTo>
                  <a:pt x="99" y="280"/>
                </a:lnTo>
                <a:lnTo>
                  <a:pt x="98" y="280"/>
                </a:lnTo>
                <a:lnTo>
                  <a:pt x="98" y="279"/>
                </a:lnTo>
                <a:lnTo>
                  <a:pt x="98" y="277"/>
                </a:lnTo>
                <a:lnTo>
                  <a:pt x="98" y="276"/>
                </a:lnTo>
                <a:lnTo>
                  <a:pt x="99" y="276"/>
                </a:lnTo>
                <a:lnTo>
                  <a:pt x="99" y="275"/>
                </a:lnTo>
                <a:lnTo>
                  <a:pt x="99" y="274"/>
                </a:lnTo>
                <a:lnTo>
                  <a:pt x="100" y="274"/>
                </a:lnTo>
                <a:lnTo>
                  <a:pt x="100" y="273"/>
                </a:lnTo>
                <a:lnTo>
                  <a:pt x="101" y="273"/>
                </a:lnTo>
                <a:lnTo>
                  <a:pt x="101" y="272"/>
                </a:lnTo>
                <a:lnTo>
                  <a:pt x="102" y="271"/>
                </a:lnTo>
                <a:lnTo>
                  <a:pt x="103" y="270"/>
                </a:lnTo>
                <a:lnTo>
                  <a:pt x="103" y="268"/>
                </a:lnTo>
                <a:lnTo>
                  <a:pt x="104" y="268"/>
                </a:lnTo>
                <a:lnTo>
                  <a:pt x="106" y="268"/>
                </a:lnTo>
                <a:lnTo>
                  <a:pt x="107" y="268"/>
                </a:lnTo>
                <a:lnTo>
                  <a:pt x="108" y="268"/>
                </a:lnTo>
                <a:lnTo>
                  <a:pt x="109" y="268"/>
                </a:lnTo>
                <a:lnTo>
                  <a:pt x="110" y="267"/>
                </a:lnTo>
                <a:lnTo>
                  <a:pt x="111" y="266"/>
                </a:lnTo>
                <a:lnTo>
                  <a:pt x="112" y="266"/>
                </a:lnTo>
                <a:lnTo>
                  <a:pt x="114" y="266"/>
                </a:lnTo>
                <a:lnTo>
                  <a:pt x="114" y="265"/>
                </a:lnTo>
                <a:lnTo>
                  <a:pt x="115" y="265"/>
                </a:lnTo>
                <a:lnTo>
                  <a:pt x="116" y="265"/>
                </a:lnTo>
                <a:lnTo>
                  <a:pt x="117" y="266"/>
                </a:lnTo>
                <a:lnTo>
                  <a:pt x="118" y="266"/>
                </a:lnTo>
                <a:lnTo>
                  <a:pt x="119" y="266"/>
                </a:lnTo>
                <a:lnTo>
                  <a:pt x="119" y="267"/>
                </a:lnTo>
                <a:lnTo>
                  <a:pt x="120" y="268"/>
                </a:lnTo>
                <a:lnTo>
                  <a:pt x="120" y="270"/>
                </a:lnTo>
                <a:lnTo>
                  <a:pt x="120" y="271"/>
                </a:lnTo>
                <a:lnTo>
                  <a:pt x="121" y="271"/>
                </a:lnTo>
                <a:lnTo>
                  <a:pt x="121" y="270"/>
                </a:lnTo>
                <a:lnTo>
                  <a:pt x="121" y="268"/>
                </a:lnTo>
                <a:lnTo>
                  <a:pt x="121" y="267"/>
                </a:lnTo>
                <a:lnTo>
                  <a:pt x="120" y="267"/>
                </a:lnTo>
                <a:lnTo>
                  <a:pt x="120" y="266"/>
                </a:lnTo>
                <a:lnTo>
                  <a:pt x="121" y="265"/>
                </a:lnTo>
                <a:lnTo>
                  <a:pt x="123" y="265"/>
                </a:lnTo>
                <a:lnTo>
                  <a:pt x="123" y="266"/>
                </a:lnTo>
                <a:lnTo>
                  <a:pt x="124" y="266"/>
                </a:lnTo>
                <a:lnTo>
                  <a:pt x="124" y="267"/>
                </a:lnTo>
                <a:lnTo>
                  <a:pt x="125" y="268"/>
                </a:lnTo>
                <a:lnTo>
                  <a:pt x="126" y="270"/>
                </a:lnTo>
                <a:lnTo>
                  <a:pt x="126" y="271"/>
                </a:lnTo>
                <a:lnTo>
                  <a:pt x="126" y="272"/>
                </a:lnTo>
                <a:lnTo>
                  <a:pt x="125" y="273"/>
                </a:lnTo>
                <a:lnTo>
                  <a:pt x="125" y="274"/>
                </a:lnTo>
                <a:lnTo>
                  <a:pt x="125" y="275"/>
                </a:lnTo>
                <a:lnTo>
                  <a:pt x="125" y="276"/>
                </a:lnTo>
                <a:lnTo>
                  <a:pt x="125" y="277"/>
                </a:lnTo>
                <a:lnTo>
                  <a:pt x="125" y="280"/>
                </a:lnTo>
                <a:lnTo>
                  <a:pt x="125" y="281"/>
                </a:lnTo>
                <a:lnTo>
                  <a:pt x="126" y="282"/>
                </a:lnTo>
                <a:lnTo>
                  <a:pt x="126" y="284"/>
                </a:lnTo>
                <a:lnTo>
                  <a:pt x="127" y="284"/>
                </a:lnTo>
                <a:lnTo>
                  <a:pt x="127" y="285"/>
                </a:lnTo>
                <a:lnTo>
                  <a:pt x="128" y="285"/>
                </a:lnTo>
                <a:lnTo>
                  <a:pt x="129" y="287"/>
                </a:lnTo>
                <a:lnTo>
                  <a:pt x="129" y="288"/>
                </a:lnTo>
                <a:lnTo>
                  <a:pt x="131" y="288"/>
                </a:lnTo>
                <a:lnTo>
                  <a:pt x="131" y="289"/>
                </a:lnTo>
                <a:lnTo>
                  <a:pt x="132" y="289"/>
                </a:lnTo>
                <a:lnTo>
                  <a:pt x="132" y="288"/>
                </a:lnTo>
                <a:lnTo>
                  <a:pt x="131" y="288"/>
                </a:lnTo>
                <a:lnTo>
                  <a:pt x="131" y="287"/>
                </a:lnTo>
                <a:lnTo>
                  <a:pt x="129" y="285"/>
                </a:lnTo>
                <a:lnTo>
                  <a:pt x="129" y="284"/>
                </a:lnTo>
                <a:lnTo>
                  <a:pt x="128" y="283"/>
                </a:lnTo>
                <a:lnTo>
                  <a:pt x="128" y="282"/>
                </a:lnTo>
                <a:lnTo>
                  <a:pt x="128" y="281"/>
                </a:lnTo>
                <a:lnTo>
                  <a:pt x="128" y="280"/>
                </a:lnTo>
                <a:lnTo>
                  <a:pt x="128" y="279"/>
                </a:lnTo>
                <a:lnTo>
                  <a:pt x="127" y="279"/>
                </a:lnTo>
                <a:lnTo>
                  <a:pt x="127" y="277"/>
                </a:lnTo>
                <a:lnTo>
                  <a:pt x="128" y="277"/>
                </a:lnTo>
                <a:lnTo>
                  <a:pt x="128" y="279"/>
                </a:lnTo>
                <a:lnTo>
                  <a:pt x="128" y="280"/>
                </a:lnTo>
                <a:lnTo>
                  <a:pt x="129" y="280"/>
                </a:lnTo>
                <a:lnTo>
                  <a:pt x="129" y="279"/>
                </a:lnTo>
                <a:lnTo>
                  <a:pt x="129" y="277"/>
                </a:lnTo>
                <a:lnTo>
                  <a:pt x="129" y="276"/>
                </a:lnTo>
                <a:lnTo>
                  <a:pt x="128" y="276"/>
                </a:lnTo>
                <a:lnTo>
                  <a:pt x="128" y="275"/>
                </a:lnTo>
                <a:lnTo>
                  <a:pt x="129" y="274"/>
                </a:lnTo>
                <a:lnTo>
                  <a:pt x="129" y="273"/>
                </a:lnTo>
                <a:lnTo>
                  <a:pt x="131" y="273"/>
                </a:lnTo>
                <a:lnTo>
                  <a:pt x="132" y="273"/>
                </a:lnTo>
                <a:lnTo>
                  <a:pt x="132" y="274"/>
                </a:lnTo>
                <a:lnTo>
                  <a:pt x="132" y="275"/>
                </a:lnTo>
                <a:lnTo>
                  <a:pt x="132" y="274"/>
                </a:lnTo>
                <a:lnTo>
                  <a:pt x="132" y="273"/>
                </a:lnTo>
                <a:lnTo>
                  <a:pt x="133" y="273"/>
                </a:lnTo>
                <a:lnTo>
                  <a:pt x="133" y="272"/>
                </a:lnTo>
                <a:lnTo>
                  <a:pt x="134" y="272"/>
                </a:lnTo>
                <a:lnTo>
                  <a:pt x="135" y="272"/>
                </a:lnTo>
                <a:lnTo>
                  <a:pt x="134" y="271"/>
                </a:lnTo>
                <a:lnTo>
                  <a:pt x="133" y="271"/>
                </a:lnTo>
                <a:lnTo>
                  <a:pt x="133" y="270"/>
                </a:lnTo>
                <a:lnTo>
                  <a:pt x="133" y="268"/>
                </a:lnTo>
                <a:lnTo>
                  <a:pt x="133" y="270"/>
                </a:lnTo>
                <a:lnTo>
                  <a:pt x="132" y="270"/>
                </a:lnTo>
                <a:lnTo>
                  <a:pt x="131" y="268"/>
                </a:lnTo>
                <a:lnTo>
                  <a:pt x="131" y="267"/>
                </a:lnTo>
                <a:lnTo>
                  <a:pt x="132" y="267"/>
                </a:lnTo>
                <a:lnTo>
                  <a:pt x="132" y="266"/>
                </a:lnTo>
                <a:lnTo>
                  <a:pt x="133" y="266"/>
                </a:lnTo>
                <a:lnTo>
                  <a:pt x="132" y="265"/>
                </a:lnTo>
                <a:lnTo>
                  <a:pt x="133" y="265"/>
                </a:lnTo>
                <a:lnTo>
                  <a:pt x="133" y="264"/>
                </a:lnTo>
                <a:lnTo>
                  <a:pt x="134" y="263"/>
                </a:lnTo>
                <a:lnTo>
                  <a:pt x="135" y="260"/>
                </a:lnTo>
                <a:lnTo>
                  <a:pt x="135" y="259"/>
                </a:lnTo>
                <a:lnTo>
                  <a:pt x="136" y="259"/>
                </a:lnTo>
                <a:lnTo>
                  <a:pt x="136" y="258"/>
                </a:lnTo>
                <a:lnTo>
                  <a:pt x="136" y="257"/>
                </a:lnTo>
                <a:lnTo>
                  <a:pt x="136" y="256"/>
                </a:lnTo>
                <a:lnTo>
                  <a:pt x="137" y="256"/>
                </a:lnTo>
                <a:lnTo>
                  <a:pt x="137" y="255"/>
                </a:lnTo>
                <a:lnTo>
                  <a:pt x="138" y="255"/>
                </a:lnTo>
                <a:lnTo>
                  <a:pt x="138" y="254"/>
                </a:lnTo>
                <a:lnTo>
                  <a:pt x="140" y="254"/>
                </a:lnTo>
                <a:lnTo>
                  <a:pt x="140" y="253"/>
                </a:lnTo>
                <a:lnTo>
                  <a:pt x="141" y="253"/>
                </a:lnTo>
                <a:lnTo>
                  <a:pt x="142" y="253"/>
                </a:lnTo>
                <a:lnTo>
                  <a:pt x="142" y="251"/>
                </a:lnTo>
                <a:lnTo>
                  <a:pt x="142" y="250"/>
                </a:lnTo>
                <a:lnTo>
                  <a:pt x="142" y="249"/>
                </a:lnTo>
                <a:lnTo>
                  <a:pt x="142" y="248"/>
                </a:lnTo>
                <a:lnTo>
                  <a:pt x="142" y="247"/>
                </a:lnTo>
                <a:lnTo>
                  <a:pt x="143" y="247"/>
                </a:lnTo>
                <a:lnTo>
                  <a:pt x="143" y="246"/>
                </a:lnTo>
                <a:lnTo>
                  <a:pt x="144" y="246"/>
                </a:lnTo>
                <a:lnTo>
                  <a:pt x="144" y="245"/>
                </a:lnTo>
                <a:lnTo>
                  <a:pt x="144" y="243"/>
                </a:lnTo>
                <a:lnTo>
                  <a:pt x="145" y="243"/>
                </a:lnTo>
                <a:lnTo>
                  <a:pt x="146" y="243"/>
                </a:lnTo>
                <a:lnTo>
                  <a:pt x="146" y="242"/>
                </a:lnTo>
                <a:lnTo>
                  <a:pt x="149" y="242"/>
                </a:lnTo>
                <a:lnTo>
                  <a:pt x="149" y="241"/>
                </a:lnTo>
                <a:lnTo>
                  <a:pt x="150" y="241"/>
                </a:lnTo>
                <a:lnTo>
                  <a:pt x="151" y="241"/>
                </a:lnTo>
                <a:lnTo>
                  <a:pt x="151" y="242"/>
                </a:lnTo>
                <a:lnTo>
                  <a:pt x="152" y="242"/>
                </a:lnTo>
                <a:lnTo>
                  <a:pt x="152" y="243"/>
                </a:lnTo>
                <a:lnTo>
                  <a:pt x="153" y="245"/>
                </a:lnTo>
                <a:lnTo>
                  <a:pt x="153" y="246"/>
                </a:lnTo>
                <a:lnTo>
                  <a:pt x="154" y="248"/>
                </a:lnTo>
                <a:lnTo>
                  <a:pt x="154" y="249"/>
                </a:lnTo>
                <a:lnTo>
                  <a:pt x="155" y="250"/>
                </a:lnTo>
                <a:lnTo>
                  <a:pt x="157" y="253"/>
                </a:lnTo>
                <a:lnTo>
                  <a:pt x="157" y="254"/>
                </a:lnTo>
                <a:lnTo>
                  <a:pt x="157" y="255"/>
                </a:lnTo>
                <a:lnTo>
                  <a:pt x="155" y="256"/>
                </a:lnTo>
                <a:lnTo>
                  <a:pt x="154" y="256"/>
                </a:lnTo>
                <a:lnTo>
                  <a:pt x="155" y="257"/>
                </a:lnTo>
                <a:lnTo>
                  <a:pt x="159" y="266"/>
                </a:lnTo>
                <a:lnTo>
                  <a:pt x="160" y="270"/>
                </a:lnTo>
                <a:lnTo>
                  <a:pt x="161" y="272"/>
                </a:lnTo>
                <a:lnTo>
                  <a:pt x="162" y="274"/>
                </a:lnTo>
                <a:lnTo>
                  <a:pt x="163" y="275"/>
                </a:lnTo>
                <a:lnTo>
                  <a:pt x="164" y="276"/>
                </a:lnTo>
                <a:lnTo>
                  <a:pt x="168" y="281"/>
                </a:lnTo>
                <a:lnTo>
                  <a:pt x="169" y="281"/>
                </a:lnTo>
                <a:lnTo>
                  <a:pt x="174" y="285"/>
                </a:lnTo>
                <a:lnTo>
                  <a:pt x="174" y="287"/>
                </a:lnTo>
                <a:lnTo>
                  <a:pt x="172" y="287"/>
                </a:lnTo>
                <a:lnTo>
                  <a:pt x="174" y="288"/>
                </a:lnTo>
                <a:lnTo>
                  <a:pt x="174" y="289"/>
                </a:lnTo>
                <a:lnTo>
                  <a:pt x="174" y="290"/>
                </a:lnTo>
                <a:lnTo>
                  <a:pt x="174" y="291"/>
                </a:lnTo>
                <a:lnTo>
                  <a:pt x="175" y="295"/>
                </a:lnTo>
                <a:lnTo>
                  <a:pt x="176" y="296"/>
                </a:lnTo>
                <a:lnTo>
                  <a:pt x="177" y="298"/>
                </a:lnTo>
                <a:lnTo>
                  <a:pt x="178" y="300"/>
                </a:lnTo>
                <a:lnTo>
                  <a:pt x="184" y="310"/>
                </a:lnTo>
                <a:lnTo>
                  <a:pt x="185" y="314"/>
                </a:lnTo>
                <a:lnTo>
                  <a:pt x="189" y="322"/>
                </a:lnTo>
                <a:lnTo>
                  <a:pt x="192" y="325"/>
                </a:lnTo>
                <a:lnTo>
                  <a:pt x="193" y="329"/>
                </a:lnTo>
                <a:lnTo>
                  <a:pt x="194" y="331"/>
                </a:lnTo>
                <a:lnTo>
                  <a:pt x="198" y="339"/>
                </a:lnTo>
                <a:lnTo>
                  <a:pt x="201" y="343"/>
                </a:lnTo>
                <a:lnTo>
                  <a:pt x="205" y="350"/>
                </a:lnTo>
                <a:lnTo>
                  <a:pt x="205" y="351"/>
                </a:lnTo>
                <a:lnTo>
                  <a:pt x="206" y="354"/>
                </a:lnTo>
                <a:lnTo>
                  <a:pt x="207" y="355"/>
                </a:lnTo>
                <a:lnTo>
                  <a:pt x="209" y="357"/>
                </a:lnTo>
                <a:lnTo>
                  <a:pt x="210" y="360"/>
                </a:lnTo>
                <a:lnTo>
                  <a:pt x="211" y="362"/>
                </a:lnTo>
                <a:lnTo>
                  <a:pt x="212" y="363"/>
                </a:lnTo>
                <a:lnTo>
                  <a:pt x="213" y="365"/>
                </a:lnTo>
                <a:lnTo>
                  <a:pt x="214" y="364"/>
                </a:lnTo>
                <a:lnTo>
                  <a:pt x="215" y="362"/>
                </a:lnTo>
                <a:lnTo>
                  <a:pt x="217" y="360"/>
                </a:lnTo>
                <a:lnTo>
                  <a:pt x="221" y="356"/>
                </a:lnTo>
                <a:lnTo>
                  <a:pt x="222" y="355"/>
                </a:lnTo>
                <a:lnTo>
                  <a:pt x="223" y="354"/>
                </a:lnTo>
                <a:lnTo>
                  <a:pt x="224" y="354"/>
                </a:lnTo>
                <a:lnTo>
                  <a:pt x="224" y="352"/>
                </a:lnTo>
                <a:lnTo>
                  <a:pt x="226" y="352"/>
                </a:lnTo>
                <a:lnTo>
                  <a:pt x="229" y="351"/>
                </a:lnTo>
                <a:lnTo>
                  <a:pt x="230" y="351"/>
                </a:lnTo>
                <a:lnTo>
                  <a:pt x="231" y="350"/>
                </a:lnTo>
                <a:lnTo>
                  <a:pt x="233" y="349"/>
                </a:lnTo>
                <a:lnTo>
                  <a:pt x="235" y="348"/>
                </a:lnTo>
                <a:lnTo>
                  <a:pt x="236" y="348"/>
                </a:lnTo>
                <a:lnTo>
                  <a:pt x="236" y="347"/>
                </a:lnTo>
                <a:lnTo>
                  <a:pt x="237" y="347"/>
                </a:lnTo>
                <a:lnTo>
                  <a:pt x="238" y="346"/>
                </a:lnTo>
                <a:lnTo>
                  <a:pt x="238" y="342"/>
                </a:lnTo>
                <a:lnTo>
                  <a:pt x="239" y="342"/>
                </a:lnTo>
                <a:lnTo>
                  <a:pt x="239" y="341"/>
                </a:lnTo>
                <a:lnTo>
                  <a:pt x="241" y="339"/>
                </a:lnTo>
                <a:lnTo>
                  <a:pt x="247" y="332"/>
                </a:lnTo>
                <a:lnTo>
                  <a:pt x="247" y="333"/>
                </a:lnTo>
                <a:lnTo>
                  <a:pt x="249" y="331"/>
                </a:lnTo>
                <a:lnTo>
                  <a:pt x="253" y="327"/>
                </a:lnTo>
                <a:lnTo>
                  <a:pt x="254" y="325"/>
                </a:lnTo>
                <a:lnTo>
                  <a:pt x="258" y="320"/>
                </a:lnTo>
                <a:lnTo>
                  <a:pt x="261" y="317"/>
                </a:lnTo>
                <a:lnTo>
                  <a:pt x="259" y="317"/>
                </a:lnTo>
                <a:lnTo>
                  <a:pt x="259" y="316"/>
                </a:lnTo>
                <a:lnTo>
                  <a:pt x="255" y="310"/>
                </a:lnTo>
                <a:lnTo>
                  <a:pt x="254" y="312"/>
                </a:lnTo>
                <a:lnTo>
                  <a:pt x="254" y="310"/>
                </a:lnTo>
                <a:lnTo>
                  <a:pt x="250" y="306"/>
                </a:lnTo>
                <a:lnTo>
                  <a:pt x="241" y="300"/>
                </a:lnTo>
                <a:lnTo>
                  <a:pt x="232" y="306"/>
                </a:lnTo>
                <a:lnTo>
                  <a:pt x="227" y="307"/>
                </a:lnTo>
                <a:lnTo>
                  <a:pt x="226" y="307"/>
                </a:lnTo>
                <a:lnTo>
                  <a:pt x="226" y="306"/>
                </a:lnTo>
                <a:lnTo>
                  <a:pt x="224" y="305"/>
                </a:lnTo>
                <a:lnTo>
                  <a:pt x="223" y="305"/>
                </a:lnTo>
                <a:lnTo>
                  <a:pt x="222" y="304"/>
                </a:lnTo>
                <a:lnTo>
                  <a:pt x="221" y="302"/>
                </a:lnTo>
                <a:lnTo>
                  <a:pt x="220" y="302"/>
                </a:lnTo>
                <a:lnTo>
                  <a:pt x="220" y="301"/>
                </a:lnTo>
                <a:lnTo>
                  <a:pt x="219" y="301"/>
                </a:lnTo>
                <a:lnTo>
                  <a:pt x="219" y="300"/>
                </a:lnTo>
                <a:lnTo>
                  <a:pt x="220" y="300"/>
                </a:lnTo>
                <a:lnTo>
                  <a:pt x="220" y="299"/>
                </a:lnTo>
                <a:lnTo>
                  <a:pt x="220" y="298"/>
                </a:lnTo>
                <a:lnTo>
                  <a:pt x="221" y="298"/>
                </a:lnTo>
                <a:lnTo>
                  <a:pt x="221" y="297"/>
                </a:lnTo>
                <a:lnTo>
                  <a:pt x="221" y="296"/>
                </a:lnTo>
                <a:lnTo>
                  <a:pt x="220" y="296"/>
                </a:lnTo>
                <a:lnTo>
                  <a:pt x="219" y="295"/>
                </a:lnTo>
                <a:lnTo>
                  <a:pt x="219" y="293"/>
                </a:lnTo>
                <a:lnTo>
                  <a:pt x="218" y="292"/>
                </a:lnTo>
                <a:lnTo>
                  <a:pt x="218" y="291"/>
                </a:lnTo>
                <a:lnTo>
                  <a:pt x="218" y="290"/>
                </a:lnTo>
                <a:lnTo>
                  <a:pt x="218" y="288"/>
                </a:lnTo>
                <a:lnTo>
                  <a:pt x="218" y="287"/>
                </a:lnTo>
                <a:lnTo>
                  <a:pt x="218" y="285"/>
                </a:lnTo>
                <a:lnTo>
                  <a:pt x="218" y="284"/>
                </a:lnTo>
                <a:lnTo>
                  <a:pt x="219" y="284"/>
                </a:lnTo>
                <a:lnTo>
                  <a:pt x="220" y="284"/>
                </a:lnTo>
                <a:lnTo>
                  <a:pt x="220" y="283"/>
                </a:lnTo>
                <a:lnTo>
                  <a:pt x="221" y="283"/>
                </a:lnTo>
                <a:lnTo>
                  <a:pt x="220" y="283"/>
                </a:lnTo>
                <a:lnTo>
                  <a:pt x="219" y="283"/>
                </a:lnTo>
                <a:lnTo>
                  <a:pt x="218" y="283"/>
                </a:lnTo>
                <a:lnTo>
                  <a:pt x="218" y="282"/>
                </a:lnTo>
                <a:lnTo>
                  <a:pt x="217" y="281"/>
                </a:lnTo>
                <a:lnTo>
                  <a:pt x="218" y="281"/>
                </a:lnTo>
                <a:lnTo>
                  <a:pt x="218" y="280"/>
                </a:lnTo>
                <a:lnTo>
                  <a:pt x="218" y="279"/>
                </a:lnTo>
                <a:lnTo>
                  <a:pt x="219" y="277"/>
                </a:lnTo>
                <a:lnTo>
                  <a:pt x="218" y="277"/>
                </a:lnTo>
                <a:lnTo>
                  <a:pt x="217" y="279"/>
                </a:lnTo>
                <a:lnTo>
                  <a:pt x="217" y="277"/>
                </a:lnTo>
                <a:lnTo>
                  <a:pt x="215" y="277"/>
                </a:lnTo>
                <a:lnTo>
                  <a:pt x="215" y="276"/>
                </a:lnTo>
                <a:lnTo>
                  <a:pt x="214" y="275"/>
                </a:lnTo>
                <a:lnTo>
                  <a:pt x="214" y="274"/>
                </a:lnTo>
                <a:lnTo>
                  <a:pt x="214" y="273"/>
                </a:lnTo>
                <a:lnTo>
                  <a:pt x="214" y="272"/>
                </a:lnTo>
                <a:lnTo>
                  <a:pt x="214" y="271"/>
                </a:lnTo>
                <a:lnTo>
                  <a:pt x="214" y="270"/>
                </a:lnTo>
                <a:lnTo>
                  <a:pt x="214" y="268"/>
                </a:lnTo>
                <a:lnTo>
                  <a:pt x="214" y="267"/>
                </a:lnTo>
                <a:lnTo>
                  <a:pt x="214" y="266"/>
                </a:lnTo>
                <a:lnTo>
                  <a:pt x="214" y="265"/>
                </a:lnTo>
                <a:lnTo>
                  <a:pt x="214" y="264"/>
                </a:lnTo>
                <a:lnTo>
                  <a:pt x="214" y="263"/>
                </a:lnTo>
                <a:lnTo>
                  <a:pt x="215" y="263"/>
                </a:lnTo>
                <a:lnTo>
                  <a:pt x="217" y="263"/>
                </a:lnTo>
                <a:lnTo>
                  <a:pt x="218" y="263"/>
                </a:lnTo>
                <a:lnTo>
                  <a:pt x="219" y="262"/>
                </a:lnTo>
                <a:lnTo>
                  <a:pt x="220" y="262"/>
                </a:lnTo>
                <a:lnTo>
                  <a:pt x="220" y="260"/>
                </a:lnTo>
                <a:lnTo>
                  <a:pt x="220" y="259"/>
                </a:lnTo>
                <a:lnTo>
                  <a:pt x="220" y="260"/>
                </a:lnTo>
                <a:lnTo>
                  <a:pt x="219" y="260"/>
                </a:lnTo>
                <a:lnTo>
                  <a:pt x="218" y="260"/>
                </a:lnTo>
                <a:lnTo>
                  <a:pt x="218" y="259"/>
                </a:lnTo>
                <a:lnTo>
                  <a:pt x="217" y="258"/>
                </a:lnTo>
                <a:lnTo>
                  <a:pt x="215" y="258"/>
                </a:lnTo>
                <a:lnTo>
                  <a:pt x="214" y="258"/>
                </a:lnTo>
                <a:lnTo>
                  <a:pt x="214" y="257"/>
                </a:lnTo>
                <a:lnTo>
                  <a:pt x="214" y="256"/>
                </a:lnTo>
                <a:lnTo>
                  <a:pt x="213" y="257"/>
                </a:lnTo>
                <a:lnTo>
                  <a:pt x="212" y="257"/>
                </a:lnTo>
                <a:lnTo>
                  <a:pt x="212" y="256"/>
                </a:lnTo>
                <a:lnTo>
                  <a:pt x="213" y="255"/>
                </a:lnTo>
                <a:lnTo>
                  <a:pt x="212" y="255"/>
                </a:lnTo>
                <a:lnTo>
                  <a:pt x="212" y="254"/>
                </a:lnTo>
                <a:lnTo>
                  <a:pt x="211" y="254"/>
                </a:lnTo>
                <a:lnTo>
                  <a:pt x="210" y="254"/>
                </a:lnTo>
                <a:lnTo>
                  <a:pt x="209" y="253"/>
                </a:lnTo>
                <a:lnTo>
                  <a:pt x="209" y="251"/>
                </a:lnTo>
                <a:lnTo>
                  <a:pt x="207" y="251"/>
                </a:lnTo>
                <a:lnTo>
                  <a:pt x="206" y="250"/>
                </a:lnTo>
                <a:lnTo>
                  <a:pt x="205" y="250"/>
                </a:lnTo>
                <a:lnTo>
                  <a:pt x="205" y="249"/>
                </a:lnTo>
                <a:lnTo>
                  <a:pt x="206" y="248"/>
                </a:lnTo>
                <a:lnTo>
                  <a:pt x="205" y="248"/>
                </a:lnTo>
                <a:lnTo>
                  <a:pt x="205" y="249"/>
                </a:lnTo>
                <a:lnTo>
                  <a:pt x="204" y="249"/>
                </a:lnTo>
                <a:lnTo>
                  <a:pt x="203" y="249"/>
                </a:lnTo>
                <a:lnTo>
                  <a:pt x="203" y="248"/>
                </a:lnTo>
                <a:lnTo>
                  <a:pt x="202" y="247"/>
                </a:lnTo>
                <a:lnTo>
                  <a:pt x="201" y="247"/>
                </a:lnTo>
                <a:lnTo>
                  <a:pt x="201" y="246"/>
                </a:lnTo>
                <a:lnTo>
                  <a:pt x="201" y="245"/>
                </a:lnTo>
                <a:lnTo>
                  <a:pt x="201" y="243"/>
                </a:lnTo>
                <a:lnTo>
                  <a:pt x="200" y="243"/>
                </a:lnTo>
                <a:lnTo>
                  <a:pt x="200" y="242"/>
                </a:lnTo>
                <a:lnTo>
                  <a:pt x="198" y="241"/>
                </a:lnTo>
                <a:lnTo>
                  <a:pt x="198" y="240"/>
                </a:lnTo>
                <a:lnTo>
                  <a:pt x="197" y="239"/>
                </a:lnTo>
                <a:lnTo>
                  <a:pt x="196" y="239"/>
                </a:lnTo>
                <a:lnTo>
                  <a:pt x="196" y="238"/>
                </a:lnTo>
                <a:lnTo>
                  <a:pt x="195" y="238"/>
                </a:lnTo>
                <a:lnTo>
                  <a:pt x="195" y="237"/>
                </a:lnTo>
                <a:lnTo>
                  <a:pt x="196" y="237"/>
                </a:lnTo>
                <a:lnTo>
                  <a:pt x="197" y="235"/>
                </a:lnTo>
                <a:lnTo>
                  <a:pt x="198" y="235"/>
                </a:lnTo>
                <a:lnTo>
                  <a:pt x="200" y="234"/>
                </a:lnTo>
                <a:lnTo>
                  <a:pt x="201" y="234"/>
                </a:lnTo>
                <a:lnTo>
                  <a:pt x="201" y="235"/>
                </a:lnTo>
                <a:lnTo>
                  <a:pt x="202" y="235"/>
                </a:lnTo>
                <a:lnTo>
                  <a:pt x="202" y="234"/>
                </a:lnTo>
                <a:lnTo>
                  <a:pt x="203" y="234"/>
                </a:lnTo>
                <a:lnTo>
                  <a:pt x="204" y="234"/>
                </a:lnTo>
                <a:lnTo>
                  <a:pt x="205" y="235"/>
                </a:lnTo>
                <a:lnTo>
                  <a:pt x="207" y="235"/>
                </a:lnTo>
                <a:lnTo>
                  <a:pt x="209" y="235"/>
                </a:lnTo>
                <a:lnTo>
                  <a:pt x="210" y="235"/>
                </a:lnTo>
                <a:lnTo>
                  <a:pt x="211" y="235"/>
                </a:lnTo>
                <a:lnTo>
                  <a:pt x="211" y="234"/>
                </a:lnTo>
                <a:lnTo>
                  <a:pt x="212" y="234"/>
                </a:lnTo>
                <a:lnTo>
                  <a:pt x="213" y="234"/>
                </a:lnTo>
                <a:lnTo>
                  <a:pt x="213" y="233"/>
                </a:lnTo>
                <a:lnTo>
                  <a:pt x="214" y="233"/>
                </a:lnTo>
                <a:lnTo>
                  <a:pt x="215" y="233"/>
                </a:lnTo>
                <a:lnTo>
                  <a:pt x="217" y="233"/>
                </a:lnTo>
                <a:lnTo>
                  <a:pt x="217" y="234"/>
                </a:lnTo>
                <a:lnTo>
                  <a:pt x="218" y="234"/>
                </a:lnTo>
                <a:lnTo>
                  <a:pt x="219" y="234"/>
                </a:lnTo>
                <a:lnTo>
                  <a:pt x="219" y="235"/>
                </a:lnTo>
                <a:lnTo>
                  <a:pt x="220" y="235"/>
                </a:lnTo>
                <a:lnTo>
                  <a:pt x="220" y="237"/>
                </a:lnTo>
                <a:lnTo>
                  <a:pt x="220" y="238"/>
                </a:lnTo>
                <a:lnTo>
                  <a:pt x="220" y="237"/>
                </a:lnTo>
                <a:lnTo>
                  <a:pt x="221" y="235"/>
                </a:lnTo>
                <a:lnTo>
                  <a:pt x="222" y="235"/>
                </a:lnTo>
                <a:lnTo>
                  <a:pt x="222" y="237"/>
                </a:lnTo>
                <a:lnTo>
                  <a:pt x="223" y="237"/>
                </a:lnTo>
                <a:lnTo>
                  <a:pt x="223" y="238"/>
                </a:lnTo>
                <a:lnTo>
                  <a:pt x="223" y="237"/>
                </a:lnTo>
                <a:lnTo>
                  <a:pt x="223" y="235"/>
                </a:lnTo>
                <a:lnTo>
                  <a:pt x="222" y="234"/>
                </a:lnTo>
                <a:lnTo>
                  <a:pt x="221" y="234"/>
                </a:lnTo>
                <a:lnTo>
                  <a:pt x="220" y="234"/>
                </a:lnTo>
                <a:lnTo>
                  <a:pt x="220" y="233"/>
                </a:lnTo>
                <a:lnTo>
                  <a:pt x="219" y="233"/>
                </a:lnTo>
                <a:lnTo>
                  <a:pt x="218" y="233"/>
                </a:lnTo>
                <a:lnTo>
                  <a:pt x="218" y="232"/>
                </a:lnTo>
                <a:lnTo>
                  <a:pt x="218" y="231"/>
                </a:lnTo>
                <a:lnTo>
                  <a:pt x="218" y="230"/>
                </a:lnTo>
                <a:lnTo>
                  <a:pt x="219" y="230"/>
                </a:lnTo>
                <a:lnTo>
                  <a:pt x="220" y="230"/>
                </a:lnTo>
                <a:lnTo>
                  <a:pt x="221" y="230"/>
                </a:lnTo>
                <a:lnTo>
                  <a:pt x="222" y="230"/>
                </a:lnTo>
                <a:lnTo>
                  <a:pt x="223" y="230"/>
                </a:lnTo>
                <a:lnTo>
                  <a:pt x="223" y="231"/>
                </a:lnTo>
                <a:lnTo>
                  <a:pt x="223" y="232"/>
                </a:lnTo>
                <a:lnTo>
                  <a:pt x="224" y="232"/>
                </a:lnTo>
                <a:lnTo>
                  <a:pt x="224" y="233"/>
                </a:lnTo>
                <a:lnTo>
                  <a:pt x="227" y="233"/>
                </a:lnTo>
                <a:lnTo>
                  <a:pt x="228" y="233"/>
                </a:lnTo>
                <a:lnTo>
                  <a:pt x="229" y="233"/>
                </a:lnTo>
                <a:lnTo>
                  <a:pt x="230" y="233"/>
                </a:lnTo>
                <a:lnTo>
                  <a:pt x="231" y="233"/>
                </a:lnTo>
                <a:lnTo>
                  <a:pt x="231" y="232"/>
                </a:lnTo>
                <a:lnTo>
                  <a:pt x="232" y="232"/>
                </a:lnTo>
                <a:lnTo>
                  <a:pt x="233" y="232"/>
                </a:lnTo>
                <a:lnTo>
                  <a:pt x="235" y="231"/>
                </a:lnTo>
                <a:lnTo>
                  <a:pt x="235" y="232"/>
                </a:lnTo>
                <a:lnTo>
                  <a:pt x="235" y="233"/>
                </a:lnTo>
                <a:lnTo>
                  <a:pt x="236" y="233"/>
                </a:lnTo>
                <a:lnTo>
                  <a:pt x="236" y="234"/>
                </a:lnTo>
                <a:lnTo>
                  <a:pt x="236" y="235"/>
                </a:lnTo>
                <a:lnTo>
                  <a:pt x="237" y="235"/>
                </a:lnTo>
                <a:lnTo>
                  <a:pt x="237" y="237"/>
                </a:lnTo>
                <a:lnTo>
                  <a:pt x="237" y="238"/>
                </a:lnTo>
                <a:lnTo>
                  <a:pt x="237" y="239"/>
                </a:lnTo>
                <a:lnTo>
                  <a:pt x="236" y="239"/>
                </a:lnTo>
                <a:lnTo>
                  <a:pt x="235" y="240"/>
                </a:lnTo>
                <a:lnTo>
                  <a:pt x="233" y="240"/>
                </a:lnTo>
                <a:lnTo>
                  <a:pt x="233" y="241"/>
                </a:lnTo>
                <a:lnTo>
                  <a:pt x="235" y="241"/>
                </a:lnTo>
                <a:lnTo>
                  <a:pt x="236" y="241"/>
                </a:lnTo>
                <a:lnTo>
                  <a:pt x="237" y="241"/>
                </a:lnTo>
                <a:lnTo>
                  <a:pt x="238" y="241"/>
                </a:lnTo>
                <a:lnTo>
                  <a:pt x="238" y="242"/>
                </a:lnTo>
                <a:lnTo>
                  <a:pt x="238" y="243"/>
                </a:lnTo>
                <a:lnTo>
                  <a:pt x="237" y="245"/>
                </a:lnTo>
                <a:lnTo>
                  <a:pt x="238" y="246"/>
                </a:lnTo>
                <a:lnTo>
                  <a:pt x="238" y="247"/>
                </a:lnTo>
                <a:lnTo>
                  <a:pt x="238" y="248"/>
                </a:lnTo>
                <a:lnTo>
                  <a:pt x="238" y="249"/>
                </a:lnTo>
                <a:lnTo>
                  <a:pt x="238" y="250"/>
                </a:lnTo>
                <a:lnTo>
                  <a:pt x="239" y="250"/>
                </a:lnTo>
                <a:lnTo>
                  <a:pt x="240" y="250"/>
                </a:lnTo>
                <a:lnTo>
                  <a:pt x="240" y="251"/>
                </a:lnTo>
                <a:lnTo>
                  <a:pt x="241" y="251"/>
                </a:lnTo>
                <a:lnTo>
                  <a:pt x="241" y="253"/>
                </a:lnTo>
                <a:lnTo>
                  <a:pt x="241" y="254"/>
                </a:lnTo>
                <a:lnTo>
                  <a:pt x="240" y="254"/>
                </a:lnTo>
                <a:lnTo>
                  <a:pt x="241" y="255"/>
                </a:lnTo>
                <a:lnTo>
                  <a:pt x="241" y="256"/>
                </a:lnTo>
                <a:lnTo>
                  <a:pt x="241" y="257"/>
                </a:lnTo>
                <a:lnTo>
                  <a:pt x="243" y="258"/>
                </a:lnTo>
                <a:lnTo>
                  <a:pt x="243" y="257"/>
                </a:lnTo>
                <a:lnTo>
                  <a:pt x="243" y="256"/>
                </a:lnTo>
                <a:lnTo>
                  <a:pt x="243" y="255"/>
                </a:lnTo>
                <a:lnTo>
                  <a:pt x="243" y="254"/>
                </a:lnTo>
                <a:lnTo>
                  <a:pt x="243" y="253"/>
                </a:lnTo>
                <a:lnTo>
                  <a:pt x="243" y="251"/>
                </a:lnTo>
                <a:lnTo>
                  <a:pt x="241" y="249"/>
                </a:lnTo>
                <a:lnTo>
                  <a:pt x="240" y="248"/>
                </a:lnTo>
                <a:lnTo>
                  <a:pt x="240" y="247"/>
                </a:lnTo>
                <a:lnTo>
                  <a:pt x="240" y="246"/>
                </a:lnTo>
                <a:lnTo>
                  <a:pt x="241" y="246"/>
                </a:lnTo>
                <a:lnTo>
                  <a:pt x="241" y="245"/>
                </a:lnTo>
                <a:lnTo>
                  <a:pt x="240" y="245"/>
                </a:lnTo>
                <a:lnTo>
                  <a:pt x="241" y="243"/>
                </a:lnTo>
                <a:lnTo>
                  <a:pt x="241" y="242"/>
                </a:lnTo>
                <a:lnTo>
                  <a:pt x="241" y="241"/>
                </a:lnTo>
                <a:lnTo>
                  <a:pt x="243" y="240"/>
                </a:lnTo>
                <a:lnTo>
                  <a:pt x="243" y="241"/>
                </a:lnTo>
                <a:lnTo>
                  <a:pt x="244" y="242"/>
                </a:lnTo>
                <a:lnTo>
                  <a:pt x="245" y="242"/>
                </a:lnTo>
                <a:lnTo>
                  <a:pt x="246" y="242"/>
                </a:lnTo>
                <a:lnTo>
                  <a:pt x="247" y="242"/>
                </a:lnTo>
                <a:lnTo>
                  <a:pt x="247" y="243"/>
                </a:lnTo>
                <a:lnTo>
                  <a:pt x="248" y="245"/>
                </a:lnTo>
                <a:lnTo>
                  <a:pt x="248" y="246"/>
                </a:lnTo>
                <a:lnTo>
                  <a:pt x="249" y="246"/>
                </a:lnTo>
                <a:lnTo>
                  <a:pt x="249" y="247"/>
                </a:lnTo>
                <a:lnTo>
                  <a:pt x="250" y="246"/>
                </a:lnTo>
                <a:lnTo>
                  <a:pt x="250" y="245"/>
                </a:lnTo>
                <a:lnTo>
                  <a:pt x="250" y="243"/>
                </a:lnTo>
                <a:lnTo>
                  <a:pt x="249" y="243"/>
                </a:lnTo>
                <a:lnTo>
                  <a:pt x="249" y="242"/>
                </a:lnTo>
                <a:lnTo>
                  <a:pt x="249" y="241"/>
                </a:lnTo>
                <a:lnTo>
                  <a:pt x="248" y="241"/>
                </a:lnTo>
                <a:lnTo>
                  <a:pt x="247" y="241"/>
                </a:lnTo>
                <a:lnTo>
                  <a:pt x="246" y="241"/>
                </a:lnTo>
                <a:lnTo>
                  <a:pt x="245" y="241"/>
                </a:lnTo>
                <a:lnTo>
                  <a:pt x="245" y="240"/>
                </a:lnTo>
                <a:lnTo>
                  <a:pt x="246" y="240"/>
                </a:lnTo>
                <a:lnTo>
                  <a:pt x="246" y="241"/>
                </a:lnTo>
                <a:lnTo>
                  <a:pt x="247" y="241"/>
                </a:lnTo>
                <a:lnTo>
                  <a:pt x="248" y="241"/>
                </a:lnTo>
                <a:lnTo>
                  <a:pt x="248" y="240"/>
                </a:lnTo>
                <a:lnTo>
                  <a:pt x="247" y="240"/>
                </a:lnTo>
                <a:lnTo>
                  <a:pt x="247" y="239"/>
                </a:lnTo>
                <a:lnTo>
                  <a:pt x="246" y="239"/>
                </a:lnTo>
                <a:lnTo>
                  <a:pt x="245" y="239"/>
                </a:lnTo>
                <a:lnTo>
                  <a:pt x="246" y="239"/>
                </a:lnTo>
                <a:lnTo>
                  <a:pt x="246" y="238"/>
                </a:lnTo>
                <a:lnTo>
                  <a:pt x="247" y="238"/>
                </a:lnTo>
                <a:lnTo>
                  <a:pt x="248" y="237"/>
                </a:lnTo>
                <a:lnTo>
                  <a:pt x="249" y="235"/>
                </a:lnTo>
                <a:lnTo>
                  <a:pt x="249" y="234"/>
                </a:lnTo>
                <a:lnTo>
                  <a:pt x="249" y="233"/>
                </a:lnTo>
                <a:lnTo>
                  <a:pt x="250" y="233"/>
                </a:lnTo>
                <a:lnTo>
                  <a:pt x="250" y="232"/>
                </a:lnTo>
                <a:lnTo>
                  <a:pt x="250" y="231"/>
                </a:lnTo>
                <a:lnTo>
                  <a:pt x="252" y="231"/>
                </a:lnTo>
                <a:lnTo>
                  <a:pt x="253" y="231"/>
                </a:lnTo>
                <a:lnTo>
                  <a:pt x="254" y="231"/>
                </a:lnTo>
                <a:lnTo>
                  <a:pt x="254" y="232"/>
                </a:lnTo>
                <a:lnTo>
                  <a:pt x="254" y="233"/>
                </a:lnTo>
                <a:lnTo>
                  <a:pt x="255" y="233"/>
                </a:lnTo>
                <a:lnTo>
                  <a:pt x="256" y="233"/>
                </a:lnTo>
                <a:lnTo>
                  <a:pt x="257" y="233"/>
                </a:lnTo>
                <a:lnTo>
                  <a:pt x="257" y="232"/>
                </a:lnTo>
                <a:lnTo>
                  <a:pt x="258" y="231"/>
                </a:lnTo>
                <a:lnTo>
                  <a:pt x="258" y="230"/>
                </a:lnTo>
                <a:lnTo>
                  <a:pt x="259" y="230"/>
                </a:lnTo>
                <a:lnTo>
                  <a:pt x="259" y="229"/>
                </a:lnTo>
                <a:lnTo>
                  <a:pt x="261" y="228"/>
                </a:lnTo>
                <a:lnTo>
                  <a:pt x="262" y="228"/>
                </a:lnTo>
                <a:lnTo>
                  <a:pt x="261" y="228"/>
                </a:lnTo>
                <a:lnTo>
                  <a:pt x="261" y="229"/>
                </a:lnTo>
                <a:lnTo>
                  <a:pt x="259" y="230"/>
                </a:lnTo>
                <a:lnTo>
                  <a:pt x="259" y="231"/>
                </a:lnTo>
                <a:lnTo>
                  <a:pt x="258" y="231"/>
                </a:lnTo>
                <a:lnTo>
                  <a:pt x="258" y="232"/>
                </a:lnTo>
                <a:lnTo>
                  <a:pt x="258" y="233"/>
                </a:lnTo>
                <a:lnTo>
                  <a:pt x="257" y="233"/>
                </a:lnTo>
                <a:lnTo>
                  <a:pt x="257" y="234"/>
                </a:lnTo>
                <a:lnTo>
                  <a:pt x="257" y="235"/>
                </a:lnTo>
                <a:lnTo>
                  <a:pt x="256" y="235"/>
                </a:lnTo>
                <a:lnTo>
                  <a:pt x="255" y="235"/>
                </a:lnTo>
                <a:lnTo>
                  <a:pt x="254" y="235"/>
                </a:lnTo>
                <a:lnTo>
                  <a:pt x="253" y="237"/>
                </a:lnTo>
                <a:lnTo>
                  <a:pt x="253" y="238"/>
                </a:lnTo>
                <a:lnTo>
                  <a:pt x="253" y="239"/>
                </a:lnTo>
                <a:lnTo>
                  <a:pt x="253" y="240"/>
                </a:lnTo>
                <a:lnTo>
                  <a:pt x="252" y="240"/>
                </a:lnTo>
                <a:lnTo>
                  <a:pt x="252" y="241"/>
                </a:lnTo>
                <a:lnTo>
                  <a:pt x="253" y="241"/>
                </a:lnTo>
                <a:lnTo>
                  <a:pt x="253" y="242"/>
                </a:lnTo>
                <a:lnTo>
                  <a:pt x="254" y="242"/>
                </a:lnTo>
                <a:lnTo>
                  <a:pt x="255" y="242"/>
                </a:lnTo>
                <a:lnTo>
                  <a:pt x="255" y="241"/>
                </a:lnTo>
                <a:lnTo>
                  <a:pt x="256" y="241"/>
                </a:lnTo>
                <a:lnTo>
                  <a:pt x="257" y="240"/>
                </a:lnTo>
                <a:lnTo>
                  <a:pt x="258" y="240"/>
                </a:lnTo>
                <a:lnTo>
                  <a:pt x="259" y="240"/>
                </a:lnTo>
                <a:lnTo>
                  <a:pt x="259" y="241"/>
                </a:lnTo>
                <a:lnTo>
                  <a:pt x="259" y="242"/>
                </a:lnTo>
                <a:lnTo>
                  <a:pt x="261" y="242"/>
                </a:lnTo>
                <a:lnTo>
                  <a:pt x="262" y="242"/>
                </a:lnTo>
                <a:lnTo>
                  <a:pt x="262" y="241"/>
                </a:lnTo>
                <a:lnTo>
                  <a:pt x="262" y="240"/>
                </a:lnTo>
                <a:lnTo>
                  <a:pt x="263" y="239"/>
                </a:lnTo>
                <a:lnTo>
                  <a:pt x="263" y="238"/>
                </a:lnTo>
                <a:lnTo>
                  <a:pt x="263" y="237"/>
                </a:lnTo>
                <a:lnTo>
                  <a:pt x="264" y="237"/>
                </a:lnTo>
                <a:lnTo>
                  <a:pt x="264" y="235"/>
                </a:lnTo>
                <a:lnTo>
                  <a:pt x="263" y="235"/>
                </a:lnTo>
                <a:lnTo>
                  <a:pt x="263" y="234"/>
                </a:lnTo>
                <a:lnTo>
                  <a:pt x="264" y="234"/>
                </a:lnTo>
                <a:lnTo>
                  <a:pt x="264" y="233"/>
                </a:lnTo>
                <a:lnTo>
                  <a:pt x="264" y="232"/>
                </a:lnTo>
                <a:lnTo>
                  <a:pt x="264" y="231"/>
                </a:lnTo>
                <a:lnTo>
                  <a:pt x="265" y="231"/>
                </a:lnTo>
                <a:lnTo>
                  <a:pt x="265" y="230"/>
                </a:lnTo>
                <a:lnTo>
                  <a:pt x="266" y="230"/>
                </a:lnTo>
                <a:lnTo>
                  <a:pt x="266" y="229"/>
                </a:lnTo>
                <a:lnTo>
                  <a:pt x="267" y="229"/>
                </a:lnTo>
                <a:lnTo>
                  <a:pt x="269" y="229"/>
                </a:lnTo>
                <a:lnTo>
                  <a:pt x="269" y="230"/>
                </a:lnTo>
                <a:lnTo>
                  <a:pt x="269" y="232"/>
                </a:lnTo>
                <a:lnTo>
                  <a:pt x="267" y="233"/>
                </a:lnTo>
                <a:lnTo>
                  <a:pt x="267" y="234"/>
                </a:lnTo>
                <a:lnTo>
                  <a:pt x="267" y="235"/>
                </a:lnTo>
                <a:lnTo>
                  <a:pt x="266" y="237"/>
                </a:lnTo>
                <a:lnTo>
                  <a:pt x="266" y="238"/>
                </a:lnTo>
                <a:lnTo>
                  <a:pt x="267" y="238"/>
                </a:lnTo>
                <a:lnTo>
                  <a:pt x="267" y="239"/>
                </a:lnTo>
                <a:lnTo>
                  <a:pt x="267" y="240"/>
                </a:lnTo>
                <a:lnTo>
                  <a:pt x="266" y="242"/>
                </a:lnTo>
                <a:lnTo>
                  <a:pt x="266" y="243"/>
                </a:lnTo>
                <a:lnTo>
                  <a:pt x="267" y="243"/>
                </a:lnTo>
                <a:lnTo>
                  <a:pt x="269" y="243"/>
                </a:lnTo>
                <a:lnTo>
                  <a:pt x="270" y="243"/>
                </a:lnTo>
                <a:lnTo>
                  <a:pt x="270" y="242"/>
                </a:lnTo>
                <a:lnTo>
                  <a:pt x="270" y="241"/>
                </a:lnTo>
                <a:lnTo>
                  <a:pt x="271" y="240"/>
                </a:lnTo>
                <a:lnTo>
                  <a:pt x="272" y="240"/>
                </a:lnTo>
                <a:lnTo>
                  <a:pt x="273" y="241"/>
                </a:lnTo>
                <a:lnTo>
                  <a:pt x="274" y="241"/>
                </a:lnTo>
                <a:lnTo>
                  <a:pt x="274" y="242"/>
                </a:lnTo>
                <a:lnTo>
                  <a:pt x="275" y="242"/>
                </a:lnTo>
                <a:lnTo>
                  <a:pt x="275" y="243"/>
                </a:lnTo>
                <a:lnTo>
                  <a:pt x="275" y="245"/>
                </a:lnTo>
                <a:lnTo>
                  <a:pt x="275" y="246"/>
                </a:lnTo>
                <a:lnTo>
                  <a:pt x="275" y="250"/>
                </a:lnTo>
                <a:lnTo>
                  <a:pt x="275" y="253"/>
                </a:lnTo>
                <a:lnTo>
                  <a:pt x="275" y="255"/>
                </a:lnTo>
                <a:lnTo>
                  <a:pt x="273" y="255"/>
                </a:lnTo>
                <a:lnTo>
                  <a:pt x="272" y="255"/>
                </a:lnTo>
                <a:lnTo>
                  <a:pt x="271" y="255"/>
                </a:lnTo>
                <a:lnTo>
                  <a:pt x="271" y="257"/>
                </a:lnTo>
                <a:lnTo>
                  <a:pt x="271" y="258"/>
                </a:lnTo>
                <a:lnTo>
                  <a:pt x="271" y="260"/>
                </a:lnTo>
                <a:lnTo>
                  <a:pt x="271" y="262"/>
                </a:lnTo>
                <a:lnTo>
                  <a:pt x="271" y="265"/>
                </a:lnTo>
                <a:lnTo>
                  <a:pt x="271" y="267"/>
                </a:lnTo>
                <a:lnTo>
                  <a:pt x="271" y="268"/>
                </a:lnTo>
                <a:lnTo>
                  <a:pt x="271" y="272"/>
                </a:lnTo>
                <a:lnTo>
                  <a:pt x="271" y="273"/>
                </a:lnTo>
                <a:lnTo>
                  <a:pt x="272" y="274"/>
                </a:lnTo>
                <a:lnTo>
                  <a:pt x="272" y="275"/>
                </a:lnTo>
                <a:lnTo>
                  <a:pt x="272" y="277"/>
                </a:lnTo>
                <a:lnTo>
                  <a:pt x="272" y="279"/>
                </a:lnTo>
                <a:lnTo>
                  <a:pt x="273" y="280"/>
                </a:lnTo>
                <a:lnTo>
                  <a:pt x="273" y="281"/>
                </a:lnTo>
                <a:lnTo>
                  <a:pt x="273" y="282"/>
                </a:lnTo>
                <a:lnTo>
                  <a:pt x="275" y="288"/>
                </a:lnTo>
                <a:lnTo>
                  <a:pt x="280" y="298"/>
                </a:lnTo>
                <a:lnTo>
                  <a:pt x="280" y="300"/>
                </a:lnTo>
                <a:lnTo>
                  <a:pt x="283" y="299"/>
                </a:lnTo>
                <a:lnTo>
                  <a:pt x="284" y="299"/>
                </a:lnTo>
                <a:lnTo>
                  <a:pt x="286" y="298"/>
                </a:lnTo>
                <a:lnTo>
                  <a:pt x="287" y="298"/>
                </a:lnTo>
                <a:lnTo>
                  <a:pt x="288" y="299"/>
                </a:lnTo>
                <a:lnTo>
                  <a:pt x="289" y="299"/>
                </a:lnTo>
                <a:lnTo>
                  <a:pt x="290" y="300"/>
                </a:lnTo>
                <a:lnTo>
                  <a:pt x="290" y="304"/>
                </a:lnTo>
                <a:lnTo>
                  <a:pt x="291" y="306"/>
                </a:lnTo>
                <a:lnTo>
                  <a:pt x="292" y="307"/>
                </a:lnTo>
                <a:lnTo>
                  <a:pt x="293" y="313"/>
                </a:lnTo>
                <a:lnTo>
                  <a:pt x="295" y="314"/>
                </a:lnTo>
                <a:lnTo>
                  <a:pt x="295" y="315"/>
                </a:lnTo>
                <a:lnTo>
                  <a:pt x="295" y="316"/>
                </a:lnTo>
                <a:lnTo>
                  <a:pt x="293" y="316"/>
                </a:lnTo>
                <a:lnTo>
                  <a:pt x="293" y="317"/>
                </a:lnTo>
                <a:lnTo>
                  <a:pt x="292" y="317"/>
                </a:lnTo>
                <a:lnTo>
                  <a:pt x="291" y="317"/>
                </a:lnTo>
                <a:lnTo>
                  <a:pt x="291" y="318"/>
                </a:lnTo>
                <a:lnTo>
                  <a:pt x="290" y="318"/>
                </a:lnTo>
                <a:lnTo>
                  <a:pt x="290" y="320"/>
                </a:lnTo>
                <a:lnTo>
                  <a:pt x="290" y="321"/>
                </a:lnTo>
                <a:lnTo>
                  <a:pt x="289" y="321"/>
                </a:lnTo>
                <a:lnTo>
                  <a:pt x="288" y="322"/>
                </a:lnTo>
                <a:lnTo>
                  <a:pt x="288" y="323"/>
                </a:lnTo>
                <a:lnTo>
                  <a:pt x="288" y="324"/>
                </a:lnTo>
                <a:lnTo>
                  <a:pt x="289" y="331"/>
                </a:lnTo>
                <a:lnTo>
                  <a:pt x="289" y="333"/>
                </a:lnTo>
                <a:lnTo>
                  <a:pt x="289" y="335"/>
                </a:lnTo>
                <a:lnTo>
                  <a:pt x="289" y="337"/>
                </a:lnTo>
                <a:lnTo>
                  <a:pt x="289" y="338"/>
                </a:lnTo>
                <a:lnTo>
                  <a:pt x="289" y="339"/>
                </a:lnTo>
                <a:lnTo>
                  <a:pt x="289" y="341"/>
                </a:lnTo>
                <a:lnTo>
                  <a:pt x="289" y="344"/>
                </a:lnTo>
                <a:lnTo>
                  <a:pt x="292" y="355"/>
                </a:lnTo>
                <a:lnTo>
                  <a:pt x="291" y="356"/>
                </a:lnTo>
                <a:lnTo>
                  <a:pt x="290" y="356"/>
                </a:lnTo>
                <a:lnTo>
                  <a:pt x="289" y="356"/>
                </a:lnTo>
                <a:lnTo>
                  <a:pt x="288" y="356"/>
                </a:lnTo>
                <a:lnTo>
                  <a:pt x="287" y="357"/>
                </a:lnTo>
                <a:lnTo>
                  <a:pt x="286" y="357"/>
                </a:lnTo>
                <a:lnTo>
                  <a:pt x="286" y="358"/>
                </a:lnTo>
                <a:lnTo>
                  <a:pt x="284" y="358"/>
                </a:lnTo>
                <a:lnTo>
                  <a:pt x="284" y="359"/>
                </a:lnTo>
                <a:lnTo>
                  <a:pt x="283" y="359"/>
                </a:lnTo>
                <a:lnTo>
                  <a:pt x="282" y="360"/>
                </a:lnTo>
                <a:lnTo>
                  <a:pt x="281" y="360"/>
                </a:lnTo>
                <a:lnTo>
                  <a:pt x="281" y="362"/>
                </a:lnTo>
                <a:lnTo>
                  <a:pt x="280" y="363"/>
                </a:lnTo>
                <a:lnTo>
                  <a:pt x="279" y="363"/>
                </a:lnTo>
                <a:lnTo>
                  <a:pt x="279" y="364"/>
                </a:lnTo>
                <a:lnTo>
                  <a:pt x="278" y="365"/>
                </a:lnTo>
                <a:lnTo>
                  <a:pt x="278" y="366"/>
                </a:lnTo>
                <a:lnTo>
                  <a:pt x="276" y="366"/>
                </a:lnTo>
                <a:lnTo>
                  <a:pt x="276" y="367"/>
                </a:lnTo>
                <a:lnTo>
                  <a:pt x="275" y="367"/>
                </a:lnTo>
                <a:lnTo>
                  <a:pt x="275" y="368"/>
                </a:lnTo>
                <a:lnTo>
                  <a:pt x="274" y="369"/>
                </a:lnTo>
                <a:lnTo>
                  <a:pt x="274" y="371"/>
                </a:lnTo>
                <a:lnTo>
                  <a:pt x="273" y="371"/>
                </a:lnTo>
                <a:lnTo>
                  <a:pt x="273" y="372"/>
                </a:lnTo>
                <a:lnTo>
                  <a:pt x="272" y="373"/>
                </a:lnTo>
                <a:lnTo>
                  <a:pt x="271" y="368"/>
                </a:lnTo>
                <a:lnTo>
                  <a:pt x="271" y="367"/>
                </a:lnTo>
                <a:lnTo>
                  <a:pt x="270" y="367"/>
                </a:lnTo>
                <a:lnTo>
                  <a:pt x="266" y="368"/>
                </a:lnTo>
                <a:lnTo>
                  <a:pt x="265" y="368"/>
                </a:lnTo>
                <a:lnTo>
                  <a:pt x="271" y="375"/>
                </a:lnTo>
                <a:lnTo>
                  <a:pt x="312" y="415"/>
                </a:lnTo>
                <a:lnTo>
                  <a:pt x="314" y="418"/>
                </a:lnTo>
                <a:lnTo>
                  <a:pt x="319" y="424"/>
                </a:lnTo>
                <a:lnTo>
                  <a:pt x="321" y="425"/>
                </a:lnTo>
                <a:lnTo>
                  <a:pt x="322" y="426"/>
                </a:lnTo>
                <a:lnTo>
                  <a:pt x="323" y="427"/>
                </a:lnTo>
                <a:lnTo>
                  <a:pt x="324" y="427"/>
                </a:lnTo>
                <a:lnTo>
                  <a:pt x="324" y="429"/>
                </a:lnTo>
                <a:lnTo>
                  <a:pt x="325" y="430"/>
                </a:lnTo>
                <a:lnTo>
                  <a:pt x="325" y="431"/>
                </a:lnTo>
                <a:lnTo>
                  <a:pt x="326" y="432"/>
                </a:lnTo>
                <a:lnTo>
                  <a:pt x="326" y="433"/>
                </a:lnTo>
                <a:lnTo>
                  <a:pt x="327" y="434"/>
                </a:lnTo>
                <a:lnTo>
                  <a:pt x="327" y="435"/>
                </a:lnTo>
                <a:lnTo>
                  <a:pt x="329" y="438"/>
                </a:lnTo>
                <a:lnTo>
                  <a:pt x="329" y="440"/>
                </a:lnTo>
                <a:lnTo>
                  <a:pt x="330" y="441"/>
                </a:lnTo>
                <a:lnTo>
                  <a:pt x="331" y="441"/>
                </a:lnTo>
                <a:lnTo>
                  <a:pt x="334" y="441"/>
                </a:lnTo>
                <a:lnTo>
                  <a:pt x="335" y="439"/>
                </a:lnTo>
                <a:lnTo>
                  <a:pt x="334" y="435"/>
                </a:lnTo>
                <a:lnTo>
                  <a:pt x="333" y="432"/>
                </a:lnTo>
                <a:lnTo>
                  <a:pt x="333" y="431"/>
                </a:lnTo>
                <a:lnTo>
                  <a:pt x="332" y="430"/>
                </a:lnTo>
                <a:lnTo>
                  <a:pt x="332" y="429"/>
                </a:lnTo>
                <a:lnTo>
                  <a:pt x="330" y="422"/>
                </a:lnTo>
                <a:lnTo>
                  <a:pt x="330" y="421"/>
                </a:lnTo>
                <a:lnTo>
                  <a:pt x="329" y="419"/>
                </a:lnTo>
                <a:lnTo>
                  <a:pt x="329" y="418"/>
                </a:lnTo>
                <a:lnTo>
                  <a:pt x="330" y="418"/>
                </a:lnTo>
                <a:lnTo>
                  <a:pt x="333" y="419"/>
                </a:lnTo>
                <a:lnTo>
                  <a:pt x="333" y="421"/>
                </a:lnTo>
                <a:lnTo>
                  <a:pt x="334" y="423"/>
                </a:lnTo>
                <a:lnTo>
                  <a:pt x="336" y="422"/>
                </a:lnTo>
                <a:lnTo>
                  <a:pt x="338" y="423"/>
                </a:lnTo>
                <a:lnTo>
                  <a:pt x="340" y="423"/>
                </a:lnTo>
                <a:lnTo>
                  <a:pt x="339" y="421"/>
                </a:lnTo>
                <a:lnTo>
                  <a:pt x="343" y="421"/>
                </a:lnTo>
                <a:lnTo>
                  <a:pt x="343" y="419"/>
                </a:lnTo>
                <a:lnTo>
                  <a:pt x="344" y="417"/>
                </a:lnTo>
                <a:lnTo>
                  <a:pt x="345" y="415"/>
                </a:lnTo>
                <a:lnTo>
                  <a:pt x="347" y="416"/>
                </a:lnTo>
                <a:lnTo>
                  <a:pt x="348" y="413"/>
                </a:lnTo>
                <a:lnTo>
                  <a:pt x="349" y="413"/>
                </a:lnTo>
                <a:lnTo>
                  <a:pt x="351" y="414"/>
                </a:lnTo>
                <a:lnTo>
                  <a:pt x="349" y="417"/>
                </a:lnTo>
                <a:lnTo>
                  <a:pt x="350" y="418"/>
                </a:lnTo>
                <a:lnTo>
                  <a:pt x="352" y="415"/>
                </a:lnTo>
                <a:lnTo>
                  <a:pt x="353" y="415"/>
                </a:lnTo>
                <a:lnTo>
                  <a:pt x="352" y="419"/>
                </a:lnTo>
                <a:lnTo>
                  <a:pt x="353" y="419"/>
                </a:lnTo>
                <a:lnTo>
                  <a:pt x="355" y="416"/>
                </a:lnTo>
                <a:lnTo>
                  <a:pt x="358" y="417"/>
                </a:lnTo>
                <a:lnTo>
                  <a:pt x="360" y="418"/>
                </a:lnTo>
                <a:lnTo>
                  <a:pt x="362" y="421"/>
                </a:lnTo>
                <a:lnTo>
                  <a:pt x="365" y="422"/>
                </a:lnTo>
                <a:lnTo>
                  <a:pt x="364" y="424"/>
                </a:lnTo>
                <a:lnTo>
                  <a:pt x="364" y="425"/>
                </a:lnTo>
                <a:lnTo>
                  <a:pt x="365" y="425"/>
                </a:lnTo>
                <a:lnTo>
                  <a:pt x="366" y="425"/>
                </a:lnTo>
                <a:lnTo>
                  <a:pt x="362" y="432"/>
                </a:lnTo>
                <a:lnTo>
                  <a:pt x="366" y="431"/>
                </a:lnTo>
                <a:lnTo>
                  <a:pt x="370" y="433"/>
                </a:lnTo>
                <a:lnTo>
                  <a:pt x="373" y="436"/>
                </a:lnTo>
                <a:lnTo>
                  <a:pt x="374" y="438"/>
                </a:lnTo>
                <a:lnTo>
                  <a:pt x="375" y="438"/>
                </a:lnTo>
                <a:lnTo>
                  <a:pt x="375" y="439"/>
                </a:lnTo>
                <a:lnTo>
                  <a:pt x="374" y="439"/>
                </a:lnTo>
                <a:lnTo>
                  <a:pt x="374" y="440"/>
                </a:lnTo>
                <a:lnTo>
                  <a:pt x="374" y="443"/>
                </a:lnTo>
                <a:lnTo>
                  <a:pt x="374" y="449"/>
                </a:lnTo>
                <a:lnTo>
                  <a:pt x="367" y="450"/>
                </a:lnTo>
                <a:lnTo>
                  <a:pt x="366" y="450"/>
                </a:lnTo>
                <a:lnTo>
                  <a:pt x="366" y="451"/>
                </a:lnTo>
                <a:lnTo>
                  <a:pt x="366" y="456"/>
                </a:lnTo>
                <a:lnTo>
                  <a:pt x="366" y="460"/>
                </a:lnTo>
                <a:lnTo>
                  <a:pt x="366" y="461"/>
                </a:lnTo>
                <a:lnTo>
                  <a:pt x="366" y="471"/>
                </a:lnTo>
                <a:lnTo>
                  <a:pt x="364" y="468"/>
                </a:lnTo>
                <a:lnTo>
                  <a:pt x="364" y="475"/>
                </a:lnTo>
                <a:lnTo>
                  <a:pt x="365" y="474"/>
                </a:lnTo>
                <a:lnTo>
                  <a:pt x="365" y="479"/>
                </a:lnTo>
                <a:lnTo>
                  <a:pt x="365" y="480"/>
                </a:lnTo>
                <a:lnTo>
                  <a:pt x="366" y="480"/>
                </a:lnTo>
                <a:lnTo>
                  <a:pt x="367" y="481"/>
                </a:lnTo>
                <a:lnTo>
                  <a:pt x="367" y="482"/>
                </a:lnTo>
                <a:lnTo>
                  <a:pt x="368" y="482"/>
                </a:lnTo>
                <a:lnTo>
                  <a:pt x="368" y="481"/>
                </a:lnTo>
                <a:lnTo>
                  <a:pt x="369" y="481"/>
                </a:lnTo>
                <a:lnTo>
                  <a:pt x="369" y="482"/>
                </a:lnTo>
                <a:lnTo>
                  <a:pt x="370" y="482"/>
                </a:lnTo>
                <a:lnTo>
                  <a:pt x="370" y="483"/>
                </a:lnTo>
                <a:lnTo>
                  <a:pt x="372" y="483"/>
                </a:lnTo>
                <a:lnTo>
                  <a:pt x="372" y="482"/>
                </a:lnTo>
                <a:lnTo>
                  <a:pt x="373" y="481"/>
                </a:lnTo>
                <a:lnTo>
                  <a:pt x="373" y="482"/>
                </a:lnTo>
                <a:lnTo>
                  <a:pt x="374" y="482"/>
                </a:lnTo>
                <a:lnTo>
                  <a:pt x="374" y="483"/>
                </a:lnTo>
                <a:lnTo>
                  <a:pt x="375" y="483"/>
                </a:lnTo>
                <a:lnTo>
                  <a:pt x="375" y="482"/>
                </a:lnTo>
                <a:lnTo>
                  <a:pt x="376" y="482"/>
                </a:lnTo>
                <a:lnTo>
                  <a:pt x="377" y="482"/>
                </a:lnTo>
                <a:lnTo>
                  <a:pt x="378" y="482"/>
                </a:lnTo>
                <a:lnTo>
                  <a:pt x="378" y="481"/>
                </a:lnTo>
                <a:lnTo>
                  <a:pt x="379" y="481"/>
                </a:lnTo>
                <a:lnTo>
                  <a:pt x="379" y="480"/>
                </a:lnTo>
                <a:lnTo>
                  <a:pt x="381" y="480"/>
                </a:lnTo>
                <a:lnTo>
                  <a:pt x="381" y="479"/>
                </a:lnTo>
                <a:lnTo>
                  <a:pt x="382" y="479"/>
                </a:lnTo>
                <a:lnTo>
                  <a:pt x="382" y="480"/>
                </a:lnTo>
                <a:lnTo>
                  <a:pt x="383" y="480"/>
                </a:lnTo>
                <a:lnTo>
                  <a:pt x="383" y="481"/>
                </a:lnTo>
                <a:lnTo>
                  <a:pt x="384" y="481"/>
                </a:lnTo>
                <a:lnTo>
                  <a:pt x="384" y="482"/>
                </a:lnTo>
                <a:lnTo>
                  <a:pt x="384" y="483"/>
                </a:lnTo>
                <a:lnTo>
                  <a:pt x="385" y="483"/>
                </a:lnTo>
                <a:lnTo>
                  <a:pt x="385" y="482"/>
                </a:lnTo>
                <a:lnTo>
                  <a:pt x="386" y="482"/>
                </a:lnTo>
                <a:lnTo>
                  <a:pt x="386" y="483"/>
                </a:lnTo>
                <a:lnTo>
                  <a:pt x="394" y="483"/>
                </a:lnTo>
                <a:lnTo>
                  <a:pt x="394" y="482"/>
                </a:lnTo>
                <a:lnTo>
                  <a:pt x="394" y="479"/>
                </a:lnTo>
                <a:lnTo>
                  <a:pt x="394" y="477"/>
                </a:lnTo>
                <a:lnTo>
                  <a:pt x="394" y="476"/>
                </a:lnTo>
                <a:lnTo>
                  <a:pt x="394" y="474"/>
                </a:lnTo>
                <a:lnTo>
                  <a:pt x="394" y="473"/>
                </a:lnTo>
                <a:lnTo>
                  <a:pt x="394" y="472"/>
                </a:lnTo>
                <a:lnTo>
                  <a:pt x="394" y="469"/>
                </a:lnTo>
                <a:lnTo>
                  <a:pt x="387" y="469"/>
                </a:lnTo>
                <a:lnTo>
                  <a:pt x="386" y="469"/>
                </a:lnTo>
                <a:lnTo>
                  <a:pt x="385" y="469"/>
                </a:lnTo>
                <a:lnTo>
                  <a:pt x="384" y="469"/>
                </a:lnTo>
                <a:lnTo>
                  <a:pt x="384" y="468"/>
                </a:lnTo>
                <a:lnTo>
                  <a:pt x="384" y="467"/>
                </a:lnTo>
                <a:lnTo>
                  <a:pt x="385" y="467"/>
                </a:lnTo>
                <a:lnTo>
                  <a:pt x="385" y="466"/>
                </a:lnTo>
                <a:lnTo>
                  <a:pt x="381" y="463"/>
                </a:lnTo>
                <a:lnTo>
                  <a:pt x="381" y="461"/>
                </a:lnTo>
                <a:lnTo>
                  <a:pt x="382" y="460"/>
                </a:lnTo>
                <a:lnTo>
                  <a:pt x="382" y="459"/>
                </a:lnTo>
                <a:lnTo>
                  <a:pt x="382" y="458"/>
                </a:lnTo>
                <a:lnTo>
                  <a:pt x="382" y="457"/>
                </a:lnTo>
                <a:lnTo>
                  <a:pt x="381" y="456"/>
                </a:lnTo>
                <a:lnTo>
                  <a:pt x="381" y="455"/>
                </a:lnTo>
                <a:lnTo>
                  <a:pt x="379" y="454"/>
                </a:lnTo>
                <a:lnTo>
                  <a:pt x="381" y="452"/>
                </a:lnTo>
                <a:lnTo>
                  <a:pt x="382" y="452"/>
                </a:lnTo>
                <a:lnTo>
                  <a:pt x="382" y="451"/>
                </a:lnTo>
                <a:lnTo>
                  <a:pt x="383" y="451"/>
                </a:lnTo>
                <a:lnTo>
                  <a:pt x="382" y="451"/>
                </a:lnTo>
                <a:lnTo>
                  <a:pt x="383" y="450"/>
                </a:lnTo>
                <a:lnTo>
                  <a:pt x="384" y="450"/>
                </a:lnTo>
                <a:lnTo>
                  <a:pt x="384" y="449"/>
                </a:lnTo>
                <a:lnTo>
                  <a:pt x="382" y="449"/>
                </a:lnTo>
                <a:lnTo>
                  <a:pt x="381" y="449"/>
                </a:lnTo>
                <a:lnTo>
                  <a:pt x="384" y="443"/>
                </a:lnTo>
                <a:lnTo>
                  <a:pt x="385" y="440"/>
                </a:lnTo>
                <a:lnTo>
                  <a:pt x="386" y="439"/>
                </a:lnTo>
                <a:lnTo>
                  <a:pt x="386" y="436"/>
                </a:lnTo>
                <a:lnTo>
                  <a:pt x="388" y="434"/>
                </a:lnTo>
                <a:lnTo>
                  <a:pt x="388" y="433"/>
                </a:lnTo>
                <a:lnTo>
                  <a:pt x="400" y="442"/>
                </a:lnTo>
                <a:lnTo>
                  <a:pt x="401" y="440"/>
                </a:lnTo>
                <a:lnTo>
                  <a:pt x="404" y="435"/>
                </a:lnTo>
                <a:lnTo>
                  <a:pt x="404" y="433"/>
                </a:lnTo>
                <a:lnTo>
                  <a:pt x="404" y="432"/>
                </a:lnTo>
                <a:lnTo>
                  <a:pt x="404" y="431"/>
                </a:lnTo>
                <a:lnTo>
                  <a:pt x="403" y="431"/>
                </a:lnTo>
                <a:lnTo>
                  <a:pt x="401" y="430"/>
                </a:lnTo>
                <a:lnTo>
                  <a:pt x="402" y="430"/>
                </a:lnTo>
                <a:lnTo>
                  <a:pt x="403" y="427"/>
                </a:lnTo>
                <a:lnTo>
                  <a:pt x="404" y="429"/>
                </a:lnTo>
                <a:lnTo>
                  <a:pt x="405" y="426"/>
                </a:lnTo>
                <a:lnTo>
                  <a:pt x="405" y="425"/>
                </a:lnTo>
                <a:lnTo>
                  <a:pt x="407" y="424"/>
                </a:lnTo>
                <a:lnTo>
                  <a:pt x="407" y="423"/>
                </a:lnTo>
                <a:lnTo>
                  <a:pt x="408" y="423"/>
                </a:lnTo>
                <a:lnTo>
                  <a:pt x="407" y="422"/>
                </a:lnTo>
                <a:lnTo>
                  <a:pt x="407" y="421"/>
                </a:lnTo>
                <a:lnTo>
                  <a:pt x="409" y="421"/>
                </a:lnTo>
                <a:lnTo>
                  <a:pt x="410" y="421"/>
                </a:lnTo>
                <a:lnTo>
                  <a:pt x="410" y="423"/>
                </a:lnTo>
                <a:lnTo>
                  <a:pt x="411" y="423"/>
                </a:lnTo>
                <a:lnTo>
                  <a:pt x="413" y="425"/>
                </a:lnTo>
                <a:lnTo>
                  <a:pt x="410" y="426"/>
                </a:lnTo>
                <a:lnTo>
                  <a:pt x="412" y="430"/>
                </a:lnTo>
                <a:lnTo>
                  <a:pt x="415" y="434"/>
                </a:lnTo>
                <a:lnTo>
                  <a:pt x="419" y="432"/>
                </a:lnTo>
                <a:lnTo>
                  <a:pt x="417" y="430"/>
                </a:lnTo>
                <a:lnTo>
                  <a:pt x="417" y="429"/>
                </a:lnTo>
                <a:lnTo>
                  <a:pt x="417" y="427"/>
                </a:lnTo>
                <a:lnTo>
                  <a:pt x="415" y="427"/>
                </a:lnTo>
                <a:lnTo>
                  <a:pt x="415" y="426"/>
                </a:lnTo>
                <a:lnTo>
                  <a:pt x="415" y="425"/>
                </a:lnTo>
                <a:lnTo>
                  <a:pt x="415" y="424"/>
                </a:lnTo>
                <a:lnTo>
                  <a:pt x="415" y="423"/>
                </a:lnTo>
                <a:lnTo>
                  <a:pt x="415" y="421"/>
                </a:lnTo>
                <a:lnTo>
                  <a:pt x="415" y="419"/>
                </a:lnTo>
                <a:lnTo>
                  <a:pt x="417" y="419"/>
                </a:lnTo>
                <a:lnTo>
                  <a:pt x="418" y="419"/>
                </a:lnTo>
                <a:lnTo>
                  <a:pt x="417" y="422"/>
                </a:lnTo>
                <a:lnTo>
                  <a:pt x="417" y="423"/>
                </a:lnTo>
                <a:lnTo>
                  <a:pt x="419" y="422"/>
                </a:lnTo>
                <a:lnTo>
                  <a:pt x="421" y="422"/>
                </a:lnTo>
                <a:lnTo>
                  <a:pt x="422" y="422"/>
                </a:lnTo>
                <a:lnTo>
                  <a:pt x="424" y="422"/>
                </a:lnTo>
                <a:lnTo>
                  <a:pt x="425" y="421"/>
                </a:lnTo>
                <a:lnTo>
                  <a:pt x="428" y="418"/>
                </a:lnTo>
                <a:lnTo>
                  <a:pt x="429" y="417"/>
                </a:lnTo>
                <a:lnTo>
                  <a:pt x="430" y="416"/>
                </a:lnTo>
                <a:lnTo>
                  <a:pt x="431" y="416"/>
                </a:lnTo>
                <a:lnTo>
                  <a:pt x="433" y="415"/>
                </a:lnTo>
                <a:lnTo>
                  <a:pt x="434" y="414"/>
                </a:lnTo>
                <a:lnTo>
                  <a:pt x="435" y="413"/>
                </a:lnTo>
                <a:lnTo>
                  <a:pt x="437" y="414"/>
                </a:lnTo>
                <a:lnTo>
                  <a:pt x="439" y="415"/>
                </a:lnTo>
                <a:lnTo>
                  <a:pt x="442" y="416"/>
                </a:lnTo>
                <a:lnTo>
                  <a:pt x="442" y="417"/>
                </a:lnTo>
                <a:lnTo>
                  <a:pt x="441" y="417"/>
                </a:lnTo>
                <a:lnTo>
                  <a:pt x="441" y="423"/>
                </a:lnTo>
                <a:lnTo>
                  <a:pt x="441" y="426"/>
                </a:lnTo>
                <a:lnTo>
                  <a:pt x="437" y="426"/>
                </a:lnTo>
                <a:lnTo>
                  <a:pt x="433" y="426"/>
                </a:lnTo>
                <a:lnTo>
                  <a:pt x="434" y="427"/>
                </a:lnTo>
                <a:lnTo>
                  <a:pt x="435" y="430"/>
                </a:lnTo>
                <a:lnTo>
                  <a:pt x="439" y="436"/>
                </a:lnTo>
                <a:lnTo>
                  <a:pt x="439" y="438"/>
                </a:lnTo>
                <a:lnTo>
                  <a:pt x="442" y="441"/>
                </a:lnTo>
                <a:lnTo>
                  <a:pt x="442" y="442"/>
                </a:lnTo>
                <a:lnTo>
                  <a:pt x="442" y="443"/>
                </a:lnTo>
                <a:lnTo>
                  <a:pt x="442" y="444"/>
                </a:lnTo>
                <a:lnTo>
                  <a:pt x="443" y="444"/>
                </a:lnTo>
                <a:lnTo>
                  <a:pt x="444" y="447"/>
                </a:lnTo>
                <a:lnTo>
                  <a:pt x="444" y="448"/>
                </a:lnTo>
                <a:lnTo>
                  <a:pt x="445" y="448"/>
                </a:lnTo>
                <a:lnTo>
                  <a:pt x="446" y="447"/>
                </a:lnTo>
                <a:lnTo>
                  <a:pt x="447" y="446"/>
                </a:lnTo>
                <a:lnTo>
                  <a:pt x="448" y="444"/>
                </a:lnTo>
                <a:lnTo>
                  <a:pt x="450" y="443"/>
                </a:lnTo>
                <a:lnTo>
                  <a:pt x="452" y="442"/>
                </a:lnTo>
                <a:lnTo>
                  <a:pt x="453" y="441"/>
                </a:lnTo>
                <a:lnTo>
                  <a:pt x="454" y="440"/>
                </a:lnTo>
                <a:lnTo>
                  <a:pt x="461" y="446"/>
                </a:lnTo>
                <a:lnTo>
                  <a:pt x="462" y="447"/>
                </a:lnTo>
                <a:lnTo>
                  <a:pt x="462" y="449"/>
                </a:lnTo>
                <a:lnTo>
                  <a:pt x="463" y="454"/>
                </a:lnTo>
                <a:lnTo>
                  <a:pt x="462" y="456"/>
                </a:lnTo>
                <a:lnTo>
                  <a:pt x="462" y="457"/>
                </a:lnTo>
                <a:lnTo>
                  <a:pt x="455" y="466"/>
                </a:lnTo>
                <a:lnTo>
                  <a:pt x="456" y="466"/>
                </a:lnTo>
                <a:lnTo>
                  <a:pt x="457" y="466"/>
                </a:lnTo>
                <a:lnTo>
                  <a:pt x="460" y="467"/>
                </a:lnTo>
                <a:lnTo>
                  <a:pt x="462" y="467"/>
                </a:lnTo>
                <a:lnTo>
                  <a:pt x="464" y="467"/>
                </a:lnTo>
                <a:lnTo>
                  <a:pt x="464" y="465"/>
                </a:lnTo>
                <a:lnTo>
                  <a:pt x="465" y="461"/>
                </a:lnTo>
                <a:lnTo>
                  <a:pt x="467" y="461"/>
                </a:lnTo>
                <a:lnTo>
                  <a:pt x="468" y="463"/>
                </a:lnTo>
                <a:lnTo>
                  <a:pt x="468" y="461"/>
                </a:lnTo>
                <a:lnTo>
                  <a:pt x="469" y="461"/>
                </a:lnTo>
                <a:lnTo>
                  <a:pt x="470" y="463"/>
                </a:lnTo>
                <a:lnTo>
                  <a:pt x="471" y="463"/>
                </a:lnTo>
                <a:lnTo>
                  <a:pt x="472" y="464"/>
                </a:lnTo>
                <a:lnTo>
                  <a:pt x="476" y="465"/>
                </a:lnTo>
                <a:lnTo>
                  <a:pt x="477" y="464"/>
                </a:lnTo>
                <a:lnTo>
                  <a:pt x="479" y="463"/>
                </a:lnTo>
                <a:lnTo>
                  <a:pt x="480" y="461"/>
                </a:lnTo>
                <a:lnTo>
                  <a:pt x="482" y="463"/>
                </a:lnTo>
                <a:lnTo>
                  <a:pt x="484" y="463"/>
                </a:lnTo>
                <a:lnTo>
                  <a:pt x="485" y="464"/>
                </a:lnTo>
                <a:lnTo>
                  <a:pt x="486" y="464"/>
                </a:lnTo>
                <a:lnTo>
                  <a:pt x="487" y="465"/>
                </a:lnTo>
                <a:lnTo>
                  <a:pt x="489" y="466"/>
                </a:lnTo>
                <a:lnTo>
                  <a:pt x="490" y="467"/>
                </a:lnTo>
                <a:lnTo>
                  <a:pt x="490" y="468"/>
                </a:lnTo>
                <a:lnTo>
                  <a:pt x="491" y="469"/>
                </a:lnTo>
                <a:lnTo>
                  <a:pt x="491" y="471"/>
                </a:lnTo>
                <a:lnTo>
                  <a:pt x="493" y="474"/>
                </a:lnTo>
                <a:lnTo>
                  <a:pt x="493" y="475"/>
                </a:lnTo>
                <a:lnTo>
                  <a:pt x="494" y="476"/>
                </a:lnTo>
                <a:lnTo>
                  <a:pt x="494" y="477"/>
                </a:lnTo>
                <a:lnTo>
                  <a:pt x="495" y="479"/>
                </a:lnTo>
                <a:lnTo>
                  <a:pt x="494" y="480"/>
                </a:lnTo>
                <a:lnTo>
                  <a:pt x="493" y="480"/>
                </a:lnTo>
                <a:lnTo>
                  <a:pt x="491" y="481"/>
                </a:lnTo>
                <a:lnTo>
                  <a:pt x="490" y="482"/>
                </a:lnTo>
                <a:lnTo>
                  <a:pt x="490" y="483"/>
                </a:lnTo>
                <a:lnTo>
                  <a:pt x="491" y="484"/>
                </a:lnTo>
                <a:lnTo>
                  <a:pt x="491" y="485"/>
                </a:lnTo>
                <a:lnTo>
                  <a:pt x="491" y="486"/>
                </a:lnTo>
                <a:lnTo>
                  <a:pt x="491" y="488"/>
                </a:lnTo>
                <a:lnTo>
                  <a:pt x="491" y="489"/>
                </a:lnTo>
                <a:lnTo>
                  <a:pt x="491" y="490"/>
                </a:lnTo>
                <a:lnTo>
                  <a:pt x="491" y="491"/>
                </a:lnTo>
                <a:lnTo>
                  <a:pt x="491" y="494"/>
                </a:lnTo>
                <a:lnTo>
                  <a:pt x="493" y="494"/>
                </a:lnTo>
                <a:lnTo>
                  <a:pt x="495" y="493"/>
                </a:lnTo>
                <a:lnTo>
                  <a:pt x="494" y="499"/>
                </a:lnTo>
                <a:lnTo>
                  <a:pt x="494" y="500"/>
                </a:lnTo>
                <a:lnTo>
                  <a:pt x="494" y="507"/>
                </a:lnTo>
                <a:lnTo>
                  <a:pt x="494" y="506"/>
                </a:lnTo>
                <a:lnTo>
                  <a:pt x="493" y="505"/>
                </a:lnTo>
                <a:lnTo>
                  <a:pt x="491" y="505"/>
                </a:lnTo>
                <a:lnTo>
                  <a:pt x="490" y="505"/>
                </a:lnTo>
                <a:lnTo>
                  <a:pt x="489" y="505"/>
                </a:lnTo>
                <a:lnTo>
                  <a:pt x="489" y="503"/>
                </a:lnTo>
                <a:lnTo>
                  <a:pt x="488" y="503"/>
                </a:lnTo>
                <a:lnTo>
                  <a:pt x="488" y="502"/>
                </a:lnTo>
                <a:lnTo>
                  <a:pt x="487" y="501"/>
                </a:lnTo>
                <a:lnTo>
                  <a:pt x="487" y="500"/>
                </a:lnTo>
                <a:lnTo>
                  <a:pt x="488" y="500"/>
                </a:lnTo>
                <a:lnTo>
                  <a:pt x="488" y="499"/>
                </a:lnTo>
                <a:lnTo>
                  <a:pt x="488" y="498"/>
                </a:lnTo>
                <a:lnTo>
                  <a:pt x="487" y="498"/>
                </a:lnTo>
                <a:lnTo>
                  <a:pt x="487" y="497"/>
                </a:lnTo>
                <a:lnTo>
                  <a:pt x="486" y="497"/>
                </a:lnTo>
                <a:lnTo>
                  <a:pt x="485" y="497"/>
                </a:lnTo>
                <a:lnTo>
                  <a:pt x="485" y="496"/>
                </a:lnTo>
                <a:lnTo>
                  <a:pt x="484" y="496"/>
                </a:lnTo>
                <a:lnTo>
                  <a:pt x="482" y="496"/>
                </a:lnTo>
                <a:lnTo>
                  <a:pt x="481" y="496"/>
                </a:lnTo>
                <a:lnTo>
                  <a:pt x="480" y="496"/>
                </a:lnTo>
                <a:lnTo>
                  <a:pt x="480" y="494"/>
                </a:lnTo>
                <a:lnTo>
                  <a:pt x="478" y="494"/>
                </a:lnTo>
                <a:lnTo>
                  <a:pt x="477" y="494"/>
                </a:lnTo>
                <a:lnTo>
                  <a:pt x="477" y="492"/>
                </a:lnTo>
                <a:lnTo>
                  <a:pt x="473" y="490"/>
                </a:lnTo>
                <a:lnTo>
                  <a:pt x="469" y="485"/>
                </a:lnTo>
                <a:lnTo>
                  <a:pt x="473" y="483"/>
                </a:lnTo>
                <a:lnTo>
                  <a:pt x="473" y="482"/>
                </a:lnTo>
                <a:lnTo>
                  <a:pt x="471" y="482"/>
                </a:lnTo>
                <a:lnTo>
                  <a:pt x="470" y="482"/>
                </a:lnTo>
                <a:lnTo>
                  <a:pt x="472" y="481"/>
                </a:lnTo>
                <a:lnTo>
                  <a:pt x="472" y="480"/>
                </a:lnTo>
                <a:lnTo>
                  <a:pt x="469" y="476"/>
                </a:lnTo>
                <a:lnTo>
                  <a:pt x="468" y="475"/>
                </a:lnTo>
                <a:lnTo>
                  <a:pt x="467" y="476"/>
                </a:lnTo>
                <a:lnTo>
                  <a:pt x="465" y="475"/>
                </a:lnTo>
                <a:lnTo>
                  <a:pt x="464" y="474"/>
                </a:lnTo>
                <a:lnTo>
                  <a:pt x="463" y="476"/>
                </a:lnTo>
                <a:lnTo>
                  <a:pt x="462" y="479"/>
                </a:lnTo>
                <a:lnTo>
                  <a:pt x="462" y="480"/>
                </a:lnTo>
                <a:lnTo>
                  <a:pt x="462" y="481"/>
                </a:lnTo>
                <a:lnTo>
                  <a:pt x="461" y="485"/>
                </a:lnTo>
                <a:lnTo>
                  <a:pt x="462" y="486"/>
                </a:lnTo>
                <a:lnTo>
                  <a:pt x="463" y="488"/>
                </a:lnTo>
                <a:lnTo>
                  <a:pt x="464" y="488"/>
                </a:lnTo>
                <a:lnTo>
                  <a:pt x="464" y="489"/>
                </a:lnTo>
                <a:lnTo>
                  <a:pt x="465" y="490"/>
                </a:lnTo>
                <a:lnTo>
                  <a:pt x="463" y="490"/>
                </a:lnTo>
                <a:lnTo>
                  <a:pt x="459" y="489"/>
                </a:lnTo>
                <a:lnTo>
                  <a:pt x="459" y="492"/>
                </a:lnTo>
                <a:lnTo>
                  <a:pt x="460" y="493"/>
                </a:lnTo>
                <a:lnTo>
                  <a:pt x="460" y="496"/>
                </a:lnTo>
                <a:lnTo>
                  <a:pt x="459" y="506"/>
                </a:lnTo>
                <a:lnTo>
                  <a:pt x="462" y="509"/>
                </a:lnTo>
                <a:lnTo>
                  <a:pt x="463" y="508"/>
                </a:lnTo>
                <a:lnTo>
                  <a:pt x="463" y="507"/>
                </a:lnTo>
                <a:lnTo>
                  <a:pt x="465" y="508"/>
                </a:lnTo>
                <a:lnTo>
                  <a:pt x="467" y="508"/>
                </a:lnTo>
                <a:lnTo>
                  <a:pt x="467" y="509"/>
                </a:lnTo>
                <a:lnTo>
                  <a:pt x="465" y="511"/>
                </a:lnTo>
                <a:lnTo>
                  <a:pt x="467" y="511"/>
                </a:lnTo>
                <a:lnTo>
                  <a:pt x="468" y="511"/>
                </a:lnTo>
                <a:lnTo>
                  <a:pt x="468" y="513"/>
                </a:lnTo>
                <a:lnTo>
                  <a:pt x="469" y="511"/>
                </a:lnTo>
                <a:lnTo>
                  <a:pt x="470" y="511"/>
                </a:lnTo>
                <a:lnTo>
                  <a:pt x="471" y="507"/>
                </a:lnTo>
                <a:lnTo>
                  <a:pt x="472" y="505"/>
                </a:lnTo>
                <a:lnTo>
                  <a:pt x="474" y="506"/>
                </a:lnTo>
                <a:lnTo>
                  <a:pt x="474" y="505"/>
                </a:lnTo>
                <a:lnTo>
                  <a:pt x="476" y="505"/>
                </a:lnTo>
                <a:lnTo>
                  <a:pt x="477" y="505"/>
                </a:lnTo>
                <a:lnTo>
                  <a:pt x="477" y="503"/>
                </a:lnTo>
                <a:lnTo>
                  <a:pt x="478" y="503"/>
                </a:lnTo>
                <a:lnTo>
                  <a:pt x="479" y="503"/>
                </a:lnTo>
                <a:lnTo>
                  <a:pt x="479" y="505"/>
                </a:lnTo>
                <a:lnTo>
                  <a:pt x="478" y="507"/>
                </a:lnTo>
                <a:lnTo>
                  <a:pt x="479" y="507"/>
                </a:lnTo>
                <a:lnTo>
                  <a:pt x="481" y="507"/>
                </a:lnTo>
                <a:lnTo>
                  <a:pt x="484" y="506"/>
                </a:lnTo>
                <a:lnTo>
                  <a:pt x="485" y="509"/>
                </a:lnTo>
                <a:lnTo>
                  <a:pt x="484" y="509"/>
                </a:lnTo>
                <a:lnTo>
                  <a:pt x="477" y="509"/>
                </a:lnTo>
                <a:lnTo>
                  <a:pt x="477" y="511"/>
                </a:lnTo>
                <a:lnTo>
                  <a:pt x="477" y="514"/>
                </a:lnTo>
                <a:lnTo>
                  <a:pt x="479" y="514"/>
                </a:lnTo>
                <a:lnTo>
                  <a:pt x="482" y="519"/>
                </a:lnTo>
                <a:lnTo>
                  <a:pt x="490" y="515"/>
                </a:lnTo>
                <a:lnTo>
                  <a:pt x="494" y="513"/>
                </a:lnTo>
                <a:lnTo>
                  <a:pt x="494" y="515"/>
                </a:lnTo>
                <a:lnTo>
                  <a:pt x="495" y="514"/>
                </a:lnTo>
                <a:lnTo>
                  <a:pt x="497" y="511"/>
                </a:lnTo>
                <a:lnTo>
                  <a:pt x="503" y="505"/>
                </a:lnTo>
                <a:lnTo>
                  <a:pt x="506" y="500"/>
                </a:lnTo>
                <a:lnTo>
                  <a:pt x="504" y="498"/>
                </a:lnTo>
                <a:lnTo>
                  <a:pt x="503" y="496"/>
                </a:lnTo>
                <a:lnTo>
                  <a:pt x="502" y="496"/>
                </a:lnTo>
                <a:lnTo>
                  <a:pt x="503" y="493"/>
                </a:lnTo>
                <a:lnTo>
                  <a:pt x="504" y="492"/>
                </a:lnTo>
                <a:lnTo>
                  <a:pt x="512" y="493"/>
                </a:lnTo>
                <a:lnTo>
                  <a:pt x="513" y="493"/>
                </a:lnTo>
                <a:lnTo>
                  <a:pt x="514" y="494"/>
                </a:lnTo>
                <a:lnTo>
                  <a:pt x="515" y="494"/>
                </a:lnTo>
                <a:lnTo>
                  <a:pt x="515" y="496"/>
                </a:lnTo>
                <a:lnTo>
                  <a:pt x="516" y="497"/>
                </a:lnTo>
                <a:lnTo>
                  <a:pt x="520" y="499"/>
                </a:lnTo>
                <a:lnTo>
                  <a:pt x="522" y="501"/>
                </a:lnTo>
                <a:lnTo>
                  <a:pt x="524" y="502"/>
                </a:lnTo>
                <a:lnTo>
                  <a:pt x="528" y="506"/>
                </a:lnTo>
                <a:lnTo>
                  <a:pt x="529" y="507"/>
                </a:lnTo>
                <a:lnTo>
                  <a:pt x="530" y="508"/>
                </a:lnTo>
                <a:lnTo>
                  <a:pt x="531" y="508"/>
                </a:lnTo>
                <a:lnTo>
                  <a:pt x="534" y="510"/>
                </a:lnTo>
                <a:lnTo>
                  <a:pt x="538" y="514"/>
                </a:lnTo>
                <a:lnTo>
                  <a:pt x="539" y="515"/>
                </a:lnTo>
                <a:lnTo>
                  <a:pt x="540" y="516"/>
                </a:lnTo>
                <a:lnTo>
                  <a:pt x="541" y="515"/>
                </a:lnTo>
                <a:lnTo>
                  <a:pt x="549" y="510"/>
                </a:lnTo>
                <a:lnTo>
                  <a:pt x="549" y="516"/>
                </a:lnTo>
                <a:lnTo>
                  <a:pt x="549" y="517"/>
                </a:lnTo>
                <a:lnTo>
                  <a:pt x="550" y="519"/>
                </a:lnTo>
                <a:lnTo>
                  <a:pt x="550" y="521"/>
                </a:lnTo>
                <a:lnTo>
                  <a:pt x="550" y="522"/>
                </a:lnTo>
                <a:lnTo>
                  <a:pt x="555" y="523"/>
                </a:lnTo>
                <a:lnTo>
                  <a:pt x="554" y="525"/>
                </a:lnTo>
                <a:lnTo>
                  <a:pt x="564" y="528"/>
                </a:lnTo>
                <a:lnTo>
                  <a:pt x="564" y="527"/>
                </a:lnTo>
                <a:lnTo>
                  <a:pt x="563" y="526"/>
                </a:lnTo>
                <a:lnTo>
                  <a:pt x="563" y="525"/>
                </a:lnTo>
                <a:lnTo>
                  <a:pt x="563" y="524"/>
                </a:lnTo>
                <a:lnTo>
                  <a:pt x="563" y="523"/>
                </a:lnTo>
                <a:lnTo>
                  <a:pt x="563" y="522"/>
                </a:lnTo>
                <a:lnTo>
                  <a:pt x="563" y="521"/>
                </a:lnTo>
                <a:lnTo>
                  <a:pt x="563" y="519"/>
                </a:lnTo>
                <a:lnTo>
                  <a:pt x="563" y="518"/>
                </a:lnTo>
                <a:lnTo>
                  <a:pt x="563" y="517"/>
                </a:lnTo>
                <a:lnTo>
                  <a:pt x="563" y="516"/>
                </a:lnTo>
                <a:lnTo>
                  <a:pt x="563" y="515"/>
                </a:lnTo>
                <a:lnTo>
                  <a:pt x="564" y="513"/>
                </a:lnTo>
                <a:lnTo>
                  <a:pt x="565" y="507"/>
                </a:lnTo>
                <a:lnTo>
                  <a:pt x="565" y="506"/>
                </a:lnTo>
                <a:lnTo>
                  <a:pt x="565" y="505"/>
                </a:lnTo>
                <a:lnTo>
                  <a:pt x="566" y="502"/>
                </a:lnTo>
                <a:lnTo>
                  <a:pt x="567" y="496"/>
                </a:lnTo>
                <a:lnTo>
                  <a:pt x="568" y="492"/>
                </a:lnTo>
                <a:lnTo>
                  <a:pt x="570" y="486"/>
                </a:lnTo>
                <a:lnTo>
                  <a:pt x="571" y="486"/>
                </a:lnTo>
                <a:lnTo>
                  <a:pt x="571" y="485"/>
                </a:lnTo>
                <a:lnTo>
                  <a:pt x="571" y="484"/>
                </a:lnTo>
                <a:lnTo>
                  <a:pt x="571" y="483"/>
                </a:lnTo>
                <a:lnTo>
                  <a:pt x="572" y="472"/>
                </a:lnTo>
                <a:lnTo>
                  <a:pt x="573" y="464"/>
                </a:lnTo>
                <a:lnTo>
                  <a:pt x="574" y="459"/>
                </a:lnTo>
                <a:lnTo>
                  <a:pt x="574" y="458"/>
                </a:lnTo>
                <a:lnTo>
                  <a:pt x="574" y="457"/>
                </a:lnTo>
                <a:lnTo>
                  <a:pt x="574" y="456"/>
                </a:lnTo>
                <a:lnTo>
                  <a:pt x="573" y="455"/>
                </a:lnTo>
                <a:lnTo>
                  <a:pt x="573" y="454"/>
                </a:lnTo>
                <a:lnTo>
                  <a:pt x="571" y="449"/>
                </a:lnTo>
                <a:lnTo>
                  <a:pt x="570" y="446"/>
                </a:lnTo>
                <a:lnTo>
                  <a:pt x="568" y="444"/>
                </a:lnTo>
                <a:lnTo>
                  <a:pt x="567" y="442"/>
                </a:lnTo>
                <a:lnTo>
                  <a:pt x="564" y="438"/>
                </a:lnTo>
                <a:lnTo>
                  <a:pt x="547" y="438"/>
                </a:lnTo>
                <a:lnTo>
                  <a:pt x="547" y="436"/>
                </a:lnTo>
                <a:lnTo>
                  <a:pt x="545" y="436"/>
                </a:lnTo>
                <a:lnTo>
                  <a:pt x="543" y="436"/>
                </a:lnTo>
                <a:lnTo>
                  <a:pt x="542" y="436"/>
                </a:lnTo>
                <a:lnTo>
                  <a:pt x="538" y="435"/>
                </a:lnTo>
                <a:lnTo>
                  <a:pt x="536" y="435"/>
                </a:lnTo>
                <a:lnTo>
                  <a:pt x="533" y="435"/>
                </a:lnTo>
                <a:lnTo>
                  <a:pt x="533" y="434"/>
                </a:lnTo>
                <a:lnTo>
                  <a:pt x="531" y="434"/>
                </a:lnTo>
                <a:lnTo>
                  <a:pt x="527" y="432"/>
                </a:lnTo>
                <a:lnTo>
                  <a:pt x="525" y="432"/>
                </a:lnTo>
                <a:lnTo>
                  <a:pt x="524" y="431"/>
                </a:lnTo>
                <a:lnTo>
                  <a:pt x="522" y="431"/>
                </a:lnTo>
                <a:lnTo>
                  <a:pt x="521" y="430"/>
                </a:lnTo>
                <a:lnTo>
                  <a:pt x="516" y="427"/>
                </a:lnTo>
                <a:lnTo>
                  <a:pt x="515" y="427"/>
                </a:lnTo>
                <a:lnTo>
                  <a:pt x="504" y="421"/>
                </a:lnTo>
                <a:lnTo>
                  <a:pt x="499" y="418"/>
                </a:lnTo>
                <a:lnTo>
                  <a:pt x="497" y="417"/>
                </a:lnTo>
                <a:lnTo>
                  <a:pt x="494" y="414"/>
                </a:lnTo>
                <a:lnTo>
                  <a:pt x="490" y="412"/>
                </a:lnTo>
                <a:lnTo>
                  <a:pt x="489" y="410"/>
                </a:lnTo>
                <a:lnTo>
                  <a:pt x="484" y="405"/>
                </a:lnTo>
                <a:lnTo>
                  <a:pt x="482" y="404"/>
                </a:lnTo>
                <a:lnTo>
                  <a:pt x="481" y="402"/>
                </a:lnTo>
                <a:lnTo>
                  <a:pt x="476" y="397"/>
                </a:lnTo>
                <a:lnTo>
                  <a:pt x="472" y="394"/>
                </a:lnTo>
                <a:lnTo>
                  <a:pt x="472" y="393"/>
                </a:lnTo>
                <a:lnTo>
                  <a:pt x="464" y="387"/>
                </a:lnTo>
                <a:lnTo>
                  <a:pt x="463" y="385"/>
                </a:lnTo>
                <a:lnTo>
                  <a:pt x="463" y="384"/>
                </a:lnTo>
                <a:lnTo>
                  <a:pt x="459" y="381"/>
                </a:lnTo>
                <a:lnTo>
                  <a:pt x="457" y="380"/>
                </a:lnTo>
                <a:lnTo>
                  <a:pt x="456" y="379"/>
                </a:lnTo>
                <a:lnTo>
                  <a:pt x="455" y="377"/>
                </a:lnTo>
                <a:lnTo>
                  <a:pt x="452" y="376"/>
                </a:lnTo>
                <a:lnTo>
                  <a:pt x="447" y="374"/>
                </a:lnTo>
                <a:lnTo>
                  <a:pt x="438" y="368"/>
                </a:lnTo>
                <a:lnTo>
                  <a:pt x="437" y="368"/>
                </a:lnTo>
                <a:lnTo>
                  <a:pt x="436" y="367"/>
                </a:lnTo>
                <a:lnTo>
                  <a:pt x="436" y="368"/>
                </a:lnTo>
                <a:lnTo>
                  <a:pt x="427" y="383"/>
                </a:lnTo>
                <a:lnTo>
                  <a:pt x="426" y="384"/>
                </a:lnTo>
                <a:lnTo>
                  <a:pt x="426" y="387"/>
                </a:lnTo>
                <a:lnTo>
                  <a:pt x="422" y="391"/>
                </a:lnTo>
                <a:lnTo>
                  <a:pt x="421" y="393"/>
                </a:lnTo>
                <a:lnTo>
                  <a:pt x="420" y="393"/>
                </a:lnTo>
                <a:lnTo>
                  <a:pt x="420" y="394"/>
                </a:lnTo>
                <a:lnTo>
                  <a:pt x="420" y="405"/>
                </a:lnTo>
                <a:lnTo>
                  <a:pt x="420" y="406"/>
                </a:lnTo>
                <a:lnTo>
                  <a:pt x="418" y="406"/>
                </a:lnTo>
                <a:lnTo>
                  <a:pt x="415" y="406"/>
                </a:lnTo>
                <a:lnTo>
                  <a:pt x="415" y="400"/>
                </a:lnTo>
                <a:lnTo>
                  <a:pt x="415" y="399"/>
                </a:lnTo>
                <a:lnTo>
                  <a:pt x="413" y="399"/>
                </a:lnTo>
                <a:lnTo>
                  <a:pt x="407" y="400"/>
                </a:lnTo>
                <a:lnTo>
                  <a:pt x="405" y="400"/>
                </a:lnTo>
                <a:lnTo>
                  <a:pt x="405" y="399"/>
                </a:lnTo>
                <a:lnTo>
                  <a:pt x="411" y="397"/>
                </a:lnTo>
                <a:lnTo>
                  <a:pt x="415" y="396"/>
                </a:lnTo>
                <a:lnTo>
                  <a:pt x="415" y="392"/>
                </a:lnTo>
                <a:lnTo>
                  <a:pt x="416" y="390"/>
                </a:lnTo>
                <a:lnTo>
                  <a:pt x="416" y="388"/>
                </a:lnTo>
                <a:lnTo>
                  <a:pt x="416" y="384"/>
                </a:lnTo>
                <a:lnTo>
                  <a:pt x="416" y="381"/>
                </a:lnTo>
                <a:lnTo>
                  <a:pt x="416" y="375"/>
                </a:lnTo>
                <a:lnTo>
                  <a:pt x="424" y="376"/>
                </a:lnTo>
                <a:lnTo>
                  <a:pt x="427" y="364"/>
                </a:lnTo>
                <a:lnTo>
                  <a:pt x="427" y="363"/>
                </a:lnTo>
                <a:lnTo>
                  <a:pt x="426" y="363"/>
                </a:lnTo>
                <a:lnTo>
                  <a:pt x="424" y="362"/>
                </a:lnTo>
                <a:lnTo>
                  <a:pt x="421" y="362"/>
                </a:lnTo>
                <a:lnTo>
                  <a:pt x="415" y="359"/>
                </a:lnTo>
                <a:lnTo>
                  <a:pt x="413" y="358"/>
                </a:lnTo>
                <a:lnTo>
                  <a:pt x="411" y="358"/>
                </a:lnTo>
                <a:lnTo>
                  <a:pt x="409" y="357"/>
                </a:lnTo>
                <a:lnTo>
                  <a:pt x="401" y="356"/>
                </a:lnTo>
                <a:lnTo>
                  <a:pt x="400" y="355"/>
                </a:lnTo>
                <a:lnTo>
                  <a:pt x="400" y="354"/>
                </a:lnTo>
                <a:lnTo>
                  <a:pt x="401" y="351"/>
                </a:lnTo>
                <a:lnTo>
                  <a:pt x="401" y="350"/>
                </a:lnTo>
                <a:lnTo>
                  <a:pt x="401" y="351"/>
                </a:lnTo>
                <a:lnTo>
                  <a:pt x="408" y="352"/>
                </a:lnTo>
                <a:lnTo>
                  <a:pt x="409" y="351"/>
                </a:lnTo>
                <a:lnTo>
                  <a:pt x="410" y="351"/>
                </a:lnTo>
                <a:lnTo>
                  <a:pt x="413" y="351"/>
                </a:lnTo>
                <a:lnTo>
                  <a:pt x="415" y="352"/>
                </a:lnTo>
                <a:lnTo>
                  <a:pt x="415" y="351"/>
                </a:lnTo>
                <a:lnTo>
                  <a:pt x="415" y="350"/>
                </a:lnTo>
                <a:lnTo>
                  <a:pt x="415" y="349"/>
                </a:lnTo>
                <a:lnTo>
                  <a:pt x="415" y="348"/>
                </a:lnTo>
                <a:lnTo>
                  <a:pt x="415" y="347"/>
                </a:lnTo>
                <a:lnTo>
                  <a:pt x="415" y="346"/>
                </a:lnTo>
                <a:lnTo>
                  <a:pt x="415" y="344"/>
                </a:lnTo>
                <a:lnTo>
                  <a:pt x="415" y="343"/>
                </a:lnTo>
                <a:lnTo>
                  <a:pt x="415" y="342"/>
                </a:lnTo>
                <a:lnTo>
                  <a:pt x="415" y="341"/>
                </a:lnTo>
                <a:lnTo>
                  <a:pt x="415" y="339"/>
                </a:lnTo>
                <a:lnTo>
                  <a:pt x="417" y="339"/>
                </a:lnTo>
                <a:lnTo>
                  <a:pt x="419" y="338"/>
                </a:lnTo>
                <a:lnTo>
                  <a:pt x="418" y="333"/>
                </a:lnTo>
                <a:lnTo>
                  <a:pt x="420" y="332"/>
                </a:lnTo>
                <a:lnTo>
                  <a:pt x="420" y="333"/>
                </a:lnTo>
                <a:lnTo>
                  <a:pt x="420" y="334"/>
                </a:lnTo>
                <a:lnTo>
                  <a:pt x="421" y="334"/>
                </a:lnTo>
                <a:lnTo>
                  <a:pt x="421" y="335"/>
                </a:lnTo>
                <a:lnTo>
                  <a:pt x="422" y="337"/>
                </a:lnTo>
                <a:lnTo>
                  <a:pt x="422" y="338"/>
                </a:lnTo>
                <a:lnTo>
                  <a:pt x="425" y="339"/>
                </a:lnTo>
                <a:lnTo>
                  <a:pt x="426" y="340"/>
                </a:lnTo>
                <a:lnTo>
                  <a:pt x="427" y="341"/>
                </a:lnTo>
                <a:lnTo>
                  <a:pt x="428" y="341"/>
                </a:lnTo>
                <a:lnTo>
                  <a:pt x="429" y="341"/>
                </a:lnTo>
                <a:lnTo>
                  <a:pt x="430" y="341"/>
                </a:lnTo>
                <a:lnTo>
                  <a:pt x="438" y="341"/>
                </a:lnTo>
                <a:lnTo>
                  <a:pt x="439" y="341"/>
                </a:lnTo>
                <a:lnTo>
                  <a:pt x="441" y="339"/>
                </a:lnTo>
                <a:lnTo>
                  <a:pt x="443" y="338"/>
                </a:lnTo>
                <a:lnTo>
                  <a:pt x="444" y="340"/>
                </a:lnTo>
                <a:lnTo>
                  <a:pt x="444" y="341"/>
                </a:lnTo>
                <a:lnTo>
                  <a:pt x="445" y="341"/>
                </a:lnTo>
                <a:lnTo>
                  <a:pt x="445" y="342"/>
                </a:lnTo>
                <a:lnTo>
                  <a:pt x="446" y="343"/>
                </a:lnTo>
                <a:lnTo>
                  <a:pt x="447" y="342"/>
                </a:lnTo>
                <a:lnTo>
                  <a:pt x="447" y="341"/>
                </a:lnTo>
                <a:lnTo>
                  <a:pt x="448" y="341"/>
                </a:lnTo>
                <a:lnTo>
                  <a:pt x="450" y="340"/>
                </a:lnTo>
                <a:lnTo>
                  <a:pt x="450" y="339"/>
                </a:lnTo>
                <a:lnTo>
                  <a:pt x="451" y="339"/>
                </a:lnTo>
                <a:lnTo>
                  <a:pt x="454" y="333"/>
                </a:lnTo>
                <a:lnTo>
                  <a:pt x="456" y="331"/>
                </a:lnTo>
                <a:lnTo>
                  <a:pt x="451" y="327"/>
                </a:lnTo>
                <a:lnTo>
                  <a:pt x="451" y="314"/>
                </a:lnTo>
                <a:lnTo>
                  <a:pt x="451" y="312"/>
                </a:lnTo>
                <a:lnTo>
                  <a:pt x="451" y="310"/>
                </a:lnTo>
                <a:lnTo>
                  <a:pt x="454" y="309"/>
                </a:lnTo>
                <a:lnTo>
                  <a:pt x="455" y="308"/>
                </a:lnTo>
                <a:lnTo>
                  <a:pt x="456" y="308"/>
                </a:lnTo>
                <a:lnTo>
                  <a:pt x="457" y="308"/>
                </a:lnTo>
                <a:lnTo>
                  <a:pt x="460" y="307"/>
                </a:lnTo>
                <a:lnTo>
                  <a:pt x="461" y="307"/>
                </a:lnTo>
                <a:lnTo>
                  <a:pt x="461" y="310"/>
                </a:lnTo>
                <a:lnTo>
                  <a:pt x="461" y="320"/>
                </a:lnTo>
                <a:lnTo>
                  <a:pt x="460" y="322"/>
                </a:lnTo>
                <a:lnTo>
                  <a:pt x="460" y="326"/>
                </a:lnTo>
                <a:lnTo>
                  <a:pt x="457" y="330"/>
                </a:lnTo>
                <a:lnTo>
                  <a:pt x="460" y="332"/>
                </a:lnTo>
                <a:lnTo>
                  <a:pt x="462" y="330"/>
                </a:lnTo>
                <a:lnTo>
                  <a:pt x="463" y="331"/>
                </a:lnTo>
                <a:lnTo>
                  <a:pt x="463" y="332"/>
                </a:lnTo>
                <a:lnTo>
                  <a:pt x="462" y="333"/>
                </a:lnTo>
                <a:lnTo>
                  <a:pt x="465" y="338"/>
                </a:lnTo>
                <a:lnTo>
                  <a:pt x="467" y="339"/>
                </a:lnTo>
                <a:lnTo>
                  <a:pt x="469" y="335"/>
                </a:lnTo>
                <a:lnTo>
                  <a:pt x="470" y="334"/>
                </a:lnTo>
                <a:lnTo>
                  <a:pt x="473" y="330"/>
                </a:lnTo>
                <a:lnTo>
                  <a:pt x="477" y="324"/>
                </a:lnTo>
                <a:lnTo>
                  <a:pt x="485" y="320"/>
                </a:lnTo>
                <a:lnTo>
                  <a:pt x="479" y="308"/>
                </a:lnTo>
                <a:lnTo>
                  <a:pt x="477" y="306"/>
                </a:lnTo>
                <a:lnTo>
                  <a:pt x="477" y="305"/>
                </a:lnTo>
                <a:lnTo>
                  <a:pt x="472" y="299"/>
                </a:lnTo>
                <a:lnTo>
                  <a:pt x="472" y="295"/>
                </a:lnTo>
                <a:lnTo>
                  <a:pt x="470" y="296"/>
                </a:lnTo>
                <a:lnTo>
                  <a:pt x="470" y="293"/>
                </a:lnTo>
                <a:lnTo>
                  <a:pt x="471" y="291"/>
                </a:lnTo>
                <a:lnTo>
                  <a:pt x="478" y="288"/>
                </a:lnTo>
                <a:lnTo>
                  <a:pt x="480" y="287"/>
                </a:lnTo>
                <a:lnTo>
                  <a:pt x="490" y="282"/>
                </a:lnTo>
                <a:lnTo>
                  <a:pt x="491" y="281"/>
                </a:lnTo>
                <a:lnTo>
                  <a:pt x="491" y="280"/>
                </a:lnTo>
                <a:lnTo>
                  <a:pt x="491" y="279"/>
                </a:lnTo>
                <a:lnTo>
                  <a:pt x="490" y="275"/>
                </a:lnTo>
                <a:lnTo>
                  <a:pt x="488" y="272"/>
                </a:lnTo>
                <a:lnTo>
                  <a:pt x="486" y="268"/>
                </a:lnTo>
                <a:lnTo>
                  <a:pt x="484" y="266"/>
                </a:lnTo>
                <a:lnTo>
                  <a:pt x="478" y="262"/>
                </a:lnTo>
                <a:lnTo>
                  <a:pt x="477" y="260"/>
                </a:lnTo>
                <a:lnTo>
                  <a:pt x="473" y="257"/>
                </a:lnTo>
                <a:lnTo>
                  <a:pt x="469" y="254"/>
                </a:lnTo>
                <a:lnTo>
                  <a:pt x="467" y="256"/>
                </a:lnTo>
                <a:lnTo>
                  <a:pt x="468" y="256"/>
                </a:lnTo>
                <a:lnTo>
                  <a:pt x="469" y="256"/>
                </a:lnTo>
                <a:lnTo>
                  <a:pt x="468" y="264"/>
                </a:lnTo>
                <a:lnTo>
                  <a:pt x="471" y="260"/>
                </a:lnTo>
                <a:lnTo>
                  <a:pt x="472" y="262"/>
                </a:lnTo>
                <a:lnTo>
                  <a:pt x="467" y="266"/>
                </a:lnTo>
                <a:lnTo>
                  <a:pt x="462" y="270"/>
                </a:lnTo>
                <a:lnTo>
                  <a:pt x="461" y="270"/>
                </a:lnTo>
                <a:lnTo>
                  <a:pt x="457" y="271"/>
                </a:lnTo>
                <a:lnTo>
                  <a:pt x="453" y="273"/>
                </a:lnTo>
                <a:lnTo>
                  <a:pt x="451" y="274"/>
                </a:lnTo>
                <a:lnTo>
                  <a:pt x="446" y="274"/>
                </a:lnTo>
                <a:lnTo>
                  <a:pt x="439" y="275"/>
                </a:lnTo>
                <a:lnTo>
                  <a:pt x="436" y="275"/>
                </a:lnTo>
                <a:lnTo>
                  <a:pt x="435" y="275"/>
                </a:lnTo>
                <a:lnTo>
                  <a:pt x="431" y="275"/>
                </a:lnTo>
                <a:lnTo>
                  <a:pt x="430" y="275"/>
                </a:lnTo>
                <a:lnTo>
                  <a:pt x="426" y="275"/>
                </a:lnTo>
                <a:lnTo>
                  <a:pt x="424" y="275"/>
                </a:lnTo>
                <a:lnTo>
                  <a:pt x="422" y="275"/>
                </a:lnTo>
                <a:lnTo>
                  <a:pt x="411" y="274"/>
                </a:lnTo>
                <a:lnTo>
                  <a:pt x="403" y="275"/>
                </a:lnTo>
                <a:lnTo>
                  <a:pt x="394" y="277"/>
                </a:lnTo>
                <a:lnTo>
                  <a:pt x="390" y="280"/>
                </a:lnTo>
                <a:lnTo>
                  <a:pt x="387" y="279"/>
                </a:lnTo>
                <a:lnTo>
                  <a:pt x="386" y="279"/>
                </a:lnTo>
                <a:lnTo>
                  <a:pt x="384" y="274"/>
                </a:lnTo>
                <a:lnTo>
                  <a:pt x="383" y="271"/>
                </a:lnTo>
                <a:lnTo>
                  <a:pt x="383" y="270"/>
                </a:lnTo>
                <a:lnTo>
                  <a:pt x="383" y="268"/>
                </a:lnTo>
                <a:lnTo>
                  <a:pt x="382" y="268"/>
                </a:lnTo>
                <a:lnTo>
                  <a:pt x="382" y="267"/>
                </a:lnTo>
                <a:lnTo>
                  <a:pt x="382" y="266"/>
                </a:lnTo>
                <a:lnTo>
                  <a:pt x="381" y="266"/>
                </a:lnTo>
                <a:lnTo>
                  <a:pt x="379" y="265"/>
                </a:lnTo>
                <a:lnTo>
                  <a:pt x="381" y="265"/>
                </a:lnTo>
                <a:lnTo>
                  <a:pt x="381" y="264"/>
                </a:lnTo>
                <a:lnTo>
                  <a:pt x="382" y="263"/>
                </a:lnTo>
                <a:lnTo>
                  <a:pt x="382" y="262"/>
                </a:lnTo>
                <a:lnTo>
                  <a:pt x="383" y="262"/>
                </a:lnTo>
                <a:lnTo>
                  <a:pt x="386" y="257"/>
                </a:lnTo>
                <a:lnTo>
                  <a:pt x="387" y="257"/>
                </a:lnTo>
                <a:lnTo>
                  <a:pt x="387" y="256"/>
                </a:lnTo>
                <a:lnTo>
                  <a:pt x="388" y="256"/>
                </a:lnTo>
                <a:lnTo>
                  <a:pt x="390" y="255"/>
                </a:lnTo>
                <a:lnTo>
                  <a:pt x="391" y="255"/>
                </a:lnTo>
                <a:lnTo>
                  <a:pt x="392" y="254"/>
                </a:lnTo>
                <a:lnTo>
                  <a:pt x="398" y="253"/>
                </a:lnTo>
                <a:lnTo>
                  <a:pt x="399" y="253"/>
                </a:lnTo>
                <a:lnTo>
                  <a:pt x="402" y="253"/>
                </a:lnTo>
                <a:lnTo>
                  <a:pt x="403" y="251"/>
                </a:lnTo>
                <a:lnTo>
                  <a:pt x="404" y="251"/>
                </a:lnTo>
                <a:lnTo>
                  <a:pt x="405" y="251"/>
                </a:lnTo>
                <a:lnTo>
                  <a:pt x="407" y="251"/>
                </a:lnTo>
                <a:lnTo>
                  <a:pt x="407" y="250"/>
                </a:lnTo>
                <a:lnTo>
                  <a:pt x="408" y="250"/>
                </a:lnTo>
                <a:lnTo>
                  <a:pt x="409" y="250"/>
                </a:lnTo>
                <a:lnTo>
                  <a:pt x="412" y="248"/>
                </a:lnTo>
                <a:lnTo>
                  <a:pt x="413" y="247"/>
                </a:lnTo>
                <a:lnTo>
                  <a:pt x="415" y="247"/>
                </a:lnTo>
                <a:lnTo>
                  <a:pt x="416" y="247"/>
                </a:lnTo>
                <a:lnTo>
                  <a:pt x="416" y="246"/>
                </a:lnTo>
                <a:lnTo>
                  <a:pt x="417" y="246"/>
                </a:lnTo>
                <a:lnTo>
                  <a:pt x="421" y="246"/>
                </a:lnTo>
                <a:lnTo>
                  <a:pt x="422" y="246"/>
                </a:lnTo>
                <a:lnTo>
                  <a:pt x="424" y="246"/>
                </a:lnTo>
                <a:lnTo>
                  <a:pt x="425" y="246"/>
                </a:lnTo>
                <a:lnTo>
                  <a:pt x="433" y="248"/>
                </a:lnTo>
                <a:lnTo>
                  <a:pt x="441" y="249"/>
                </a:lnTo>
                <a:lnTo>
                  <a:pt x="442" y="249"/>
                </a:lnTo>
                <a:lnTo>
                  <a:pt x="442" y="250"/>
                </a:lnTo>
                <a:lnTo>
                  <a:pt x="443" y="250"/>
                </a:lnTo>
                <a:lnTo>
                  <a:pt x="444" y="250"/>
                </a:lnTo>
                <a:lnTo>
                  <a:pt x="445" y="250"/>
                </a:lnTo>
                <a:lnTo>
                  <a:pt x="447" y="249"/>
                </a:lnTo>
                <a:lnTo>
                  <a:pt x="448" y="249"/>
                </a:lnTo>
                <a:lnTo>
                  <a:pt x="451" y="249"/>
                </a:lnTo>
                <a:lnTo>
                  <a:pt x="453" y="249"/>
                </a:lnTo>
                <a:lnTo>
                  <a:pt x="455" y="248"/>
                </a:lnTo>
                <a:lnTo>
                  <a:pt x="457" y="248"/>
                </a:lnTo>
                <a:lnTo>
                  <a:pt x="459" y="248"/>
                </a:lnTo>
                <a:lnTo>
                  <a:pt x="462" y="247"/>
                </a:lnTo>
                <a:lnTo>
                  <a:pt x="464" y="246"/>
                </a:lnTo>
                <a:lnTo>
                  <a:pt x="465" y="246"/>
                </a:lnTo>
                <a:lnTo>
                  <a:pt x="468" y="245"/>
                </a:lnTo>
                <a:lnTo>
                  <a:pt x="468" y="243"/>
                </a:lnTo>
                <a:lnTo>
                  <a:pt x="470" y="243"/>
                </a:lnTo>
                <a:lnTo>
                  <a:pt x="471" y="242"/>
                </a:lnTo>
                <a:lnTo>
                  <a:pt x="472" y="241"/>
                </a:lnTo>
                <a:lnTo>
                  <a:pt x="473" y="240"/>
                </a:lnTo>
                <a:lnTo>
                  <a:pt x="474" y="240"/>
                </a:lnTo>
                <a:lnTo>
                  <a:pt x="476" y="239"/>
                </a:lnTo>
                <a:lnTo>
                  <a:pt x="477" y="238"/>
                </a:lnTo>
                <a:lnTo>
                  <a:pt x="479" y="235"/>
                </a:lnTo>
                <a:lnTo>
                  <a:pt x="482" y="233"/>
                </a:lnTo>
                <a:lnTo>
                  <a:pt x="487" y="228"/>
                </a:lnTo>
                <a:lnTo>
                  <a:pt x="488" y="226"/>
                </a:lnTo>
                <a:lnTo>
                  <a:pt x="490" y="224"/>
                </a:lnTo>
                <a:lnTo>
                  <a:pt x="493" y="222"/>
                </a:lnTo>
                <a:lnTo>
                  <a:pt x="494" y="221"/>
                </a:lnTo>
                <a:lnTo>
                  <a:pt x="496" y="220"/>
                </a:lnTo>
                <a:lnTo>
                  <a:pt x="497" y="218"/>
                </a:lnTo>
                <a:lnTo>
                  <a:pt x="497" y="217"/>
                </a:lnTo>
                <a:lnTo>
                  <a:pt x="498" y="217"/>
                </a:lnTo>
                <a:lnTo>
                  <a:pt x="502" y="214"/>
                </a:lnTo>
                <a:lnTo>
                  <a:pt x="503" y="214"/>
                </a:lnTo>
                <a:lnTo>
                  <a:pt x="503" y="213"/>
                </a:lnTo>
                <a:lnTo>
                  <a:pt x="506" y="212"/>
                </a:lnTo>
                <a:lnTo>
                  <a:pt x="507" y="210"/>
                </a:lnTo>
                <a:lnTo>
                  <a:pt x="508" y="209"/>
                </a:lnTo>
                <a:lnTo>
                  <a:pt x="510" y="208"/>
                </a:lnTo>
                <a:lnTo>
                  <a:pt x="512" y="207"/>
                </a:lnTo>
                <a:lnTo>
                  <a:pt x="513" y="206"/>
                </a:lnTo>
                <a:lnTo>
                  <a:pt x="514" y="204"/>
                </a:lnTo>
                <a:lnTo>
                  <a:pt x="515" y="203"/>
                </a:lnTo>
                <a:lnTo>
                  <a:pt x="521" y="198"/>
                </a:lnTo>
                <a:lnTo>
                  <a:pt x="525" y="193"/>
                </a:lnTo>
                <a:lnTo>
                  <a:pt x="536" y="185"/>
                </a:lnTo>
                <a:lnTo>
                  <a:pt x="537" y="183"/>
                </a:lnTo>
                <a:lnTo>
                  <a:pt x="538" y="182"/>
                </a:lnTo>
                <a:lnTo>
                  <a:pt x="539" y="181"/>
                </a:lnTo>
                <a:lnTo>
                  <a:pt x="540" y="180"/>
                </a:lnTo>
                <a:lnTo>
                  <a:pt x="542" y="178"/>
                </a:lnTo>
                <a:lnTo>
                  <a:pt x="547" y="182"/>
                </a:lnTo>
                <a:lnTo>
                  <a:pt x="550" y="183"/>
                </a:lnTo>
                <a:lnTo>
                  <a:pt x="553" y="183"/>
                </a:lnTo>
                <a:lnTo>
                  <a:pt x="555" y="184"/>
                </a:lnTo>
                <a:lnTo>
                  <a:pt x="557" y="184"/>
                </a:lnTo>
                <a:lnTo>
                  <a:pt x="558" y="184"/>
                </a:lnTo>
                <a:lnTo>
                  <a:pt x="559" y="184"/>
                </a:lnTo>
                <a:lnTo>
                  <a:pt x="560" y="185"/>
                </a:lnTo>
                <a:lnTo>
                  <a:pt x="562" y="185"/>
                </a:lnTo>
                <a:lnTo>
                  <a:pt x="563" y="185"/>
                </a:lnTo>
                <a:lnTo>
                  <a:pt x="564" y="185"/>
                </a:lnTo>
                <a:lnTo>
                  <a:pt x="565" y="185"/>
                </a:lnTo>
                <a:lnTo>
                  <a:pt x="566" y="185"/>
                </a:lnTo>
                <a:lnTo>
                  <a:pt x="566" y="187"/>
                </a:lnTo>
                <a:lnTo>
                  <a:pt x="567" y="187"/>
                </a:lnTo>
                <a:lnTo>
                  <a:pt x="567" y="188"/>
                </a:lnTo>
                <a:lnTo>
                  <a:pt x="567" y="190"/>
                </a:lnTo>
                <a:lnTo>
                  <a:pt x="567" y="191"/>
                </a:lnTo>
                <a:lnTo>
                  <a:pt x="567" y="193"/>
                </a:lnTo>
                <a:lnTo>
                  <a:pt x="566" y="195"/>
                </a:lnTo>
                <a:lnTo>
                  <a:pt x="567" y="193"/>
                </a:lnTo>
                <a:lnTo>
                  <a:pt x="571" y="190"/>
                </a:lnTo>
                <a:lnTo>
                  <a:pt x="571" y="189"/>
                </a:lnTo>
                <a:lnTo>
                  <a:pt x="573" y="188"/>
                </a:lnTo>
                <a:lnTo>
                  <a:pt x="573" y="187"/>
                </a:lnTo>
                <a:lnTo>
                  <a:pt x="575" y="184"/>
                </a:lnTo>
                <a:lnTo>
                  <a:pt x="576" y="182"/>
                </a:lnTo>
                <a:lnTo>
                  <a:pt x="579" y="182"/>
                </a:lnTo>
                <a:lnTo>
                  <a:pt x="581" y="180"/>
                </a:lnTo>
                <a:lnTo>
                  <a:pt x="582" y="180"/>
                </a:lnTo>
                <a:lnTo>
                  <a:pt x="581" y="179"/>
                </a:lnTo>
                <a:lnTo>
                  <a:pt x="581" y="178"/>
                </a:lnTo>
                <a:lnTo>
                  <a:pt x="581" y="176"/>
                </a:lnTo>
                <a:lnTo>
                  <a:pt x="580" y="174"/>
                </a:lnTo>
                <a:lnTo>
                  <a:pt x="579" y="175"/>
                </a:lnTo>
                <a:lnTo>
                  <a:pt x="579" y="174"/>
                </a:lnTo>
                <a:lnTo>
                  <a:pt x="577" y="166"/>
                </a:lnTo>
                <a:lnTo>
                  <a:pt x="577" y="164"/>
                </a:lnTo>
                <a:lnTo>
                  <a:pt x="577" y="163"/>
                </a:lnTo>
                <a:lnTo>
                  <a:pt x="576" y="162"/>
                </a:lnTo>
                <a:lnTo>
                  <a:pt x="576" y="161"/>
                </a:lnTo>
                <a:lnTo>
                  <a:pt x="575" y="159"/>
                </a:lnTo>
                <a:lnTo>
                  <a:pt x="575" y="158"/>
                </a:lnTo>
                <a:lnTo>
                  <a:pt x="574" y="158"/>
                </a:lnTo>
                <a:lnTo>
                  <a:pt x="574" y="157"/>
                </a:lnTo>
                <a:lnTo>
                  <a:pt x="573" y="157"/>
                </a:lnTo>
                <a:lnTo>
                  <a:pt x="573" y="156"/>
                </a:lnTo>
                <a:lnTo>
                  <a:pt x="572" y="156"/>
                </a:lnTo>
                <a:lnTo>
                  <a:pt x="572" y="155"/>
                </a:lnTo>
                <a:lnTo>
                  <a:pt x="571" y="155"/>
                </a:lnTo>
                <a:lnTo>
                  <a:pt x="572" y="155"/>
                </a:lnTo>
                <a:lnTo>
                  <a:pt x="573" y="155"/>
                </a:lnTo>
                <a:lnTo>
                  <a:pt x="574" y="155"/>
                </a:lnTo>
                <a:lnTo>
                  <a:pt x="574" y="154"/>
                </a:lnTo>
                <a:lnTo>
                  <a:pt x="574" y="155"/>
                </a:lnTo>
                <a:lnTo>
                  <a:pt x="573" y="155"/>
                </a:lnTo>
                <a:lnTo>
                  <a:pt x="573" y="156"/>
                </a:lnTo>
                <a:lnTo>
                  <a:pt x="574" y="156"/>
                </a:lnTo>
                <a:lnTo>
                  <a:pt x="574" y="157"/>
                </a:lnTo>
                <a:lnTo>
                  <a:pt x="575" y="157"/>
                </a:lnTo>
                <a:lnTo>
                  <a:pt x="576" y="157"/>
                </a:lnTo>
                <a:lnTo>
                  <a:pt x="577" y="158"/>
                </a:lnTo>
                <a:lnTo>
                  <a:pt x="576" y="158"/>
                </a:lnTo>
                <a:lnTo>
                  <a:pt x="577" y="159"/>
                </a:lnTo>
                <a:lnTo>
                  <a:pt x="579" y="161"/>
                </a:lnTo>
                <a:lnTo>
                  <a:pt x="580" y="163"/>
                </a:lnTo>
                <a:lnTo>
                  <a:pt x="580" y="164"/>
                </a:lnTo>
                <a:lnTo>
                  <a:pt x="580" y="165"/>
                </a:lnTo>
                <a:lnTo>
                  <a:pt x="580" y="167"/>
                </a:lnTo>
                <a:lnTo>
                  <a:pt x="580" y="171"/>
                </a:lnTo>
                <a:lnTo>
                  <a:pt x="580" y="172"/>
                </a:lnTo>
                <a:lnTo>
                  <a:pt x="580" y="173"/>
                </a:lnTo>
                <a:lnTo>
                  <a:pt x="581" y="174"/>
                </a:lnTo>
                <a:lnTo>
                  <a:pt x="581" y="175"/>
                </a:lnTo>
                <a:lnTo>
                  <a:pt x="582" y="176"/>
                </a:lnTo>
                <a:lnTo>
                  <a:pt x="582" y="178"/>
                </a:lnTo>
                <a:lnTo>
                  <a:pt x="583" y="178"/>
                </a:lnTo>
                <a:lnTo>
                  <a:pt x="583" y="179"/>
                </a:lnTo>
                <a:lnTo>
                  <a:pt x="583" y="180"/>
                </a:lnTo>
                <a:lnTo>
                  <a:pt x="584" y="181"/>
                </a:lnTo>
                <a:lnTo>
                  <a:pt x="584" y="182"/>
                </a:lnTo>
                <a:lnTo>
                  <a:pt x="584" y="183"/>
                </a:lnTo>
                <a:lnTo>
                  <a:pt x="584" y="184"/>
                </a:lnTo>
                <a:lnTo>
                  <a:pt x="585" y="184"/>
                </a:lnTo>
                <a:lnTo>
                  <a:pt x="585" y="187"/>
                </a:lnTo>
                <a:lnTo>
                  <a:pt x="584" y="187"/>
                </a:lnTo>
                <a:lnTo>
                  <a:pt x="584" y="188"/>
                </a:lnTo>
                <a:lnTo>
                  <a:pt x="583" y="189"/>
                </a:lnTo>
                <a:lnTo>
                  <a:pt x="583" y="190"/>
                </a:lnTo>
                <a:lnTo>
                  <a:pt x="584" y="190"/>
                </a:lnTo>
                <a:lnTo>
                  <a:pt x="585" y="187"/>
                </a:lnTo>
                <a:lnTo>
                  <a:pt x="586" y="185"/>
                </a:lnTo>
                <a:lnTo>
                  <a:pt x="588" y="184"/>
                </a:lnTo>
                <a:lnTo>
                  <a:pt x="589" y="183"/>
                </a:lnTo>
                <a:lnTo>
                  <a:pt x="590" y="183"/>
                </a:lnTo>
                <a:lnTo>
                  <a:pt x="590" y="182"/>
                </a:lnTo>
                <a:lnTo>
                  <a:pt x="591" y="182"/>
                </a:lnTo>
                <a:lnTo>
                  <a:pt x="592" y="182"/>
                </a:lnTo>
                <a:lnTo>
                  <a:pt x="593" y="182"/>
                </a:lnTo>
                <a:lnTo>
                  <a:pt x="594" y="183"/>
                </a:lnTo>
                <a:lnTo>
                  <a:pt x="594" y="182"/>
                </a:lnTo>
                <a:lnTo>
                  <a:pt x="596" y="182"/>
                </a:lnTo>
                <a:lnTo>
                  <a:pt x="597" y="182"/>
                </a:lnTo>
                <a:lnTo>
                  <a:pt x="598" y="183"/>
                </a:lnTo>
                <a:lnTo>
                  <a:pt x="598" y="187"/>
                </a:lnTo>
                <a:lnTo>
                  <a:pt x="592" y="195"/>
                </a:lnTo>
                <a:lnTo>
                  <a:pt x="588" y="191"/>
                </a:lnTo>
                <a:lnTo>
                  <a:pt x="586" y="192"/>
                </a:lnTo>
                <a:lnTo>
                  <a:pt x="585" y="192"/>
                </a:lnTo>
                <a:lnTo>
                  <a:pt x="583" y="191"/>
                </a:lnTo>
                <a:lnTo>
                  <a:pt x="583" y="192"/>
                </a:lnTo>
                <a:lnTo>
                  <a:pt x="582" y="193"/>
                </a:lnTo>
                <a:lnTo>
                  <a:pt x="583" y="193"/>
                </a:lnTo>
                <a:lnTo>
                  <a:pt x="583" y="195"/>
                </a:lnTo>
                <a:lnTo>
                  <a:pt x="582" y="196"/>
                </a:lnTo>
                <a:lnTo>
                  <a:pt x="581" y="196"/>
                </a:lnTo>
                <a:lnTo>
                  <a:pt x="581" y="197"/>
                </a:lnTo>
                <a:lnTo>
                  <a:pt x="580" y="198"/>
                </a:lnTo>
                <a:lnTo>
                  <a:pt x="580" y="199"/>
                </a:lnTo>
                <a:lnTo>
                  <a:pt x="579" y="199"/>
                </a:lnTo>
                <a:lnTo>
                  <a:pt x="579" y="200"/>
                </a:lnTo>
                <a:lnTo>
                  <a:pt x="580" y="200"/>
                </a:lnTo>
                <a:lnTo>
                  <a:pt x="581" y="203"/>
                </a:lnTo>
                <a:lnTo>
                  <a:pt x="582" y="204"/>
                </a:lnTo>
                <a:lnTo>
                  <a:pt x="577" y="208"/>
                </a:lnTo>
                <a:lnTo>
                  <a:pt x="576" y="209"/>
                </a:lnTo>
                <a:lnTo>
                  <a:pt x="577" y="208"/>
                </a:lnTo>
                <a:lnTo>
                  <a:pt x="579" y="208"/>
                </a:lnTo>
                <a:lnTo>
                  <a:pt x="579" y="207"/>
                </a:lnTo>
                <a:lnTo>
                  <a:pt x="580" y="207"/>
                </a:lnTo>
                <a:lnTo>
                  <a:pt x="581" y="206"/>
                </a:lnTo>
                <a:lnTo>
                  <a:pt x="582" y="206"/>
                </a:lnTo>
                <a:lnTo>
                  <a:pt x="583" y="206"/>
                </a:lnTo>
                <a:lnTo>
                  <a:pt x="583" y="205"/>
                </a:lnTo>
                <a:lnTo>
                  <a:pt x="584" y="205"/>
                </a:lnTo>
                <a:lnTo>
                  <a:pt x="585" y="205"/>
                </a:lnTo>
                <a:lnTo>
                  <a:pt x="586" y="204"/>
                </a:lnTo>
                <a:lnTo>
                  <a:pt x="588" y="204"/>
                </a:lnTo>
                <a:lnTo>
                  <a:pt x="589" y="204"/>
                </a:lnTo>
                <a:lnTo>
                  <a:pt x="590" y="203"/>
                </a:lnTo>
                <a:lnTo>
                  <a:pt x="591" y="203"/>
                </a:lnTo>
                <a:lnTo>
                  <a:pt x="592" y="203"/>
                </a:lnTo>
                <a:lnTo>
                  <a:pt x="593" y="203"/>
                </a:lnTo>
                <a:lnTo>
                  <a:pt x="594" y="204"/>
                </a:lnTo>
                <a:lnTo>
                  <a:pt x="596" y="204"/>
                </a:lnTo>
                <a:lnTo>
                  <a:pt x="597" y="204"/>
                </a:lnTo>
                <a:lnTo>
                  <a:pt x="597" y="205"/>
                </a:lnTo>
                <a:lnTo>
                  <a:pt x="598" y="205"/>
                </a:lnTo>
                <a:lnTo>
                  <a:pt x="599" y="205"/>
                </a:lnTo>
                <a:lnTo>
                  <a:pt x="600" y="205"/>
                </a:lnTo>
                <a:lnTo>
                  <a:pt x="605" y="208"/>
                </a:lnTo>
                <a:lnTo>
                  <a:pt x="607" y="213"/>
                </a:lnTo>
                <a:lnTo>
                  <a:pt x="607" y="214"/>
                </a:lnTo>
                <a:lnTo>
                  <a:pt x="606" y="216"/>
                </a:lnTo>
                <a:lnTo>
                  <a:pt x="605" y="221"/>
                </a:lnTo>
                <a:lnTo>
                  <a:pt x="603" y="224"/>
                </a:lnTo>
                <a:lnTo>
                  <a:pt x="601" y="229"/>
                </a:lnTo>
                <a:lnTo>
                  <a:pt x="599" y="231"/>
                </a:lnTo>
                <a:lnTo>
                  <a:pt x="599" y="232"/>
                </a:lnTo>
                <a:lnTo>
                  <a:pt x="597" y="235"/>
                </a:lnTo>
                <a:lnTo>
                  <a:pt x="598" y="235"/>
                </a:lnTo>
                <a:lnTo>
                  <a:pt x="599" y="235"/>
                </a:lnTo>
                <a:lnTo>
                  <a:pt x="602" y="237"/>
                </a:lnTo>
                <a:lnTo>
                  <a:pt x="605" y="237"/>
                </a:lnTo>
                <a:lnTo>
                  <a:pt x="608" y="238"/>
                </a:lnTo>
                <a:lnTo>
                  <a:pt x="609" y="238"/>
                </a:lnTo>
                <a:lnTo>
                  <a:pt x="610" y="238"/>
                </a:lnTo>
                <a:lnTo>
                  <a:pt x="610" y="235"/>
                </a:lnTo>
                <a:lnTo>
                  <a:pt x="610" y="234"/>
                </a:lnTo>
                <a:lnTo>
                  <a:pt x="610" y="232"/>
                </a:lnTo>
                <a:lnTo>
                  <a:pt x="610" y="226"/>
                </a:lnTo>
                <a:lnTo>
                  <a:pt x="610" y="224"/>
                </a:lnTo>
                <a:lnTo>
                  <a:pt x="611" y="222"/>
                </a:lnTo>
                <a:lnTo>
                  <a:pt x="611" y="221"/>
                </a:lnTo>
                <a:lnTo>
                  <a:pt x="615" y="221"/>
                </a:lnTo>
                <a:lnTo>
                  <a:pt x="616" y="222"/>
                </a:lnTo>
                <a:lnTo>
                  <a:pt x="627" y="223"/>
                </a:lnTo>
                <a:lnTo>
                  <a:pt x="627" y="221"/>
                </a:lnTo>
                <a:lnTo>
                  <a:pt x="628" y="214"/>
                </a:lnTo>
                <a:lnTo>
                  <a:pt x="628" y="213"/>
                </a:lnTo>
                <a:lnTo>
                  <a:pt x="629" y="213"/>
                </a:lnTo>
                <a:lnTo>
                  <a:pt x="634" y="213"/>
                </a:lnTo>
                <a:lnTo>
                  <a:pt x="635" y="212"/>
                </a:lnTo>
                <a:lnTo>
                  <a:pt x="637" y="212"/>
                </a:lnTo>
                <a:lnTo>
                  <a:pt x="645" y="212"/>
                </a:lnTo>
                <a:lnTo>
                  <a:pt x="644" y="209"/>
                </a:lnTo>
                <a:lnTo>
                  <a:pt x="642" y="206"/>
                </a:lnTo>
                <a:lnTo>
                  <a:pt x="642" y="205"/>
                </a:lnTo>
                <a:lnTo>
                  <a:pt x="640" y="199"/>
                </a:lnTo>
                <a:lnTo>
                  <a:pt x="637" y="198"/>
                </a:lnTo>
                <a:lnTo>
                  <a:pt x="636" y="197"/>
                </a:lnTo>
                <a:lnTo>
                  <a:pt x="636" y="196"/>
                </a:lnTo>
                <a:lnTo>
                  <a:pt x="637" y="184"/>
                </a:lnTo>
                <a:lnTo>
                  <a:pt x="637" y="181"/>
                </a:lnTo>
                <a:lnTo>
                  <a:pt x="637" y="179"/>
                </a:lnTo>
                <a:lnTo>
                  <a:pt x="637" y="178"/>
                </a:lnTo>
                <a:lnTo>
                  <a:pt x="639" y="176"/>
                </a:lnTo>
                <a:lnTo>
                  <a:pt x="644" y="176"/>
                </a:lnTo>
                <a:lnTo>
                  <a:pt x="644" y="175"/>
                </a:lnTo>
                <a:lnTo>
                  <a:pt x="644" y="173"/>
                </a:lnTo>
                <a:lnTo>
                  <a:pt x="644" y="172"/>
                </a:lnTo>
                <a:lnTo>
                  <a:pt x="644" y="171"/>
                </a:lnTo>
                <a:lnTo>
                  <a:pt x="646" y="170"/>
                </a:lnTo>
                <a:lnTo>
                  <a:pt x="649" y="168"/>
                </a:lnTo>
                <a:lnTo>
                  <a:pt x="650" y="168"/>
                </a:lnTo>
                <a:lnTo>
                  <a:pt x="653" y="170"/>
                </a:lnTo>
                <a:lnTo>
                  <a:pt x="654" y="170"/>
                </a:lnTo>
                <a:lnTo>
                  <a:pt x="657" y="170"/>
                </a:lnTo>
                <a:lnTo>
                  <a:pt x="659" y="170"/>
                </a:lnTo>
                <a:lnTo>
                  <a:pt x="661" y="168"/>
                </a:lnTo>
                <a:lnTo>
                  <a:pt x="665" y="166"/>
                </a:lnTo>
                <a:lnTo>
                  <a:pt x="669" y="165"/>
                </a:lnTo>
                <a:lnTo>
                  <a:pt x="672" y="164"/>
                </a:lnTo>
                <a:lnTo>
                  <a:pt x="676" y="163"/>
                </a:lnTo>
                <a:lnTo>
                  <a:pt x="679" y="163"/>
                </a:lnTo>
                <a:lnTo>
                  <a:pt x="680" y="162"/>
                </a:lnTo>
                <a:lnTo>
                  <a:pt x="684" y="168"/>
                </a:lnTo>
                <a:lnTo>
                  <a:pt x="683" y="168"/>
                </a:lnTo>
                <a:lnTo>
                  <a:pt x="680" y="171"/>
                </a:lnTo>
                <a:lnTo>
                  <a:pt x="679" y="172"/>
                </a:lnTo>
                <a:lnTo>
                  <a:pt x="678" y="173"/>
                </a:lnTo>
                <a:lnTo>
                  <a:pt x="678" y="175"/>
                </a:lnTo>
                <a:lnTo>
                  <a:pt x="682" y="183"/>
                </a:lnTo>
                <a:lnTo>
                  <a:pt x="682" y="184"/>
                </a:lnTo>
                <a:lnTo>
                  <a:pt x="680" y="184"/>
                </a:lnTo>
                <a:lnTo>
                  <a:pt x="679" y="184"/>
                </a:lnTo>
                <a:lnTo>
                  <a:pt x="679" y="185"/>
                </a:lnTo>
                <a:lnTo>
                  <a:pt x="678" y="185"/>
                </a:lnTo>
                <a:lnTo>
                  <a:pt x="677" y="185"/>
                </a:lnTo>
                <a:lnTo>
                  <a:pt x="676" y="185"/>
                </a:lnTo>
                <a:lnTo>
                  <a:pt x="676" y="187"/>
                </a:lnTo>
                <a:lnTo>
                  <a:pt x="675" y="187"/>
                </a:lnTo>
                <a:lnTo>
                  <a:pt x="674" y="187"/>
                </a:lnTo>
                <a:lnTo>
                  <a:pt x="672" y="187"/>
                </a:lnTo>
                <a:lnTo>
                  <a:pt x="671" y="187"/>
                </a:lnTo>
                <a:lnTo>
                  <a:pt x="670" y="187"/>
                </a:lnTo>
                <a:lnTo>
                  <a:pt x="669" y="187"/>
                </a:lnTo>
                <a:lnTo>
                  <a:pt x="668" y="188"/>
                </a:lnTo>
                <a:lnTo>
                  <a:pt x="667" y="188"/>
                </a:lnTo>
                <a:lnTo>
                  <a:pt x="666" y="188"/>
                </a:lnTo>
                <a:lnTo>
                  <a:pt x="665" y="188"/>
                </a:lnTo>
                <a:lnTo>
                  <a:pt x="663" y="188"/>
                </a:lnTo>
                <a:lnTo>
                  <a:pt x="662" y="188"/>
                </a:lnTo>
                <a:lnTo>
                  <a:pt x="661" y="188"/>
                </a:lnTo>
                <a:lnTo>
                  <a:pt x="660" y="188"/>
                </a:lnTo>
                <a:lnTo>
                  <a:pt x="659" y="188"/>
                </a:lnTo>
                <a:lnTo>
                  <a:pt x="657" y="190"/>
                </a:lnTo>
                <a:lnTo>
                  <a:pt x="657" y="191"/>
                </a:lnTo>
                <a:lnTo>
                  <a:pt x="657" y="195"/>
                </a:lnTo>
                <a:lnTo>
                  <a:pt x="654" y="196"/>
                </a:lnTo>
                <a:lnTo>
                  <a:pt x="654" y="197"/>
                </a:lnTo>
                <a:lnTo>
                  <a:pt x="666" y="197"/>
                </a:lnTo>
                <a:lnTo>
                  <a:pt x="666" y="195"/>
                </a:lnTo>
                <a:lnTo>
                  <a:pt x="669" y="195"/>
                </a:lnTo>
                <a:lnTo>
                  <a:pt x="670" y="195"/>
                </a:lnTo>
                <a:lnTo>
                  <a:pt x="676" y="196"/>
                </a:lnTo>
                <a:lnTo>
                  <a:pt x="676" y="190"/>
                </a:lnTo>
                <a:lnTo>
                  <a:pt x="677" y="190"/>
                </a:lnTo>
                <a:lnTo>
                  <a:pt x="677" y="191"/>
                </a:lnTo>
                <a:lnTo>
                  <a:pt x="677" y="193"/>
                </a:lnTo>
                <a:lnTo>
                  <a:pt x="678" y="201"/>
                </a:lnTo>
                <a:lnTo>
                  <a:pt x="678" y="203"/>
                </a:lnTo>
                <a:lnTo>
                  <a:pt x="677" y="203"/>
                </a:lnTo>
                <a:lnTo>
                  <a:pt x="677" y="204"/>
                </a:lnTo>
                <a:lnTo>
                  <a:pt x="676" y="207"/>
                </a:lnTo>
                <a:lnTo>
                  <a:pt x="676" y="208"/>
                </a:lnTo>
                <a:lnTo>
                  <a:pt x="676" y="210"/>
                </a:lnTo>
                <a:lnTo>
                  <a:pt x="676" y="220"/>
                </a:lnTo>
                <a:lnTo>
                  <a:pt x="676" y="221"/>
                </a:lnTo>
                <a:lnTo>
                  <a:pt x="675" y="222"/>
                </a:lnTo>
                <a:lnTo>
                  <a:pt x="677" y="223"/>
                </a:lnTo>
                <a:lnTo>
                  <a:pt x="680" y="225"/>
                </a:lnTo>
                <a:lnTo>
                  <a:pt x="683" y="228"/>
                </a:lnTo>
                <a:lnTo>
                  <a:pt x="685" y="233"/>
                </a:lnTo>
                <a:lnTo>
                  <a:pt x="686" y="233"/>
                </a:lnTo>
                <a:lnTo>
                  <a:pt x="688" y="234"/>
                </a:lnTo>
                <a:lnTo>
                  <a:pt x="691" y="233"/>
                </a:lnTo>
                <a:lnTo>
                  <a:pt x="693" y="234"/>
                </a:lnTo>
                <a:lnTo>
                  <a:pt x="694" y="232"/>
                </a:lnTo>
                <a:lnTo>
                  <a:pt x="694" y="231"/>
                </a:lnTo>
                <a:lnTo>
                  <a:pt x="694" y="225"/>
                </a:lnTo>
                <a:lnTo>
                  <a:pt x="695" y="220"/>
                </a:lnTo>
                <a:lnTo>
                  <a:pt x="696" y="214"/>
                </a:lnTo>
                <a:lnTo>
                  <a:pt x="697" y="214"/>
                </a:lnTo>
                <a:lnTo>
                  <a:pt x="698" y="213"/>
                </a:lnTo>
                <a:lnTo>
                  <a:pt x="700" y="208"/>
                </a:lnTo>
                <a:lnTo>
                  <a:pt x="702" y="200"/>
                </a:lnTo>
                <a:lnTo>
                  <a:pt x="704" y="195"/>
                </a:lnTo>
                <a:lnTo>
                  <a:pt x="704" y="191"/>
                </a:lnTo>
                <a:lnTo>
                  <a:pt x="705" y="189"/>
                </a:lnTo>
                <a:lnTo>
                  <a:pt x="708" y="183"/>
                </a:lnTo>
                <a:lnTo>
                  <a:pt x="708" y="181"/>
                </a:lnTo>
                <a:lnTo>
                  <a:pt x="708" y="180"/>
                </a:lnTo>
                <a:lnTo>
                  <a:pt x="709" y="179"/>
                </a:lnTo>
                <a:lnTo>
                  <a:pt x="709" y="178"/>
                </a:lnTo>
                <a:lnTo>
                  <a:pt x="709" y="176"/>
                </a:lnTo>
                <a:lnTo>
                  <a:pt x="708" y="175"/>
                </a:lnTo>
                <a:lnTo>
                  <a:pt x="708" y="173"/>
                </a:lnTo>
                <a:lnTo>
                  <a:pt x="706" y="168"/>
                </a:lnTo>
                <a:lnTo>
                  <a:pt x="706" y="167"/>
                </a:lnTo>
                <a:lnTo>
                  <a:pt x="708" y="166"/>
                </a:lnTo>
                <a:lnTo>
                  <a:pt x="710" y="164"/>
                </a:lnTo>
                <a:lnTo>
                  <a:pt x="713" y="162"/>
                </a:lnTo>
                <a:lnTo>
                  <a:pt x="714" y="161"/>
                </a:lnTo>
                <a:lnTo>
                  <a:pt x="717" y="159"/>
                </a:lnTo>
                <a:lnTo>
                  <a:pt x="718" y="159"/>
                </a:lnTo>
                <a:lnTo>
                  <a:pt x="719" y="158"/>
                </a:lnTo>
                <a:lnTo>
                  <a:pt x="720" y="158"/>
                </a:lnTo>
                <a:lnTo>
                  <a:pt x="720" y="157"/>
                </a:lnTo>
                <a:lnTo>
                  <a:pt x="720" y="156"/>
                </a:lnTo>
                <a:lnTo>
                  <a:pt x="721" y="156"/>
                </a:lnTo>
                <a:lnTo>
                  <a:pt x="721" y="155"/>
                </a:lnTo>
                <a:lnTo>
                  <a:pt x="725" y="155"/>
                </a:lnTo>
                <a:lnTo>
                  <a:pt x="728" y="155"/>
                </a:lnTo>
                <a:lnTo>
                  <a:pt x="730" y="155"/>
                </a:lnTo>
                <a:lnTo>
                  <a:pt x="732" y="154"/>
                </a:lnTo>
                <a:lnTo>
                  <a:pt x="737" y="154"/>
                </a:lnTo>
                <a:lnTo>
                  <a:pt x="740" y="153"/>
                </a:lnTo>
                <a:lnTo>
                  <a:pt x="741" y="154"/>
                </a:lnTo>
                <a:lnTo>
                  <a:pt x="741" y="155"/>
                </a:lnTo>
                <a:lnTo>
                  <a:pt x="743" y="156"/>
                </a:lnTo>
                <a:lnTo>
                  <a:pt x="744" y="156"/>
                </a:lnTo>
                <a:lnTo>
                  <a:pt x="746" y="155"/>
                </a:lnTo>
                <a:lnTo>
                  <a:pt x="748" y="155"/>
                </a:lnTo>
                <a:lnTo>
                  <a:pt x="753" y="154"/>
                </a:lnTo>
                <a:lnTo>
                  <a:pt x="758" y="153"/>
                </a:lnTo>
                <a:lnTo>
                  <a:pt x="760" y="153"/>
                </a:lnTo>
                <a:lnTo>
                  <a:pt x="758" y="153"/>
                </a:lnTo>
                <a:lnTo>
                  <a:pt x="757" y="151"/>
                </a:lnTo>
                <a:lnTo>
                  <a:pt x="756" y="150"/>
                </a:lnTo>
                <a:lnTo>
                  <a:pt x="755" y="149"/>
                </a:lnTo>
                <a:lnTo>
                  <a:pt x="755" y="148"/>
                </a:lnTo>
                <a:lnTo>
                  <a:pt x="751" y="149"/>
                </a:lnTo>
                <a:lnTo>
                  <a:pt x="748" y="150"/>
                </a:lnTo>
                <a:lnTo>
                  <a:pt x="746" y="150"/>
                </a:lnTo>
                <a:lnTo>
                  <a:pt x="743" y="151"/>
                </a:lnTo>
                <a:lnTo>
                  <a:pt x="739" y="151"/>
                </a:lnTo>
                <a:lnTo>
                  <a:pt x="737" y="148"/>
                </a:lnTo>
                <a:lnTo>
                  <a:pt x="740" y="146"/>
                </a:lnTo>
                <a:lnTo>
                  <a:pt x="737" y="141"/>
                </a:lnTo>
                <a:lnTo>
                  <a:pt x="740" y="138"/>
                </a:lnTo>
                <a:lnTo>
                  <a:pt x="744" y="136"/>
                </a:lnTo>
                <a:lnTo>
                  <a:pt x="744" y="134"/>
                </a:lnTo>
                <a:lnTo>
                  <a:pt x="745" y="134"/>
                </a:lnTo>
                <a:lnTo>
                  <a:pt x="746" y="133"/>
                </a:lnTo>
                <a:lnTo>
                  <a:pt x="751" y="129"/>
                </a:lnTo>
                <a:lnTo>
                  <a:pt x="752" y="129"/>
                </a:lnTo>
                <a:lnTo>
                  <a:pt x="752" y="128"/>
                </a:lnTo>
                <a:lnTo>
                  <a:pt x="758" y="125"/>
                </a:lnTo>
                <a:lnTo>
                  <a:pt x="760" y="124"/>
                </a:lnTo>
                <a:lnTo>
                  <a:pt x="761" y="123"/>
                </a:lnTo>
                <a:lnTo>
                  <a:pt x="762" y="122"/>
                </a:lnTo>
                <a:lnTo>
                  <a:pt x="767" y="118"/>
                </a:lnTo>
                <a:lnTo>
                  <a:pt x="771" y="115"/>
                </a:lnTo>
                <a:lnTo>
                  <a:pt x="774" y="113"/>
                </a:lnTo>
                <a:lnTo>
                  <a:pt x="784" y="105"/>
                </a:lnTo>
                <a:lnTo>
                  <a:pt x="787" y="103"/>
                </a:lnTo>
                <a:lnTo>
                  <a:pt x="796" y="93"/>
                </a:lnTo>
                <a:lnTo>
                  <a:pt x="797" y="93"/>
                </a:lnTo>
                <a:lnTo>
                  <a:pt x="801" y="90"/>
                </a:lnTo>
                <a:lnTo>
                  <a:pt x="808" y="87"/>
                </a:lnTo>
                <a:lnTo>
                  <a:pt x="809" y="87"/>
                </a:lnTo>
                <a:lnTo>
                  <a:pt x="813" y="86"/>
                </a:lnTo>
                <a:lnTo>
                  <a:pt x="813" y="84"/>
                </a:lnTo>
                <a:lnTo>
                  <a:pt x="814" y="84"/>
                </a:lnTo>
                <a:lnTo>
                  <a:pt x="815" y="84"/>
                </a:lnTo>
                <a:lnTo>
                  <a:pt x="816" y="84"/>
                </a:lnTo>
                <a:lnTo>
                  <a:pt x="816" y="83"/>
                </a:lnTo>
                <a:lnTo>
                  <a:pt x="817" y="83"/>
                </a:lnTo>
                <a:lnTo>
                  <a:pt x="820" y="82"/>
                </a:lnTo>
                <a:lnTo>
                  <a:pt x="821" y="81"/>
                </a:lnTo>
                <a:lnTo>
                  <a:pt x="827" y="74"/>
                </a:lnTo>
                <a:lnTo>
                  <a:pt x="829" y="73"/>
                </a:lnTo>
                <a:lnTo>
                  <a:pt x="830" y="73"/>
                </a:lnTo>
                <a:lnTo>
                  <a:pt x="837" y="64"/>
                </a:lnTo>
                <a:lnTo>
                  <a:pt x="847" y="54"/>
                </a:lnTo>
                <a:lnTo>
                  <a:pt x="849" y="53"/>
                </a:lnTo>
                <a:lnTo>
                  <a:pt x="849" y="51"/>
                </a:lnTo>
                <a:lnTo>
                  <a:pt x="851" y="49"/>
                </a:lnTo>
                <a:lnTo>
                  <a:pt x="857" y="45"/>
                </a:lnTo>
                <a:lnTo>
                  <a:pt x="861" y="41"/>
                </a:lnTo>
                <a:lnTo>
                  <a:pt x="869" y="37"/>
                </a:lnTo>
                <a:lnTo>
                  <a:pt x="870" y="36"/>
                </a:lnTo>
                <a:lnTo>
                  <a:pt x="873" y="37"/>
                </a:lnTo>
                <a:lnTo>
                  <a:pt x="874" y="37"/>
                </a:lnTo>
                <a:lnTo>
                  <a:pt x="875" y="36"/>
                </a:lnTo>
                <a:lnTo>
                  <a:pt x="876" y="34"/>
                </a:lnTo>
                <a:lnTo>
                  <a:pt x="877" y="33"/>
                </a:lnTo>
                <a:lnTo>
                  <a:pt x="877" y="32"/>
                </a:lnTo>
                <a:lnTo>
                  <a:pt x="882" y="29"/>
                </a:lnTo>
                <a:lnTo>
                  <a:pt x="884" y="25"/>
                </a:lnTo>
                <a:lnTo>
                  <a:pt x="893" y="15"/>
                </a:lnTo>
                <a:lnTo>
                  <a:pt x="893" y="14"/>
                </a:lnTo>
                <a:lnTo>
                  <a:pt x="894" y="14"/>
                </a:lnTo>
                <a:lnTo>
                  <a:pt x="895" y="13"/>
                </a:lnTo>
                <a:lnTo>
                  <a:pt x="896" y="13"/>
                </a:lnTo>
                <a:lnTo>
                  <a:pt x="901" y="8"/>
                </a:lnTo>
                <a:lnTo>
                  <a:pt x="906" y="6"/>
                </a:lnTo>
                <a:lnTo>
                  <a:pt x="907" y="5"/>
                </a:lnTo>
                <a:lnTo>
                  <a:pt x="909" y="4"/>
                </a:lnTo>
                <a:lnTo>
                  <a:pt x="911" y="2"/>
                </a:lnTo>
                <a:lnTo>
                  <a:pt x="912" y="0"/>
                </a:lnTo>
                <a:lnTo>
                  <a:pt x="913" y="2"/>
                </a:lnTo>
                <a:lnTo>
                  <a:pt x="917" y="4"/>
                </a:lnTo>
                <a:lnTo>
                  <a:pt x="929" y="14"/>
                </a:lnTo>
                <a:lnTo>
                  <a:pt x="933" y="15"/>
                </a:lnTo>
                <a:lnTo>
                  <a:pt x="939" y="21"/>
                </a:lnTo>
                <a:lnTo>
                  <a:pt x="941" y="22"/>
                </a:lnTo>
                <a:lnTo>
                  <a:pt x="943" y="23"/>
                </a:lnTo>
                <a:lnTo>
                  <a:pt x="944" y="24"/>
                </a:lnTo>
                <a:lnTo>
                  <a:pt x="946" y="25"/>
                </a:lnTo>
                <a:lnTo>
                  <a:pt x="947" y="26"/>
                </a:lnTo>
                <a:lnTo>
                  <a:pt x="947" y="28"/>
                </a:lnTo>
                <a:lnTo>
                  <a:pt x="949" y="30"/>
                </a:lnTo>
                <a:lnTo>
                  <a:pt x="951" y="33"/>
                </a:lnTo>
                <a:lnTo>
                  <a:pt x="947" y="32"/>
                </a:lnTo>
                <a:lnTo>
                  <a:pt x="947" y="33"/>
                </a:lnTo>
                <a:lnTo>
                  <a:pt x="950" y="36"/>
                </a:lnTo>
                <a:lnTo>
                  <a:pt x="951" y="37"/>
                </a:lnTo>
                <a:lnTo>
                  <a:pt x="951" y="38"/>
                </a:lnTo>
                <a:lnTo>
                  <a:pt x="951" y="39"/>
                </a:lnTo>
                <a:lnTo>
                  <a:pt x="951" y="42"/>
                </a:lnTo>
                <a:lnTo>
                  <a:pt x="951" y="44"/>
                </a:lnTo>
                <a:lnTo>
                  <a:pt x="952" y="45"/>
                </a:lnTo>
                <a:lnTo>
                  <a:pt x="953" y="47"/>
                </a:lnTo>
                <a:lnTo>
                  <a:pt x="954" y="49"/>
                </a:lnTo>
                <a:lnTo>
                  <a:pt x="954" y="50"/>
                </a:lnTo>
                <a:lnTo>
                  <a:pt x="953" y="53"/>
                </a:lnTo>
                <a:lnTo>
                  <a:pt x="954" y="53"/>
                </a:lnTo>
                <a:lnTo>
                  <a:pt x="955" y="53"/>
                </a:lnTo>
                <a:lnTo>
                  <a:pt x="958" y="53"/>
                </a:lnTo>
                <a:lnTo>
                  <a:pt x="959" y="49"/>
                </a:lnTo>
                <a:lnTo>
                  <a:pt x="960" y="50"/>
                </a:lnTo>
                <a:lnTo>
                  <a:pt x="961" y="53"/>
                </a:lnTo>
                <a:lnTo>
                  <a:pt x="962" y="54"/>
                </a:lnTo>
                <a:lnTo>
                  <a:pt x="962" y="55"/>
                </a:lnTo>
                <a:lnTo>
                  <a:pt x="964" y="58"/>
                </a:lnTo>
                <a:lnTo>
                  <a:pt x="967" y="61"/>
                </a:lnTo>
                <a:lnTo>
                  <a:pt x="968" y="62"/>
                </a:lnTo>
                <a:lnTo>
                  <a:pt x="970" y="65"/>
                </a:lnTo>
                <a:lnTo>
                  <a:pt x="971" y="67"/>
                </a:lnTo>
                <a:lnTo>
                  <a:pt x="971" y="69"/>
                </a:lnTo>
                <a:lnTo>
                  <a:pt x="972" y="70"/>
                </a:lnTo>
                <a:lnTo>
                  <a:pt x="973" y="70"/>
                </a:lnTo>
                <a:lnTo>
                  <a:pt x="978" y="78"/>
                </a:lnTo>
                <a:lnTo>
                  <a:pt x="980" y="81"/>
                </a:lnTo>
                <a:lnTo>
                  <a:pt x="981" y="82"/>
                </a:lnTo>
                <a:lnTo>
                  <a:pt x="984" y="87"/>
                </a:lnTo>
                <a:lnTo>
                  <a:pt x="985" y="88"/>
                </a:lnTo>
                <a:lnTo>
                  <a:pt x="986" y="88"/>
                </a:lnTo>
                <a:lnTo>
                  <a:pt x="987" y="90"/>
                </a:lnTo>
                <a:lnTo>
                  <a:pt x="992" y="95"/>
                </a:lnTo>
                <a:lnTo>
                  <a:pt x="994" y="97"/>
                </a:lnTo>
                <a:lnTo>
                  <a:pt x="998" y="100"/>
                </a:lnTo>
                <a:lnTo>
                  <a:pt x="998" y="101"/>
                </a:lnTo>
                <a:lnTo>
                  <a:pt x="999" y="101"/>
                </a:lnTo>
                <a:lnTo>
                  <a:pt x="1002" y="104"/>
                </a:lnTo>
                <a:lnTo>
                  <a:pt x="1001" y="107"/>
                </a:lnTo>
                <a:lnTo>
                  <a:pt x="1001" y="108"/>
                </a:lnTo>
                <a:lnTo>
                  <a:pt x="1003" y="112"/>
                </a:lnTo>
                <a:lnTo>
                  <a:pt x="1005" y="115"/>
                </a:lnTo>
                <a:lnTo>
                  <a:pt x="1006" y="118"/>
                </a:lnTo>
                <a:lnTo>
                  <a:pt x="1007" y="121"/>
                </a:lnTo>
                <a:lnTo>
                  <a:pt x="1010" y="121"/>
                </a:lnTo>
                <a:lnTo>
                  <a:pt x="1013" y="121"/>
                </a:lnTo>
                <a:lnTo>
                  <a:pt x="1013" y="122"/>
                </a:lnTo>
                <a:lnTo>
                  <a:pt x="1012" y="123"/>
                </a:lnTo>
                <a:lnTo>
                  <a:pt x="1012" y="124"/>
                </a:lnTo>
                <a:lnTo>
                  <a:pt x="1011" y="124"/>
                </a:lnTo>
                <a:lnTo>
                  <a:pt x="1011" y="125"/>
                </a:lnTo>
                <a:lnTo>
                  <a:pt x="1010" y="125"/>
                </a:lnTo>
                <a:lnTo>
                  <a:pt x="1010" y="126"/>
                </a:lnTo>
                <a:lnTo>
                  <a:pt x="1010" y="129"/>
                </a:lnTo>
                <a:lnTo>
                  <a:pt x="1010" y="130"/>
                </a:lnTo>
                <a:lnTo>
                  <a:pt x="1008" y="131"/>
                </a:lnTo>
                <a:lnTo>
                  <a:pt x="1008" y="132"/>
                </a:lnTo>
                <a:lnTo>
                  <a:pt x="1008" y="133"/>
                </a:lnTo>
                <a:lnTo>
                  <a:pt x="1007" y="133"/>
                </a:lnTo>
                <a:lnTo>
                  <a:pt x="1007" y="134"/>
                </a:lnTo>
                <a:lnTo>
                  <a:pt x="1010" y="137"/>
                </a:lnTo>
                <a:lnTo>
                  <a:pt x="1010" y="138"/>
                </a:lnTo>
                <a:lnTo>
                  <a:pt x="1010" y="139"/>
                </a:lnTo>
                <a:lnTo>
                  <a:pt x="1016" y="145"/>
                </a:lnTo>
                <a:lnTo>
                  <a:pt x="1018" y="142"/>
                </a:lnTo>
                <a:lnTo>
                  <a:pt x="1020" y="146"/>
                </a:lnTo>
                <a:lnTo>
                  <a:pt x="1019" y="147"/>
                </a:lnTo>
                <a:lnTo>
                  <a:pt x="1018" y="148"/>
                </a:lnTo>
                <a:lnTo>
                  <a:pt x="1019" y="148"/>
                </a:lnTo>
                <a:lnTo>
                  <a:pt x="1019" y="149"/>
                </a:lnTo>
                <a:lnTo>
                  <a:pt x="1016" y="151"/>
                </a:lnTo>
                <a:lnTo>
                  <a:pt x="1015" y="153"/>
                </a:lnTo>
                <a:lnTo>
                  <a:pt x="1014" y="153"/>
                </a:lnTo>
                <a:lnTo>
                  <a:pt x="1011" y="155"/>
                </a:lnTo>
                <a:lnTo>
                  <a:pt x="1006" y="156"/>
                </a:lnTo>
                <a:lnTo>
                  <a:pt x="1005" y="153"/>
                </a:lnTo>
                <a:lnTo>
                  <a:pt x="1005" y="149"/>
                </a:lnTo>
                <a:lnTo>
                  <a:pt x="1005" y="148"/>
                </a:lnTo>
                <a:lnTo>
                  <a:pt x="1006" y="148"/>
                </a:lnTo>
                <a:lnTo>
                  <a:pt x="1007" y="148"/>
                </a:lnTo>
                <a:lnTo>
                  <a:pt x="1007" y="147"/>
                </a:lnTo>
                <a:lnTo>
                  <a:pt x="1008" y="146"/>
                </a:lnTo>
                <a:lnTo>
                  <a:pt x="1010" y="146"/>
                </a:lnTo>
                <a:lnTo>
                  <a:pt x="1010" y="145"/>
                </a:lnTo>
                <a:lnTo>
                  <a:pt x="1011" y="145"/>
                </a:lnTo>
                <a:lnTo>
                  <a:pt x="1010" y="138"/>
                </a:lnTo>
                <a:lnTo>
                  <a:pt x="1008" y="138"/>
                </a:lnTo>
                <a:lnTo>
                  <a:pt x="1005" y="140"/>
                </a:lnTo>
                <a:lnTo>
                  <a:pt x="1003" y="141"/>
                </a:lnTo>
                <a:lnTo>
                  <a:pt x="998" y="145"/>
                </a:lnTo>
                <a:lnTo>
                  <a:pt x="996" y="143"/>
                </a:lnTo>
                <a:lnTo>
                  <a:pt x="995" y="143"/>
                </a:lnTo>
                <a:lnTo>
                  <a:pt x="994" y="143"/>
                </a:lnTo>
                <a:lnTo>
                  <a:pt x="992" y="142"/>
                </a:lnTo>
                <a:lnTo>
                  <a:pt x="986" y="141"/>
                </a:lnTo>
                <a:lnTo>
                  <a:pt x="982" y="140"/>
                </a:lnTo>
                <a:lnTo>
                  <a:pt x="981" y="153"/>
                </a:lnTo>
                <a:lnTo>
                  <a:pt x="981" y="165"/>
                </a:lnTo>
                <a:lnTo>
                  <a:pt x="981" y="166"/>
                </a:lnTo>
                <a:lnTo>
                  <a:pt x="981" y="167"/>
                </a:lnTo>
                <a:lnTo>
                  <a:pt x="981" y="173"/>
                </a:lnTo>
                <a:lnTo>
                  <a:pt x="981" y="174"/>
                </a:lnTo>
                <a:lnTo>
                  <a:pt x="981" y="175"/>
                </a:lnTo>
                <a:lnTo>
                  <a:pt x="982" y="180"/>
                </a:lnTo>
                <a:lnTo>
                  <a:pt x="984" y="183"/>
                </a:lnTo>
                <a:lnTo>
                  <a:pt x="984" y="184"/>
                </a:lnTo>
                <a:lnTo>
                  <a:pt x="985" y="185"/>
                </a:lnTo>
                <a:lnTo>
                  <a:pt x="986" y="185"/>
                </a:lnTo>
                <a:lnTo>
                  <a:pt x="987" y="185"/>
                </a:lnTo>
                <a:lnTo>
                  <a:pt x="988" y="185"/>
                </a:lnTo>
                <a:lnTo>
                  <a:pt x="988" y="187"/>
                </a:lnTo>
                <a:lnTo>
                  <a:pt x="988" y="188"/>
                </a:lnTo>
                <a:lnTo>
                  <a:pt x="988" y="191"/>
                </a:lnTo>
                <a:lnTo>
                  <a:pt x="990" y="192"/>
                </a:lnTo>
                <a:lnTo>
                  <a:pt x="992" y="192"/>
                </a:lnTo>
                <a:lnTo>
                  <a:pt x="992" y="193"/>
                </a:lnTo>
                <a:lnTo>
                  <a:pt x="994" y="195"/>
                </a:lnTo>
                <a:lnTo>
                  <a:pt x="994" y="196"/>
                </a:lnTo>
                <a:lnTo>
                  <a:pt x="994" y="197"/>
                </a:lnTo>
                <a:lnTo>
                  <a:pt x="994" y="198"/>
                </a:lnTo>
                <a:lnTo>
                  <a:pt x="994" y="203"/>
                </a:lnTo>
                <a:lnTo>
                  <a:pt x="993" y="204"/>
                </a:lnTo>
                <a:lnTo>
                  <a:pt x="989" y="203"/>
                </a:lnTo>
                <a:lnTo>
                  <a:pt x="987" y="207"/>
                </a:lnTo>
                <a:lnTo>
                  <a:pt x="985" y="213"/>
                </a:lnTo>
                <a:lnTo>
                  <a:pt x="985" y="212"/>
                </a:lnTo>
                <a:lnTo>
                  <a:pt x="986" y="212"/>
                </a:lnTo>
                <a:lnTo>
                  <a:pt x="986" y="213"/>
                </a:lnTo>
                <a:lnTo>
                  <a:pt x="987" y="214"/>
                </a:lnTo>
                <a:lnTo>
                  <a:pt x="987" y="215"/>
                </a:lnTo>
                <a:lnTo>
                  <a:pt x="988" y="215"/>
                </a:lnTo>
                <a:lnTo>
                  <a:pt x="988" y="216"/>
                </a:lnTo>
                <a:lnTo>
                  <a:pt x="989" y="216"/>
                </a:lnTo>
                <a:lnTo>
                  <a:pt x="990" y="216"/>
                </a:lnTo>
                <a:lnTo>
                  <a:pt x="990" y="217"/>
                </a:lnTo>
                <a:lnTo>
                  <a:pt x="993" y="217"/>
                </a:lnTo>
                <a:lnTo>
                  <a:pt x="993" y="218"/>
                </a:lnTo>
                <a:lnTo>
                  <a:pt x="994" y="218"/>
                </a:lnTo>
                <a:lnTo>
                  <a:pt x="994" y="220"/>
                </a:lnTo>
                <a:lnTo>
                  <a:pt x="995" y="221"/>
                </a:lnTo>
                <a:lnTo>
                  <a:pt x="998" y="221"/>
                </a:lnTo>
                <a:lnTo>
                  <a:pt x="999" y="221"/>
                </a:lnTo>
                <a:lnTo>
                  <a:pt x="1008" y="220"/>
                </a:lnTo>
                <a:lnTo>
                  <a:pt x="1008" y="215"/>
                </a:lnTo>
                <a:lnTo>
                  <a:pt x="1011" y="217"/>
                </a:lnTo>
                <a:lnTo>
                  <a:pt x="1011" y="218"/>
                </a:lnTo>
                <a:lnTo>
                  <a:pt x="1012" y="221"/>
                </a:lnTo>
                <a:lnTo>
                  <a:pt x="1012" y="222"/>
                </a:lnTo>
                <a:lnTo>
                  <a:pt x="1013" y="222"/>
                </a:lnTo>
                <a:lnTo>
                  <a:pt x="1013" y="223"/>
                </a:lnTo>
                <a:lnTo>
                  <a:pt x="1014" y="224"/>
                </a:lnTo>
                <a:lnTo>
                  <a:pt x="1014" y="225"/>
                </a:lnTo>
                <a:lnTo>
                  <a:pt x="1015" y="225"/>
                </a:lnTo>
                <a:lnTo>
                  <a:pt x="1015" y="226"/>
                </a:lnTo>
                <a:lnTo>
                  <a:pt x="1015" y="228"/>
                </a:lnTo>
                <a:lnTo>
                  <a:pt x="1015" y="229"/>
                </a:lnTo>
                <a:lnTo>
                  <a:pt x="1015" y="230"/>
                </a:lnTo>
                <a:lnTo>
                  <a:pt x="1015" y="231"/>
                </a:lnTo>
                <a:lnTo>
                  <a:pt x="1015" y="232"/>
                </a:lnTo>
                <a:lnTo>
                  <a:pt x="1015" y="233"/>
                </a:lnTo>
                <a:lnTo>
                  <a:pt x="1015" y="234"/>
                </a:lnTo>
                <a:lnTo>
                  <a:pt x="1014" y="234"/>
                </a:lnTo>
                <a:lnTo>
                  <a:pt x="1014" y="235"/>
                </a:lnTo>
                <a:lnTo>
                  <a:pt x="1014" y="237"/>
                </a:lnTo>
                <a:lnTo>
                  <a:pt x="1013" y="238"/>
                </a:lnTo>
                <a:lnTo>
                  <a:pt x="1013" y="240"/>
                </a:lnTo>
                <a:lnTo>
                  <a:pt x="1013" y="241"/>
                </a:lnTo>
                <a:lnTo>
                  <a:pt x="1012" y="243"/>
                </a:lnTo>
                <a:lnTo>
                  <a:pt x="1013" y="250"/>
                </a:lnTo>
                <a:lnTo>
                  <a:pt x="1013" y="251"/>
                </a:lnTo>
                <a:lnTo>
                  <a:pt x="1014" y="251"/>
                </a:lnTo>
                <a:lnTo>
                  <a:pt x="1014" y="253"/>
                </a:lnTo>
                <a:lnTo>
                  <a:pt x="1013" y="254"/>
                </a:lnTo>
                <a:lnTo>
                  <a:pt x="1012" y="254"/>
                </a:lnTo>
                <a:lnTo>
                  <a:pt x="1012" y="255"/>
                </a:lnTo>
                <a:lnTo>
                  <a:pt x="1011" y="256"/>
                </a:lnTo>
                <a:lnTo>
                  <a:pt x="1011" y="257"/>
                </a:lnTo>
                <a:lnTo>
                  <a:pt x="1010" y="257"/>
                </a:lnTo>
                <a:lnTo>
                  <a:pt x="1008" y="258"/>
                </a:lnTo>
                <a:lnTo>
                  <a:pt x="1007" y="259"/>
                </a:lnTo>
                <a:lnTo>
                  <a:pt x="1007" y="260"/>
                </a:lnTo>
                <a:lnTo>
                  <a:pt x="1006" y="260"/>
                </a:lnTo>
                <a:lnTo>
                  <a:pt x="1006" y="262"/>
                </a:lnTo>
                <a:lnTo>
                  <a:pt x="1008" y="262"/>
                </a:lnTo>
                <a:lnTo>
                  <a:pt x="1010" y="262"/>
                </a:lnTo>
                <a:lnTo>
                  <a:pt x="1012" y="263"/>
                </a:lnTo>
                <a:lnTo>
                  <a:pt x="1012" y="262"/>
                </a:lnTo>
                <a:lnTo>
                  <a:pt x="1013" y="262"/>
                </a:lnTo>
                <a:lnTo>
                  <a:pt x="1013" y="260"/>
                </a:lnTo>
                <a:lnTo>
                  <a:pt x="1014" y="260"/>
                </a:lnTo>
                <a:lnTo>
                  <a:pt x="1014" y="262"/>
                </a:lnTo>
                <a:lnTo>
                  <a:pt x="1013" y="271"/>
                </a:lnTo>
                <a:lnTo>
                  <a:pt x="1011" y="276"/>
                </a:lnTo>
                <a:lnTo>
                  <a:pt x="1011" y="277"/>
                </a:lnTo>
                <a:lnTo>
                  <a:pt x="1012" y="280"/>
                </a:lnTo>
                <a:lnTo>
                  <a:pt x="1013" y="284"/>
                </a:lnTo>
                <a:lnTo>
                  <a:pt x="1015" y="288"/>
                </a:lnTo>
                <a:lnTo>
                  <a:pt x="1016" y="292"/>
                </a:lnTo>
                <a:lnTo>
                  <a:pt x="1027" y="291"/>
                </a:lnTo>
                <a:lnTo>
                  <a:pt x="1039" y="289"/>
                </a:lnTo>
                <a:lnTo>
                  <a:pt x="1041" y="291"/>
                </a:lnTo>
                <a:lnTo>
                  <a:pt x="1050" y="304"/>
                </a:lnTo>
                <a:lnTo>
                  <a:pt x="1051" y="306"/>
                </a:lnTo>
                <a:lnTo>
                  <a:pt x="1054" y="308"/>
                </a:lnTo>
                <a:lnTo>
                  <a:pt x="1055" y="313"/>
                </a:lnTo>
                <a:lnTo>
                  <a:pt x="1057" y="315"/>
                </a:lnTo>
                <a:lnTo>
                  <a:pt x="1058" y="315"/>
                </a:lnTo>
                <a:lnTo>
                  <a:pt x="1061" y="315"/>
                </a:lnTo>
                <a:lnTo>
                  <a:pt x="1064" y="314"/>
                </a:lnTo>
                <a:lnTo>
                  <a:pt x="1066" y="313"/>
                </a:lnTo>
                <a:lnTo>
                  <a:pt x="1067" y="315"/>
                </a:lnTo>
                <a:lnTo>
                  <a:pt x="1068" y="315"/>
                </a:lnTo>
                <a:lnTo>
                  <a:pt x="1070" y="316"/>
                </a:lnTo>
                <a:lnTo>
                  <a:pt x="1072" y="321"/>
                </a:lnTo>
                <a:lnTo>
                  <a:pt x="1080" y="334"/>
                </a:lnTo>
                <a:lnTo>
                  <a:pt x="1081" y="333"/>
                </a:lnTo>
                <a:lnTo>
                  <a:pt x="1081" y="332"/>
                </a:lnTo>
                <a:lnTo>
                  <a:pt x="1081" y="331"/>
                </a:lnTo>
                <a:lnTo>
                  <a:pt x="1081" y="330"/>
                </a:lnTo>
                <a:lnTo>
                  <a:pt x="1081" y="329"/>
                </a:lnTo>
                <a:lnTo>
                  <a:pt x="1081" y="327"/>
                </a:lnTo>
                <a:lnTo>
                  <a:pt x="1081" y="326"/>
                </a:lnTo>
                <a:lnTo>
                  <a:pt x="1081" y="325"/>
                </a:lnTo>
                <a:lnTo>
                  <a:pt x="1081" y="324"/>
                </a:lnTo>
                <a:lnTo>
                  <a:pt x="1081" y="323"/>
                </a:lnTo>
                <a:lnTo>
                  <a:pt x="1081" y="322"/>
                </a:lnTo>
                <a:lnTo>
                  <a:pt x="1081" y="321"/>
                </a:lnTo>
                <a:lnTo>
                  <a:pt x="1082" y="320"/>
                </a:lnTo>
                <a:lnTo>
                  <a:pt x="1082" y="317"/>
                </a:lnTo>
                <a:lnTo>
                  <a:pt x="1082" y="316"/>
                </a:lnTo>
                <a:lnTo>
                  <a:pt x="1081" y="314"/>
                </a:lnTo>
                <a:lnTo>
                  <a:pt x="1080" y="313"/>
                </a:lnTo>
                <a:lnTo>
                  <a:pt x="1081" y="312"/>
                </a:lnTo>
                <a:lnTo>
                  <a:pt x="1080" y="309"/>
                </a:lnTo>
                <a:lnTo>
                  <a:pt x="1079" y="308"/>
                </a:lnTo>
                <a:lnTo>
                  <a:pt x="1079" y="307"/>
                </a:lnTo>
                <a:lnTo>
                  <a:pt x="1079" y="306"/>
                </a:lnTo>
                <a:lnTo>
                  <a:pt x="1080" y="305"/>
                </a:lnTo>
                <a:lnTo>
                  <a:pt x="1080" y="304"/>
                </a:lnTo>
                <a:lnTo>
                  <a:pt x="1079" y="304"/>
                </a:lnTo>
                <a:lnTo>
                  <a:pt x="1078" y="302"/>
                </a:lnTo>
                <a:lnTo>
                  <a:pt x="1072" y="297"/>
                </a:lnTo>
                <a:lnTo>
                  <a:pt x="1072" y="296"/>
                </a:lnTo>
                <a:lnTo>
                  <a:pt x="1068" y="293"/>
                </a:lnTo>
                <a:lnTo>
                  <a:pt x="1068" y="292"/>
                </a:lnTo>
                <a:lnTo>
                  <a:pt x="1068" y="291"/>
                </a:lnTo>
                <a:lnTo>
                  <a:pt x="1068" y="290"/>
                </a:lnTo>
                <a:lnTo>
                  <a:pt x="1068" y="289"/>
                </a:lnTo>
                <a:lnTo>
                  <a:pt x="1068" y="287"/>
                </a:lnTo>
                <a:lnTo>
                  <a:pt x="1070" y="287"/>
                </a:lnTo>
                <a:lnTo>
                  <a:pt x="1070" y="285"/>
                </a:lnTo>
                <a:lnTo>
                  <a:pt x="1079" y="282"/>
                </a:lnTo>
                <a:lnTo>
                  <a:pt x="1079" y="281"/>
                </a:lnTo>
                <a:lnTo>
                  <a:pt x="1076" y="274"/>
                </a:lnTo>
                <a:lnTo>
                  <a:pt x="1074" y="268"/>
                </a:lnTo>
                <a:lnTo>
                  <a:pt x="1074" y="267"/>
                </a:lnTo>
                <a:lnTo>
                  <a:pt x="1074" y="266"/>
                </a:lnTo>
                <a:lnTo>
                  <a:pt x="1075" y="265"/>
                </a:lnTo>
                <a:lnTo>
                  <a:pt x="1081" y="263"/>
                </a:lnTo>
                <a:lnTo>
                  <a:pt x="1083" y="263"/>
                </a:lnTo>
                <a:lnTo>
                  <a:pt x="1084" y="262"/>
                </a:lnTo>
                <a:lnTo>
                  <a:pt x="1085" y="262"/>
                </a:lnTo>
                <a:lnTo>
                  <a:pt x="1089" y="260"/>
                </a:lnTo>
                <a:lnTo>
                  <a:pt x="1091" y="259"/>
                </a:lnTo>
                <a:lnTo>
                  <a:pt x="1092" y="259"/>
                </a:lnTo>
                <a:lnTo>
                  <a:pt x="1090" y="254"/>
                </a:lnTo>
                <a:lnTo>
                  <a:pt x="1090" y="253"/>
                </a:lnTo>
                <a:lnTo>
                  <a:pt x="1089" y="251"/>
                </a:lnTo>
                <a:lnTo>
                  <a:pt x="1089" y="250"/>
                </a:lnTo>
                <a:lnTo>
                  <a:pt x="1088" y="249"/>
                </a:lnTo>
                <a:lnTo>
                  <a:pt x="1087" y="247"/>
                </a:lnTo>
                <a:lnTo>
                  <a:pt x="1084" y="242"/>
                </a:lnTo>
                <a:lnTo>
                  <a:pt x="1084" y="241"/>
                </a:lnTo>
                <a:lnTo>
                  <a:pt x="1089" y="239"/>
                </a:lnTo>
                <a:lnTo>
                  <a:pt x="1089" y="241"/>
                </a:lnTo>
                <a:lnTo>
                  <a:pt x="1090" y="242"/>
                </a:lnTo>
                <a:lnTo>
                  <a:pt x="1098" y="240"/>
                </a:lnTo>
                <a:lnTo>
                  <a:pt x="1098" y="239"/>
                </a:lnTo>
                <a:lnTo>
                  <a:pt x="1098" y="238"/>
                </a:lnTo>
                <a:lnTo>
                  <a:pt x="1097" y="238"/>
                </a:lnTo>
                <a:lnTo>
                  <a:pt x="1097" y="237"/>
                </a:lnTo>
                <a:lnTo>
                  <a:pt x="1097" y="235"/>
                </a:lnTo>
                <a:lnTo>
                  <a:pt x="1096" y="233"/>
                </a:lnTo>
                <a:lnTo>
                  <a:pt x="1093" y="226"/>
                </a:lnTo>
                <a:lnTo>
                  <a:pt x="1094" y="226"/>
                </a:lnTo>
                <a:lnTo>
                  <a:pt x="1096" y="226"/>
                </a:lnTo>
                <a:lnTo>
                  <a:pt x="1096" y="225"/>
                </a:lnTo>
                <a:lnTo>
                  <a:pt x="1097" y="225"/>
                </a:lnTo>
                <a:lnTo>
                  <a:pt x="1098" y="224"/>
                </a:lnTo>
                <a:lnTo>
                  <a:pt x="1099" y="223"/>
                </a:lnTo>
                <a:lnTo>
                  <a:pt x="1100" y="222"/>
                </a:lnTo>
                <a:lnTo>
                  <a:pt x="1100" y="221"/>
                </a:lnTo>
                <a:lnTo>
                  <a:pt x="1101" y="218"/>
                </a:lnTo>
                <a:lnTo>
                  <a:pt x="1102" y="218"/>
                </a:lnTo>
                <a:lnTo>
                  <a:pt x="1102" y="217"/>
                </a:lnTo>
                <a:lnTo>
                  <a:pt x="1104" y="216"/>
                </a:lnTo>
                <a:lnTo>
                  <a:pt x="1105" y="218"/>
                </a:lnTo>
                <a:lnTo>
                  <a:pt x="1108" y="225"/>
                </a:lnTo>
                <a:lnTo>
                  <a:pt x="1109" y="224"/>
                </a:lnTo>
                <a:lnTo>
                  <a:pt x="1110" y="224"/>
                </a:lnTo>
                <a:lnTo>
                  <a:pt x="1113" y="223"/>
                </a:lnTo>
                <a:lnTo>
                  <a:pt x="1113" y="224"/>
                </a:lnTo>
                <a:lnTo>
                  <a:pt x="1114" y="224"/>
                </a:lnTo>
                <a:lnTo>
                  <a:pt x="1114" y="225"/>
                </a:lnTo>
                <a:lnTo>
                  <a:pt x="1115" y="225"/>
                </a:lnTo>
                <a:lnTo>
                  <a:pt x="1116" y="226"/>
                </a:lnTo>
                <a:lnTo>
                  <a:pt x="1117" y="228"/>
                </a:lnTo>
                <a:lnTo>
                  <a:pt x="1118" y="228"/>
                </a:lnTo>
                <a:lnTo>
                  <a:pt x="1118" y="229"/>
                </a:lnTo>
                <a:lnTo>
                  <a:pt x="1119" y="229"/>
                </a:lnTo>
                <a:lnTo>
                  <a:pt x="1120" y="229"/>
                </a:lnTo>
                <a:lnTo>
                  <a:pt x="1126" y="222"/>
                </a:lnTo>
                <a:lnTo>
                  <a:pt x="1130" y="224"/>
                </a:lnTo>
                <a:lnTo>
                  <a:pt x="1133" y="228"/>
                </a:lnTo>
                <a:lnTo>
                  <a:pt x="1134" y="229"/>
                </a:lnTo>
                <a:lnTo>
                  <a:pt x="1135" y="230"/>
                </a:lnTo>
                <a:lnTo>
                  <a:pt x="1136" y="230"/>
                </a:lnTo>
                <a:lnTo>
                  <a:pt x="1136" y="231"/>
                </a:lnTo>
                <a:lnTo>
                  <a:pt x="1137" y="231"/>
                </a:lnTo>
                <a:lnTo>
                  <a:pt x="1139" y="231"/>
                </a:lnTo>
                <a:lnTo>
                  <a:pt x="1143" y="235"/>
                </a:lnTo>
                <a:lnTo>
                  <a:pt x="1144" y="238"/>
                </a:lnTo>
                <a:lnTo>
                  <a:pt x="1147" y="239"/>
                </a:lnTo>
                <a:lnTo>
                  <a:pt x="1149" y="241"/>
                </a:lnTo>
                <a:lnTo>
                  <a:pt x="1150" y="243"/>
                </a:lnTo>
                <a:lnTo>
                  <a:pt x="1154" y="248"/>
                </a:lnTo>
                <a:lnTo>
                  <a:pt x="1157" y="250"/>
                </a:lnTo>
                <a:lnTo>
                  <a:pt x="1160" y="254"/>
                </a:lnTo>
                <a:lnTo>
                  <a:pt x="1161" y="255"/>
                </a:lnTo>
                <a:lnTo>
                  <a:pt x="1162" y="256"/>
                </a:lnTo>
                <a:lnTo>
                  <a:pt x="1159" y="259"/>
                </a:lnTo>
                <a:lnTo>
                  <a:pt x="1158" y="258"/>
                </a:lnTo>
                <a:lnTo>
                  <a:pt x="1157" y="258"/>
                </a:lnTo>
                <a:lnTo>
                  <a:pt x="1157" y="257"/>
                </a:lnTo>
                <a:lnTo>
                  <a:pt x="1156" y="256"/>
                </a:lnTo>
                <a:lnTo>
                  <a:pt x="1156" y="255"/>
                </a:lnTo>
                <a:lnTo>
                  <a:pt x="1154" y="255"/>
                </a:lnTo>
                <a:lnTo>
                  <a:pt x="1154" y="254"/>
                </a:lnTo>
                <a:lnTo>
                  <a:pt x="1153" y="254"/>
                </a:lnTo>
                <a:lnTo>
                  <a:pt x="1152" y="253"/>
                </a:lnTo>
                <a:lnTo>
                  <a:pt x="1151" y="251"/>
                </a:lnTo>
                <a:lnTo>
                  <a:pt x="1150" y="251"/>
                </a:lnTo>
                <a:lnTo>
                  <a:pt x="1150" y="253"/>
                </a:lnTo>
                <a:lnTo>
                  <a:pt x="1149" y="253"/>
                </a:lnTo>
                <a:lnTo>
                  <a:pt x="1149" y="251"/>
                </a:lnTo>
                <a:lnTo>
                  <a:pt x="1148" y="251"/>
                </a:lnTo>
                <a:lnTo>
                  <a:pt x="1147" y="251"/>
                </a:lnTo>
                <a:lnTo>
                  <a:pt x="1147" y="253"/>
                </a:lnTo>
                <a:lnTo>
                  <a:pt x="1145" y="253"/>
                </a:lnTo>
                <a:lnTo>
                  <a:pt x="1148" y="255"/>
                </a:lnTo>
                <a:lnTo>
                  <a:pt x="1148" y="260"/>
                </a:lnTo>
                <a:lnTo>
                  <a:pt x="1147" y="260"/>
                </a:lnTo>
                <a:lnTo>
                  <a:pt x="1145" y="262"/>
                </a:lnTo>
                <a:lnTo>
                  <a:pt x="1145" y="263"/>
                </a:lnTo>
                <a:lnTo>
                  <a:pt x="1143" y="264"/>
                </a:lnTo>
                <a:lnTo>
                  <a:pt x="1142" y="262"/>
                </a:lnTo>
                <a:lnTo>
                  <a:pt x="1140" y="259"/>
                </a:lnTo>
                <a:lnTo>
                  <a:pt x="1139" y="258"/>
                </a:lnTo>
                <a:lnTo>
                  <a:pt x="1137" y="257"/>
                </a:lnTo>
                <a:lnTo>
                  <a:pt x="1135" y="255"/>
                </a:lnTo>
                <a:lnTo>
                  <a:pt x="1134" y="254"/>
                </a:lnTo>
                <a:lnTo>
                  <a:pt x="1133" y="255"/>
                </a:lnTo>
                <a:lnTo>
                  <a:pt x="1133" y="256"/>
                </a:lnTo>
                <a:lnTo>
                  <a:pt x="1132" y="257"/>
                </a:lnTo>
                <a:lnTo>
                  <a:pt x="1131" y="258"/>
                </a:lnTo>
                <a:lnTo>
                  <a:pt x="1131" y="259"/>
                </a:lnTo>
                <a:lnTo>
                  <a:pt x="1132" y="259"/>
                </a:lnTo>
                <a:lnTo>
                  <a:pt x="1132" y="260"/>
                </a:lnTo>
                <a:lnTo>
                  <a:pt x="1135" y="265"/>
                </a:lnTo>
                <a:lnTo>
                  <a:pt x="1135" y="266"/>
                </a:lnTo>
                <a:lnTo>
                  <a:pt x="1135" y="267"/>
                </a:lnTo>
                <a:lnTo>
                  <a:pt x="1136" y="270"/>
                </a:lnTo>
                <a:lnTo>
                  <a:pt x="1137" y="271"/>
                </a:lnTo>
                <a:lnTo>
                  <a:pt x="1139" y="272"/>
                </a:lnTo>
                <a:lnTo>
                  <a:pt x="1139" y="274"/>
                </a:lnTo>
                <a:lnTo>
                  <a:pt x="1140" y="275"/>
                </a:lnTo>
                <a:lnTo>
                  <a:pt x="1137" y="276"/>
                </a:lnTo>
                <a:lnTo>
                  <a:pt x="1136" y="277"/>
                </a:lnTo>
                <a:lnTo>
                  <a:pt x="1136" y="279"/>
                </a:lnTo>
                <a:lnTo>
                  <a:pt x="1139" y="277"/>
                </a:lnTo>
                <a:lnTo>
                  <a:pt x="1141" y="276"/>
                </a:lnTo>
                <a:lnTo>
                  <a:pt x="1144" y="273"/>
                </a:lnTo>
                <a:lnTo>
                  <a:pt x="1144" y="272"/>
                </a:lnTo>
                <a:lnTo>
                  <a:pt x="1145" y="272"/>
                </a:lnTo>
                <a:lnTo>
                  <a:pt x="1150" y="268"/>
                </a:lnTo>
                <a:lnTo>
                  <a:pt x="1159" y="260"/>
                </a:lnTo>
                <a:lnTo>
                  <a:pt x="1160" y="262"/>
                </a:lnTo>
                <a:lnTo>
                  <a:pt x="1159" y="262"/>
                </a:lnTo>
                <a:lnTo>
                  <a:pt x="1159" y="263"/>
                </a:lnTo>
                <a:lnTo>
                  <a:pt x="1159" y="264"/>
                </a:lnTo>
                <a:lnTo>
                  <a:pt x="1159" y="265"/>
                </a:lnTo>
                <a:lnTo>
                  <a:pt x="1159" y="266"/>
                </a:lnTo>
                <a:lnTo>
                  <a:pt x="1159" y="267"/>
                </a:lnTo>
                <a:lnTo>
                  <a:pt x="1159" y="268"/>
                </a:lnTo>
                <a:lnTo>
                  <a:pt x="1159" y="270"/>
                </a:lnTo>
                <a:lnTo>
                  <a:pt x="1160" y="270"/>
                </a:lnTo>
                <a:lnTo>
                  <a:pt x="1160" y="271"/>
                </a:lnTo>
                <a:lnTo>
                  <a:pt x="1160" y="272"/>
                </a:lnTo>
                <a:lnTo>
                  <a:pt x="1161" y="272"/>
                </a:lnTo>
                <a:lnTo>
                  <a:pt x="1161" y="273"/>
                </a:lnTo>
                <a:lnTo>
                  <a:pt x="1161" y="274"/>
                </a:lnTo>
                <a:lnTo>
                  <a:pt x="1162" y="273"/>
                </a:lnTo>
                <a:lnTo>
                  <a:pt x="1162" y="274"/>
                </a:lnTo>
                <a:lnTo>
                  <a:pt x="1162" y="275"/>
                </a:lnTo>
                <a:lnTo>
                  <a:pt x="1162" y="276"/>
                </a:lnTo>
                <a:lnTo>
                  <a:pt x="1161" y="277"/>
                </a:lnTo>
                <a:lnTo>
                  <a:pt x="1161" y="279"/>
                </a:lnTo>
                <a:lnTo>
                  <a:pt x="1161" y="280"/>
                </a:lnTo>
                <a:lnTo>
                  <a:pt x="1161" y="281"/>
                </a:lnTo>
                <a:lnTo>
                  <a:pt x="1162" y="281"/>
                </a:lnTo>
                <a:lnTo>
                  <a:pt x="1162" y="282"/>
                </a:lnTo>
                <a:lnTo>
                  <a:pt x="1162" y="283"/>
                </a:lnTo>
                <a:lnTo>
                  <a:pt x="1163" y="284"/>
                </a:lnTo>
                <a:lnTo>
                  <a:pt x="1163" y="285"/>
                </a:lnTo>
                <a:lnTo>
                  <a:pt x="1165" y="285"/>
                </a:lnTo>
                <a:lnTo>
                  <a:pt x="1165" y="287"/>
                </a:lnTo>
                <a:lnTo>
                  <a:pt x="1165" y="288"/>
                </a:lnTo>
                <a:lnTo>
                  <a:pt x="1165" y="287"/>
                </a:lnTo>
                <a:lnTo>
                  <a:pt x="1167" y="285"/>
                </a:lnTo>
                <a:lnTo>
                  <a:pt x="1170" y="283"/>
                </a:lnTo>
                <a:lnTo>
                  <a:pt x="1170" y="282"/>
                </a:lnTo>
                <a:lnTo>
                  <a:pt x="1170" y="281"/>
                </a:lnTo>
                <a:lnTo>
                  <a:pt x="1171" y="281"/>
                </a:lnTo>
                <a:lnTo>
                  <a:pt x="1171" y="280"/>
                </a:lnTo>
                <a:lnTo>
                  <a:pt x="1170" y="280"/>
                </a:lnTo>
                <a:lnTo>
                  <a:pt x="1171" y="280"/>
                </a:lnTo>
                <a:lnTo>
                  <a:pt x="1171" y="279"/>
                </a:lnTo>
                <a:lnTo>
                  <a:pt x="1171" y="277"/>
                </a:lnTo>
                <a:lnTo>
                  <a:pt x="1173" y="276"/>
                </a:lnTo>
                <a:lnTo>
                  <a:pt x="1174" y="276"/>
                </a:lnTo>
                <a:lnTo>
                  <a:pt x="1173" y="280"/>
                </a:lnTo>
                <a:lnTo>
                  <a:pt x="1171" y="284"/>
                </a:lnTo>
                <a:lnTo>
                  <a:pt x="1171" y="290"/>
                </a:lnTo>
                <a:lnTo>
                  <a:pt x="1173" y="295"/>
                </a:lnTo>
                <a:lnTo>
                  <a:pt x="1174" y="297"/>
                </a:lnTo>
                <a:lnTo>
                  <a:pt x="1175" y="297"/>
                </a:lnTo>
                <a:lnTo>
                  <a:pt x="1175" y="298"/>
                </a:lnTo>
                <a:lnTo>
                  <a:pt x="1176" y="298"/>
                </a:lnTo>
                <a:lnTo>
                  <a:pt x="1176" y="299"/>
                </a:lnTo>
                <a:lnTo>
                  <a:pt x="1177" y="299"/>
                </a:lnTo>
                <a:lnTo>
                  <a:pt x="1178" y="299"/>
                </a:lnTo>
                <a:lnTo>
                  <a:pt x="1178" y="300"/>
                </a:lnTo>
                <a:lnTo>
                  <a:pt x="1179" y="300"/>
                </a:lnTo>
                <a:lnTo>
                  <a:pt x="1180" y="300"/>
                </a:lnTo>
                <a:lnTo>
                  <a:pt x="1180" y="301"/>
                </a:lnTo>
                <a:lnTo>
                  <a:pt x="1182" y="301"/>
                </a:lnTo>
                <a:lnTo>
                  <a:pt x="1183" y="301"/>
                </a:lnTo>
                <a:lnTo>
                  <a:pt x="1183" y="300"/>
                </a:lnTo>
                <a:lnTo>
                  <a:pt x="1184" y="300"/>
                </a:lnTo>
                <a:lnTo>
                  <a:pt x="1184" y="299"/>
                </a:lnTo>
                <a:lnTo>
                  <a:pt x="1184" y="298"/>
                </a:lnTo>
                <a:lnTo>
                  <a:pt x="1184" y="297"/>
                </a:lnTo>
                <a:lnTo>
                  <a:pt x="1185" y="297"/>
                </a:lnTo>
                <a:lnTo>
                  <a:pt x="1186" y="297"/>
                </a:lnTo>
                <a:lnTo>
                  <a:pt x="1186" y="296"/>
                </a:lnTo>
                <a:lnTo>
                  <a:pt x="1187" y="296"/>
                </a:lnTo>
                <a:lnTo>
                  <a:pt x="1188" y="296"/>
                </a:lnTo>
                <a:lnTo>
                  <a:pt x="1190" y="296"/>
                </a:lnTo>
                <a:lnTo>
                  <a:pt x="1191" y="297"/>
                </a:lnTo>
                <a:lnTo>
                  <a:pt x="1192" y="298"/>
                </a:lnTo>
                <a:lnTo>
                  <a:pt x="1195" y="314"/>
                </a:lnTo>
                <a:lnTo>
                  <a:pt x="1197" y="322"/>
                </a:lnTo>
                <a:lnTo>
                  <a:pt x="1200" y="330"/>
                </a:lnTo>
                <a:lnTo>
                  <a:pt x="1200" y="331"/>
                </a:lnTo>
                <a:lnTo>
                  <a:pt x="1202" y="340"/>
                </a:lnTo>
                <a:lnTo>
                  <a:pt x="1204" y="344"/>
                </a:lnTo>
                <a:lnTo>
                  <a:pt x="1206" y="355"/>
                </a:lnTo>
                <a:lnTo>
                  <a:pt x="1205" y="356"/>
                </a:lnTo>
                <a:lnTo>
                  <a:pt x="1202" y="356"/>
                </a:lnTo>
                <a:lnTo>
                  <a:pt x="1205" y="376"/>
                </a:lnTo>
                <a:lnTo>
                  <a:pt x="1206" y="380"/>
                </a:lnTo>
                <a:lnTo>
                  <a:pt x="1210" y="384"/>
                </a:lnTo>
                <a:lnTo>
                  <a:pt x="1209" y="384"/>
                </a:lnTo>
                <a:lnTo>
                  <a:pt x="1210" y="387"/>
                </a:lnTo>
                <a:lnTo>
                  <a:pt x="1210" y="388"/>
                </a:lnTo>
                <a:lnTo>
                  <a:pt x="1210" y="389"/>
                </a:lnTo>
                <a:lnTo>
                  <a:pt x="1206" y="389"/>
                </a:lnTo>
                <a:lnTo>
                  <a:pt x="1203" y="389"/>
                </a:lnTo>
                <a:lnTo>
                  <a:pt x="1199" y="389"/>
                </a:lnTo>
                <a:lnTo>
                  <a:pt x="1196" y="390"/>
                </a:lnTo>
                <a:lnTo>
                  <a:pt x="1193" y="390"/>
                </a:lnTo>
                <a:lnTo>
                  <a:pt x="1192" y="390"/>
                </a:lnTo>
                <a:lnTo>
                  <a:pt x="1192" y="389"/>
                </a:lnTo>
                <a:lnTo>
                  <a:pt x="1192" y="388"/>
                </a:lnTo>
                <a:lnTo>
                  <a:pt x="1192" y="375"/>
                </a:lnTo>
                <a:lnTo>
                  <a:pt x="1191" y="364"/>
                </a:lnTo>
                <a:lnTo>
                  <a:pt x="1191" y="363"/>
                </a:lnTo>
                <a:lnTo>
                  <a:pt x="1194" y="360"/>
                </a:lnTo>
                <a:lnTo>
                  <a:pt x="1200" y="357"/>
                </a:lnTo>
                <a:lnTo>
                  <a:pt x="1193" y="350"/>
                </a:lnTo>
                <a:lnTo>
                  <a:pt x="1190" y="346"/>
                </a:lnTo>
                <a:lnTo>
                  <a:pt x="1188" y="346"/>
                </a:lnTo>
                <a:lnTo>
                  <a:pt x="1185" y="350"/>
                </a:lnTo>
                <a:lnTo>
                  <a:pt x="1184" y="350"/>
                </a:lnTo>
                <a:lnTo>
                  <a:pt x="1184" y="351"/>
                </a:lnTo>
                <a:lnTo>
                  <a:pt x="1185" y="352"/>
                </a:lnTo>
                <a:lnTo>
                  <a:pt x="1185" y="357"/>
                </a:lnTo>
                <a:lnTo>
                  <a:pt x="1180" y="360"/>
                </a:lnTo>
                <a:lnTo>
                  <a:pt x="1178" y="363"/>
                </a:lnTo>
                <a:lnTo>
                  <a:pt x="1177" y="364"/>
                </a:lnTo>
                <a:lnTo>
                  <a:pt x="1176" y="365"/>
                </a:lnTo>
                <a:lnTo>
                  <a:pt x="1175" y="366"/>
                </a:lnTo>
                <a:lnTo>
                  <a:pt x="1174" y="366"/>
                </a:lnTo>
                <a:lnTo>
                  <a:pt x="1173" y="366"/>
                </a:lnTo>
                <a:lnTo>
                  <a:pt x="1173" y="368"/>
                </a:lnTo>
                <a:lnTo>
                  <a:pt x="1173" y="371"/>
                </a:lnTo>
                <a:lnTo>
                  <a:pt x="1174" y="374"/>
                </a:lnTo>
                <a:lnTo>
                  <a:pt x="1178" y="374"/>
                </a:lnTo>
                <a:lnTo>
                  <a:pt x="1180" y="374"/>
                </a:lnTo>
                <a:lnTo>
                  <a:pt x="1180" y="375"/>
                </a:lnTo>
                <a:lnTo>
                  <a:pt x="1179" y="388"/>
                </a:lnTo>
                <a:lnTo>
                  <a:pt x="1177" y="388"/>
                </a:lnTo>
                <a:lnTo>
                  <a:pt x="1177" y="390"/>
                </a:lnTo>
                <a:lnTo>
                  <a:pt x="1176" y="390"/>
                </a:lnTo>
                <a:lnTo>
                  <a:pt x="1175" y="390"/>
                </a:lnTo>
                <a:lnTo>
                  <a:pt x="1174" y="391"/>
                </a:lnTo>
                <a:lnTo>
                  <a:pt x="1169" y="391"/>
                </a:lnTo>
                <a:lnTo>
                  <a:pt x="1165" y="391"/>
                </a:lnTo>
                <a:lnTo>
                  <a:pt x="1162" y="392"/>
                </a:lnTo>
                <a:lnTo>
                  <a:pt x="1161" y="392"/>
                </a:lnTo>
                <a:lnTo>
                  <a:pt x="1160" y="392"/>
                </a:lnTo>
                <a:lnTo>
                  <a:pt x="1159" y="392"/>
                </a:lnTo>
                <a:lnTo>
                  <a:pt x="1157" y="393"/>
                </a:lnTo>
                <a:lnTo>
                  <a:pt x="1154" y="393"/>
                </a:lnTo>
                <a:lnTo>
                  <a:pt x="1152" y="394"/>
                </a:lnTo>
                <a:lnTo>
                  <a:pt x="1149" y="396"/>
                </a:lnTo>
                <a:lnTo>
                  <a:pt x="1148" y="396"/>
                </a:lnTo>
                <a:lnTo>
                  <a:pt x="1145" y="397"/>
                </a:lnTo>
                <a:lnTo>
                  <a:pt x="1142" y="398"/>
                </a:lnTo>
                <a:lnTo>
                  <a:pt x="1141" y="398"/>
                </a:lnTo>
                <a:lnTo>
                  <a:pt x="1140" y="399"/>
                </a:lnTo>
                <a:lnTo>
                  <a:pt x="1137" y="399"/>
                </a:lnTo>
                <a:lnTo>
                  <a:pt x="1135" y="400"/>
                </a:lnTo>
                <a:lnTo>
                  <a:pt x="1133" y="400"/>
                </a:lnTo>
                <a:lnTo>
                  <a:pt x="1130" y="401"/>
                </a:lnTo>
                <a:lnTo>
                  <a:pt x="1128" y="401"/>
                </a:lnTo>
                <a:lnTo>
                  <a:pt x="1127" y="402"/>
                </a:lnTo>
                <a:lnTo>
                  <a:pt x="1124" y="402"/>
                </a:lnTo>
                <a:lnTo>
                  <a:pt x="1123" y="404"/>
                </a:lnTo>
                <a:lnTo>
                  <a:pt x="1122" y="404"/>
                </a:lnTo>
                <a:lnTo>
                  <a:pt x="1118" y="405"/>
                </a:lnTo>
                <a:lnTo>
                  <a:pt x="1117" y="405"/>
                </a:lnTo>
                <a:lnTo>
                  <a:pt x="1115" y="405"/>
                </a:lnTo>
                <a:lnTo>
                  <a:pt x="1113" y="406"/>
                </a:lnTo>
                <a:lnTo>
                  <a:pt x="1111" y="406"/>
                </a:lnTo>
                <a:lnTo>
                  <a:pt x="1109" y="407"/>
                </a:lnTo>
                <a:lnTo>
                  <a:pt x="1108" y="407"/>
                </a:lnTo>
                <a:lnTo>
                  <a:pt x="1107" y="408"/>
                </a:lnTo>
                <a:lnTo>
                  <a:pt x="1107" y="409"/>
                </a:lnTo>
                <a:lnTo>
                  <a:pt x="1108" y="410"/>
                </a:lnTo>
                <a:lnTo>
                  <a:pt x="1113" y="418"/>
                </a:lnTo>
                <a:lnTo>
                  <a:pt x="1113" y="419"/>
                </a:lnTo>
                <a:lnTo>
                  <a:pt x="1116" y="422"/>
                </a:lnTo>
                <a:lnTo>
                  <a:pt x="1117" y="421"/>
                </a:lnTo>
                <a:lnTo>
                  <a:pt x="1119" y="418"/>
                </a:lnTo>
                <a:lnTo>
                  <a:pt x="1123" y="417"/>
                </a:lnTo>
                <a:lnTo>
                  <a:pt x="1124" y="417"/>
                </a:lnTo>
                <a:lnTo>
                  <a:pt x="1128" y="415"/>
                </a:lnTo>
                <a:lnTo>
                  <a:pt x="1131" y="416"/>
                </a:lnTo>
                <a:lnTo>
                  <a:pt x="1132" y="416"/>
                </a:lnTo>
                <a:lnTo>
                  <a:pt x="1133" y="416"/>
                </a:lnTo>
                <a:lnTo>
                  <a:pt x="1135" y="416"/>
                </a:lnTo>
                <a:lnTo>
                  <a:pt x="1136" y="417"/>
                </a:lnTo>
                <a:lnTo>
                  <a:pt x="1137" y="417"/>
                </a:lnTo>
                <a:lnTo>
                  <a:pt x="1137" y="418"/>
                </a:lnTo>
                <a:lnTo>
                  <a:pt x="1139" y="418"/>
                </a:lnTo>
                <a:lnTo>
                  <a:pt x="1140" y="418"/>
                </a:lnTo>
                <a:lnTo>
                  <a:pt x="1143" y="421"/>
                </a:lnTo>
                <a:lnTo>
                  <a:pt x="1144" y="419"/>
                </a:lnTo>
                <a:lnTo>
                  <a:pt x="1145" y="419"/>
                </a:lnTo>
                <a:lnTo>
                  <a:pt x="1147" y="418"/>
                </a:lnTo>
                <a:lnTo>
                  <a:pt x="1148" y="417"/>
                </a:lnTo>
                <a:lnTo>
                  <a:pt x="1153" y="419"/>
                </a:lnTo>
                <a:lnTo>
                  <a:pt x="1154" y="421"/>
                </a:lnTo>
                <a:lnTo>
                  <a:pt x="1156" y="421"/>
                </a:lnTo>
                <a:lnTo>
                  <a:pt x="1157" y="422"/>
                </a:lnTo>
                <a:lnTo>
                  <a:pt x="1159" y="422"/>
                </a:lnTo>
                <a:lnTo>
                  <a:pt x="1159" y="423"/>
                </a:lnTo>
                <a:lnTo>
                  <a:pt x="1160" y="423"/>
                </a:lnTo>
                <a:lnTo>
                  <a:pt x="1162" y="424"/>
                </a:lnTo>
                <a:lnTo>
                  <a:pt x="1163" y="424"/>
                </a:lnTo>
                <a:lnTo>
                  <a:pt x="1165" y="424"/>
                </a:lnTo>
                <a:lnTo>
                  <a:pt x="1165" y="425"/>
                </a:lnTo>
                <a:lnTo>
                  <a:pt x="1166" y="425"/>
                </a:lnTo>
                <a:lnTo>
                  <a:pt x="1167" y="425"/>
                </a:lnTo>
                <a:lnTo>
                  <a:pt x="1168" y="426"/>
                </a:lnTo>
                <a:lnTo>
                  <a:pt x="1169" y="426"/>
                </a:lnTo>
                <a:lnTo>
                  <a:pt x="1170" y="426"/>
                </a:lnTo>
                <a:lnTo>
                  <a:pt x="1174" y="427"/>
                </a:lnTo>
                <a:lnTo>
                  <a:pt x="1177" y="430"/>
                </a:lnTo>
                <a:lnTo>
                  <a:pt x="1179" y="431"/>
                </a:lnTo>
                <a:lnTo>
                  <a:pt x="1180" y="431"/>
                </a:lnTo>
                <a:lnTo>
                  <a:pt x="1190" y="434"/>
                </a:lnTo>
                <a:lnTo>
                  <a:pt x="1191" y="435"/>
                </a:lnTo>
                <a:lnTo>
                  <a:pt x="1192" y="435"/>
                </a:lnTo>
                <a:lnTo>
                  <a:pt x="1193" y="436"/>
                </a:lnTo>
                <a:lnTo>
                  <a:pt x="1194" y="438"/>
                </a:lnTo>
                <a:lnTo>
                  <a:pt x="1195" y="438"/>
                </a:lnTo>
                <a:lnTo>
                  <a:pt x="1196" y="438"/>
                </a:lnTo>
                <a:lnTo>
                  <a:pt x="1196" y="439"/>
                </a:lnTo>
                <a:lnTo>
                  <a:pt x="1196" y="438"/>
                </a:lnTo>
                <a:lnTo>
                  <a:pt x="1197" y="438"/>
                </a:lnTo>
                <a:lnTo>
                  <a:pt x="1197" y="436"/>
                </a:lnTo>
                <a:lnTo>
                  <a:pt x="1199" y="435"/>
                </a:lnTo>
                <a:lnTo>
                  <a:pt x="1200" y="433"/>
                </a:lnTo>
                <a:lnTo>
                  <a:pt x="1202" y="430"/>
                </a:lnTo>
                <a:lnTo>
                  <a:pt x="1203" y="429"/>
                </a:lnTo>
                <a:lnTo>
                  <a:pt x="1204" y="427"/>
                </a:lnTo>
                <a:lnTo>
                  <a:pt x="1206" y="423"/>
                </a:lnTo>
                <a:lnTo>
                  <a:pt x="1208" y="421"/>
                </a:lnTo>
                <a:lnTo>
                  <a:pt x="1210" y="421"/>
                </a:lnTo>
                <a:lnTo>
                  <a:pt x="1211" y="422"/>
                </a:lnTo>
                <a:lnTo>
                  <a:pt x="1213" y="423"/>
                </a:lnTo>
                <a:lnTo>
                  <a:pt x="1213" y="422"/>
                </a:lnTo>
                <a:lnTo>
                  <a:pt x="1214" y="422"/>
                </a:lnTo>
                <a:lnTo>
                  <a:pt x="1214" y="423"/>
                </a:lnTo>
                <a:lnTo>
                  <a:pt x="1214" y="422"/>
                </a:lnTo>
                <a:lnTo>
                  <a:pt x="1216" y="422"/>
                </a:lnTo>
                <a:lnTo>
                  <a:pt x="1216" y="421"/>
                </a:lnTo>
                <a:lnTo>
                  <a:pt x="1216" y="419"/>
                </a:lnTo>
                <a:lnTo>
                  <a:pt x="1216" y="418"/>
                </a:lnTo>
                <a:lnTo>
                  <a:pt x="1214" y="418"/>
                </a:lnTo>
                <a:lnTo>
                  <a:pt x="1216" y="417"/>
                </a:lnTo>
                <a:lnTo>
                  <a:pt x="1217" y="417"/>
                </a:lnTo>
                <a:lnTo>
                  <a:pt x="1218" y="416"/>
                </a:lnTo>
                <a:lnTo>
                  <a:pt x="1219" y="416"/>
                </a:lnTo>
                <a:lnTo>
                  <a:pt x="1219" y="415"/>
                </a:lnTo>
                <a:lnTo>
                  <a:pt x="1220" y="414"/>
                </a:lnTo>
                <a:lnTo>
                  <a:pt x="1221" y="414"/>
                </a:lnTo>
                <a:lnTo>
                  <a:pt x="1222" y="414"/>
                </a:lnTo>
                <a:lnTo>
                  <a:pt x="1228" y="443"/>
                </a:lnTo>
                <a:lnTo>
                  <a:pt x="1228" y="444"/>
                </a:lnTo>
                <a:lnTo>
                  <a:pt x="1229" y="450"/>
                </a:lnTo>
                <a:lnTo>
                  <a:pt x="1233" y="454"/>
                </a:lnTo>
                <a:lnTo>
                  <a:pt x="1234" y="455"/>
                </a:lnTo>
                <a:lnTo>
                  <a:pt x="1233" y="455"/>
                </a:lnTo>
                <a:lnTo>
                  <a:pt x="1231" y="456"/>
                </a:lnTo>
                <a:lnTo>
                  <a:pt x="1231" y="457"/>
                </a:lnTo>
                <a:lnTo>
                  <a:pt x="1229" y="458"/>
                </a:lnTo>
                <a:lnTo>
                  <a:pt x="1229" y="459"/>
                </a:lnTo>
                <a:lnTo>
                  <a:pt x="1226" y="463"/>
                </a:lnTo>
                <a:lnTo>
                  <a:pt x="1226" y="464"/>
                </a:lnTo>
                <a:lnTo>
                  <a:pt x="1225" y="465"/>
                </a:lnTo>
                <a:lnTo>
                  <a:pt x="1223" y="466"/>
                </a:lnTo>
                <a:lnTo>
                  <a:pt x="1222" y="467"/>
                </a:lnTo>
                <a:lnTo>
                  <a:pt x="1221" y="468"/>
                </a:lnTo>
                <a:lnTo>
                  <a:pt x="1221" y="469"/>
                </a:lnTo>
                <a:lnTo>
                  <a:pt x="1220" y="472"/>
                </a:lnTo>
                <a:lnTo>
                  <a:pt x="1218" y="475"/>
                </a:lnTo>
                <a:lnTo>
                  <a:pt x="1217" y="475"/>
                </a:lnTo>
                <a:lnTo>
                  <a:pt x="1217" y="476"/>
                </a:lnTo>
                <a:lnTo>
                  <a:pt x="1216" y="477"/>
                </a:lnTo>
                <a:lnTo>
                  <a:pt x="1214" y="479"/>
                </a:lnTo>
                <a:lnTo>
                  <a:pt x="1216" y="479"/>
                </a:lnTo>
                <a:lnTo>
                  <a:pt x="1219" y="486"/>
                </a:lnTo>
                <a:lnTo>
                  <a:pt x="1221" y="490"/>
                </a:lnTo>
                <a:lnTo>
                  <a:pt x="1222" y="493"/>
                </a:lnTo>
                <a:lnTo>
                  <a:pt x="1229" y="508"/>
                </a:lnTo>
                <a:lnTo>
                  <a:pt x="1230" y="511"/>
                </a:lnTo>
                <a:lnTo>
                  <a:pt x="1233" y="517"/>
                </a:lnTo>
                <a:lnTo>
                  <a:pt x="1234" y="518"/>
                </a:lnTo>
                <a:lnTo>
                  <a:pt x="1234" y="521"/>
                </a:lnTo>
                <a:lnTo>
                  <a:pt x="1235" y="523"/>
                </a:lnTo>
                <a:lnTo>
                  <a:pt x="1235" y="525"/>
                </a:lnTo>
                <a:lnTo>
                  <a:pt x="1235" y="527"/>
                </a:lnTo>
                <a:lnTo>
                  <a:pt x="1235" y="528"/>
                </a:lnTo>
                <a:lnTo>
                  <a:pt x="1236" y="530"/>
                </a:lnTo>
                <a:lnTo>
                  <a:pt x="1236" y="531"/>
                </a:lnTo>
                <a:lnTo>
                  <a:pt x="1235" y="533"/>
                </a:lnTo>
                <a:lnTo>
                  <a:pt x="1234" y="534"/>
                </a:lnTo>
                <a:lnTo>
                  <a:pt x="1235" y="535"/>
                </a:lnTo>
                <a:lnTo>
                  <a:pt x="1235" y="536"/>
                </a:lnTo>
                <a:lnTo>
                  <a:pt x="1234" y="536"/>
                </a:lnTo>
                <a:lnTo>
                  <a:pt x="1231" y="536"/>
                </a:lnTo>
                <a:lnTo>
                  <a:pt x="1230" y="536"/>
                </a:lnTo>
                <a:lnTo>
                  <a:pt x="1230" y="538"/>
                </a:lnTo>
                <a:lnTo>
                  <a:pt x="1229" y="538"/>
                </a:lnTo>
                <a:lnTo>
                  <a:pt x="1228" y="539"/>
                </a:lnTo>
                <a:lnTo>
                  <a:pt x="1227" y="539"/>
                </a:lnTo>
                <a:lnTo>
                  <a:pt x="1229" y="541"/>
                </a:lnTo>
                <a:lnTo>
                  <a:pt x="1231" y="539"/>
                </a:lnTo>
                <a:lnTo>
                  <a:pt x="1235" y="546"/>
                </a:lnTo>
                <a:lnTo>
                  <a:pt x="1237" y="552"/>
                </a:lnTo>
                <a:lnTo>
                  <a:pt x="1239" y="551"/>
                </a:lnTo>
                <a:lnTo>
                  <a:pt x="1242" y="551"/>
                </a:lnTo>
                <a:lnTo>
                  <a:pt x="1240" y="551"/>
                </a:lnTo>
                <a:lnTo>
                  <a:pt x="1239" y="552"/>
                </a:lnTo>
                <a:lnTo>
                  <a:pt x="1238" y="552"/>
                </a:lnTo>
                <a:lnTo>
                  <a:pt x="1239" y="559"/>
                </a:lnTo>
                <a:lnTo>
                  <a:pt x="1239" y="560"/>
                </a:lnTo>
                <a:lnTo>
                  <a:pt x="1239" y="561"/>
                </a:lnTo>
                <a:lnTo>
                  <a:pt x="1239" y="564"/>
                </a:lnTo>
                <a:lnTo>
                  <a:pt x="1240" y="565"/>
                </a:lnTo>
                <a:lnTo>
                  <a:pt x="1240" y="567"/>
                </a:lnTo>
                <a:lnTo>
                  <a:pt x="1240" y="569"/>
                </a:lnTo>
                <a:lnTo>
                  <a:pt x="1242" y="572"/>
                </a:lnTo>
                <a:lnTo>
                  <a:pt x="1242" y="576"/>
                </a:lnTo>
                <a:lnTo>
                  <a:pt x="1243" y="577"/>
                </a:lnTo>
                <a:lnTo>
                  <a:pt x="1243" y="578"/>
                </a:lnTo>
                <a:lnTo>
                  <a:pt x="1243" y="580"/>
                </a:lnTo>
                <a:lnTo>
                  <a:pt x="1244" y="580"/>
                </a:lnTo>
                <a:lnTo>
                  <a:pt x="1247" y="581"/>
                </a:lnTo>
                <a:lnTo>
                  <a:pt x="1248" y="581"/>
                </a:lnTo>
                <a:lnTo>
                  <a:pt x="1249" y="581"/>
                </a:lnTo>
                <a:lnTo>
                  <a:pt x="1251" y="581"/>
                </a:lnTo>
                <a:lnTo>
                  <a:pt x="1252" y="581"/>
                </a:lnTo>
                <a:lnTo>
                  <a:pt x="1253" y="581"/>
                </a:lnTo>
                <a:lnTo>
                  <a:pt x="1255" y="581"/>
                </a:lnTo>
                <a:lnTo>
                  <a:pt x="1255" y="582"/>
                </a:lnTo>
                <a:lnTo>
                  <a:pt x="1256" y="582"/>
                </a:lnTo>
                <a:lnTo>
                  <a:pt x="1257" y="582"/>
                </a:lnTo>
                <a:lnTo>
                  <a:pt x="1259" y="582"/>
                </a:lnTo>
                <a:lnTo>
                  <a:pt x="1259" y="581"/>
                </a:lnTo>
                <a:lnTo>
                  <a:pt x="1262" y="581"/>
                </a:lnTo>
                <a:lnTo>
                  <a:pt x="1262" y="582"/>
                </a:lnTo>
                <a:lnTo>
                  <a:pt x="1261" y="582"/>
                </a:lnTo>
                <a:lnTo>
                  <a:pt x="1261" y="583"/>
                </a:lnTo>
                <a:lnTo>
                  <a:pt x="1261" y="584"/>
                </a:lnTo>
                <a:lnTo>
                  <a:pt x="1261" y="585"/>
                </a:lnTo>
                <a:lnTo>
                  <a:pt x="1262" y="585"/>
                </a:lnTo>
                <a:lnTo>
                  <a:pt x="1262" y="586"/>
                </a:lnTo>
                <a:lnTo>
                  <a:pt x="1262" y="589"/>
                </a:lnTo>
                <a:lnTo>
                  <a:pt x="1260" y="589"/>
                </a:lnTo>
                <a:lnTo>
                  <a:pt x="1259" y="589"/>
                </a:lnTo>
                <a:lnTo>
                  <a:pt x="1257" y="589"/>
                </a:lnTo>
                <a:lnTo>
                  <a:pt x="1256" y="589"/>
                </a:lnTo>
                <a:lnTo>
                  <a:pt x="1255" y="589"/>
                </a:lnTo>
                <a:lnTo>
                  <a:pt x="1254" y="590"/>
                </a:lnTo>
                <a:lnTo>
                  <a:pt x="1253" y="590"/>
                </a:lnTo>
                <a:lnTo>
                  <a:pt x="1252" y="591"/>
                </a:lnTo>
                <a:lnTo>
                  <a:pt x="1251" y="591"/>
                </a:lnTo>
                <a:lnTo>
                  <a:pt x="1251" y="592"/>
                </a:lnTo>
                <a:lnTo>
                  <a:pt x="1249" y="592"/>
                </a:lnTo>
                <a:lnTo>
                  <a:pt x="1249" y="591"/>
                </a:lnTo>
                <a:lnTo>
                  <a:pt x="1249" y="592"/>
                </a:lnTo>
                <a:lnTo>
                  <a:pt x="1251" y="592"/>
                </a:lnTo>
                <a:lnTo>
                  <a:pt x="1251" y="593"/>
                </a:lnTo>
                <a:lnTo>
                  <a:pt x="1249" y="593"/>
                </a:lnTo>
                <a:lnTo>
                  <a:pt x="1248" y="593"/>
                </a:lnTo>
                <a:lnTo>
                  <a:pt x="1247" y="593"/>
                </a:lnTo>
                <a:lnTo>
                  <a:pt x="1247" y="592"/>
                </a:lnTo>
                <a:lnTo>
                  <a:pt x="1247" y="591"/>
                </a:lnTo>
                <a:lnTo>
                  <a:pt x="1246" y="591"/>
                </a:lnTo>
                <a:lnTo>
                  <a:pt x="1245" y="591"/>
                </a:lnTo>
                <a:lnTo>
                  <a:pt x="1245" y="592"/>
                </a:lnTo>
                <a:lnTo>
                  <a:pt x="1244" y="592"/>
                </a:lnTo>
                <a:lnTo>
                  <a:pt x="1243" y="592"/>
                </a:lnTo>
                <a:lnTo>
                  <a:pt x="1243" y="593"/>
                </a:lnTo>
                <a:lnTo>
                  <a:pt x="1242" y="593"/>
                </a:lnTo>
                <a:lnTo>
                  <a:pt x="1240" y="593"/>
                </a:lnTo>
                <a:lnTo>
                  <a:pt x="1240" y="592"/>
                </a:lnTo>
                <a:lnTo>
                  <a:pt x="1240" y="591"/>
                </a:lnTo>
                <a:lnTo>
                  <a:pt x="1239" y="591"/>
                </a:lnTo>
                <a:lnTo>
                  <a:pt x="1239" y="590"/>
                </a:lnTo>
                <a:lnTo>
                  <a:pt x="1238" y="591"/>
                </a:lnTo>
                <a:lnTo>
                  <a:pt x="1239" y="591"/>
                </a:lnTo>
                <a:lnTo>
                  <a:pt x="1238" y="592"/>
                </a:lnTo>
                <a:lnTo>
                  <a:pt x="1237" y="592"/>
                </a:lnTo>
                <a:lnTo>
                  <a:pt x="1237" y="591"/>
                </a:lnTo>
                <a:lnTo>
                  <a:pt x="1236" y="591"/>
                </a:lnTo>
                <a:lnTo>
                  <a:pt x="1235" y="591"/>
                </a:lnTo>
                <a:lnTo>
                  <a:pt x="1235" y="590"/>
                </a:lnTo>
                <a:lnTo>
                  <a:pt x="1234" y="590"/>
                </a:lnTo>
                <a:lnTo>
                  <a:pt x="1234" y="589"/>
                </a:lnTo>
                <a:lnTo>
                  <a:pt x="1233" y="589"/>
                </a:lnTo>
                <a:lnTo>
                  <a:pt x="1231" y="588"/>
                </a:lnTo>
                <a:lnTo>
                  <a:pt x="1230" y="600"/>
                </a:lnTo>
                <a:lnTo>
                  <a:pt x="1230" y="601"/>
                </a:lnTo>
                <a:lnTo>
                  <a:pt x="1222" y="608"/>
                </a:lnTo>
                <a:lnTo>
                  <a:pt x="1221" y="608"/>
                </a:lnTo>
                <a:lnTo>
                  <a:pt x="1220" y="609"/>
                </a:lnTo>
                <a:lnTo>
                  <a:pt x="1208" y="620"/>
                </a:lnTo>
                <a:lnTo>
                  <a:pt x="1211" y="624"/>
                </a:lnTo>
                <a:lnTo>
                  <a:pt x="1210" y="627"/>
                </a:lnTo>
                <a:lnTo>
                  <a:pt x="1209" y="633"/>
                </a:lnTo>
                <a:lnTo>
                  <a:pt x="1212" y="636"/>
                </a:lnTo>
                <a:lnTo>
                  <a:pt x="1217" y="640"/>
                </a:lnTo>
                <a:lnTo>
                  <a:pt x="1220" y="644"/>
                </a:lnTo>
                <a:lnTo>
                  <a:pt x="1222" y="645"/>
                </a:lnTo>
                <a:lnTo>
                  <a:pt x="1225" y="648"/>
                </a:lnTo>
                <a:lnTo>
                  <a:pt x="1227" y="650"/>
                </a:lnTo>
                <a:lnTo>
                  <a:pt x="1229" y="651"/>
                </a:lnTo>
                <a:lnTo>
                  <a:pt x="1230" y="651"/>
                </a:lnTo>
                <a:lnTo>
                  <a:pt x="1231" y="651"/>
                </a:lnTo>
                <a:lnTo>
                  <a:pt x="1233" y="651"/>
                </a:lnTo>
                <a:lnTo>
                  <a:pt x="1235" y="650"/>
                </a:lnTo>
                <a:lnTo>
                  <a:pt x="1236" y="649"/>
                </a:lnTo>
                <a:lnTo>
                  <a:pt x="1237" y="649"/>
                </a:lnTo>
                <a:lnTo>
                  <a:pt x="1246" y="644"/>
                </a:lnTo>
                <a:lnTo>
                  <a:pt x="1242" y="639"/>
                </a:lnTo>
                <a:lnTo>
                  <a:pt x="1238" y="634"/>
                </a:lnTo>
                <a:lnTo>
                  <a:pt x="1237" y="633"/>
                </a:lnTo>
                <a:lnTo>
                  <a:pt x="1236" y="634"/>
                </a:lnTo>
                <a:lnTo>
                  <a:pt x="1233" y="635"/>
                </a:lnTo>
                <a:lnTo>
                  <a:pt x="1235" y="632"/>
                </a:lnTo>
                <a:lnTo>
                  <a:pt x="1236" y="627"/>
                </a:lnTo>
                <a:lnTo>
                  <a:pt x="1239" y="619"/>
                </a:lnTo>
                <a:lnTo>
                  <a:pt x="1240" y="616"/>
                </a:lnTo>
                <a:lnTo>
                  <a:pt x="1242" y="616"/>
                </a:lnTo>
                <a:lnTo>
                  <a:pt x="1251" y="618"/>
                </a:lnTo>
                <a:lnTo>
                  <a:pt x="1255" y="620"/>
                </a:lnTo>
                <a:lnTo>
                  <a:pt x="1259" y="625"/>
                </a:lnTo>
                <a:lnTo>
                  <a:pt x="1257" y="626"/>
                </a:lnTo>
                <a:lnTo>
                  <a:pt x="1255" y="627"/>
                </a:lnTo>
                <a:lnTo>
                  <a:pt x="1260" y="634"/>
                </a:lnTo>
                <a:lnTo>
                  <a:pt x="1261" y="634"/>
                </a:lnTo>
                <a:lnTo>
                  <a:pt x="1263" y="632"/>
                </a:lnTo>
                <a:lnTo>
                  <a:pt x="1268" y="628"/>
                </a:lnTo>
                <a:lnTo>
                  <a:pt x="1269" y="628"/>
                </a:lnTo>
                <a:lnTo>
                  <a:pt x="1271" y="632"/>
                </a:lnTo>
                <a:lnTo>
                  <a:pt x="1272" y="633"/>
                </a:lnTo>
                <a:lnTo>
                  <a:pt x="1272" y="634"/>
                </a:lnTo>
                <a:lnTo>
                  <a:pt x="1273" y="634"/>
                </a:lnTo>
                <a:lnTo>
                  <a:pt x="1273" y="635"/>
                </a:lnTo>
                <a:lnTo>
                  <a:pt x="1273" y="636"/>
                </a:lnTo>
                <a:lnTo>
                  <a:pt x="1274" y="636"/>
                </a:lnTo>
                <a:lnTo>
                  <a:pt x="1274" y="638"/>
                </a:lnTo>
                <a:lnTo>
                  <a:pt x="1276" y="639"/>
                </a:lnTo>
                <a:lnTo>
                  <a:pt x="1277" y="640"/>
                </a:lnTo>
                <a:lnTo>
                  <a:pt x="1277" y="641"/>
                </a:lnTo>
                <a:lnTo>
                  <a:pt x="1278" y="642"/>
                </a:lnTo>
                <a:lnTo>
                  <a:pt x="1280" y="645"/>
                </a:lnTo>
                <a:lnTo>
                  <a:pt x="1281" y="647"/>
                </a:lnTo>
                <a:lnTo>
                  <a:pt x="1282" y="647"/>
                </a:lnTo>
                <a:lnTo>
                  <a:pt x="1283" y="648"/>
                </a:lnTo>
                <a:lnTo>
                  <a:pt x="1283" y="649"/>
                </a:lnTo>
                <a:lnTo>
                  <a:pt x="1286" y="650"/>
                </a:lnTo>
                <a:lnTo>
                  <a:pt x="1286" y="651"/>
                </a:lnTo>
                <a:lnTo>
                  <a:pt x="1287" y="652"/>
                </a:lnTo>
                <a:lnTo>
                  <a:pt x="1287" y="653"/>
                </a:lnTo>
                <a:lnTo>
                  <a:pt x="1288" y="653"/>
                </a:lnTo>
                <a:lnTo>
                  <a:pt x="1289" y="655"/>
                </a:lnTo>
                <a:lnTo>
                  <a:pt x="1290" y="655"/>
                </a:lnTo>
                <a:lnTo>
                  <a:pt x="1290" y="656"/>
                </a:lnTo>
                <a:lnTo>
                  <a:pt x="1291" y="656"/>
                </a:lnTo>
                <a:lnTo>
                  <a:pt x="1292" y="657"/>
                </a:lnTo>
                <a:lnTo>
                  <a:pt x="1295" y="658"/>
                </a:lnTo>
                <a:lnTo>
                  <a:pt x="1298" y="660"/>
                </a:lnTo>
                <a:lnTo>
                  <a:pt x="1300" y="663"/>
                </a:lnTo>
                <a:lnTo>
                  <a:pt x="1302" y="664"/>
                </a:lnTo>
                <a:lnTo>
                  <a:pt x="1305" y="666"/>
                </a:lnTo>
                <a:lnTo>
                  <a:pt x="1306" y="666"/>
                </a:lnTo>
                <a:lnTo>
                  <a:pt x="1306" y="667"/>
                </a:lnTo>
                <a:lnTo>
                  <a:pt x="1307" y="667"/>
                </a:lnTo>
                <a:lnTo>
                  <a:pt x="1307" y="668"/>
                </a:lnTo>
                <a:lnTo>
                  <a:pt x="1308" y="668"/>
                </a:lnTo>
                <a:lnTo>
                  <a:pt x="1308" y="669"/>
                </a:lnTo>
                <a:lnTo>
                  <a:pt x="1309" y="669"/>
                </a:lnTo>
                <a:lnTo>
                  <a:pt x="1311" y="672"/>
                </a:lnTo>
                <a:lnTo>
                  <a:pt x="1311" y="673"/>
                </a:lnTo>
                <a:lnTo>
                  <a:pt x="1312" y="674"/>
                </a:lnTo>
                <a:lnTo>
                  <a:pt x="1313" y="675"/>
                </a:lnTo>
                <a:lnTo>
                  <a:pt x="1313" y="676"/>
                </a:lnTo>
                <a:lnTo>
                  <a:pt x="1314" y="677"/>
                </a:lnTo>
                <a:lnTo>
                  <a:pt x="1315" y="677"/>
                </a:lnTo>
                <a:lnTo>
                  <a:pt x="1316" y="678"/>
                </a:lnTo>
                <a:lnTo>
                  <a:pt x="1317" y="680"/>
                </a:lnTo>
                <a:lnTo>
                  <a:pt x="1318" y="681"/>
                </a:lnTo>
                <a:lnTo>
                  <a:pt x="1317" y="685"/>
                </a:lnTo>
                <a:lnTo>
                  <a:pt x="1316" y="686"/>
                </a:lnTo>
                <a:lnTo>
                  <a:pt x="1316" y="687"/>
                </a:lnTo>
                <a:lnTo>
                  <a:pt x="1315" y="690"/>
                </a:lnTo>
                <a:lnTo>
                  <a:pt x="1315" y="691"/>
                </a:lnTo>
                <a:lnTo>
                  <a:pt x="1315" y="692"/>
                </a:lnTo>
                <a:lnTo>
                  <a:pt x="1314" y="692"/>
                </a:lnTo>
                <a:lnTo>
                  <a:pt x="1314" y="695"/>
                </a:lnTo>
                <a:lnTo>
                  <a:pt x="1314" y="697"/>
                </a:lnTo>
                <a:lnTo>
                  <a:pt x="1313" y="697"/>
                </a:lnTo>
                <a:lnTo>
                  <a:pt x="1313" y="698"/>
                </a:lnTo>
                <a:lnTo>
                  <a:pt x="1312" y="699"/>
                </a:lnTo>
                <a:lnTo>
                  <a:pt x="1306" y="703"/>
                </a:lnTo>
                <a:lnTo>
                  <a:pt x="1303" y="707"/>
                </a:lnTo>
                <a:lnTo>
                  <a:pt x="1303" y="708"/>
                </a:lnTo>
                <a:lnTo>
                  <a:pt x="1300" y="710"/>
                </a:lnTo>
                <a:lnTo>
                  <a:pt x="1295" y="716"/>
                </a:lnTo>
                <a:lnTo>
                  <a:pt x="1292" y="719"/>
                </a:lnTo>
                <a:lnTo>
                  <a:pt x="1289" y="723"/>
                </a:lnTo>
                <a:lnTo>
                  <a:pt x="1294" y="725"/>
                </a:lnTo>
                <a:lnTo>
                  <a:pt x="1296" y="726"/>
                </a:lnTo>
                <a:lnTo>
                  <a:pt x="1300" y="728"/>
                </a:lnTo>
                <a:lnTo>
                  <a:pt x="1304" y="731"/>
                </a:lnTo>
                <a:lnTo>
                  <a:pt x="1311" y="734"/>
                </a:lnTo>
                <a:lnTo>
                  <a:pt x="1313" y="734"/>
                </a:lnTo>
                <a:lnTo>
                  <a:pt x="1314" y="735"/>
                </a:lnTo>
                <a:lnTo>
                  <a:pt x="1316" y="736"/>
                </a:lnTo>
                <a:lnTo>
                  <a:pt x="1317" y="736"/>
                </a:lnTo>
                <a:lnTo>
                  <a:pt x="1318" y="736"/>
                </a:lnTo>
                <a:lnTo>
                  <a:pt x="1320" y="736"/>
                </a:lnTo>
                <a:lnTo>
                  <a:pt x="1322" y="736"/>
                </a:lnTo>
                <a:lnTo>
                  <a:pt x="1324" y="736"/>
                </a:lnTo>
                <a:lnTo>
                  <a:pt x="1329" y="735"/>
                </a:lnTo>
                <a:lnTo>
                  <a:pt x="1332" y="734"/>
                </a:lnTo>
                <a:lnTo>
                  <a:pt x="1332" y="735"/>
                </a:lnTo>
                <a:lnTo>
                  <a:pt x="1330" y="740"/>
                </a:lnTo>
                <a:lnTo>
                  <a:pt x="1330" y="742"/>
                </a:lnTo>
                <a:lnTo>
                  <a:pt x="1326" y="749"/>
                </a:lnTo>
                <a:lnTo>
                  <a:pt x="1322" y="760"/>
                </a:lnTo>
                <a:lnTo>
                  <a:pt x="1322" y="762"/>
                </a:lnTo>
                <a:lnTo>
                  <a:pt x="1321" y="762"/>
                </a:lnTo>
                <a:lnTo>
                  <a:pt x="1321" y="764"/>
                </a:lnTo>
                <a:lnTo>
                  <a:pt x="1321" y="765"/>
                </a:lnTo>
                <a:lnTo>
                  <a:pt x="1321" y="766"/>
                </a:lnTo>
                <a:lnTo>
                  <a:pt x="1321" y="767"/>
                </a:lnTo>
                <a:lnTo>
                  <a:pt x="1320" y="767"/>
                </a:lnTo>
                <a:lnTo>
                  <a:pt x="1320" y="768"/>
                </a:lnTo>
                <a:lnTo>
                  <a:pt x="1320" y="769"/>
                </a:lnTo>
                <a:lnTo>
                  <a:pt x="1321" y="769"/>
                </a:lnTo>
                <a:lnTo>
                  <a:pt x="1323" y="770"/>
                </a:lnTo>
                <a:lnTo>
                  <a:pt x="1323" y="769"/>
                </a:lnTo>
                <a:lnTo>
                  <a:pt x="1323" y="768"/>
                </a:lnTo>
                <a:lnTo>
                  <a:pt x="1323" y="767"/>
                </a:lnTo>
                <a:lnTo>
                  <a:pt x="1324" y="765"/>
                </a:lnTo>
                <a:lnTo>
                  <a:pt x="1324" y="764"/>
                </a:lnTo>
                <a:lnTo>
                  <a:pt x="1325" y="761"/>
                </a:lnTo>
                <a:lnTo>
                  <a:pt x="1325" y="759"/>
                </a:lnTo>
                <a:lnTo>
                  <a:pt x="1326" y="757"/>
                </a:lnTo>
                <a:lnTo>
                  <a:pt x="1329" y="757"/>
                </a:lnTo>
                <a:lnTo>
                  <a:pt x="1330" y="757"/>
                </a:lnTo>
                <a:lnTo>
                  <a:pt x="1330" y="756"/>
                </a:lnTo>
                <a:lnTo>
                  <a:pt x="1331" y="756"/>
                </a:lnTo>
                <a:lnTo>
                  <a:pt x="1331" y="754"/>
                </a:lnTo>
                <a:lnTo>
                  <a:pt x="1331" y="753"/>
                </a:lnTo>
                <a:lnTo>
                  <a:pt x="1332" y="753"/>
                </a:lnTo>
                <a:lnTo>
                  <a:pt x="1332" y="752"/>
                </a:lnTo>
                <a:lnTo>
                  <a:pt x="1332" y="751"/>
                </a:lnTo>
                <a:lnTo>
                  <a:pt x="1333" y="750"/>
                </a:lnTo>
                <a:lnTo>
                  <a:pt x="1333" y="749"/>
                </a:lnTo>
                <a:lnTo>
                  <a:pt x="1334" y="747"/>
                </a:lnTo>
                <a:lnTo>
                  <a:pt x="1334" y="745"/>
                </a:lnTo>
                <a:lnTo>
                  <a:pt x="1335" y="744"/>
                </a:lnTo>
                <a:lnTo>
                  <a:pt x="1335" y="743"/>
                </a:lnTo>
                <a:lnTo>
                  <a:pt x="1335" y="742"/>
                </a:lnTo>
                <a:lnTo>
                  <a:pt x="1337" y="740"/>
                </a:lnTo>
                <a:lnTo>
                  <a:pt x="1337" y="739"/>
                </a:lnTo>
                <a:lnTo>
                  <a:pt x="1337" y="737"/>
                </a:lnTo>
                <a:lnTo>
                  <a:pt x="1337" y="736"/>
                </a:lnTo>
                <a:lnTo>
                  <a:pt x="1338" y="736"/>
                </a:lnTo>
                <a:lnTo>
                  <a:pt x="1338" y="735"/>
                </a:lnTo>
                <a:lnTo>
                  <a:pt x="1338" y="734"/>
                </a:lnTo>
                <a:lnTo>
                  <a:pt x="1338" y="733"/>
                </a:lnTo>
                <a:lnTo>
                  <a:pt x="1340" y="733"/>
                </a:lnTo>
                <a:lnTo>
                  <a:pt x="1342" y="733"/>
                </a:lnTo>
                <a:lnTo>
                  <a:pt x="1341" y="735"/>
                </a:lnTo>
                <a:lnTo>
                  <a:pt x="1342" y="735"/>
                </a:lnTo>
                <a:lnTo>
                  <a:pt x="1343" y="733"/>
                </a:lnTo>
                <a:lnTo>
                  <a:pt x="1345" y="732"/>
                </a:lnTo>
                <a:lnTo>
                  <a:pt x="1345" y="733"/>
                </a:lnTo>
                <a:lnTo>
                  <a:pt x="1345" y="734"/>
                </a:lnTo>
                <a:lnTo>
                  <a:pt x="1345" y="735"/>
                </a:lnTo>
                <a:lnTo>
                  <a:pt x="1346" y="737"/>
                </a:lnTo>
                <a:lnTo>
                  <a:pt x="1347" y="739"/>
                </a:lnTo>
                <a:lnTo>
                  <a:pt x="1348" y="739"/>
                </a:lnTo>
                <a:lnTo>
                  <a:pt x="1349" y="739"/>
                </a:lnTo>
                <a:lnTo>
                  <a:pt x="1350" y="740"/>
                </a:lnTo>
                <a:lnTo>
                  <a:pt x="1351" y="740"/>
                </a:lnTo>
                <a:lnTo>
                  <a:pt x="1352" y="740"/>
                </a:lnTo>
                <a:lnTo>
                  <a:pt x="1352" y="741"/>
                </a:lnTo>
                <a:lnTo>
                  <a:pt x="1354" y="741"/>
                </a:lnTo>
                <a:lnTo>
                  <a:pt x="1356" y="741"/>
                </a:lnTo>
                <a:lnTo>
                  <a:pt x="1360" y="741"/>
                </a:lnTo>
                <a:lnTo>
                  <a:pt x="1361" y="741"/>
                </a:lnTo>
                <a:lnTo>
                  <a:pt x="1366" y="742"/>
                </a:lnTo>
                <a:lnTo>
                  <a:pt x="1368" y="744"/>
                </a:lnTo>
                <a:lnTo>
                  <a:pt x="1369" y="744"/>
                </a:lnTo>
                <a:lnTo>
                  <a:pt x="1372" y="745"/>
                </a:lnTo>
                <a:lnTo>
                  <a:pt x="1373" y="747"/>
                </a:lnTo>
                <a:lnTo>
                  <a:pt x="1373" y="748"/>
                </a:lnTo>
                <a:lnTo>
                  <a:pt x="1372" y="749"/>
                </a:lnTo>
                <a:lnTo>
                  <a:pt x="1374" y="749"/>
                </a:lnTo>
                <a:lnTo>
                  <a:pt x="1375" y="749"/>
                </a:lnTo>
                <a:lnTo>
                  <a:pt x="1375" y="750"/>
                </a:lnTo>
                <a:lnTo>
                  <a:pt x="1376" y="750"/>
                </a:lnTo>
                <a:lnTo>
                  <a:pt x="1377" y="750"/>
                </a:lnTo>
                <a:lnTo>
                  <a:pt x="1378" y="751"/>
                </a:lnTo>
                <a:lnTo>
                  <a:pt x="1382" y="751"/>
                </a:lnTo>
                <a:lnTo>
                  <a:pt x="1384" y="752"/>
                </a:lnTo>
                <a:lnTo>
                  <a:pt x="1385" y="752"/>
                </a:lnTo>
                <a:lnTo>
                  <a:pt x="1389" y="752"/>
                </a:lnTo>
                <a:lnTo>
                  <a:pt x="1389" y="751"/>
                </a:lnTo>
                <a:lnTo>
                  <a:pt x="1389" y="752"/>
                </a:lnTo>
                <a:lnTo>
                  <a:pt x="1390" y="752"/>
                </a:lnTo>
                <a:lnTo>
                  <a:pt x="1390" y="753"/>
                </a:lnTo>
                <a:lnTo>
                  <a:pt x="1388" y="756"/>
                </a:lnTo>
                <a:lnTo>
                  <a:pt x="1390" y="757"/>
                </a:lnTo>
                <a:lnTo>
                  <a:pt x="1384" y="767"/>
                </a:lnTo>
                <a:lnTo>
                  <a:pt x="1393" y="769"/>
                </a:lnTo>
                <a:lnTo>
                  <a:pt x="1394" y="769"/>
                </a:lnTo>
                <a:lnTo>
                  <a:pt x="1394" y="772"/>
                </a:lnTo>
                <a:lnTo>
                  <a:pt x="1393" y="773"/>
                </a:lnTo>
                <a:lnTo>
                  <a:pt x="1393" y="775"/>
                </a:lnTo>
                <a:lnTo>
                  <a:pt x="1392" y="778"/>
                </a:lnTo>
                <a:lnTo>
                  <a:pt x="1391" y="779"/>
                </a:lnTo>
                <a:lnTo>
                  <a:pt x="1391" y="781"/>
                </a:lnTo>
                <a:lnTo>
                  <a:pt x="1391" y="782"/>
                </a:lnTo>
                <a:lnTo>
                  <a:pt x="1391" y="783"/>
                </a:lnTo>
                <a:lnTo>
                  <a:pt x="1391" y="784"/>
                </a:lnTo>
                <a:lnTo>
                  <a:pt x="1391" y="787"/>
                </a:lnTo>
                <a:lnTo>
                  <a:pt x="1393" y="798"/>
                </a:lnTo>
                <a:lnTo>
                  <a:pt x="1393" y="799"/>
                </a:lnTo>
                <a:lnTo>
                  <a:pt x="1391" y="800"/>
                </a:lnTo>
                <a:lnTo>
                  <a:pt x="1385" y="800"/>
                </a:lnTo>
                <a:lnTo>
                  <a:pt x="1380" y="800"/>
                </a:lnTo>
                <a:lnTo>
                  <a:pt x="1377" y="800"/>
                </a:lnTo>
                <a:lnTo>
                  <a:pt x="1376" y="801"/>
                </a:lnTo>
                <a:lnTo>
                  <a:pt x="1373" y="801"/>
                </a:lnTo>
                <a:lnTo>
                  <a:pt x="1373" y="806"/>
                </a:lnTo>
                <a:lnTo>
                  <a:pt x="1373" y="807"/>
                </a:lnTo>
                <a:lnTo>
                  <a:pt x="1374" y="811"/>
                </a:lnTo>
                <a:lnTo>
                  <a:pt x="1372" y="811"/>
                </a:lnTo>
                <a:lnTo>
                  <a:pt x="1371" y="811"/>
                </a:lnTo>
                <a:lnTo>
                  <a:pt x="1368" y="812"/>
                </a:lnTo>
                <a:lnTo>
                  <a:pt x="1367" y="812"/>
                </a:lnTo>
                <a:lnTo>
                  <a:pt x="1366" y="812"/>
                </a:lnTo>
                <a:lnTo>
                  <a:pt x="1365" y="814"/>
                </a:lnTo>
                <a:lnTo>
                  <a:pt x="1364" y="814"/>
                </a:lnTo>
                <a:lnTo>
                  <a:pt x="1364" y="810"/>
                </a:lnTo>
                <a:lnTo>
                  <a:pt x="1364" y="808"/>
                </a:lnTo>
                <a:lnTo>
                  <a:pt x="1360" y="806"/>
                </a:lnTo>
                <a:lnTo>
                  <a:pt x="1363" y="802"/>
                </a:lnTo>
                <a:lnTo>
                  <a:pt x="1346" y="794"/>
                </a:lnTo>
                <a:lnTo>
                  <a:pt x="1345" y="793"/>
                </a:lnTo>
                <a:lnTo>
                  <a:pt x="1342" y="792"/>
                </a:lnTo>
                <a:lnTo>
                  <a:pt x="1341" y="792"/>
                </a:lnTo>
                <a:lnTo>
                  <a:pt x="1340" y="792"/>
                </a:lnTo>
                <a:lnTo>
                  <a:pt x="1339" y="792"/>
                </a:lnTo>
                <a:lnTo>
                  <a:pt x="1337" y="792"/>
                </a:lnTo>
                <a:lnTo>
                  <a:pt x="1331" y="792"/>
                </a:lnTo>
                <a:lnTo>
                  <a:pt x="1329" y="792"/>
                </a:lnTo>
                <a:lnTo>
                  <a:pt x="1324" y="792"/>
                </a:lnTo>
                <a:lnTo>
                  <a:pt x="1323" y="792"/>
                </a:lnTo>
                <a:lnTo>
                  <a:pt x="1322" y="792"/>
                </a:lnTo>
                <a:lnTo>
                  <a:pt x="1321" y="792"/>
                </a:lnTo>
                <a:lnTo>
                  <a:pt x="1321" y="793"/>
                </a:lnTo>
                <a:lnTo>
                  <a:pt x="1321" y="794"/>
                </a:lnTo>
                <a:lnTo>
                  <a:pt x="1322" y="794"/>
                </a:lnTo>
                <a:lnTo>
                  <a:pt x="1322" y="795"/>
                </a:lnTo>
                <a:lnTo>
                  <a:pt x="1322" y="797"/>
                </a:lnTo>
                <a:lnTo>
                  <a:pt x="1323" y="798"/>
                </a:lnTo>
                <a:lnTo>
                  <a:pt x="1322" y="798"/>
                </a:lnTo>
                <a:lnTo>
                  <a:pt x="1322" y="799"/>
                </a:lnTo>
                <a:lnTo>
                  <a:pt x="1320" y="802"/>
                </a:lnTo>
                <a:lnTo>
                  <a:pt x="1316" y="806"/>
                </a:lnTo>
                <a:lnTo>
                  <a:pt x="1316" y="807"/>
                </a:lnTo>
                <a:lnTo>
                  <a:pt x="1315" y="807"/>
                </a:lnTo>
                <a:lnTo>
                  <a:pt x="1315" y="808"/>
                </a:lnTo>
                <a:lnTo>
                  <a:pt x="1315" y="810"/>
                </a:lnTo>
                <a:lnTo>
                  <a:pt x="1314" y="814"/>
                </a:lnTo>
                <a:lnTo>
                  <a:pt x="1314" y="815"/>
                </a:lnTo>
                <a:lnTo>
                  <a:pt x="1314" y="817"/>
                </a:lnTo>
                <a:lnTo>
                  <a:pt x="1314" y="820"/>
                </a:lnTo>
                <a:lnTo>
                  <a:pt x="1315" y="824"/>
                </a:lnTo>
                <a:lnTo>
                  <a:pt x="1318" y="824"/>
                </a:lnTo>
                <a:lnTo>
                  <a:pt x="1320" y="820"/>
                </a:lnTo>
                <a:lnTo>
                  <a:pt x="1322" y="818"/>
                </a:lnTo>
                <a:lnTo>
                  <a:pt x="1323" y="818"/>
                </a:lnTo>
                <a:lnTo>
                  <a:pt x="1323" y="819"/>
                </a:lnTo>
                <a:lnTo>
                  <a:pt x="1324" y="819"/>
                </a:lnTo>
                <a:lnTo>
                  <a:pt x="1324" y="820"/>
                </a:lnTo>
                <a:lnTo>
                  <a:pt x="1325" y="819"/>
                </a:lnTo>
                <a:lnTo>
                  <a:pt x="1324" y="818"/>
                </a:lnTo>
                <a:lnTo>
                  <a:pt x="1325" y="817"/>
                </a:lnTo>
                <a:lnTo>
                  <a:pt x="1326" y="815"/>
                </a:lnTo>
                <a:lnTo>
                  <a:pt x="1328" y="814"/>
                </a:lnTo>
                <a:lnTo>
                  <a:pt x="1329" y="812"/>
                </a:lnTo>
                <a:lnTo>
                  <a:pt x="1330" y="812"/>
                </a:lnTo>
                <a:lnTo>
                  <a:pt x="1331" y="812"/>
                </a:lnTo>
                <a:lnTo>
                  <a:pt x="1331" y="814"/>
                </a:lnTo>
                <a:lnTo>
                  <a:pt x="1331" y="816"/>
                </a:lnTo>
                <a:lnTo>
                  <a:pt x="1331" y="818"/>
                </a:lnTo>
                <a:lnTo>
                  <a:pt x="1331" y="823"/>
                </a:lnTo>
                <a:lnTo>
                  <a:pt x="1331" y="825"/>
                </a:lnTo>
                <a:lnTo>
                  <a:pt x="1332" y="826"/>
                </a:lnTo>
                <a:lnTo>
                  <a:pt x="1333" y="828"/>
                </a:lnTo>
                <a:lnTo>
                  <a:pt x="1334" y="829"/>
                </a:lnTo>
                <a:lnTo>
                  <a:pt x="1332" y="831"/>
                </a:lnTo>
                <a:lnTo>
                  <a:pt x="1324" y="835"/>
                </a:lnTo>
                <a:lnTo>
                  <a:pt x="1323" y="836"/>
                </a:lnTo>
                <a:lnTo>
                  <a:pt x="1320" y="837"/>
                </a:lnTo>
                <a:lnTo>
                  <a:pt x="1318" y="839"/>
                </a:lnTo>
                <a:lnTo>
                  <a:pt x="1317" y="839"/>
                </a:lnTo>
                <a:lnTo>
                  <a:pt x="1316" y="840"/>
                </a:lnTo>
                <a:lnTo>
                  <a:pt x="1315" y="841"/>
                </a:lnTo>
                <a:lnTo>
                  <a:pt x="1314" y="842"/>
                </a:lnTo>
                <a:lnTo>
                  <a:pt x="1312" y="843"/>
                </a:lnTo>
                <a:lnTo>
                  <a:pt x="1306" y="849"/>
                </a:lnTo>
                <a:lnTo>
                  <a:pt x="1305" y="850"/>
                </a:lnTo>
                <a:lnTo>
                  <a:pt x="1304" y="851"/>
                </a:lnTo>
                <a:lnTo>
                  <a:pt x="1303" y="852"/>
                </a:lnTo>
                <a:lnTo>
                  <a:pt x="1300" y="854"/>
                </a:lnTo>
                <a:lnTo>
                  <a:pt x="1298" y="856"/>
                </a:lnTo>
                <a:lnTo>
                  <a:pt x="1297" y="857"/>
                </a:lnTo>
                <a:lnTo>
                  <a:pt x="1296" y="858"/>
                </a:lnTo>
                <a:lnTo>
                  <a:pt x="1295" y="859"/>
                </a:lnTo>
                <a:lnTo>
                  <a:pt x="1295" y="860"/>
                </a:lnTo>
                <a:lnTo>
                  <a:pt x="1294" y="861"/>
                </a:lnTo>
                <a:lnTo>
                  <a:pt x="1292" y="866"/>
                </a:lnTo>
                <a:lnTo>
                  <a:pt x="1291" y="868"/>
                </a:lnTo>
                <a:lnTo>
                  <a:pt x="1290" y="870"/>
                </a:lnTo>
                <a:lnTo>
                  <a:pt x="1289" y="871"/>
                </a:lnTo>
                <a:lnTo>
                  <a:pt x="1289" y="873"/>
                </a:lnTo>
                <a:lnTo>
                  <a:pt x="1288" y="873"/>
                </a:lnTo>
                <a:lnTo>
                  <a:pt x="1288" y="874"/>
                </a:lnTo>
                <a:lnTo>
                  <a:pt x="1287" y="875"/>
                </a:lnTo>
                <a:lnTo>
                  <a:pt x="1286" y="875"/>
                </a:lnTo>
                <a:lnTo>
                  <a:pt x="1285" y="875"/>
                </a:lnTo>
                <a:lnTo>
                  <a:pt x="1282" y="876"/>
                </a:lnTo>
                <a:lnTo>
                  <a:pt x="1281" y="876"/>
                </a:lnTo>
                <a:lnTo>
                  <a:pt x="1279" y="876"/>
                </a:lnTo>
                <a:lnTo>
                  <a:pt x="1277" y="877"/>
                </a:lnTo>
                <a:lnTo>
                  <a:pt x="1273" y="877"/>
                </a:lnTo>
                <a:lnTo>
                  <a:pt x="1272" y="877"/>
                </a:lnTo>
                <a:lnTo>
                  <a:pt x="1271" y="878"/>
                </a:lnTo>
                <a:lnTo>
                  <a:pt x="1270" y="878"/>
                </a:lnTo>
                <a:lnTo>
                  <a:pt x="1268" y="878"/>
                </a:lnTo>
                <a:lnTo>
                  <a:pt x="1266" y="878"/>
                </a:lnTo>
                <a:lnTo>
                  <a:pt x="1265" y="878"/>
                </a:lnTo>
                <a:lnTo>
                  <a:pt x="1264" y="878"/>
                </a:lnTo>
                <a:lnTo>
                  <a:pt x="1263" y="878"/>
                </a:lnTo>
                <a:lnTo>
                  <a:pt x="1263" y="881"/>
                </a:lnTo>
                <a:lnTo>
                  <a:pt x="1262" y="882"/>
                </a:lnTo>
                <a:lnTo>
                  <a:pt x="1259" y="885"/>
                </a:lnTo>
                <a:lnTo>
                  <a:pt x="1261" y="889"/>
                </a:lnTo>
                <a:lnTo>
                  <a:pt x="1261" y="890"/>
                </a:lnTo>
                <a:lnTo>
                  <a:pt x="1259" y="891"/>
                </a:lnTo>
                <a:lnTo>
                  <a:pt x="1259" y="892"/>
                </a:lnTo>
                <a:lnTo>
                  <a:pt x="1257" y="892"/>
                </a:lnTo>
                <a:lnTo>
                  <a:pt x="1259" y="894"/>
                </a:lnTo>
                <a:lnTo>
                  <a:pt x="1256" y="895"/>
                </a:lnTo>
                <a:lnTo>
                  <a:pt x="1254" y="898"/>
                </a:lnTo>
                <a:lnTo>
                  <a:pt x="1253" y="898"/>
                </a:lnTo>
                <a:lnTo>
                  <a:pt x="1253" y="896"/>
                </a:lnTo>
                <a:lnTo>
                  <a:pt x="1244" y="891"/>
                </a:lnTo>
                <a:lnTo>
                  <a:pt x="1243" y="890"/>
                </a:lnTo>
                <a:lnTo>
                  <a:pt x="1242" y="890"/>
                </a:lnTo>
                <a:lnTo>
                  <a:pt x="1239" y="889"/>
                </a:lnTo>
                <a:lnTo>
                  <a:pt x="1237" y="887"/>
                </a:lnTo>
                <a:lnTo>
                  <a:pt x="1237" y="886"/>
                </a:lnTo>
                <a:lnTo>
                  <a:pt x="1236" y="883"/>
                </a:lnTo>
                <a:lnTo>
                  <a:pt x="1233" y="883"/>
                </a:lnTo>
                <a:lnTo>
                  <a:pt x="1228" y="884"/>
                </a:lnTo>
                <a:lnTo>
                  <a:pt x="1226" y="884"/>
                </a:lnTo>
                <a:lnTo>
                  <a:pt x="1226" y="885"/>
                </a:lnTo>
                <a:lnTo>
                  <a:pt x="1225" y="885"/>
                </a:lnTo>
                <a:lnTo>
                  <a:pt x="1223" y="885"/>
                </a:lnTo>
                <a:lnTo>
                  <a:pt x="1221" y="886"/>
                </a:lnTo>
                <a:lnTo>
                  <a:pt x="1220" y="886"/>
                </a:lnTo>
                <a:lnTo>
                  <a:pt x="1219" y="886"/>
                </a:lnTo>
                <a:lnTo>
                  <a:pt x="1218" y="887"/>
                </a:lnTo>
                <a:lnTo>
                  <a:pt x="1217" y="887"/>
                </a:lnTo>
                <a:lnTo>
                  <a:pt x="1216" y="889"/>
                </a:lnTo>
                <a:lnTo>
                  <a:pt x="1214" y="890"/>
                </a:lnTo>
                <a:lnTo>
                  <a:pt x="1214" y="891"/>
                </a:lnTo>
                <a:lnTo>
                  <a:pt x="1214" y="892"/>
                </a:lnTo>
                <a:lnTo>
                  <a:pt x="1213" y="892"/>
                </a:lnTo>
                <a:lnTo>
                  <a:pt x="1213" y="893"/>
                </a:lnTo>
                <a:lnTo>
                  <a:pt x="1212" y="894"/>
                </a:lnTo>
                <a:lnTo>
                  <a:pt x="1211" y="894"/>
                </a:lnTo>
                <a:lnTo>
                  <a:pt x="1211" y="895"/>
                </a:lnTo>
                <a:lnTo>
                  <a:pt x="1210" y="895"/>
                </a:lnTo>
                <a:lnTo>
                  <a:pt x="1210" y="896"/>
                </a:lnTo>
                <a:lnTo>
                  <a:pt x="1209" y="896"/>
                </a:lnTo>
                <a:lnTo>
                  <a:pt x="1209" y="898"/>
                </a:lnTo>
                <a:lnTo>
                  <a:pt x="1208" y="898"/>
                </a:lnTo>
                <a:lnTo>
                  <a:pt x="1206" y="898"/>
                </a:lnTo>
                <a:lnTo>
                  <a:pt x="1206" y="899"/>
                </a:lnTo>
                <a:lnTo>
                  <a:pt x="1205" y="899"/>
                </a:lnTo>
                <a:lnTo>
                  <a:pt x="1205" y="900"/>
                </a:lnTo>
                <a:lnTo>
                  <a:pt x="1204" y="900"/>
                </a:lnTo>
                <a:lnTo>
                  <a:pt x="1204" y="901"/>
                </a:lnTo>
                <a:lnTo>
                  <a:pt x="1203" y="901"/>
                </a:lnTo>
                <a:lnTo>
                  <a:pt x="1203" y="902"/>
                </a:lnTo>
                <a:lnTo>
                  <a:pt x="1202" y="902"/>
                </a:lnTo>
                <a:lnTo>
                  <a:pt x="1203" y="903"/>
                </a:lnTo>
                <a:lnTo>
                  <a:pt x="1204" y="904"/>
                </a:lnTo>
                <a:lnTo>
                  <a:pt x="1205" y="906"/>
                </a:lnTo>
                <a:lnTo>
                  <a:pt x="1206" y="907"/>
                </a:lnTo>
                <a:lnTo>
                  <a:pt x="1208" y="909"/>
                </a:lnTo>
                <a:lnTo>
                  <a:pt x="1209" y="909"/>
                </a:lnTo>
                <a:lnTo>
                  <a:pt x="1209" y="910"/>
                </a:lnTo>
                <a:lnTo>
                  <a:pt x="1211" y="912"/>
                </a:lnTo>
                <a:lnTo>
                  <a:pt x="1216" y="917"/>
                </a:lnTo>
                <a:lnTo>
                  <a:pt x="1213" y="918"/>
                </a:lnTo>
                <a:lnTo>
                  <a:pt x="1201" y="920"/>
                </a:lnTo>
                <a:lnTo>
                  <a:pt x="1197" y="921"/>
                </a:lnTo>
                <a:lnTo>
                  <a:pt x="1196" y="921"/>
                </a:lnTo>
                <a:lnTo>
                  <a:pt x="1195" y="921"/>
                </a:lnTo>
                <a:lnTo>
                  <a:pt x="1180" y="911"/>
                </a:lnTo>
                <a:lnTo>
                  <a:pt x="1180" y="910"/>
                </a:lnTo>
                <a:lnTo>
                  <a:pt x="1180" y="908"/>
                </a:lnTo>
                <a:lnTo>
                  <a:pt x="1180" y="907"/>
                </a:lnTo>
                <a:lnTo>
                  <a:pt x="1177" y="909"/>
                </a:lnTo>
                <a:lnTo>
                  <a:pt x="1171" y="911"/>
                </a:lnTo>
                <a:lnTo>
                  <a:pt x="1173" y="913"/>
                </a:lnTo>
                <a:lnTo>
                  <a:pt x="1173" y="915"/>
                </a:lnTo>
                <a:lnTo>
                  <a:pt x="1171" y="916"/>
                </a:lnTo>
                <a:lnTo>
                  <a:pt x="1170" y="917"/>
                </a:lnTo>
                <a:lnTo>
                  <a:pt x="1169" y="918"/>
                </a:lnTo>
                <a:lnTo>
                  <a:pt x="1169" y="919"/>
                </a:lnTo>
                <a:lnTo>
                  <a:pt x="1168" y="920"/>
                </a:lnTo>
                <a:lnTo>
                  <a:pt x="1168" y="921"/>
                </a:lnTo>
                <a:lnTo>
                  <a:pt x="1167" y="921"/>
                </a:lnTo>
                <a:lnTo>
                  <a:pt x="1167" y="923"/>
                </a:lnTo>
                <a:lnTo>
                  <a:pt x="1166" y="923"/>
                </a:lnTo>
                <a:lnTo>
                  <a:pt x="1165" y="924"/>
                </a:lnTo>
                <a:lnTo>
                  <a:pt x="1163" y="924"/>
                </a:lnTo>
                <a:lnTo>
                  <a:pt x="1163" y="925"/>
                </a:lnTo>
                <a:lnTo>
                  <a:pt x="1162" y="925"/>
                </a:lnTo>
                <a:lnTo>
                  <a:pt x="1162" y="926"/>
                </a:lnTo>
                <a:lnTo>
                  <a:pt x="1161" y="926"/>
                </a:lnTo>
                <a:lnTo>
                  <a:pt x="1160" y="926"/>
                </a:lnTo>
                <a:lnTo>
                  <a:pt x="1160" y="927"/>
                </a:lnTo>
                <a:lnTo>
                  <a:pt x="1159" y="927"/>
                </a:lnTo>
                <a:lnTo>
                  <a:pt x="1158" y="927"/>
                </a:lnTo>
                <a:lnTo>
                  <a:pt x="1157" y="927"/>
                </a:lnTo>
                <a:lnTo>
                  <a:pt x="1157" y="928"/>
                </a:lnTo>
                <a:lnTo>
                  <a:pt x="1157" y="929"/>
                </a:lnTo>
                <a:lnTo>
                  <a:pt x="1157" y="931"/>
                </a:lnTo>
                <a:lnTo>
                  <a:pt x="1157" y="932"/>
                </a:lnTo>
                <a:lnTo>
                  <a:pt x="1156" y="932"/>
                </a:lnTo>
                <a:lnTo>
                  <a:pt x="1156" y="933"/>
                </a:lnTo>
                <a:lnTo>
                  <a:pt x="1154" y="933"/>
                </a:lnTo>
                <a:lnTo>
                  <a:pt x="1154" y="934"/>
                </a:lnTo>
                <a:lnTo>
                  <a:pt x="1153" y="934"/>
                </a:lnTo>
                <a:lnTo>
                  <a:pt x="1153" y="935"/>
                </a:lnTo>
                <a:lnTo>
                  <a:pt x="1152" y="935"/>
                </a:lnTo>
                <a:lnTo>
                  <a:pt x="1152" y="936"/>
                </a:lnTo>
                <a:lnTo>
                  <a:pt x="1151" y="936"/>
                </a:lnTo>
                <a:lnTo>
                  <a:pt x="1151" y="937"/>
                </a:lnTo>
                <a:lnTo>
                  <a:pt x="1150" y="937"/>
                </a:lnTo>
                <a:lnTo>
                  <a:pt x="1150" y="938"/>
                </a:lnTo>
                <a:lnTo>
                  <a:pt x="1149" y="938"/>
                </a:lnTo>
                <a:lnTo>
                  <a:pt x="1148" y="940"/>
                </a:lnTo>
                <a:lnTo>
                  <a:pt x="1148" y="941"/>
                </a:lnTo>
                <a:lnTo>
                  <a:pt x="1147" y="941"/>
                </a:lnTo>
                <a:lnTo>
                  <a:pt x="1145" y="941"/>
                </a:lnTo>
                <a:lnTo>
                  <a:pt x="1145" y="942"/>
                </a:lnTo>
                <a:lnTo>
                  <a:pt x="1144" y="942"/>
                </a:lnTo>
                <a:lnTo>
                  <a:pt x="1144" y="943"/>
                </a:lnTo>
                <a:lnTo>
                  <a:pt x="1143" y="943"/>
                </a:lnTo>
                <a:lnTo>
                  <a:pt x="1142" y="944"/>
                </a:lnTo>
                <a:lnTo>
                  <a:pt x="1141" y="944"/>
                </a:lnTo>
                <a:lnTo>
                  <a:pt x="1141" y="945"/>
                </a:lnTo>
                <a:lnTo>
                  <a:pt x="1140" y="945"/>
                </a:lnTo>
                <a:lnTo>
                  <a:pt x="1140" y="946"/>
                </a:lnTo>
                <a:lnTo>
                  <a:pt x="1139" y="946"/>
                </a:lnTo>
                <a:lnTo>
                  <a:pt x="1139" y="948"/>
                </a:lnTo>
                <a:lnTo>
                  <a:pt x="1137" y="948"/>
                </a:lnTo>
                <a:lnTo>
                  <a:pt x="1136" y="948"/>
                </a:lnTo>
                <a:lnTo>
                  <a:pt x="1135" y="948"/>
                </a:lnTo>
                <a:lnTo>
                  <a:pt x="1135" y="949"/>
                </a:lnTo>
                <a:lnTo>
                  <a:pt x="1134" y="949"/>
                </a:lnTo>
                <a:lnTo>
                  <a:pt x="1133" y="950"/>
                </a:lnTo>
                <a:lnTo>
                  <a:pt x="1133" y="951"/>
                </a:lnTo>
                <a:lnTo>
                  <a:pt x="1132" y="952"/>
                </a:lnTo>
                <a:lnTo>
                  <a:pt x="1132" y="953"/>
                </a:lnTo>
                <a:lnTo>
                  <a:pt x="1131" y="954"/>
                </a:lnTo>
                <a:lnTo>
                  <a:pt x="1131" y="956"/>
                </a:lnTo>
                <a:lnTo>
                  <a:pt x="1130" y="957"/>
                </a:lnTo>
                <a:lnTo>
                  <a:pt x="1130" y="958"/>
                </a:lnTo>
                <a:lnTo>
                  <a:pt x="1128" y="958"/>
                </a:lnTo>
                <a:lnTo>
                  <a:pt x="1128" y="959"/>
                </a:lnTo>
                <a:lnTo>
                  <a:pt x="1127" y="960"/>
                </a:lnTo>
                <a:lnTo>
                  <a:pt x="1127" y="961"/>
                </a:lnTo>
                <a:lnTo>
                  <a:pt x="1126" y="962"/>
                </a:lnTo>
                <a:lnTo>
                  <a:pt x="1126" y="963"/>
                </a:lnTo>
                <a:lnTo>
                  <a:pt x="1125" y="965"/>
                </a:lnTo>
                <a:lnTo>
                  <a:pt x="1125" y="966"/>
                </a:lnTo>
                <a:lnTo>
                  <a:pt x="1124" y="966"/>
                </a:lnTo>
                <a:lnTo>
                  <a:pt x="1124" y="967"/>
                </a:lnTo>
                <a:lnTo>
                  <a:pt x="1124" y="968"/>
                </a:lnTo>
                <a:lnTo>
                  <a:pt x="1123" y="968"/>
                </a:lnTo>
                <a:lnTo>
                  <a:pt x="1123" y="969"/>
                </a:lnTo>
                <a:lnTo>
                  <a:pt x="1123" y="970"/>
                </a:lnTo>
                <a:lnTo>
                  <a:pt x="1122" y="970"/>
                </a:lnTo>
                <a:lnTo>
                  <a:pt x="1122" y="971"/>
                </a:lnTo>
                <a:lnTo>
                  <a:pt x="1122" y="973"/>
                </a:lnTo>
                <a:lnTo>
                  <a:pt x="1120" y="973"/>
                </a:lnTo>
                <a:lnTo>
                  <a:pt x="1120" y="974"/>
                </a:lnTo>
                <a:lnTo>
                  <a:pt x="1119" y="975"/>
                </a:lnTo>
                <a:lnTo>
                  <a:pt x="1119" y="976"/>
                </a:lnTo>
                <a:lnTo>
                  <a:pt x="1118" y="976"/>
                </a:lnTo>
                <a:lnTo>
                  <a:pt x="1117" y="976"/>
                </a:lnTo>
                <a:lnTo>
                  <a:pt x="1117" y="977"/>
                </a:lnTo>
                <a:lnTo>
                  <a:pt x="1116" y="977"/>
                </a:lnTo>
                <a:lnTo>
                  <a:pt x="1115" y="977"/>
                </a:lnTo>
                <a:lnTo>
                  <a:pt x="1115" y="978"/>
                </a:lnTo>
                <a:lnTo>
                  <a:pt x="1114" y="978"/>
                </a:lnTo>
                <a:lnTo>
                  <a:pt x="1114" y="979"/>
                </a:lnTo>
                <a:lnTo>
                  <a:pt x="1114" y="981"/>
                </a:lnTo>
                <a:lnTo>
                  <a:pt x="1114" y="982"/>
                </a:lnTo>
                <a:lnTo>
                  <a:pt x="1113" y="982"/>
                </a:lnTo>
                <a:lnTo>
                  <a:pt x="1107" y="991"/>
                </a:lnTo>
                <a:lnTo>
                  <a:pt x="1107" y="992"/>
                </a:lnTo>
                <a:lnTo>
                  <a:pt x="1106" y="991"/>
                </a:lnTo>
                <a:lnTo>
                  <a:pt x="1105" y="990"/>
                </a:lnTo>
                <a:lnTo>
                  <a:pt x="1105" y="988"/>
                </a:lnTo>
                <a:lnTo>
                  <a:pt x="1104" y="988"/>
                </a:lnTo>
                <a:lnTo>
                  <a:pt x="1102" y="988"/>
                </a:lnTo>
                <a:lnTo>
                  <a:pt x="1101" y="988"/>
                </a:lnTo>
                <a:lnTo>
                  <a:pt x="1100" y="988"/>
                </a:lnTo>
                <a:lnTo>
                  <a:pt x="1099" y="988"/>
                </a:lnTo>
                <a:lnTo>
                  <a:pt x="1098" y="990"/>
                </a:lnTo>
                <a:lnTo>
                  <a:pt x="1099" y="991"/>
                </a:lnTo>
                <a:lnTo>
                  <a:pt x="1099" y="992"/>
                </a:lnTo>
                <a:lnTo>
                  <a:pt x="1100" y="992"/>
                </a:lnTo>
                <a:lnTo>
                  <a:pt x="1101" y="994"/>
                </a:lnTo>
                <a:lnTo>
                  <a:pt x="1104" y="996"/>
                </a:lnTo>
                <a:lnTo>
                  <a:pt x="1107" y="1000"/>
                </a:lnTo>
                <a:lnTo>
                  <a:pt x="1122" y="1016"/>
                </a:lnTo>
                <a:lnTo>
                  <a:pt x="1126" y="1021"/>
                </a:lnTo>
                <a:lnTo>
                  <a:pt x="1126" y="1028"/>
                </a:lnTo>
                <a:lnTo>
                  <a:pt x="1126" y="1029"/>
                </a:lnTo>
                <a:lnTo>
                  <a:pt x="1126" y="1030"/>
                </a:lnTo>
                <a:lnTo>
                  <a:pt x="1125" y="1030"/>
                </a:lnTo>
                <a:lnTo>
                  <a:pt x="1124" y="1030"/>
                </a:lnTo>
                <a:lnTo>
                  <a:pt x="1124" y="1032"/>
                </a:lnTo>
                <a:lnTo>
                  <a:pt x="1122" y="1033"/>
                </a:lnTo>
                <a:lnTo>
                  <a:pt x="1123" y="1035"/>
                </a:lnTo>
                <a:lnTo>
                  <a:pt x="1126" y="1038"/>
                </a:lnTo>
                <a:lnTo>
                  <a:pt x="1126" y="1040"/>
                </a:lnTo>
                <a:lnTo>
                  <a:pt x="1125" y="1041"/>
                </a:lnTo>
                <a:lnTo>
                  <a:pt x="1122" y="1046"/>
                </a:lnTo>
                <a:lnTo>
                  <a:pt x="1119" y="1050"/>
                </a:lnTo>
                <a:lnTo>
                  <a:pt x="1115" y="1059"/>
                </a:lnTo>
                <a:lnTo>
                  <a:pt x="1114" y="1060"/>
                </a:lnTo>
                <a:lnTo>
                  <a:pt x="1114" y="1061"/>
                </a:lnTo>
                <a:lnTo>
                  <a:pt x="1113" y="1062"/>
                </a:lnTo>
                <a:lnTo>
                  <a:pt x="1111" y="1063"/>
                </a:lnTo>
                <a:lnTo>
                  <a:pt x="1106" y="1070"/>
                </a:lnTo>
                <a:lnTo>
                  <a:pt x="1105" y="1073"/>
                </a:lnTo>
                <a:lnTo>
                  <a:pt x="1104" y="1074"/>
                </a:lnTo>
                <a:lnTo>
                  <a:pt x="1102" y="1075"/>
                </a:lnTo>
                <a:lnTo>
                  <a:pt x="1101" y="1076"/>
                </a:lnTo>
                <a:lnTo>
                  <a:pt x="1096" y="1083"/>
                </a:lnTo>
                <a:lnTo>
                  <a:pt x="1092" y="1086"/>
                </a:lnTo>
                <a:lnTo>
                  <a:pt x="1092" y="1087"/>
                </a:lnTo>
                <a:lnTo>
                  <a:pt x="1091" y="1087"/>
                </a:lnTo>
                <a:lnTo>
                  <a:pt x="1091" y="1088"/>
                </a:lnTo>
                <a:lnTo>
                  <a:pt x="1090" y="1088"/>
                </a:lnTo>
                <a:lnTo>
                  <a:pt x="1089" y="1090"/>
                </a:lnTo>
                <a:lnTo>
                  <a:pt x="1088" y="1090"/>
                </a:lnTo>
                <a:lnTo>
                  <a:pt x="1087" y="1091"/>
                </a:lnTo>
                <a:lnTo>
                  <a:pt x="1092" y="1101"/>
                </a:lnTo>
                <a:lnTo>
                  <a:pt x="1091" y="1101"/>
                </a:lnTo>
                <a:lnTo>
                  <a:pt x="1090" y="1102"/>
                </a:lnTo>
                <a:lnTo>
                  <a:pt x="1091" y="1103"/>
                </a:lnTo>
                <a:lnTo>
                  <a:pt x="1092" y="1105"/>
                </a:lnTo>
                <a:lnTo>
                  <a:pt x="1093" y="1108"/>
                </a:lnTo>
                <a:lnTo>
                  <a:pt x="1092" y="1109"/>
                </a:lnTo>
                <a:lnTo>
                  <a:pt x="1078" y="1122"/>
                </a:lnTo>
                <a:lnTo>
                  <a:pt x="1076" y="1124"/>
                </a:lnTo>
                <a:lnTo>
                  <a:pt x="1079" y="1125"/>
                </a:lnTo>
                <a:lnTo>
                  <a:pt x="1080" y="1126"/>
                </a:lnTo>
                <a:lnTo>
                  <a:pt x="1081" y="1128"/>
                </a:lnTo>
                <a:lnTo>
                  <a:pt x="1080" y="1141"/>
                </a:lnTo>
                <a:lnTo>
                  <a:pt x="1084" y="1145"/>
                </a:lnTo>
                <a:lnTo>
                  <a:pt x="1085" y="1146"/>
                </a:lnTo>
                <a:lnTo>
                  <a:pt x="1092" y="1154"/>
                </a:lnTo>
                <a:lnTo>
                  <a:pt x="1089" y="1155"/>
                </a:lnTo>
                <a:lnTo>
                  <a:pt x="1078" y="1160"/>
                </a:lnTo>
                <a:lnTo>
                  <a:pt x="1079" y="1160"/>
                </a:lnTo>
                <a:lnTo>
                  <a:pt x="1080" y="1162"/>
                </a:lnTo>
                <a:lnTo>
                  <a:pt x="1076" y="1162"/>
                </a:lnTo>
                <a:lnTo>
                  <a:pt x="1068" y="1163"/>
                </a:lnTo>
                <a:lnTo>
                  <a:pt x="1071" y="1167"/>
                </a:lnTo>
                <a:lnTo>
                  <a:pt x="1068" y="1168"/>
                </a:lnTo>
                <a:lnTo>
                  <a:pt x="1073" y="1174"/>
                </a:lnTo>
                <a:lnTo>
                  <a:pt x="1074" y="1176"/>
                </a:lnTo>
                <a:lnTo>
                  <a:pt x="1075" y="1177"/>
                </a:lnTo>
                <a:lnTo>
                  <a:pt x="1076" y="1179"/>
                </a:lnTo>
                <a:lnTo>
                  <a:pt x="1070" y="1179"/>
                </a:lnTo>
                <a:lnTo>
                  <a:pt x="1065" y="1183"/>
                </a:lnTo>
                <a:lnTo>
                  <a:pt x="1054" y="1183"/>
                </a:lnTo>
                <a:lnTo>
                  <a:pt x="1048" y="1182"/>
                </a:lnTo>
                <a:lnTo>
                  <a:pt x="1049" y="1183"/>
                </a:lnTo>
                <a:lnTo>
                  <a:pt x="1049" y="1184"/>
                </a:lnTo>
                <a:lnTo>
                  <a:pt x="1050" y="1185"/>
                </a:lnTo>
                <a:lnTo>
                  <a:pt x="1050" y="1186"/>
                </a:lnTo>
                <a:lnTo>
                  <a:pt x="1039" y="1193"/>
                </a:lnTo>
                <a:lnTo>
                  <a:pt x="1038" y="1195"/>
                </a:lnTo>
                <a:lnTo>
                  <a:pt x="1037" y="1195"/>
                </a:lnTo>
                <a:lnTo>
                  <a:pt x="1038" y="1199"/>
                </a:lnTo>
                <a:lnTo>
                  <a:pt x="1042" y="1205"/>
                </a:lnTo>
                <a:lnTo>
                  <a:pt x="1042" y="1207"/>
                </a:lnTo>
                <a:lnTo>
                  <a:pt x="1041" y="1207"/>
                </a:lnTo>
                <a:lnTo>
                  <a:pt x="1037" y="1209"/>
                </a:lnTo>
                <a:lnTo>
                  <a:pt x="1036" y="1210"/>
                </a:lnTo>
                <a:lnTo>
                  <a:pt x="1016" y="1218"/>
                </a:lnTo>
                <a:lnTo>
                  <a:pt x="1015" y="1217"/>
                </a:lnTo>
                <a:lnTo>
                  <a:pt x="1004" y="1222"/>
                </a:lnTo>
                <a:lnTo>
                  <a:pt x="1002" y="1224"/>
                </a:lnTo>
                <a:lnTo>
                  <a:pt x="1002" y="1222"/>
                </a:lnTo>
                <a:lnTo>
                  <a:pt x="1001" y="1220"/>
                </a:lnTo>
                <a:lnTo>
                  <a:pt x="998" y="1221"/>
                </a:lnTo>
                <a:lnTo>
                  <a:pt x="996" y="1222"/>
                </a:lnTo>
                <a:lnTo>
                  <a:pt x="996" y="1224"/>
                </a:lnTo>
                <a:lnTo>
                  <a:pt x="995" y="1224"/>
                </a:lnTo>
                <a:lnTo>
                  <a:pt x="994" y="1224"/>
                </a:lnTo>
                <a:lnTo>
                  <a:pt x="994" y="1225"/>
                </a:lnTo>
                <a:lnTo>
                  <a:pt x="993" y="1226"/>
                </a:lnTo>
                <a:lnTo>
                  <a:pt x="993" y="1227"/>
                </a:lnTo>
                <a:lnTo>
                  <a:pt x="992" y="1228"/>
                </a:lnTo>
                <a:lnTo>
                  <a:pt x="990" y="1229"/>
                </a:lnTo>
                <a:lnTo>
                  <a:pt x="989" y="1229"/>
                </a:lnTo>
                <a:lnTo>
                  <a:pt x="989" y="1230"/>
                </a:lnTo>
                <a:lnTo>
                  <a:pt x="989" y="1232"/>
                </a:lnTo>
                <a:lnTo>
                  <a:pt x="990" y="1234"/>
                </a:lnTo>
                <a:lnTo>
                  <a:pt x="990" y="1235"/>
                </a:lnTo>
                <a:lnTo>
                  <a:pt x="990" y="1236"/>
                </a:lnTo>
                <a:lnTo>
                  <a:pt x="990" y="1237"/>
                </a:lnTo>
                <a:lnTo>
                  <a:pt x="990" y="1238"/>
                </a:lnTo>
                <a:lnTo>
                  <a:pt x="993" y="1239"/>
                </a:lnTo>
                <a:lnTo>
                  <a:pt x="995" y="1241"/>
                </a:lnTo>
                <a:lnTo>
                  <a:pt x="995" y="1242"/>
                </a:lnTo>
                <a:lnTo>
                  <a:pt x="996" y="1243"/>
                </a:lnTo>
                <a:lnTo>
                  <a:pt x="997" y="1243"/>
                </a:lnTo>
                <a:lnTo>
                  <a:pt x="996" y="1246"/>
                </a:lnTo>
                <a:lnTo>
                  <a:pt x="996" y="1247"/>
                </a:lnTo>
                <a:lnTo>
                  <a:pt x="996" y="1249"/>
                </a:lnTo>
                <a:lnTo>
                  <a:pt x="992" y="1249"/>
                </a:lnTo>
                <a:lnTo>
                  <a:pt x="993" y="1246"/>
                </a:lnTo>
                <a:lnTo>
                  <a:pt x="993" y="1245"/>
                </a:lnTo>
                <a:lnTo>
                  <a:pt x="992" y="1244"/>
                </a:lnTo>
                <a:lnTo>
                  <a:pt x="992" y="1245"/>
                </a:lnTo>
                <a:lnTo>
                  <a:pt x="990" y="1245"/>
                </a:lnTo>
                <a:lnTo>
                  <a:pt x="989" y="1245"/>
                </a:lnTo>
                <a:lnTo>
                  <a:pt x="989" y="1246"/>
                </a:lnTo>
                <a:lnTo>
                  <a:pt x="988" y="1247"/>
                </a:lnTo>
                <a:lnTo>
                  <a:pt x="981" y="1245"/>
                </a:lnTo>
                <a:lnTo>
                  <a:pt x="977" y="1244"/>
                </a:lnTo>
                <a:lnTo>
                  <a:pt x="973" y="1243"/>
                </a:lnTo>
                <a:lnTo>
                  <a:pt x="973" y="1247"/>
                </a:lnTo>
                <a:lnTo>
                  <a:pt x="973" y="1254"/>
                </a:lnTo>
                <a:lnTo>
                  <a:pt x="972" y="1254"/>
                </a:lnTo>
                <a:lnTo>
                  <a:pt x="969" y="1254"/>
                </a:lnTo>
                <a:lnTo>
                  <a:pt x="968" y="1254"/>
                </a:lnTo>
                <a:lnTo>
                  <a:pt x="969" y="1255"/>
                </a:lnTo>
                <a:lnTo>
                  <a:pt x="970" y="1256"/>
                </a:lnTo>
                <a:lnTo>
                  <a:pt x="971" y="1256"/>
                </a:lnTo>
                <a:lnTo>
                  <a:pt x="971" y="1258"/>
                </a:lnTo>
                <a:lnTo>
                  <a:pt x="972" y="1258"/>
                </a:lnTo>
                <a:lnTo>
                  <a:pt x="972" y="1259"/>
                </a:lnTo>
                <a:lnTo>
                  <a:pt x="972" y="1260"/>
                </a:lnTo>
                <a:lnTo>
                  <a:pt x="973" y="1261"/>
                </a:lnTo>
                <a:lnTo>
                  <a:pt x="975" y="1264"/>
                </a:lnTo>
                <a:lnTo>
                  <a:pt x="976" y="1266"/>
                </a:lnTo>
                <a:lnTo>
                  <a:pt x="976" y="1268"/>
                </a:lnTo>
                <a:lnTo>
                  <a:pt x="968" y="1267"/>
                </a:lnTo>
                <a:lnTo>
                  <a:pt x="964" y="1266"/>
                </a:lnTo>
                <a:lnTo>
                  <a:pt x="961" y="1263"/>
                </a:lnTo>
                <a:lnTo>
                  <a:pt x="961" y="1264"/>
                </a:lnTo>
                <a:lnTo>
                  <a:pt x="961" y="1266"/>
                </a:lnTo>
                <a:lnTo>
                  <a:pt x="960" y="1267"/>
                </a:lnTo>
                <a:lnTo>
                  <a:pt x="961" y="1267"/>
                </a:lnTo>
                <a:lnTo>
                  <a:pt x="961" y="1268"/>
                </a:lnTo>
                <a:lnTo>
                  <a:pt x="961" y="1269"/>
                </a:lnTo>
                <a:lnTo>
                  <a:pt x="961" y="1270"/>
                </a:lnTo>
                <a:lnTo>
                  <a:pt x="961" y="1271"/>
                </a:lnTo>
                <a:lnTo>
                  <a:pt x="961" y="1272"/>
                </a:lnTo>
                <a:lnTo>
                  <a:pt x="962" y="1274"/>
                </a:lnTo>
                <a:lnTo>
                  <a:pt x="961" y="1274"/>
                </a:lnTo>
                <a:lnTo>
                  <a:pt x="961" y="1275"/>
                </a:lnTo>
                <a:lnTo>
                  <a:pt x="961" y="1276"/>
                </a:lnTo>
                <a:lnTo>
                  <a:pt x="961" y="1277"/>
                </a:lnTo>
                <a:lnTo>
                  <a:pt x="961" y="1278"/>
                </a:lnTo>
                <a:lnTo>
                  <a:pt x="961" y="1279"/>
                </a:lnTo>
                <a:lnTo>
                  <a:pt x="962" y="1279"/>
                </a:lnTo>
                <a:lnTo>
                  <a:pt x="962" y="1280"/>
                </a:lnTo>
                <a:lnTo>
                  <a:pt x="962" y="1281"/>
                </a:lnTo>
                <a:lnTo>
                  <a:pt x="963" y="1281"/>
                </a:lnTo>
                <a:lnTo>
                  <a:pt x="963" y="1283"/>
                </a:lnTo>
                <a:lnTo>
                  <a:pt x="964" y="1284"/>
                </a:lnTo>
                <a:lnTo>
                  <a:pt x="964" y="1285"/>
                </a:lnTo>
                <a:lnTo>
                  <a:pt x="964" y="1286"/>
                </a:lnTo>
                <a:lnTo>
                  <a:pt x="964" y="1287"/>
                </a:lnTo>
                <a:lnTo>
                  <a:pt x="963" y="1288"/>
                </a:lnTo>
                <a:lnTo>
                  <a:pt x="963" y="1289"/>
                </a:lnTo>
                <a:lnTo>
                  <a:pt x="963" y="1291"/>
                </a:lnTo>
                <a:lnTo>
                  <a:pt x="962" y="1291"/>
                </a:lnTo>
                <a:lnTo>
                  <a:pt x="962" y="1292"/>
                </a:lnTo>
                <a:lnTo>
                  <a:pt x="963" y="1292"/>
                </a:lnTo>
                <a:lnTo>
                  <a:pt x="970" y="1289"/>
                </a:lnTo>
                <a:lnTo>
                  <a:pt x="972" y="1288"/>
                </a:lnTo>
                <a:lnTo>
                  <a:pt x="973" y="1288"/>
                </a:lnTo>
                <a:lnTo>
                  <a:pt x="976" y="1288"/>
                </a:lnTo>
                <a:lnTo>
                  <a:pt x="977" y="1287"/>
                </a:lnTo>
                <a:lnTo>
                  <a:pt x="978" y="1287"/>
                </a:lnTo>
                <a:lnTo>
                  <a:pt x="979" y="1287"/>
                </a:lnTo>
                <a:lnTo>
                  <a:pt x="979" y="1288"/>
                </a:lnTo>
                <a:lnTo>
                  <a:pt x="980" y="1289"/>
                </a:lnTo>
                <a:lnTo>
                  <a:pt x="981" y="1291"/>
                </a:lnTo>
                <a:lnTo>
                  <a:pt x="982" y="1291"/>
                </a:lnTo>
                <a:lnTo>
                  <a:pt x="982" y="1292"/>
                </a:lnTo>
                <a:lnTo>
                  <a:pt x="984" y="1293"/>
                </a:lnTo>
                <a:lnTo>
                  <a:pt x="985" y="1294"/>
                </a:lnTo>
                <a:lnTo>
                  <a:pt x="986" y="1294"/>
                </a:lnTo>
                <a:lnTo>
                  <a:pt x="986" y="1295"/>
                </a:lnTo>
                <a:lnTo>
                  <a:pt x="988" y="1295"/>
                </a:lnTo>
                <a:lnTo>
                  <a:pt x="989" y="1303"/>
                </a:lnTo>
                <a:lnTo>
                  <a:pt x="987" y="1303"/>
                </a:lnTo>
                <a:lnTo>
                  <a:pt x="986" y="1304"/>
                </a:lnTo>
                <a:lnTo>
                  <a:pt x="985" y="1304"/>
                </a:lnTo>
                <a:lnTo>
                  <a:pt x="985" y="1305"/>
                </a:lnTo>
                <a:lnTo>
                  <a:pt x="982" y="1305"/>
                </a:lnTo>
                <a:lnTo>
                  <a:pt x="981" y="1305"/>
                </a:lnTo>
                <a:lnTo>
                  <a:pt x="980" y="1306"/>
                </a:lnTo>
                <a:lnTo>
                  <a:pt x="979" y="1306"/>
                </a:lnTo>
                <a:lnTo>
                  <a:pt x="977" y="1306"/>
                </a:lnTo>
                <a:lnTo>
                  <a:pt x="976" y="1306"/>
                </a:lnTo>
                <a:lnTo>
                  <a:pt x="969" y="1306"/>
                </a:lnTo>
                <a:lnTo>
                  <a:pt x="960" y="1306"/>
                </a:lnTo>
                <a:lnTo>
                  <a:pt x="959" y="1306"/>
                </a:lnTo>
                <a:lnTo>
                  <a:pt x="958" y="1306"/>
                </a:lnTo>
                <a:lnTo>
                  <a:pt x="956" y="1306"/>
                </a:lnTo>
                <a:lnTo>
                  <a:pt x="955" y="1308"/>
                </a:lnTo>
                <a:lnTo>
                  <a:pt x="954" y="1308"/>
                </a:lnTo>
                <a:lnTo>
                  <a:pt x="952" y="1308"/>
                </a:lnTo>
                <a:lnTo>
                  <a:pt x="952" y="1309"/>
                </a:lnTo>
                <a:lnTo>
                  <a:pt x="951" y="1309"/>
                </a:lnTo>
                <a:lnTo>
                  <a:pt x="950" y="1309"/>
                </a:lnTo>
                <a:lnTo>
                  <a:pt x="950" y="1310"/>
                </a:lnTo>
                <a:lnTo>
                  <a:pt x="949" y="1310"/>
                </a:lnTo>
                <a:lnTo>
                  <a:pt x="945" y="1311"/>
                </a:lnTo>
                <a:lnTo>
                  <a:pt x="942" y="1313"/>
                </a:lnTo>
                <a:lnTo>
                  <a:pt x="938" y="1314"/>
                </a:lnTo>
                <a:lnTo>
                  <a:pt x="935" y="1317"/>
                </a:lnTo>
                <a:lnTo>
                  <a:pt x="934" y="1318"/>
                </a:lnTo>
                <a:lnTo>
                  <a:pt x="932" y="1319"/>
                </a:lnTo>
                <a:lnTo>
                  <a:pt x="930" y="1320"/>
                </a:lnTo>
                <a:lnTo>
                  <a:pt x="928" y="1322"/>
                </a:lnTo>
                <a:lnTo>
                  <a:pt x="925" y="1325"/>
                </a:lnTo>
                <a:lnTo>
                  <a:pt x="925" y="1326"/>
                </a:lnTo>
                <a:lnTo>
                  <a:pt x="927" y="1329"/>
                </a:lnTo>
                <a:lnTo>
                  <a:pt x="930" y="1334"/>
                </a:lnTo>
                <a:lnTo>
                  <a:pt x="932" y="1335"/>
                </a:lnTo>
                <a:lnTo>
                  <a:pt x="932" y="1336"/>
                </a:lnTo>
                <a:lnTo>
                  <a:pt x="930" y="1337"/>
                </a:lnTo>
                <a:lnTo>
                  <a:pt x="916" y="1347"/>
                </a:lnTo>
                <a:lnTo>
                  <a:pt x="918" y="1348"/>
                </a:lnTo>
                <a:lnTo>
                  <a:pt x="918" y="1350"/>
                </a:lnTo>
                <a:lnTo>
                  <a:pt x="924" y="1352"/>
                </a:lnTo>
                <a:lnTo>
                  <a:pt x="925" y="1353"/>
                </a:lnTo>
                <a:lnTo>
                  <a:pt x="926" y="1354"/>
                </a:lnTo>
                <a:lnTo>
                  <a:pt x="927" y="1354"/>
                </a:lnTo>
                <a:lnTo>
                  <a:pt x="927" y="1355"/>
                </a:lnTo>
                <a:lnTo>
                  <a:pt x="932" y="1366"/>
                </a:lnTo>
                <a:lnTo>
                  <a:pt x="933" y="1367"/>
                </a:lnTo>
                <a:lnTo>
                  <a:pt x="930" y="1370"/>
                </a:lnTo>
                <a:lnTo>
                  <a:pt x="930" y="1371"/>
                </a:lnTo>
                <a:lnTo>
                  <a:pt x="930" y="1373"/>
                </a:lnTo>
                <a:lnTo>
                  <a:pt x="930" y="1376"/>
                </a:lnTo>
                <a:lnTo>
                  <a:pt x="930" y="1378"/>
                </a:lnTo>
                <a:lnTo>
                  <a:pt x="930" y="1379"/>
                </a:lnTo>
                <a:lnTo>
                  <a:pt x="932" y="1380"/>
                </a:lnTo>
                <a:lnTo>
                  <a:pt x="932" y="1381"/>
                </a:lnTo>
                <a:lnTo>
                  <a:pt x="930" y="1384"/>
                </a:lnTo>
                <a:lnTo>
                  <a:pt x="930" y="1385"/>
                </a:lnTo>
                <a:lnTo>
                  <a:pt x="932" y="1385"/>
                </a:lnTo>
                <a:lnTo>
                  <a:pt x="932" y="1386"/>
                </a:lnTo>
                <a:lnTo>
                  <a:pt x="932" y="1387"/>
                </a:lnTo>
                <a:lnTo>
                  <a:pt x="932" y="1388"/>
                </a:lnTo>
                <a:lnTo>
                  <a:pt x="933" y="1389"/>
                </a:lnTo>
                <a:lnTo>
                  <a:pt x="932" y="1389"/>
                </a:lnTo>
                <a:lnTo>
                  <a:pt x="932" y="1391"/>
                </a:lnTo>
                <a:lnTo>
                  <a:pt x="933" y="1391"/>
                </a:lnTo>
                <a:lnTo>
                  <a:pt x="933" y="1392"/>
                </a:lnTo>
                <a:lnTo>
                  <a:pt x="935" y="1392"/>
                </a:lnTo>
                <a:lnTo>
                  <a:pt x="941" y="1391"/>
                </a:lnTo>
                <a:lnTo>
                  <a:pt x="943" y="1389"/>
                </a:lnTo>
                <a:lnTo>
                  <a:pt x="944" y="1389"/>
                </a:lnTo>
                <a:lnTo>
                  <a:pt x="945" y="1391"/>
                </a:lnTo>
                <a:lnTo>
                  <a:pt x="947" y="1391"/>
                </a:lnTo>
                <a:lnTo>
                  <a:pt x="954" y="1392"/>
                </a:lnTo>
                <a:lnTo>
                  <a:pt x="953" y="1388"/>
                </a:lnTo>
                <a:lnTo>
                  <a:pt x="950" y="1385"/>
                </a:lnTo>
                <a:lnTo>
                  <a:pt x="949" y="1384"/>
                </a:lnTo>
                <a:lnTo>
                  <a:pt x="950" y="1383"/>
                </a:lnTo>
                <a:lnTo>
                  <a:pt x="951" y="1381"/>
                </a:lnTo>
                <a:lnTo>
                  <a:pt x="952" y="1381"/>
                </a:lnTo>
                <a:lnTo>
                  <a:pt x="952" y="1380"/>
                </a:lnTo>
                <a:lnTo>
                  <a:pt x="953" y="1380"/>
                </a:lnTo>
                <a:lnTo>
                  <a:pt x="954" y="1380"/>
                </a:lnTo>
                <a:lnTo>
                  <a:pt x="954" y="1379"/>
                </a:lnTo>
                <a:lnTo>
                  <a:pt x="955" y="1378"/>
                </a:lnTo>
                <a:lnTo>
                  <a:pt x="956" y="1378"/>
                </a:lnTo>
                <a:lnTo>
                  <a:pt x="958" y="1378"/>
                </a:lnTo>
                <a:lnTo>
                  <a:pt x="959" y="1378"/>
                </a:lnTo>
                <a:lnTo>
                  <a:pt x="960" y="1378"/>
                </a:lnTo>
                <a:lnTo>
                  <a:pt x="960" y="1377"/>
                </a:lnTo>
                <a:lnTo>
                  <a:pt x="961" y="1377"/>
                </a:lnTo>
                <a:lnTo>
                  <a:pt x="961" y="1378"/>
                </a:lnTo>
                <a:lnTo>
                  <a:pt x="962" y="1378"/>
                </a:lnTo>
                <a:lnTo>
                  <a:pt x="963" y="1378"/>
                </a:lnTo>
                <a:lnTo>
                  <a:pt x="964" y="1378"/>
                </a:lnTo>
                <a:lnTo>
                  <a:pt x="965" y="1378"/>
                </a:lnTo>
                <a:lnTo>
                  <a:pt x="967" y="1378"/>
                </a:lnTo>
                <a:lnTo>
                  <a:pt x="968" y="1378"/>
                </a:lnTo>
                <a:lnTo>
                  <a:pt x="969" y="1378"/>
                </a:lnTo>
                <a:lnTo>
                  <a:pt x="970" y="1379"/>
                </a:lnTo>
                <a:lnTo>
                  <a:pt x="971" y="1379"/>
                </a:lnTo>
                <a:lnTo>
                  <a:pt x="971" y="1380"/>
                </a:lnTo>
                <a:lnTo>
                  <a:pt x="971" y="1381"/>
                </a:lnTo>
                <a:lnTo>
                  <a:pt x="972" y="1381"/>
                </a:lnTo>
                <a:lnTo>
                  <a:pt x="972" y="1383"/>
                </a:lnTo>
                <a:lnTo>
                  <a:pt x="973" y="1381"/>
                </a:lnTo>
                <a:lnTo>
                  <a:pt x="975" y="1381"/>
                </a:lnTo>
                <a:lnTo>
                  <a:pt x="977" y="1380"/>
                </a:lnTo>
                <a:lnTo>
                  <a:pt x="978" y="1380"/>
                </a:lnTo>
                <a:lnTo>
                  <a:pt x="979" y="1380"/>
                </a:lnTo>
                <a:lnTo>
                  <a:pt x="979" y="1379"/>
                </a:lnTo>
                <a:lnTo>
                  <a:pt x="980" y="1379"/>
                </a:lnTo>
                <a:lnTo>
                  <a:pt x="981" y="1377"/>
                </a:lnTo>
                <a:lnTo>
                  <a:pt x="982" y="1373"/>
                </a:lnTo>
                <a:lnTo>
                  <a:pt x="981" y="1369"/>
                </a:lnTo>
                <a:lnTo>
                  <a:pt x="981" y="1368"/>
                </a:lnTo>
                <a:lnTo>
                  <a:pt x="982" y="1368"/>
                </a:lnTo>
                <a:lnTo>
                  <a:pt x="984" y="1368"/>
                </a:lnTo>
                <a:lnTo>
                  <a:pt x="986" y="1367"/>
                </a:lnTo>
                <a:lnTo>
                  <a:pt x="987" y="1366"/>
                </a:lnTo>
                <a:lnTo>
                  <a:pt x="992" y="1363"/>
                </a:lnTo>
                <a:lnTo>
                  <a:pt x="996" y="1361"/>
                </a:lnTo>
                <a:lnTo>
                  <a:pt x="998" y="1379"/>
                </a:lnTo>
                <a:lnTo>
                  <a:pt x="999" y="1379"/>
                </a:lnTo>
                <a:lnTo>
                  <a:pt x="1001" y="1379"/>
                </a:lnTo>
                <a:lnTo>
                  <a:pt x="1002" y="1379"/>
                </a:lnTo>
                <a:lnTo>
                  <a:pt x="1003" y="1378"/>
                </a:lnTo>
                <a:lnTo>
                  <a:pt x="1004" y="1378"/>
                </a:lnTo>
                <a:lnTo>
                  <a:pt x="1004" y="1377"/>
                </a:lnTo>
                <a:lnTo>
                  <a:pt x="1004" y="1376"/>
                </a:lnTo>
                <a:lnTo>
                  <a:pt x="1004" y="1375"/>
                </a:lnTo>
                <a:lnTo>
                  <a:pt x="1003" y="1373"/>
                </a:lnTo>
                <a:lnTo>
                  <a:pt x="1004" y="1373"/>
                </a:lnTo>
                <a:lnTo>
                  <a:pt x="1005" y="1373"/>
                </a:lnTo>
                <a:lnTo>
                  <a:pt x="1005" y="1372"/>
                </a:lnTo>
                <a:lnTo>
                  <a:pt x="1004" y="1372"/>
                </a:lnTo>
                <a:lnTo>
                  <a:pt x="1004" y="1371"/>
                </a:lnTo>
                <a:lnTo>
                  <a:pt x="1004" y="1370"/>
                </a:lnTo>
                <a:lnTo>
                  <a:pt x="1005" y="1369"/>
                </a:lnTo>
                <a:lnTo>
                  <a:pt x="1006" y="1369"/>
                </a:lnTo>
                <a:lnTo>
                  <a:pt x="1008" y="1368"/>
                </a:lnTo>
                <a:lnTo>
                  <a:pt x="1012" y="1368"/>
                </a:lnTo>
                <a:lnTo>
                  <a:pt x="1014" y="1371"/>
                </a:lnTo>
                <a:lnTo>
                  <a:pt x="1018" y="1375"/>
                </a:lnTo>
                <a:lnTo>
                  <a:pt x="1019" y="1373"/>
                </a:lnTo>
                <a:lnTo>
                  <a:pt x="1019" y="1372"/>
                </a:lnTo>
                <a:lnTo>
                  <a:pt x="1021" y="1371"/>
                </a:lnTo>
                <a:lnTo>
                  <a:pt x="1025" y="1369"/>
                </a:lnTo>
                <a:lnTo>
                  <a:pt x="1027" y="1368"/>
                </a:lnTo>
                <a:lnTo>
                  <a:pt x="1029" y="1368"/>
                </a:lnTo>
                <a:lnTo>
                  <a:pt x="1030" y="1367"/>
                </a:lnTo>
                <a:lnTo>
                  <a:pt x="1031" y="1368"/>
                </a:lnTo>
                <a:lnTo>
                  <a:pt x="1031" y="1369"/>
                </a:lnTo>
                <a:lnTo>
                  <a:pt x="1031" y="1371"/>
                </a:lnTo>
                <a:lnTo>
                  <a:pt x="1031" y="1372"/>
                </a:lnTo>
                <a:lnTo>
                  <a:pt x="1030" y="1376"/>
                </a:lnTo>
                <a:lnTo>
                  <a:pt x="1030" y="1377"/>
                </a:lnTo>
                <a:lnTo>
                  <a:pt x="1029" y="1379"/>
                </a:lnTo>
                <a:lnTo>
                  <a:pt x="1028" y="1383"/>
                </a:lnTo>
                <a:lnTo>
                  <a:pt x="1028" y="1384"/>
                </a:lnTo>
                <a:lnTo>
                  <a:pt x="1027" y="1384"/>
                </a:lnTo>
                <a:lnTo>
                  <a:pt x="1027" y="1385"/>
                </a:lnTo>
                <a:lnTo>
                  <a:pt x="1025" y="1386"/>
                </a:lnTo>
                <a:lnTo>
                  <a:pt x="1025" y="1387"/>
                </a:lnTo>
                <a:lnTo>
                  <a:pt x="1025" y="1388"/>
                </a:lnTo>
                <a:lnTo>
                  <a:pt x="1024" y="1391"/>
                </a:lnTo>
                <a:lnTo>
                  <a:pt x="1024" y="1398"/>
                </a:lnTo>
                <a:lnTo>
                  <a:pt x="1023" y="1401"/>
                </a:lnTo>
                <a:lnTo>
                  <a:pt x="1023" y="1404"/>
                </a:lnTo>
                <a:lnTo>
                  <a:pt x="1023" y="1405"/>
                </a:lnTo>
                <a:lnTo>
                  <a:pt x="1023" y="1406"/>
                </a:lnTo>
                <a:lnTo>
                  <a:pt x="1023" y="1408"/>
                </a:lnTo>
                <a:lnTo>
                  <a:pt x="1023" y="1409"/>
                </a:lnTo>
                <a:lnTo>
                  <a:pt x="1024" y="1409"/>
                </a:lnTo>
                <a:lnTo>
                  <a:pt x="1024" y="1410"/>
                </a:lnTo>
                <a:lnTo>
                  <a:pt x="1027" y="1413"/>
                </a:lnTo>
                <a:lnTo>
                  <a:pt x="1028" y="1413"/>
                </a:lnTo>
                <a:lnTo>
                  <a:pt x="1028" y="1414"/>
                </a:lnTo>
                <a:lnTo>
                  <a:pt x="1028" y="1415"/>
                </a:lnTo>
                <a:lnTo>
                  <a:pt x="1029" y="1417"/>
                </a:lnTo>
                <a:lnTo>
                  <a:pt x="1029" y="1418"/>
                </a:lnTo>
                <a:lnTo>
                  <a:pt x="1032" y="1426"/>
                </a:lnTo>
                <a:lnTo>
                  <a:pt x="1032" y="1428"/>
                </a:lnTo>
                <a:lnTo>
                  <a:pt x="1033" y="1429"/>
                </a:lnTo>
                <a:lnTo>
                  <a:pt x="1035" y="1433"/>
                </a:lnTo>
                <a:lnTo>
                  <a:pt x="1036" y="1435"/>
                </a:lnTo>
                <a:lnTo>
                  <a:pt x="1036" y="1436"/>
                </a:lnTo>
                <a:lnTo>
                  <a:pt x="1036" y="1437"/>
                </a:lnTo>
                <a:lnTo>
                  <a:pt x="1036" y="1438"/>
                </a:lnTo>
                <a:lnTo>
                  <a:pt x="1036" y="1439"/>
                </a:lnTo>
                <a:lnTo>
                  <a:pt x="1036" y="1442"/>
                </a:lnTo>
                <a:lnTo>
                  <a:pt x="1036" y="1446"/>
                </a:lnTo>
                <a:lnTo>
                  <a:pt x="1036" y="1447"/>
                </a:lnTo>
                <a:lnTo>
                  <a:pt x="1036" y="1448"/>
                </a:lnTo>
                <a:lnTo>
                  <a:pt x="1036" y="1450"/>
                </a:lnTo>
                <a:lnTo>
                  <a:pt x="1036" y="1451"/>
                </a:lnTo>
                <a:lnTo>
                  <a:pt x="1036" y="1452"/>
                </a:lnTo>
                <a:lnTo>
                  <a:pt x="1037" y="1453"/>
                </a:lnTo>
                <a:lnTo>
                  <a:pt x="1038" y="1455"/>
                </a:lnTo>
                <a:lnTo>
                  <a:pt x="1039" y="1459"/>
                </a:lnTo>
                <a:lnTo>
                  <a:pt x="1039" y="1460"/>
                </a:lnTo>
                <a:lnTo>
                  <a:pt x="1040" y="1460"/>
                </a:lnTo>
                <a:lnTo>
                  <a:pt x="1041" y="1460"/>
                </a:lnTo>
                <a:lnTo>
                  <a:pt x="1045" y="1459"/>
                </a:lnTo>
                <a:lnTo>
                  <a:pt x="1047" y="1458"/>
                </a:lnTo>
                <a:lnTo>
                  <a:pt x="1048" y="1458"/>
                </a:lnTo>
                <a:lnTo>
                  <a:pt x="1049" y="1458"/>
                </a:lnTo>
                <a:lnTo>
                  <a:pt x="1054" y="1456"/>
                </a:lnTo>
                <a:lnTo>
                  <a:pt x="1058" y="1455"/>
                </a:lnTo>
                <a:lnTo>
                  <a:pt x="1062" y="1455"/>
                </a:lnTo>
                <a:lnTo>
                  <a:pt x="1062" y="1454"/>
                </a:lnTo>
                <a:lnTo>
                  <a:pt x="1065" y="1454"/>
                </a:lnTo>
                <a:lnTo>
                  <a:pt x="1067" y="1454"/>
                </a:lnTo>
                <a:lnTo>
                  <a:pt x="1068" y="1454"/>
                </a:lnTo>
                <a:lnTo>
                  <a:pt x="1071" y="1454"/>
                </a:lnTo>
                <a:lnTo>
                  <a:pt x="1074" y="1455"/>
                </a:lnTo>
                <a:lnTo>
                  <a:pt x="1074" y="1456"/>
                </a:lnTo>
                <a:lnTo>
                  <a:pt x="1076" y="1456"/>
                </a:lnTo>
                <a:lnTo>
                  <a:pt x="1078" y="1456"/>
                </a:lnTo>
                <a:lnTo>
                  <a:pt x="1080" y="1456"/>
                </a:lnTo>
                <a:lnTo>
                  <a:pt x="1082" y="1456"/>
                </a:lnTo>
                <a:lnTo>
                  <a:pt x="1084" y="1456"/>
                </a:lnTo>
                <a:lnTo>
                  <a:pt x="1088" y="1455"/>
                </a:lnTo>
                <a:lnTo>
                  <a:pt x="1090" y="1454"/>
                </a:lnTo>
                <a:lnTo>
                  <a:pt x="1092" y="1452"/>
                </a:lnTo>
                <a:lnTo>
                  <a:pt x="1094" y="1450"/>
                </a:lnTo>
                <a:lnTo>
                  <a:pt x="1096" y="1450"/>
                </a:lnTo>
                <a:lnTo>
                  <a:pt x="1098" y="1447"/>
                </a:lnTo>
                <a:lnTo>
                  <a:pt x="1101" y="1445"/>
                </a:lnTo>
                <a:lnTo>
                  <a:pt x="1109" y="1438"/>
                </a:lnTo>
                <a:lnTo>
                  <a:pt x="1117" y="1442"/>
                </a:lnTo>
                <a:lnTo>
                  <a:pt x="1118" y="1442"/>
                </a:lnTo>
                <a:lnTo>
                  <a:pt x="1123" y="1444"/>
                </a:lnTo>
                <a:lnTo>
                  <a:pt x="1126" y="1445"/>
                </a:lnTo>
                <a:lnTo>
                  <a:pt x="1128" y="1445"/>
                </a:lnTo>
                <a:lnTo>
                  <a:pt x="1132" y="1446"/>
                </a:lnTo>
                <a:lnTo>
                  <a:pt x="1131" y="1446"/>
                </a:lnTo>
                <a:lnTo>
                  <a:pt x="1130" y="1447"/>
                </a:lnTo>
                <a:lnTo>
                  <a:pt x="1130" y="1448"/>
                </a:lnTo>
                <a:lnTo>
                  <a:pt x="1128" y="1448"/>
                </a:lnTo>
                <a:lnTo>
                  <a:pt x="1127" y="1450"/>
                </a:lnTo>
                <a:lnTo>
                  <a:pt x="1126" y="1451"/>
                </a:lnTo>
                <a:lnTo>
                  <a:pt x="1125" y="1452"/>
                </a:lnTo>
                <a:lnTo>
                  <a:pt x="1124" y="1453"/>
                </a:lnTo>
                <a:lnTo>
                  <a:pt x="1123" y="1454"/>
                </a:lnTo>
                <a:lnTo>
                  <a:pt x="1122" y="1455"/>
                </a:lnTo>
                <a:lnTo>
                  <a:pt x="1120" y="1455"/>
                </a:lnTo>
                <a:lnTo>
                  <a:pt x="1120" y="1456"/>
                </a:lnTo>
                <a:lnTo>
                  <a:pt x="1119" y="1458"/>
                </a:lnTo>
                <a:lnTo>
                  <a:pt x="1118" y="1459"/>
                </a:lnTo>
                <a:lnTo>
                  <a:pt x="1117" y="1460"/>
                </a:lnTo>
                <a:lnTo>
                  <a:pt x="1116" y="1460"/>
                </a:lnTo>
                <a:lnTo>
                  <a:pt x="1115" y="1461"/>
                </a:lnTo>
                <a:lnTo>
                  <a:pt x="1115" y="1462"/>
                </a:lnTo>
                <a:lnTo>
                  <a:pt x="1114" y="1463"/>
                </a:lnTo>
                <a:lnTo>
                  <a:pt x="1113" y="1463"/>
                </a:lnTo>
                <a:lnTo>
                  <a:pt x="1111" y="1464"/>
                </a:lnTo>
                <a:lnTo>
                  <a:pt x="1110" y="1465"/>
                </a:lnTo>
                <a:lnTo>
                  <a:pt x="1109" y="1467"/>
                </a:lnTo>
                <a:lnTo>
                  <a:pt x="1109" y="1468"/>
                </a:lnTo>
                <a:lnTo>
                  <a:pt x="1108" y="1468"/>
                </a:lnTo>
                <a:lnTo>
                  <a:pt x="1108" y="1469"/>
                </a:lnTo>
                <a:lnTo>
                  <a:pt x="1107" y="1469"/>
                </a:lnTo>
                <a:lnTo>
                  <a:pt x="1106" y="1471"/>
                </a:lnTo>
                <a:lnTo>
                  <a:pt x="1105" y="1472"/>
                </a:lnTo>
                <a:lnTo>
                  <a:pt x="1104" y="1473"/>
                </a:lnTo>
                <a:lnTo>
                  <a:pt x="1102" y="1473"/>
                </a:lnTo>
                <a:lnTo>
                  <a:pt x="1101" y="1475"/>
                </a:lnTo>
                <a:lnTo>
                  <a:pt x="1100" y="1476"/>
                </a:lnTo>
                <a:lnTo>
                  <a:pt x="1099" y="1478"/>
                </a:lnTo>
                <a:lnTo>
                  <a:pt x="1098" y="1478"/>
                </a:lnTo>
                <a:lnTo>
                  <a:pt x="1097" y="1479"/>
                </a:lnTo>
                <a:lnTo>
                  <a:pt x="1096" y="1480"/>
                </a:lnTo>
                <a:lnTo>
                  <a:pt x="1094" y="1481"/>
                </a:lnTo>
                <a:lnTo>
                  <a:pt x="1093" y="1483"/>
                </a:lnTo>
                <a:lnTo>
                  <a:pt x="1092" y="1484"/>
                </a:lnTo>
                <a:lnTo>
                  <a:pt x="1091" y="1485"/>
                </a:lnTo>
                <a:lnTo>
                  <a:pt x="1090" y="1485"/>
                </a:lnTo>
                <a:lnTo>
                  <a:pt x="1090" y="1486"/>
                </a:lnTo>
                <a:lnTo>
                  <a:pt x="1089" y="1487"/>
                </a:lnTo>
                <a:lnTo>
                  <a:pt x="1088" y="1488"/>
                </a:lnTo>
                <a:lnTo>
                  <a:pt x="1087" y="1489"/>
                </a:lnTo>
                <a:lnTo>
                  <a:pt x="1085" y="1489"/>
                </a:lnTo>
                <a:lnTo>
                  <a:pt x="1085" y="1490"/>
                </a:lnTo>
                <a:lnTo>
                  <a:pt x="1084" y="1490"/>
                </a:lnTo>
                <a:lnTo>
                  <a:pt x="1084" y="1492"/>
                </a:lnTo>
                <a:lnTo>
                  <a:pt x="1083" y="1493"/>
                </a:lnTo>
                <a:lnTo>
                  <a:pt x="1082" y="1493"/>
                </a:lnTo>
                <a:lnTo>
                  <a:pt x="1082" y="1494"/>
                </a:lnTo>
                <a:lnTo>
                  <a:pt x="1081" y="1494"/>
                </a:lnTo>
                <a:lnTo>
                  <a:pt x="1080" y="1495"/>
                </a:lnTo>
                <a:lnTo>
                  <a:pt x="1080" y="1496"/>
                </a:lnTo>
                <a:lnTo>
                  <a:pt x="1079" y="1496"/>
                </a:lnTo>
                <a:lnTo>
                  <a:pt x="1078" y="1497"/>
                </a:lnTo>
                <a:lnTo>
                  <a:pt x="1076" y="1498"/>
                </a:lnTo>
                <a:lnTo>
                  <a:pt x="1075" y="1500"/>
                </a:lnTo>
                <a:lnTo>
                  <a:pt x="1075" y="1501"/>
                </a:lnTo>
                <a:lnTo>
                  <a:pt x="1074" y="1501"/>
                </a:lnTo>
                <a:lnTo>
                  <a:pt x="1073" y="1502"/>
                </a:lnTo>
                <a:lnTo>
                  <a:pt x="1072" y="1502"/>
                </a:lnTo>
                <a:lnTo>
                  <a:pt x="1072" y="1503"/>
                </a:lnTo>
                <a:lnTo>
                  <a:pt x="1068" y="1506"/>
                </a:lnTo>
                <a:lnTo>
                  <a:pt x="1063" y="1511"/>
                </a:lnTo>
                <a:lnTo>
                  <a:pt x="1063" y="1512"/>
                </a:lnTo>
                <a:lnTo>
                  <a:pt x="1057" y="1517"/>
                </a:lnTo>
                <a:lnTo>
                  <a:pt x="1056" y="1518"/>
                </a:lnTo>
                <a:lnTo>
                  <a:pt x="1055" y="1518"/>
                </a:lnTo>
                <a:lnTo>
                  <a:pt x="1055" y="1519"/>
                </a:lnTo>
                <a:lnTo>
                  <a:pt x="1054" y="1520"/>
                </a:lnTo>
                <a:lnTo>
                  <a:pt x="1053" y="1521"/>
                </a:lnTo>
                <a:lnTo>
                  <a:pt x="1051" y="1522"/>
                </a:lnTo>
                <a:lnTo>
                  <a:pt x="1050" y="1523"/>
                </a:lnTo>
                <a:lnTo>
                  <a:pt x="1049" y="1523"/>
                </a:lnTo>
                <a:lnTo>
                  <a:pt x="1049" y="1525"/>
                </a:lnTo>
                <a:lnTo>
                  <a:pt x="1046" y="1527"/>
                </a:lnTo>
                <a:lnTo>
                  <a:pt x="1046" y="1528"/>
                </a:lnTo>
                <a:lnTo>
                  <a:pt x="1045" y="1528"/>
                </a:lnTo>
                <a:lnTo>
                  <a:pt x="1044" y="1529"/>
                </a:lnTo>
                <a:lnTo>
                  <a:pt x="1042" y="1530"/>
                </a:lnTo>
                <a:lnTo>
                  <a:pt x="1042" y="1531"/>
                </a:lnTo>
                <a:lnTo>
                  <a:pt x="1041" y="1532"/>
                </a:lnTo>
                <a:lnTo>
                  <a:pt x="1040" y="1532"/>
                </a:lnTo>
                <a:lnTo>
                  <a:pt x="1039" y="1534"/>
                </a:lnTo>
                <a:lnTo>
                  <a:pt x="1038" y="1535"/>
                </a:lnTo>
                <a:lnTo>
                  <a:pt x="1037" y="1536"/>
                </a:lnTo>
                <a:lnTo>
                  <a:pt x="1036" y="1537"/>
                </a:lnTo>
                <a:lnTo>
                  <a:pt x="1035" y="1538"/>
                </a:lnTo>
                <a:lnTo>
                  <a:pt x="1033" y="1539"/>
                </a:lnTo>
                <a:lnTo>
                  <a:pt x="1032" y="1540"/>
                </a:lnTo>
                <a:lnTo>
                  <a:pt x="1031" y="1542"/>
                </a:lnTo>
                <a:lnTo>
                  <a:pt x="1030" y="1542"/>
                </a:lnTo>
                <a:lnTo>
                  <a:pt x="1029" y="1543"/>
                </a:lnTo>
                <a:lnTo>
                  <a:pt x="1029" y="1544"/>
                </a:lnTo>
                <a:lnTo>
                  <a:pt x="1027" y="1546"/>
                </a:lnTo>
                <a:lnTo>
                  <a:pt x="1025" y="1546"/>
                </a:lnTo>
                <a:lnTo>
                  <a:pt x="1021" y="1545"/>
                </a:lnTo>
                <a:lnTo>
                  <a:pt x="1019" y="1544"/>
                </a:lnTo>
                <a:lnTo>
                  <a:pt x="1016" y="1544"/>
                </a:lnTo>
                <a:lnTo>
                  <a:pt x="1015" y="1543"/>
                </a:lnTo>
                <a:lnTo>
                  <a:pt x="1014" y="1543"/>
                </a:lnTo>
                <a:lnTo>
                  <a:pt x="1013" y="1543"/>
                </a:lnTo>
                <a:lnTo>
                  <a:pt x="1011" y="1542"/>
                </a:lnTo>
                <a:lnTo>
                  <a:pt x="1008" y="1542"/>
                </a:lnTo>
                <a:lnTo>
                  <a:pt x="1006" y="1540"/>
                </a:lnTo>
                <a:lnTo>
                  <a:pt x="1005" y="1543"/>
                </a:lnTo>
                <a:lnTo>
                  <a:pt x="1004" y="1547"/>
                </a:lnTo>
                <a:lnTo>
                  <a:pt x="1002" y="1553"/>
                </a:lnTo>
                <a:lnTo>
                  <a:pt x="1002" y="1554"/>
                </a:lnTo>
                <a:lnTo>
                  <a:pt x="1001" y="1556"/>
                </a:lnTo>
                <a:lnTo>
                  <a:pt x="998" y="1565"/>
                </a:lnTo>
                <a:lnTo>
                  <a:pt x="997" y="1568"/>
                </a:lnTo>
                <a:lnTo>
                  <a:pt x="996" y="1569"/>
                </a:lnTo>
                <a:lnTo>
                  <a:pt x="995" y="1571"/>
                </a:lnTo>
                <a:lnTo>
                  <a:pt x="994" y="1574"/>
                </a:lnTo>
                <a:lnTo>
                  <a:pt x="994" y="1576"/>
                </a:lnTo>
                <a:lnTo>
                  <a:pt x="995" y="1576"/>
                </a:lnTo>
                <a:lnTo>
                  <a:pt x="995" y="1577"/>
                </a:lnTo>
                <a:lnTo>
                  <a:pt x="994" y="1577"/>
                </a:lnTo>
                <a:lnTo>
                  <a:pt x="993" y="1578"/>
                </a:lnTo>
                <a:lnTo>
                  <a:pt x="992" y="1579"/>
                </a:lnTo>
                <a:lnTo>
                  <a:pt x="990" y="1580"/>
                </a:lnTo>
                <a:lnTo>
                  <a:pt x="990" y="1581"/>
                </a:lnTo>
                <a:lnTo>
                  <a:pt x="988" y="1582"/>
                </a:lnTo>
                <a:lnTo>
                  <a:pt x="985" y="1586"/>
                </a:lnTo>
                <a:lnTo>
                  <a:pt x="978" y="1593"/>
                </a:lnTo>
                <a:lnTo>
                  <a:pt x="977" y="1594"/>
                </a:lnTo>
                <a:lnTo>
                  <a:pt x="976" y="1594"/>
                </a:lnTo>
                <a:lnTo>
                  <a:pt x="975" y="1595"/>
                </a:lnTo>
                <a:lnTo>
                  <a:pt x="973" y="1596"/>
                </a:lnTo>
                <a:lnTo>
                  <a:pt x="972" y="1597"/>
                </a:lnTo>
                <a:lnTo>
                  <a:pt x="971" y="1598"/>
                </a:lnTo>
                <a:lnTo>
                  <a:pt x="971" y="1599"/>
                </a:lnTo>
                <a:lnTo>
                  <a:pt x="970" y="1601"/>
                </a:lnTo>
                <a:lnTo>
                  <a:pt x="969" y="1601"/>
                </a:lnTo>
                <a:lnTo>
                  <a:pt x="967" y="1603"/>
                </a:lnTo>
                <a:lnTo>
                  <a:pt x="965" y="1604"/>
                </a:lnTo>
                <a:lnTo>
                  <a:pt x="964" y="1604"/>
                </a:lnTo>
                <a:lnTo>
                  <a:pt x="963" y="1605"/>
                </a:lnTo>
                <a:lnTo>
                  <a:pt x="962" y="1606"/>
                </a:lnTo>
                <a:lnTo>
                  <a:pt x="962" y="1607"/>
                </a:lnTo>
                <a:lnTo>
                  <a:pt x="961" y="1609"/>
                </a:lnTo>
                <a:lnTo>
                  <a:pt x="960" y="1609"/>
                </a:lnTo>
                <a:lnTo>
                  <a:pt x="955" y="1613"/>
                </a:lnTo>
                <a:lnTo>
                  <a:pt x="946" y="1612"/>
                </a:lnTo>
                <a:lnTo>
                  <a:pt x="944" y="1611"/>
                </a:lnTo>
                <a:lnTo>
                  <a:pt x="937" y="1610"/>
                </a:lnTo>
                <a:lnTo>
                  <a:pt x="938" y="1610"/>
                </a:lnTo>
                <a:lnTo>
                  <a:pt x="938" y="1609"/>
                </a:lnTo>
                <a:lnTo>
                  <a:pt x="938" y="1607"/>
                </a:lnTo>
                <a:lnTo>
                  <a:pt x="938" y="1606"/>
                </a:lnTo>
                <a:lnTo>
                  <a:pt x="938" y="1605"/>
                </a:lnTo>
                <a:lnTo>
                  <a:pt x="938" y="1604"/>
                </a:lnTo>
                <a:lnTo>
                  <a:pt x="934" y="1601"/>
                </a:lnTo>
                <a:lnTo>
                  <a:pt x="928" y="1599"/>
                </a:lnTo>
                <a:lnTo>
                  <a:pt x="924" y="1596"/>
                </a:lnTo>
                <a:lnTo>
                  <a:pt x="923" y="1596"/>
                </a:lnTo>
                <a:lnTo>
                  <a:pt x="921" y="1595"/>
                </a:lnTo>
                <a:lnTo>
                  <a:pt x="920" y="1592"/>
                </a:lnTo>
                <a:lnTo>
                  <a:pt x="919" y="1593"/>
                </a:lnTo>
                <a:lnTo>
                  <a:pt x="919" y="1590"/>
                </a:lnTo>
                <a:lnTo>
                  <a:pt x="916" y="1593"/>
                </a:lnTo>
                <a:lnTo>
                  <a:pt x="916" y="1594"/>
                </a:lnTo>
                <a:lnTo>
                  <a:pt x="918" y="1595"/>
                </a:lnTo>
                <a:lnTo>
                  <a:pt x="912" y="1607"/>
                </a:lnTo>
                <a:lnTo>
                  <a:pt x="910" y="1613"/>
                </a:lnTo>
                <a:lnTo>
                  <a:pt x="909" y="1613"/>
                </a:lnTo>
                <a:lnTo>
                  <a:pt x="909" y="1614"/>
                </a:lnTo>
                <a:lnTo>
                  <a:pt x="910" y="1614"/>
                </a:lnTo>
                <a:lnTo>
                  <a:pt x="907" y="1622"/>
                </a:lnTo>
                <a:lnTo>
                  <a:pt x="904" y="1623"/>
                </a:lnTo>
                <a:lnTo>
                  <a:pt x="902" y="1624"/>
                </a:lnTo>
                <a:lnTo>
                  <a:pt x="902" y="1614"/>
                </a:lnTo>
                <a:lnTo>
                  <a:pt x="902" y="1613"/>
                </a:lnTo>
                <a:lnTo>
                  <a:pt x="901" y="1613"/>
                </a:lnTo>
                <a:lnTo>
                  <a:pt x="901" y="1612"/>
                </a:lnTo>
                <a:lnTo>
                  <a:pt x="901" y="1610"/>
                </a:lnTo>
                <a:lnTo>
                  <a:pt x="901" y="1609"/>
                </a:lnTo>
                <a:lnTo>
                  <a:pt x="899" y="1609"/>
                </a:lnTo>
                <a:lnTo>
                  <a:pt x="899" y="1607"/>
                </a:lnTo>
                <a:lnTo>
                  <a:pt x="898" y="1607"/>
                </a:lnTo>
                <a:lnTo>
                  <a:pt x="898" y="1606"/>
                </a:lnTo>
                <a:lnTo>
                  <a:pt x="898" y="1604"/>
                </a:lnTo>
                <a:lnTo>
                  <a:pt x="894" y="1604"/>
                </a:lnTo>
                <a:lnTo>
                  <a:pt x="893" y="1604"/>
                </a:lnTo>
                <a:lnTo>
                  <a:pt x="894" y="1611"/>
                </a:lnTo>
                <a:lnTo>
                  <a:pt x="894" y="1613"/>
                </a:lnTo>
                <a:lnTo>
                  <a:pt x="894" y="1615"/>
                </a:lnTo>
                <a:lnTo>
                  <a:pt x="894" y="1620"/>
                </a:lnTo>
                <a:lnTo>
                  <a:pt x="894" y="1622"/>
                </a:lnTo>
                <a:lnTo>
                  <a:pt x="894" y="1624"/>
                </a:lnTo>
                <a:lnTo>
                  <a:pt x="894" y="1627"/>
                </a:lnTo>
                <a:lnTo>
                  <a:pt x="895" y="1629"/>
                </a:lnTo>
                <a:lnTo>
                  <a:pt x="895" y="1630"/>
                </a:lnTo>
                <a:lnTo>
                  <a:pt x="896" y="1637"/>
                </a:lnTo>
                <a:lnTo>
                  <a:pt x="898" y="1648"/>
                </a:lnTo>
                <a:lnTo>
                  <a:pt x="898" y="1654"/>
                </a:lnTo>
                <a:lnTo>
                  <a:pt x="898" y="1655"/>
                </a:lnTo>
                <a:lnTo>
                  <a:pt x="899" y="1656"/>
                </a:lnTo>
                <a:lnTo>
                  <a:pt x="899" y="1657"/>
                </a:lnTo>
                <a:lnTo>
                  <a:pt x="899" y="1660"/>
                </a:lnTo>
                <a:lnTo>
                  <a:pt x="900" y="1662"/>
                </a:lnTo>
                <a:lnTo>
                  <a:pt x="901" y="1664"/>
                </a:lnTo>
                <a:lnTo>
                  <a:pt x="900" y="1664"/>
                </a:lnTo>
                <a:lnTo>
                  <a:pt x="899" y="1665"/>
                </a:lnTo>
                <a:lnTo>
                  <a:pt x="898" y="1665"/>
                </a:lnTo>
                <a:lnTo>
                  <a:pt x="898" y="1666"/>
                </a:lnTo>
                <a:lnTo>
                  <a:pt x="896" y="1668"/>
                </a:lnTo>
                <a:lnTo>
                  <a:pt x="895" y="1669"/>
                </a:lnTo>
                <a:lnTo>
                  <a:pt x="894" y="1669"/>
                </a:lnTo>
                <a:lnTo>
                  <a:pt x="894" y="1670"/>
                </a:lnTo>
                <a:lnTo>
                  <a:pt x="893" y="1671"/>
                </a:lnTo>
                <a:lnTo>
                  <a:pt x="892" y="1672"/>
                </a:lnTo>
                <a:lnTo>
                  <a:pt x="891" y="1673"/>
                </a:lnTo>
                <a:lnTo>
                  <a:pt x="890" y="1673"/>
                </a:lnTo>
                <a:lnTo>
                  <a:pt x="889" y="1673"/>
                </a:lnTo>
                <a:lnTo>
                  <a:pt x="887" y="1674"/>
                </a:lnTo>
                <a:lnTo>
                  <a:pt x="886" y="1676"/>
                </a:lnTo>
                <a:lnTo>
                  <a:pt x="885" y="1677"/>
                </a:lnTo>
                <a:lnTo>
                  <a:pt x="884" y="1677"/>
                </a:lnTo>
                <a:lnTo>
                  <a:pt x="883" y="1678"/>
                </a:lnTo>
                <a:lnTo>
                  <a:pt x="882" y="1679"/>
                </a:lnTo>
                <a:lnTo>
                  <a:pt x="880" y="1679"/>
                </a:lnTo>
                <a:lnTo>
                  <a:pt x="878" y="1679"/>
                </a:lnTo>
                <a:lnTo>
                  <a:pt x="877" y="1679"/>
                </a:lnTo>
                <a:lnTo>
                  <a:pt x="876" y="1679"/>
                </a:lnTo>
                <a:lnTo>
                  <a:pt x="875" y="1679"/>
                </a:lnTo>
                <a:lnTo>
                  <a:pt x="874" y="1679"/>
                </a:lnTo>
                <a:lnTo>
                  <a:pt x="873" y="1679"/>
                </a:lnTo>
                <a:lnTo>
                  <a:pt x="870" y="1679"/>
                </a:lnTo>
                <a:lnTo>
                  <a:pt x="869" y="1679"/>
                </a:lnTo>
                <a:lnTo>
                  <a:pt x="868" y="1679"/>
                </a:lnTo>
                <a:lnTo>
                  <a:pt x="867" y="1679"/>
                </a:lnTo>
                <a:lnTo>
                  <a:pt x="865" y="1679"/>
                </a:lnTo>
                <a:lnTo>
                  <a:pt x="864" y="1680"/>
                </a:lnTo>
                <a:lnTo>
                  <a:pt x="861" y="1681"/>
                </a:lnTo>
                <a:lnTo>
                  <a:pt x="860" y="1682"/>
                </a:lnTo>
                <a:lnTo>
                  <a:pt x="859" y="1682"/>
                </a:lnTo>
                <a:lnTo>
                  <a:pt x="858" y="1681"/>
                </a:lnTo>
                <a:lnTo>
                  <a:pt x="856" y="1681"/>
                </a:lnTo>
                <a:lnTo>
                  <a:pt x="856" y="1680"/>
                </a:lnTo>
                <a:lnTo>
                  <a:pt x="855" y="1680"/>
                </a:lnTo>
                <a:lnTo>
                  <a:pt x="855" y="1679"/>
                </a:lnTo>
                <a:lnTo>
                  <a:pt x="852" y="1679"/>
                </a:lnTo>
                <a:lnTo>
                  <a:pt x="852" y="1678"/>
                </a:lnTo>
                <a:lnTo>
                  <a:pt x="851" y="1678"/>
                </a:lnTo>
                <a:lnTo>
                  <a:pt x="850" y="1678"/>
                </a:lnTo>
                <a:lnTo>
                  <a:pt x="848" y="1679"/>
                </a:lnTo>
                <a:lnTo>
                  <a:pt x="847" y="1679"/>
                </a:lnTo>
                <a:lnTo>
                  <a:pt x="846" y="1679"/>
                </a:lnTo>
                <a:lnTo>
                  <a:pt x="844" y="1679"/>
                </a:lnTo>
                <a:lnTo>
                  <a:pt x="844" y="1680"/>
                </a:lnTo>
                <a:lnTo>
                  <a:pt x="843" y="1680"/>
                </a:lnTo>
                <a:lnTo>
                  <a:pt x="842" y="1680"/>
                </a:lnTo>
                <a:lnTo>
                  <a:pt x="841" y="1680"/>
                </a:lnTo>
                <a:lnTo>
                  <a:pt x="840" y="1680"/>
                </a:lnTo>
                <a:lnTo>
                  <a:pt x="840" y="1681"/>
                </a:lnTo>
                <a:lnTo>
                  <a:pt x="839" y="1681"/>
                </a:lnTo>
                <a:lnTo>
                  <a:pt x="838" y="1681"/>
                </a:lnTo>
                <a:lnTo>
                  <a:pt x="837" y="1681"/>
                </a:lnTo>
                <a:lnTo>
                  <a:pt x="835" y="1681"/>
                </a:lnTo>
                <a:lnTo>
                  <a:pt x="834" y="1682"/>
                </a:lnTo>
                <a:lnTo>
                  <a:pt x="833" y="1682"/>
                </a:lnTo>
                <a:lnTo>
                  <a:pt x="831" y="1682"/>
                </a:lnTo>
                <a:lnTo>
                  <a:pt x="830" y="1684"/>
                </a:lnTo>
                <a:lnTo>
                  <a:pt x="829" y="1684"/>
                </a:lnTo>
                <a:lnTo>
                  <a:pt x="826" y="1684"/>
                </a:lnTo>
                <a:lnTo>
                  <a:pt x="826" y="1685"/>
                </a:lnTo>
                <a:lnTo>
                  <a:pt x="825" y="1685"/>
                </a:lnTo>
                <a:lnTo>
                  <a:pt x="824" y="1686"/>
                </a:lnTo>
                <a:lnTo>
                  <a:pt x="823" y="1686"/>
                </a:lnTo>
                <a:lnTo>
                  <a:pt x="821" y="1686"/>
                </a:lnTo>
                <a:lnTo>
                  <a:pt x="818" y="1687"/>
                </a:lnTo>
                <a:lnTo>
                  <a:pt x="817" y="1687"/>
                </a:lnTo>
                <a:lnTo>
                  <a:pt x="817" y="1688"/>
                </a:lnTo>
                <a:lnTo>
                  <a:pt x="816" y="1688"/>
                </a:lnTo>
                <a:lnTo>
                  <a:pt x="816" y="1689"/>
                </a:lnTo>
                <a:lnTo>
                  <a:pt x="815" y="1690"/>
                </a:lnTo>
                <a:lnTo>
                  <a:pt x="814" y="1691"/>
                </a:lnTo>
                <a:lnTo>
                  <a:pt x="813" y="1691"/>
                </a:lnTo>
                <a:lnTo>
                  <a:pt x="812" y="1693"/>
                </a:lnTo>
                <a:lnTo>
                  <a:pt x="810" y="1693"/>
                </a:lnTo>
                <a:lnTo>
                  <a:pt x="809" y="1693"/>
                </a:lnTo>
                <a:lnTo>
                  <a:pt x="807" y="1693"/>
                </a:lnTo>
                <a:lnTo>
                  <a:pt x="806" y="1694"/>
                </a:lnTo>
                <a:lnTo>
                  <a:pt x="805" y="1694"/>
                </a:lnTo>
                <a:lnTo>
                  <a:pt x="804" y="1694"/>
                </a:lnTo>
                <a:lnTo>
                  <a:pt x="803" y="1694"/>
                </a:lnTo>
                <a:lnTo>
                  <a:pt x="801" y="1694"/>
                </a:lnTo>
                <a:lnTo>
                  <a:pt x="800" y="1694"/>
                </a:lnTo>
                <a:lnTo>
                  <a:pt x="799" y="1694"/>
                </a:lnTo>
                <a:lnTo>
                  <a:pt x="798" y="1693"/>
                </a:lnTo>
                <a:lnTo>
                  <a:pt x="796" y="1693"/>
                </a:lnTo>
                <a:lnTo>
                  <a:pt x="795" y="1693"/>
                </a:lnTo>
                <a:lnTo>
                  <a:pt x="794" y="1693"/>
                </a:lnTo>
                <a:lnTo>
                  <a:pt x="791" y="1694"/>
                </a:lnTo>
                <a:lnTo>
                  <a:pt x="790" y="1695"/>
                </a:lnTo>
                <a:lnTo>
                  <a:pt x="789" y="1695"/>
                </a:lnTo>
                <a:lnTo>
                  <a:pt x="788" y="1696"/>
                </a:lnTo>
                <a:lnTo>
                  <a:pt x="787" y="1697"/>
                </a:lnTo>
                <a:lnTo>
                  <a:pt x="786" y="1697"/>
                </a:lnTo>
                <a:lnTo>
                  <a:pt x="784" y="1698"/>
                </a:lnTo>
                <a:lnTo>
                  <a:pt x="783" y="1698"/>
                </a:lnTo>
                <a:lnTo>
                  <a:pt x="782" y="1699"/>
                </a:lnTo>
                <a:lnTo>
                  <a:pt x="782" y="1701"/>
                </a:lnTo>
                <a:lnTo>
                  <a:pt x="780" y="1702"/>
                </a:lnTo>
                <a:lnTo>
                  <a:pt x="779" y="1702"/>
                </a:lnTo>
                <a:lnTo>
                  <a:pt x="777" y="1703"/>
                </a:lnTo>
                <a:lnTo>
                  <a:pt x="774" y="1703"/>
                </a:lnTo>
                <a:lnTo>
                  <a:pt x="773" y="1702"/>
                </a:lnTo>
                <a:lnTo>
                  <a:pt x="772" y="1702"/>
                </a:lnTo>
                <a:lnTo>
                  <a:pt x="771" y="1702"/>
                </a:lnTo>
                <a:lnTo>
                  <a:pt x="769" y="1703"/>
                </a:lnTo>
                <a:lnTo>
                  <a:pt x="767" y="1703"/>
                </a:lnTo>
                <a:lnTo>
                  <a:pt x="766" y="1703"/>
                </a:lnTo>
                <a:lnTo>
                  <a:pt x="765" y="1703"/>
                </a:lnTo>
                <a:lnTo>
                  <a:pt x="764" y="1703"/>
                </a:lnTo>
                <a:lnTo>
                  <a:pt x="763" y="1703"/>
                </a:lnTo>
                <a:lnTo>
                  <a:pt x="763" y="1704"/>
                </a:lnTo>
                <a:lnTo>
                  <a:pt x="762" y="1704"/>
                </a:lnTo>
                <a:lnTo>
                  <a:pt x="761" y="1705"/>
                </a:lnTo>
                <a:lnTo>
                  <a:pt x="761" y="1706"/>
                </a:lnTo>
                <a:lnTo>
                  <a:pt x="761" y="1707"/>
                </a:lnTo>
                <a:lnTo>
                  <a:pt x="761" y="1709"/>
                </a:lnTo>
                <a:lnTo>
                  <a:pt x="760" y="1709"/>
                </a:lnTo>
                <a:lnTo>
                  <a:pt x="760" y="1711"/>
                </a:lnTo>
                <a:lnTo>
                  <a:pt x="758" y="1712"/>
                </a:lnTo>
                <a:lnTo>
                  <a:pt x="758" y="1713"/>
                </a:lnTo>
                <a:lnTo>
                  <a:pt x="757" y="1714"/>
                </a:lnTo>
                <a:lnTo>
                  <a:pt x="756" y="1715"/>
                </a:lnTo>
                <a:lnTo>
                  <a:pt x="754" y="1716"/>
                </a:lnTo>
                <a:lnTo>
                  <a:pt x="753" y="1719"/>
                </a:lnTo>
                <a:lnTo>
                  <a:pt x="752" y="1720"/>
                </a:lnTo>
                <a:lnTo>
                  <a:pt x="749" y="1721"/>
                </a:lnTo>
                <a:lnTo>
                  <a:pt x="748" y="1722"/>
                </a:lnTo>
                <a:lnTo>
                  <a:pt x="748" y="1723"/>
                </a:lnTo>
                <a:lnTo>
                  <a:pt x="747" y="1724"/>
                </a:lnTo>
                <a:lnTo>
                  <a:pt x="746" y="1726"/>
                </a:lnTo>
                <a:lnTo>
                  <a:pt x="745" y="1727"/>
                </a:lnTo>
                <a:lnTo>
                  <a:pt x="743" y="1728"/>
                </a:lnTo>
                <a:lnTo>
                  <a:pt x="741" y="1728"/>
                </a:lnTo>
                <a:lnTo>
                  <a:pt x="740" y="1728"/>
                </a:lnTo>
                <a:lnTo>
                  <a:pt x="740" y="1729"/>
                </a:lnTo>
                <a:lnTo>
                  <a:pt x="739" y="1729"/>
                </a:lnTo>
                <a:lnTo>
                  <a:pt x="739" y="1730"/>
                </a:lnTo>
                <a:lnTo>
                  <a:pt x="739" y="1731"/>
                </a:lnTo>
                <a:lnTo>
                  <a:pt x="738" y="1731"/>
                </a:lnTo>
                <a:lnTo>
                  <a:pt x="738" y="1732"/>
                </a:lnTo>
                <a:lnTo>
                  <a:pt x="737" y="1735"/>
                </a:lnTo>
                <a:lnTo>
                  <a:pt x="736" y="1735"/>
                </a:lnTo>
                <a:lnTo>
                  <a:pt x="735" y="1736"/>
                </a:lnTo>
                <a:lnTo>
                  <a:pt x="734" y="1736"/>
                </a:lnTo>
                <a:lnTo>
                  <a:pt x="732" y="1736"/>
                </a:lnTo>
                <a:lnTo>
                  <a:pt x="731" y="1736"/>
                </a:lnTo>
                <a:lnTo>
                  <a:pt x="730" y="1736"/>
                </a:lnTo>
                <a:lnTo>
                  <a:pt x="729" y="1736"/>
                </a:lnTo>
                <a:lnTo>
                  <a:pt x="728" y="1736"/>
                </a:lnTo>
                <a:lnTo>
                  <a:pt x="727" y="1736"/>
                </a:lnTo>
                <a:lnTo>
                  <a:pt x="726" y="1736"/>
                </a:lnTo>
                <a:lnTo>
                  <a:pt x="725" y="1738"/>
                </a:lnTo>
                <a:lnTo>
                  <a:pt x="723" y="1739"/>
                </a:lnTo>
                <a:lnTo>
                  <a:pt x="722" y="1740"/>
                </a:lnTo>
                <a:lnTo>
                  <a:pt x="720" y="1741"/>
                </a:lnTo>
                <a:lnTo>
                  <a:pt x="719" y="1743"/>
                </a:lnTo>
                <a:lnTo>
                  <a:pt x="715" y="1743"/>
                </a:lnTo>
                <a:lnTo>
                  <a:pt x="714" y="1744"/>
                </a:lnTo>
                <a:lnTo>
                  <a:pt x="713" y="1744"/>
                </a:lnTo>
                <a:lnTo>
                  <a:pt x="713" y="1745"/>
                </a:lnTo>
                <a:lnTo>
                  <a:pt x="712" y="1746"/>
                </a:lnTo>
                <a:lnTo>
                  <a:pt x="710" y="1747"/>
                </a:lnTo>
                <a:lnTo>
                  <a:pt x="708" y="1748"/>
                </a:lnTo>
                <a:lnTo>
                  <a:pt x="706" y="1748"/>
                </a:lnTo>
                <a:lnTo>
                  <a:pt x="705" y="1749"/>
                </a:lnTo>
                <a:lnTo>
                  <a:pt x="703" y="1749"/>
                </a:lnTo>
                <a:lnTo>
                  <a:pt x="702" y="1751"/>
                </a:lnTo>
                <a:lnTo>
                  <a:pt x="702" y="1752"/>
                </a:lnTo>
                <a:lnTo>
                  <a:pt x="701" y="1753"/>
                </a:lnTo>
                <a:lnTo>
                  <a:pt x="700" y="1755"/>
                </a:lnTo>
                <a:lnTo>
                  <a:pt x="698" y="1755"/>
                </a:lnTo>
                <a:lnTo>
                  <a:pt x="697" y="1755"/>
                </a:lnTo>
                <a:lnTo>
                  <a:pt x="697" y="1756"/>
                </a:lnTo>
                <a:lnTo>
                  <a:pt x="697" y="1757"/>
                </a:lnTo>
                <a:lnTo>
                  <a:pt x="697" y="1758"/>
                </a:lnTo>
                <a:lnTo>
                  <a:pt x="697" y="1760"/>
                </a:lnTo>
                <a:lnTo>
                  <a:pt x="697" y="1761"/>
                </a:lnTo>
                <a:lnTo>
                  <a:pt x="697" y="1762"/>
                </a:lnTo>
                <a:lnTo>
                  <a:pt x="697" y="1763"/>
                </a:lnTo>
                <a:lnTo>
                  <a:pt x="696" y="1763"/>
                </a:lnTo>
                <a:lnTo>
                  <a:pt x="695" y="1763"/>
                </a:lnTo>
                <a:lnTo>
                  <a:pt x="695" y="1764"/>
                </a:lnTo>
                <a:lnTo>
                  <a:pt x="695" y="1765"/>
                </a:lnTo>
                <a:lnTo>
                  <a:pt x="694" y="1766"/>
                </a:lnTo>
                <a:lnTo>
                  <a:pt x="694" y="1768"/>
                </a:lnTo>
                <a:lnTo>
                  <a:pt x="693" y="1768"/>
                </a:lnTo>
                <a:lnTo>
                  <a:pt x="693" y="1769"/>
                </a:lnTo>
                <a:lnTo>
                  <a:pt x="692" y="1770"/>
                </a:lnTo>
                <a:lnTo>
                  <a:pt x="691" y="1771"/>
                </a:lnTo>
                <a:lnTo>
                  <a:pt x="689" y="1772"/>
                </a:lnTo>
                <a:lnTo>
                  <a:pt x="688" y="1773"/>
                </a:lnTo>
                <a:lnTo>
                  <a:pt x="688" y="1774"/>
                </a:lnTo>
                <a:lnTo>
                  <a:pt x="687" y="1774"/>
                </a:lnTo>
                <a:lnTo>
                  <a:pt x="686" y="1776"/>
                </a:lnTo>
                <a:lnTo>
                  <a:pt x="685" y="1776"/>
                </a:lnTo>
                <a:lnTo>
                  <a:pt x="684" y="1777"/>
                </a:lnTo>
                <a:lnTo>
                  <a:pt x="683" y="1778"/>
                </a:lnTo>
                <a:lnTo>
                  <a:pt x="682" y="1778"/>
                </a:lnTo>
                <a:lnTo>
                  <a:pt x="679" y="1779"/>
                </a:lnTo>
                <a:lnTo>
                  <a:pt x="678" y="1780"/>
                </a:lnTo>
                <a:lnTo>
                  <a:pt x="677" y="1781"/>
                </a:lnTo>
                <a:lnTo>
                  <a:pt x="676" y="1782"/>
                </a:lnTo>
                <a:lnTo>
                  <a:pt x="671" y="1776"/>
                </a:lnTo>
                <a:lnTo>
                  <a:pt x="671" y="1774"/>
                </a:lnTo>
                <a:lnTo>
                  <a:pt x="671" y="1771"/>
                </a:lnTo>
                <a:lnTo>
                  <a:pt x="670" y="1771"/>
                </a:lnTo>
                <a:lnTo>
                  <a:pt x="670" y="1770"/>
                </a:lnTo>
                <a:lnTo>
                  <a:pt x="670" y="1768"/>
                </a:lnTo>
                <a:lnTo>
                  <a:pt x="667" y="1763"/>
                </a:lnTo>
                <a:lnTo>
                  <a:pt x="666" y="1758"/>
                </a:lnTo>
                <a:lnTo>
                  <a:pt x="665" y="1757"/>
                </a:lnTo>
                <a:lnTo>
                  <a:pt x="665" y="1756"/>
                </a:lnTo>
                <a:lnTo>
                  <a:pt x="661" y="1746"/>
                </a:lnTo>
                <a:lnTo>
                  <a:pt x="661" y="1744"/>
                </a:lnTo>
                <a:lnTo>
                  <a:pt x="660" y="1743"/>
                </a:lnTo>
                <a:lnTo>
                  <a:pt x="654" y="1745"/>
                </a:lnTo>
                <a:lnTo>
                  <a:pt x="653" y="1746"/>
                </a:lnTo>
                <a:lnTo>
                  <a:pt x="649" y="1748"/>
                </a:lnTo>
                <a:lnTo>
                  <a:pt x="646" y="1746"/>
                </a:lnTo>
                <a:lnTo>
                  <a:pt x="646" y="1745"/>
                </a:lnTo>
                <a:lnTo>
                  <a:pt x="645" y="1744"/>
                </a:lnTo>
                <a:lnTo>
                  <a:pt x="644" y="1743"/>
                </a:lnTo>
                <a:lnTo>
                  <a:pt x="644" y="1741"/>
                </a:lnTo>
                <a:lnTo>
                  <a:pt x="643" y="1741"/>
                </a:lnTo>
                <a:lnTo>
                  <a:pt x="643" y="1740"/>
                </a:lnTo>
                <a:lnTo>
                  <a:pt x="642" y="1740"/>
                </a:lnTo>
                <a:lnTo>
                  <a:pt x="642" y="1739"/>
                </a:lnTo>
                <a:lnTo>
                  <a:pt x="641" y="1739"/>
                </a:lnTo>
                <a:lnTo>
                  <a:pt x="641" y="1738"/>
                </a:lnTo>
                <a:lnTo>
                  <a:pt x="640" y="1737"/>
                </a:lnTo>
                <a:lnTo>
                  <a:pt x="639" y="1736"/>
                </a:lnTo>
                <a:lnTo>
                  <a:pt x="639" y="1735"/>
                </a:lnTo>
                <a:lnTo>
                  <a:pt x="637" y="1735"/>
                </a:lnTo>
                <a:lnTo>
                  <a:pt x="637" y="1733"/>
                </a:lnTo>
                <a:lnTo>
                  <a:pt x="636" y="1732"/>
                </a:lnTo>
                <a:lnTo>
                  <a:pt x="635" y="1731"/>
                </a:lnTo>
                <a:lnTo>
                  <a:pt x="635" y="1730"/>
                </a:lnTo>
                <a:lnTo>
                  <a:pt x="634" y="1730"/>
                </a:lnTo>
                <a:lnTo>
                  <a:pt x="634" y="1729"/>
                </a:lnTo>
                <a:lnTo>
                  <a:pt x="633" y="1729"/>
                </a:lnTo>
                <a:lnTo>
                  <a:pt x="633" y="1728"/>
                </a:lnTo>
                <a:lnTo>
                  <a:pt x="632" y="1727"/>
                </a:lnTo>
                <a:lnTo>
                  <a:pt x="631" y="1726"/>
                </a:lnTo>
                <a:lnTo>
                  <a:pt x="629" y="1724"/>
                </a:lnTo>
                <a:lnTo>
                  <a:pt x="629" y="1723"/>
                </a:lnTo>
                <a:lnTo>
                  <a:pt x="628" y="1723"/>
                </a:lnTo>
                <a:lnTo>
                  <a:pt x="628" y="1722"/>
                </a:lnTo>
                <a:lnTo>
                  <a:pt x="627" y="1722"/>
                </a:lnTo>
                <a:lnTo>
                  <a:pt x="627" y="1721"/>
                </a:lnTo>
                <a:lnTo>
                  <a:pt x="626" y="1720"/>
                </a:lnTo>
                <a:lnTo>
                  <a:pt x="625" y="1719"/>
                </a:lnTo>
                <a:lnTo>
                  <a:pt x="625" y="1718"/>
                </a:lnTo>
                <a:lnTo>
                  <a:pt x="622" y="1720"/>
                </a:lnTo>
                <a:lnTo>
                  <a:pt x="620" y="1721"/>
                </a:lnTo>
                <a:lnTo>
                  <a:pt x="618" y="1722"/>
                </a:lnTo>
                <a:lnTo>
                  <a:pt x="615" y="1724"/>
                </a:lnTo>
                <a:lnTo>
                  <a:pt x="612" y="1726"/>
                </a:lnTo>
                <a:lnTo>
                  <a:pt x="611" y="1727"/>
                </a:lnTo>
                <a:lnTo>
                  <a:pt x="609" y="1728"/>
                </a:lnTo>
                <a:lnTo>
                  <a:pt x="608" y="1729"/>
                </a:lnTo>
                <a:lnTo>
                  <a:pt x="607" y="1729"/>
                </a:lnTo>
                <a:lnTo>
                  <a:pt x="608" y="1730"/>
                </a:lnTo>
                <a:lnTo>
                  <a:pt x="610" y="1738"/>
                </a:lnTo>
                <a:lnTo>
                  <a:pt x="608" y="1739"/>
                </a:lnTo>
                <a:lnTo>
                  <a:pt x="607" y="1740"/>
                </a:lnTo>
                <a:lnTo>
                  <a:pt x="603" y="1735"/>
                </a:lnTo>
                <a:lnTo>
                  <a:pt x="601" y="1731"/>
                </a:lnTo>
                <a:lnTo>
                  <a:pt x="599" y="1733"/>
                </a:lnTo>
                <a:lnTo>
                  <a:pt x="598" y="1737"/>
                </a:lnTo>
                <a:lnTo>
                  <a:pt x="597" y="1741"/>
                </a:lnTo>
                <a:lnTo>
                  <a:pt x="600" y="1741"/>
                </a:lnTo>
                <a:lnTo>
                  <a:pt x="601" y="1743"/>
                </a:lnTo>
                <a:lnTo>
                  <a:pt x="603" y="1747"/>
                </a:lnTo>
                <a:lnTo>
                  <a:pt x="600" y="1752"/>
                </a:lnTo>
                <a:lnTo>
                  <a:pt x="596" y="1749"/>
                </a:lnTo>
                <a:lnTo>
                  <a:pt x="594" y="1747"/>
                </a:lnTo>
                <a:lnTo>
                  <a:pt x="593" y="1752"/>
                </a:lnTo>
                <a:lnTo>
                  <a:pt x="592" y="1754"/>
                </a:lnTo>
                <a:lnTo>
                  <a:pt x="590" y="1763"/>
                </a:lnTo>
                <a:lnTo>
                  <a:pt x="589" y="1762"/>
                </a:lnTo>
                <a:lnTo>
                  <a:pt x="584" y="1754"/>
                </a:lnTo>
                <a:lnTo>
                  <a:pt x="577" y="1745"/>
                </a:lnTo>
                <a:lnTo>
                  <a:pt x="576" y="1744"/>
                </a:lnTo>
                <a:lnTo>
                  <a:pt x="574" y="1740"/>
                </a:lnTo>
                <a:lnTo>
                  <a:pt x="572" y="1738"/>
                </a:lnTo>
                <a:lnTo>
                  <a:pt x="571" y="1735"/>
                </a:lnTo>
                <a:lnTo>
                  <a:pt x="565" y="1728"/>
                </a:lnTo>
                <a:lnTo>
                  <a:pt x="558" y="1718"/>
                </a:lnTo>
                <a:lnTo>
                  <a:pt x="557" y="1718"/>
                </a:lnTo>
                <a:lnTo>
                  <a:pt x="541" y="1695"/>
                </a:lnTo>
                <a:lnTo>
                  <a:pt x="540" y="1693"/>
                </a:lnTo>
                <a:lnTo>
                  <a:pt x="538" y="1690"/>
                </a:lnTo>
                <a:lnTo>
                  <a:pt x="520" y="1664"/>
                </a:lnTo>
                <a:lnTo>
                  <a:pt x="517" y="1662"/>
                </a:lnTo>
                <a:lnTo>
                  <a:pt x="520" y="1660"/>
                </a:lnTo>
                <a:lnTo>
                  <a:pt x="522" y="1659"/>
                </a:lnTo>
                <a:lnTo>
                  <a:pt x="523" y="1657"/>
                </a:lnTo>
                <a:lnTo>
                  <a:pt x="524" y="1655"/>
                </a:lnTo>
                <a:lnTo>
                  <a:pt x="525" y="1655"/>
                </a:lnTo>
                <a:lnTo>
                  <a:pt x="527" y="1654"/>
                </a:lnTo>
                <a:lnTo>
                  <a:pt x="529" y="1653"/>
                </a:lnTo>
                <a:lnTo>
                  <a:pt x="529" y="1652"/>
                </a:lnTo>
                <a:lnTo>
                  <a:pt x="532" y="1651"/>
                </a:lnTo>
                <a:lnTo>
                  <a:pt x="537" y="1648"/>
                </a:lnTo>
                <a:lnTo>
                  <a:pt x="537" y="1647"/>
                </a:lnTo>
                <a:lnTo>
                  <a:pt x="539" y="1647"/>
                </a:lnTo>
                <a:lnTo>
                  <a:pt x="542" y="1645"/>
                </a:lnTo>
                <a:lnTo>
                  <a:pt x="543" y="1645"/>
                </a:lnTo>
                <a:lnTo>
                  <a:pt x="550" y="1645"/>
                </a:lnTo>
                <a:lnTo>
                  <a:pt x="546" y="1638"/>
                </a:lnTo>
                <a:lnTo>
                  <a:pt x="545" y="1638"/>
                </a:lnTo>
                <a:lnTo>
                  <a:pt x="542" y="1635"/>
                </a:lnTo>
                <a:lnTo>
                  <a:pt x="539" y="1629"/>
                </a:lnTo>
                <a:lnTo>
                  <a:pt x="537" y="1627"/>
                </a:lnTo>
                <a:lnTo>
                  <a:pt x="532" y="1614"/>
                </a:lnTo>
                <a:lnTo>
                  <a:pt x="531" y="1612"/>
                </a:lnTo>
                <a:lnTo>
                  <a:pt x="530" y="1607"/>
                </a:lnTo>
                <a:lnTo>
                  <a:pt x="529" y="1604"/>
                </a:lnTo>
                <a:lnTo>
                  <a:pt x="528" y="1603"/>
                </a:lnTo>
                <a:lnTo>
                  <a:pt x="527" y="1601"/>
                </a:lnTo>
                <a:lnTo>
                  <a:pt x="523" y="1598"/>
                </a:lnTo>
                <a:lnTo>
                  <a:pt x="523" y="1597"/>
                </a:lnTo>
                <a:lnTo>
                  <a:pt x="522" y="1596"/>
                </a:lnTo>
                <a:lnTo>
                  <a:pt x="521" y="1594"/>
                </a:lnTo>
                <a:lnTo>
                  <a:pt x="520" y="1593"/>
                </a:lnTo>
                <a:lnTo>
                  <a:pt x="514" y="1585"/>
                </a:lnTo>
                <a:lnTo>
                  <a:pt x="507" y="1577"/>
                </a:lnTo>
                <a:lnTo>
                  <a:pt x="503" y="1570"/>
                </a:lnTo>
                <a:lnTo>
                  <a:pt x="503" y="1569"/>
                </a:lnTo>
                <a:lnTo>
                  <a:pt x="497" y="1561"/>
                </a:lnTo>
                <a:lnTo>
                  <a:pt x="497" y="1560"/>
                </a:lnTo>
                <a:lnTo>
                  <a:pt x="496" y="1560"/>
                </a:lnTo>
                <a:lnTo>
                  <a:pt x="496" y="1559"/>
                </a:lnTo>
                <a:lnTo>
                  <a:pt x="496" y="1557"/>
                </a:lnTo>
                <a:lnTo>
                  <a:pt x="496" y="1556"/>
                </a:lnTo>
                <a:lnTo>
                  <a:pt x="503" y="1554"/>
                </a:lnTo>
                <a:lnTo>
                  <a:pt x="503" y="1553"/>
                </a:lnTo>
                <a:lnTo>
                  <a:pt x="502" y="1552"/>
                </a:lnTo>
                <a:lnTo>
                  <a:pt x="500" y="1551"/>
                </a:lnTo>
                <a:lnTo>
                  <a:pt x="500" y="1550"/>
                </a:lnTo>
                <a:lnTo>
                  <a:pt x="500" y="1548"/>
                </a:lnTo>
                <a:lnTo>
                  <a:pt x="499" y="1548"/>
                </a:lnTo>
                <a:lnTo>
                  <a:pt x="499" y="1547"/>
                </a:lnTo>
                <a:lnTo>
                  <a:pt x="498" y="1547"/>
                </a:lnTo>
                <a:lnTo>
                  <a:pt x="498" y="1546"/>
                </a:lnTo>
                <a:lnTo>
                  <a:pt x="497" y="1546"/>
                </a:lnTo>
                <a:lnTo>
                  <a:pt x="497" y="1545"/>
                </a:lnTo>
                <a:lnTo>
                  <a:pt x="497" y="1544"/>
                </a:lnTo>
                <a:lnTo>
                  <a:pt x="496" y="1544"/>
                </a:lnTo>
                <a:lnTo>
                  <a:pt x="495" y="1543"/>
                </a:lnTo>
                <a:lnTo>
                  <a:pt x="494" y="1543"/>
                </a:lnTo>
                <a:lnTo>
                  <a:pt x="494" y="1540"/>
                </a:lnTo>
                <a:lnTo>
                  <a:pt x="493" y="1530"/>
                </a:lnTo>
                <a:lnTo>
                  <a:pt x="493" y="1528"/>
                </a:lnTo>
                <a:lnTo>
                  <a:pt x="491" y="1526"/>
                </a:lnTo>
                <a:lnTo>
                  <a:pt x="491" y="1522"/>
                </a:lnTo>
                <a:lnTo>
                  <a:pt x="491" y="1521"/>
                </a:lnTo>
                <a:lnTo>
                  <a:pt x="491" y="1519"/>
                </a:lnTo>
                <a:lnTo>
                  <a:pt x="491" y="1518"/>
                </a:lnTo>
                <a:lnTo>
                  <a:pt x="490" y="1517"/>
                </a:lnTo>
                <a:lnTo>
                  <a:pt x="490" y="1515"/>
                </a:lnTo>
                <a:lnTo>
                  <a:pt x="490" y="1514"/>
                </a:lnTo>
                <a:lnTo>
                  <a:pt x="490" y="1513"/>
                </a:lnTo>
                <a:lnTo>
                  <a:pt x="490" y="1512"/>
                </a:lnTo>
                <a:lnTo>
                  <a:pt x="490" y="1511"/>
                </a:lnTo>
                <a:lnTo>
                  <a:pt x="489" y="1511"/>
                </a:lnTo>
                <a:lnTo>
                  <a:pt x="489" y="1510"/>
                </a:lnTo>
                <a:lnTo>
                  <a:pt x="488" y="1504"/>
                </a:lnTo>
                <a:lnTo>
                  <a:pt x="487" y="1503"/>
                </a:lnTo>
                <a:lnTo>
                  <a:pt x="487" y="1502"/>
                </a:lnTo>
                <a:lnTo>
                  <a:pt x="486" y="1501"/>
                </a:lnTo>
                <a:lnTo>
                  <a:pt x="493" y="1497"/>
                </a:lnTo>
                <a:lnTo>
                  <a:pt x="503" y="1483"/>
                </a:lnTo>
                <a:lnTo>
                  <a:pt x="503" y="1481"/>
                </a:lnTo>
                <a:lnTo>
                  <a:pt x="505" y="1477"/>
                </a:lnTo>
                <a:lnTo>
                  <a:pt x="506" y="1472"/>
                </a:lnTo>
                <a:lnTo>
                  <a:pt x="506" y="1471"/>
                </a:lnTo>
                <a:lnTo>
                  <a:pt x="507" y="1470"/>
                </a:lnTo>
                <a:lnTo>
                  <a:pt x="510" y="1465"/>
                </a:lnTo>
                <a:lnTo>
                  <a:pt x="510" y="1463"/>
                </a:lnTo>
                <a:lnTo>
                  <a:pt x="511" y="1462"/>
                </a:lnTo>
                <a:lnTo>
                  <a:pt x="513" y="1462"/>
                </a:lnTo>
                <a:lnTo>
                  <a:pt x="516" y="1455"/>
                </a:lnTo>
                <a:lnTo>
                  <a:pt x="521" y="1445"/>
                </a:lnTo>
                <a:lnTo>
                  <a:pt x="522" y="1443"/>
                </a:lnTo>
                <a:lnTo>
                  <a:pt x="523" y="1443"/>
                </a:lnTo>
                <a:lnTo>
                  <a:pt x="523" y="1444"/>
                </a:lnTo>
                <a:lnTo>
                  <a:pt x="524" y="1443"/>
                </a:lnTo>
                <a:lnTo>
                  <a:pt x="525" y="1442"/>
                </a:lnTo>
                <a:lnTo>
                  <a:pt x="524" y="1442"/>
                </a:lnTo>
                <a:lnTo>
                  <a:pt x="523" y="1440"/>
                </a:lnTo>
                <a:lnTo>
                  <a:pt x="523" y="1439"/>
                </a:lnTo>
                <a:lnTo>
                  <a:pt x="520" y="1436"/>
                </a:lnTo>
                <a:lnTo>
                  <a:pt x="520" y="1435"/>
                </a:lnTo>
                <a:lnTo>
                  <a:pt x="519" y="1435"/>
                </a:lnTo>
                <a:lnTo>
                  <a:pt x="517" y="1433"/>
                </a:lnTo>
                <a:lnTo>
                  <a:pt x="516" y="1431"/>
                </a:lnTo>
                <a:lnTo>
                  <a:pt x="516" y="1430"/>
                </a:lnTo>
                <a:lnTo>
                  <a:pt x="516" y="1429"/>
                </a:lnTo>
                <a:lnTo>
                  <a:pt x="516" y="1428"/>
                </a:lnTo>
                <a:lnTo>
                  <a:pt x="516" y="1427"/>
                </a:lnTo>
                <a:lnTo>
                  <a:pt x="516" y="1425"/>
                </a:lnTo>
                <a:lnTo>
                  <a:pt x="517" y="1425"/>
                </a:lnTo>
                <a:lnTo>
                  <a:pt x="520" y="1426"/>
                </a:lnTo>
                <a:lnTo>
                  <a:pt x="521" y="1426"/>
                </a:lnTo>
                <a:lnTo>
                  <a:pt x="522" y="1422"/>
                </a:lnTo>
                <a:lnTo>
                  <a:pt x="522" y="1423"/>
                </a:lnTo>
                <a:lnTo>
                  <a:pt x="523" y="1423"/>
                </a:lnTo>
                <a:lnTo>
                  <a:pt x="525" y="1423"/>
                </a:lnTo>
                <a:lnTo>
                  <a:pt x="537" y="1428"/>
                </a:lnTo>
                <a:lnTo>
                  <a:pt x="539" y="1429"/>
                </a:lnTo>
                <a:lnTo>
                  <a:pt x="540" y="1429"/>
                </a:lnTo>
                <a:lnTo>
                  <a:pt x="541" y="1429"/>
                </a:lnTo>
                <a:lnTo>
                  <a:pt x="543" y="1430"/>
                </a:lnTo>
                <a:lnTo>
                  <a:pt x="545" y="1430"/>
                </a:lnTo>
                <a:lnTo>
                  <a:pt x="546" y="1430"/>
                </a:lnTo>
                <a:lnTo>
                  <a:pt x="547" y="1430"/>
                </a:lnTo>
                <a:lnTo>
                  <a:pt x="548" y="1430"/>
                </a:lnTo>
                <a:lnTo>
                  <a:pt x="549" y="1430"/>
                </a:lnTo>
                <a:lnTo>
                  <a:pt x="562" y="1430"/>
                </a:lnTo>
                <a:lnTo>
                  <a:pt x="564" y="1430"/>
                </a:lnTo>
                <a:lnTo>
                  <a:pt x="566" y="1430"/>
                </a:lnTo>
                <a:lnTo>
                  <a:pt x="566" y="1429"/>
                </a:lnTo>
                <a:lnTo>
                  <a:pt x="567" y="1429"/>
                </a:lnTo>
                <a:lnTo>
                  <a:pt x="568" y="1428"/>
                </a:lnTo>
                <a:lnTo>
                  <a:pt x="570" y="1428"/>
                </a:lnTo>
                <a:lnTo>
                  <a:pt x="571" y="1427"/>
                </a:lnTo>
                <a:lnTo>
                  <a:pt x="572" y="1426"/>
                </a:lnTo>
                <a:lnTo>
                  <a:pt x="573" y="1425"/>
                </a:lnTo>
                <a:lnTo>
                  <a:pt x="574" y="1425"/>
                </a:lnTo>
                <a:lnTo>
                  <a:pt x="575" y="1423"/>
                </a:lnTo>
                <a:lnTo>
                  <a:pt x="576" y="1422"/>
                </a:lnTo>
                <a:lnTo>
                  <a:pt x="577" y="1422"/>
                </a:lnTo>
                <a:lnTo>
                  <a:pt x="579" y="1421"/>
                </a:lnTo>
                <a:lnTo>
                  <a:pt x="580" y="1420"/>
                </a:lnTo>
                <a:lnTo>
                  <a:pt x="577" y="1417"/>
                </a:lnTo>
                <a:lnTo>
                  <a:pt x="575" y="1413"/>
                </a:lnTo>
                <a:lnTo>
                  <a:pt x="574" y="1412"/>
                </a:lnTo>
                <a:lnTo>
                  <a:pt x="571" y="1410"/>
                </a:lnTo>
                <a:lnTo>
                  <a:pt x="570" y="1409"/>
                </a:lnTo>
                <a:lnTo>
                  <a:pt x="567" y="1406"/>
                </a:lnTo>
                <a:lnTo>
                  <a:pt x="565" y="1403"/>
                </a:lnTo>
                <a:lnTo>
                  <a:pt x="564" y="1402"/>
                </a:lnTo>
                <a:lnTo>
                  <a:pt x="564" y="1401"/>
                </a:lnTo>
                <a:lnTo>
                  <a:pt x="563" y="1400"/>
                </a:lnTo>
                <a:lnTo>
                  <a:pt x="560" y="1395"/>
                </a:lnTo>
                <a:lnTo>
                  <a:pt x="559" y="1391"/>
                </a:lnTo>
                <a:lnTo>
                  <a:pt x="558" y="1389"/>
                </a:lnTo>
                <a:lnTo>
                  <a:pt x="558" y="1387"/>
                </a:lnTo>
                <a:lnTo>
                  <a:pt x="558" y="1386"/>
                </a:lnTo>
                <a:lnTo>
                  <a:pt x="557" y="1385"/>
                </a:lnTo>
                <a:lnTo>
                  <a:pt x="556" y="1386"/>
                </a:lnTo>
                <a:lnTo>
                  <a:pt x="553" y="1387"/>
                </a:lnTo>
                <a:lnTo>
                  <a:pt x="545" y="1387"/>
                </a:lnTo>
                <a:lnTo>
                  <a:pt x="543" y="1386"/>
                </a:lnTo>
                <a:lnTo>
                  <a:pt x="542" y="1386"/>
                </a:lnTo>
                <a:lnTo>
                  <a:pt x="541" y="1386"/>
                </a:lnTo>
                <a:lnTo>
                  <a:pt x="539" y="1385"/>
                </a:lnTo>
                <a:lnTo>
                  <a:pt x="539" y="1386"/>
                </a:lnTo>
                <a:lnTo>
                  <a:pt x="539" y="1387"/>
                </a:lnTo>
                <a:lnTo>
                  <a:pt x="538" y="1388"/>
                </a:lnTo>
                <a:lnTo>
                  <a:pt x="538" y="1389"/>
                </a:lnTo>
                <a:lnTo>
                  <a:pt x="537" y="1389"/>
                </a:lnTo>
                <a:lnTo>
                  <a:pt x="533" y="1388"/>
                </a:lnTo>
                <a:lnTo>
                  <a:pt x="531" y="1387"/>
                </a:lnTo>
                <a:lnTo>
                  <a:pt x="531" y="1388"/>
                </a:lnTo>
                <a:lnTo>
                  <a:pt x="531" y="1391"/>
                </a:lnTo>
                <a:lnTo>
                  <a:pt x="530" y="1392"/>
                </a:lnTo>
                <a:lnTo>
                  <a:pt x="525" y="1394"/>
                </a:lnTo>
                <a:lnTo>
                  <a:pt x="520" y="1391"/>
                </a:lnTo>
                <a:lnTo>
                  <a:pt x="517" y="1391"/>
                </a:lnTo>
                <a:lnTo>
                  <a:pt x="516" y="1389"/>
                </a:lnTo>
                <a:lnTo>
                  <a:pt x="512" y="1389"/>
                </a:lnTo>
                <a:lnTo>
                  <a:pt x="507" y="1388"/>
                </a:lnTo>
                <a:lnTo>
                  <a:pt x="503" y="1389"/>
                </a:lnTo>
                <a:lnTo>
                  <a:pt x="500" y="1389"/>
                </a:lnTo>
                <a:lnTo>
                  <a:pt x="497" y="1391"/>
                </a:lnTo>
                <a:lnTo>
                  <a:pt x="496" y="1391"/>
                </a:lnTo>
                <a:lnTo>
                  <a:pt x="495" y="1391"/>
                </a:lnTo>
                <a:lnTo>
                  <a:pt x="494" y="1386"/>
                </a:lnTo>
                <a:lnTo>
                  <a:pt x="494" y="1385"/>
                </a:lnTo>
                <a:lnTo>
                  <a:pt x="494" y="1384"/>
                </a:lnTo>
                <a:lnTo>
                  <a:pt x="493" y="1384"/>
                </a:lnTo>
                <a:lnTo>
                  <a:pt x="491" y="1383"/>
                </a:lnTo>
                <a:lnTo>
                  <a:pt x="493" y="1381"/>
                </a:lnTo>
                <a:lnTo>
                  <a:pt x="491" y="1380"/>
                </a:lnTo>
                <a:lnTo>
                  <a:pt x="489" y="1381"/>
                </a:lnTo>
                <a:lnTo>
                  <a:pt x="488" y="1379"/>
                </a:lnTo>
                <a:lnTo>
                  <a:pt x="485" y="1373"/>
                </a:lnTo>
                <a:lnTo>
                  <a:pt x="482" y="1370"/>
                </a:lnTo>
                <a:lnTo>
                  <a:pt x="479" y="1368"/>
                </a:lnTo>
                <a:lnTo>
                  <a:pt x="472" y="1363"/>
                </a:lnTo>
                <a:lnTo>
                  <a:pt x="471" y="1363"/>
                </a:lnTo>
                <a:lnTo>
                  <a:pt x="471" y="1369"/>
                </a:lnTo>
                <a:lnTo>
                  <a:pt x="467" y="1363"/>
                </a:lnTo>
                <a:lnTo>
                  <a:pt x="467" y="1362"/>
                </a:lnTo>
                <a:lnTo>
                  <a:pt x="465" y="1362"/>
                </a:lnTo>
                <a:lnTo>
                  <a:pt x="464" y="1361"/>
                </a:lnTo>
                <a:lnTo>
                  <a:pt x="460" y="1359"/>
                </a:lnTo>
                <a:lnTo>
                  <a:pt x="459" y="1360"/>
                </a:lnTo>
                <a:lnTo>
                  <a:pt x="454" y="1356"/>
                </a:lnTo>
                <a:lnTo>
                  <a:pt x="451" y="1355"/>
                </a:lnTo>
                <a:lnTo>
                  <a:pt x="437" y="1347"/>
                </a:lnTo>
                <a:lnTo>
                  <a:pt x="436" y="1346"/>
                </a:lnTo>
                <a:lnTo>
                  <a:pt x="434" y="1345"/>
                </a:lnTo>
                <a:lnTo>
                  <a:pt x="431" y="1343"/>
                </a:lnTo>
                <a:lnTo>
                  <a:pt x="427" y="1339"/>
                </a:lnTo>
                <a:lnTo>
                  <a:pt x="426" y="1338"/>
                </a:lnTo>
                <a:lnTo>
                  <a:pt x="426" y="1337"/>
                </a:lnTo>
                <a:lnTo>
                  <a:pt x="425" y="1336"/>
                </a:lnTo>
                <a:lnTo>
                  <a:pt x="424" y="1336"/>
                </a:lnTo>
                <a:lnTo>
                  <a:pt x="424" y="1337"/>
                </a:lnTo>
                <a:lnTo>
                  <a:pt x="422" y="1338"/>
                </a:lnTo>
                <a:lnTo>
                  <a:pt x="422" y="1339"/>
                </a:lnTo>
                <a:lnTo>
                  <a:pt x="422" y="1341"/>
                </a:lnTo>
                <a:lnTo>
                  <a:pt x="421" y="1342"/>
                </a:lnTo>
                <a:lnTo>
                  <a:pt x="421" y="1343"/>
                </a:lnTo>
                <a:lnTo>
                  <a:pt x="420" y="1343"/>
                </a:lnTo>
                <a:lnTo>
                  <a:pt x="419" y="1343"/>
                </a:lnTo>
                <a:lnTo>
                  <a:pt x="418" y="1344"/>
                </a:lnTo>
                <a:lnTo>
                  <a:pt x="417" y="1345"/>
                </a:lnTo>
                <a:lnTo>
                  <a:pt x="417" y="1346"/>
                </a:lnTo>
                <a:lnTo>
                  <a:pt x="416" y="1347"/>
                </a:lnTo>
                <a:lnTo>
                  <a:pt x="416" y="1348"/>
                </a:lnTo>
                <a:lnTo>
                  <a:pt x="416" y="1350"/>
                </a:lnTo>
                <a:lnTo>
                  <a:pt x="416" y="1351"/>
                </a:lnTo>
                <a:lnTo>
                  <a:pt x="416" y="1352"/>
                </a:lnTo>
                <a:lnTo>
                  <a:pt x="416" y="1353"/>
                </a:lnTo>
                <a:lnTo>
                  <a:pt x="416" y="1354"/>
                </a:lnTo>
                <a:lnTo>
                  <a:pt x="415" y="1354"/>
                </a:lnTo>
                <a:lnTo>
                  <a:pt x="412" y="1355"/>
                </a:lnTo>
                <a:lnTo>
                  <a:pt x="412" y="1356"/>
                </a:lnTo>
                <a:lnTo>
                  <a:pt x="411" y="1356"/>
                </a:lnTo>
                <a:lnTo>
                  <a:pt x="411" y="1358"/>
                </a:lnTo>
                <a:lnTo>
                  <a:pt x="411" y="1359"/>
                </a:lnTo>
                <a:lnTo>
                  <a:pt x="411" y="1360"/>
                </a:lnTo>
                <a:lnTo>
                  <a:pt x="410" y="1360"/>
                </a:lnTo>
                <a:lnTo>
                  <a:pt x="409" y="1360"/>
                </a:lnTo>
                <a:lnTo>
                  <a:pt x="408" y="1360"/>
                </a:lnTo>
                <a:lnTo>
                  <a:pt x="407" y="1360"/>
                </a:lnTo>
                <a:lnTo>
                  <a:pt x="404" y="1359"/>
                </a:lnTo>
                <a:lnTo>
                  <a:pt x="403" y="1359"/>
                </a:lnTo>
                <a:lnTo>
                  <a:pt x="403" y="1360"/>
                </a:lnTo>
                <a:lnTo>
                  <a:pt x="402" y="1358"/>
                </a:lnTo>
                <a:lnTo>
                  <a:pt x="400" y="1355"/>
                </a:lnTo>
                <a:lnTo>
                  <a:pt x="396" y="1350"/>
                </a:lnTo>
                <a:lnTo>
                  <a:pt x="398" y="1348"/>
                </a:lnTo>
                <a:lnTo>
                  <a:pt x="399" y="1346"/>
                </a:lnTo>
                <a:lnTo>
                  <a:pt x="399" y="1344"/>
                </a:lnTo>
                <a:lnTo>
                  <a:pt x="394" y="1341"/>
                </a:lnTo>
                <a:lnTo>
                  <a:pt x="391" y="1338"/>
                </a:lnTo>
                <a:lnTo>
                  <a:pt x="388" y="1337"/>
                </a:lnTo>
                <a:lnTo>
                  <a:pt x="382" y="1335"/>
                </a:lnTo>
                <a:lnTo>
                  <a:pt x="378" y="1335"/>
                </a:lnTo>
                <a:lnTo>
                  <a:pt x="377" y="1334"/>
                </a:lnTo>
                <a:lnTo>
                  <a:pt x="376" y="1334"/>
                </a:lnTo>
                <a:lnTo>
                  <a:pt x="374" y="1333"/>
                </a:lnTo>
                <a:lnTo>
                  <a:pt x="372" y="1333"/>
                </a:lnTo>
                <a:lnTo>
                  <a:pt x="368" y="1331"/>
                </a:lnTo>
                <a:lnTo>
                  <a:pt x="365" y="1330"/>
                </a:lnTo>
                <a:lnTo>
                  <a:pt x="364" y="1331"/>
                </a:lnTo>
                <a:lnTo>
                  <a:pt x="361" y="1331"/>
                </a:lnTo>
                <a:lnTo>
                  <a:pt x="360" y="1331"/>
                </a:lnTo>
                <a:lnTo>
                  <a:pt x="358" y="1331"/>
                </a:lnTo>
                <a:lnTo>
                  <a:pt x="357" y="1333"/>
                </a:lnTo>
                <a:lnTo>
                  <a:pt x="350" y="1333"/>
                </a:lnTo>
                <a:lnTo>
                  <a:pt x="349" y="1333"/>
                </a:lnTo>
                <a:lnTo>
                  <a:pt x="350" y="1335"/>
                </a:lnTo>
                <a:lnTo>
                  <a:pt x="350" y="1339"/>
                </a:lnTo>
                <a:lnTo>
                  <a:pt x="351" y="1344"/>
                </a:lnTo>
                <a:lnTo>
                  <a:pt x="351" y="1345"/>
                </a:lnTo>
                <a:lnTo>
                  <a:pt x="351" y="1346"/>
                </a:lnTo>
                <a:lnTo>
                  <a:pt x="351" y="1347"/>
                </a:lnTo>
                <a:lnTo>
                  <a:pt x="350" y="1348"/>
                </a:lnTo>
                <a:lnTo>
                  <a:pt x="349" y="1356"/>
                </a:lnTo>
                <a:lnTo>
                  <a:pt x="347" y="1362"/>
                </a:lnTo>
                <a:lnTo>
                  <a:pt x="344" y="1375"/>
                </a:lnTo>
                <a:lnTo>
                  <a:pt x="343" y="1378"/>
                </a:lnTo>
                <a:lnTo>
                  <a:pt x="339" y="1393"/>
                </a:lnTo>
                <a:lnTo>
                  <a:pt x="338" y="1398"/>
                </a:lnTo>
                <a:lnTo>
                  <a:pt x="335" y="1410"/>
                </a:lnTo>
                <a:lnTo>
                  <a:pt x="334" y="1411"/>
                </a:lnTo>
                <a:lnTo>
                  <a:pt x="312" y="1378"/>
                </a:lnTo>
                <a:lnTo>
                  <a:pt x="307" y="1372"/>
                </a:lnTo>
                <a:lnTo>
                  <a:pt x="301" y="1366"/>
                </a:lnTo>
                <a:lnTo>
                  <a:pt x="299" y="1363"/>
                </a:lnTo>
                <a:lnTo>
                  <a:pt x="293" y="1356"/>
                </a:lnTo>
                <a:lnTo>
                  <a:pt x="292" y="1355"/>
                </a:lnTo>
                <a:lnTo>
                  <a:pt x="291" y="1354"/>
                </a:lnTo>
                <a:lnTo>
                  <a:pt x="287" y="1348"/>
                </a:lnTo>
                <a:lnTo>
                  <a:pt x="282" y="1344"/>
                </a:lnTo>
                <a:lnTo>
                  <a:pt x="279" y="1341"/>
                </a:lnTo>
                <a:lnTo>
                  <a:pt x="275" y="1343"/>
                </a:lnTo>
                <a:lnTo>
                  <a:pt x="269" y="1347"/>
                </a:lnTo>
                <a:lnTo>
                  <a:pt x="265" y="1350"/>
                </a:lnTo>
                <a:lnTo>
                  <a:pt x="243" y="1368"/>
                </a:lnTo>
                <a:lnTo>
                  <a:pt x="233" y="1376"/>
                </a:lnTo>
                <a:lnTo>
                  <a:pt x="227" y="1380"/>
                </a:lnTo>
                <a:lnTo>
                  <a:pt x="219" y="1386"/>
                </a:lnTo>
                <a:lnTo>
                  <a:pt x="214" y="1389"/>
                </a:lnTo>
                <a:lnTo>
                  <a:pt x="194" y="1405"/>
                </a:lnTo>
                <a:lnTo>
                  <a:pt x="186" y="1411"/>
                </a:lnTo>
                <a:lnTo>
                  <a:pt x="178" y="1417"/>
                </a:lnTo>
                <a:lnTo>
                  <a:pt x="140" y="1444"/>
                </a:lnTo>
                <a:lnTo>
                  <a:pt x="137" y="1445"/>
                </a:lnTo>
                <a:lnTo>
                  <a:pt x="119" y="1458"/>
                </a:lnTo>
                <a:lnTo>
                  <a:pt x="116" y="1461"/>
                </a:lnTo>
                <a:lnTo>
                  <a:pt x="82" y="1484"/>
                </a:lnTo>
                <a:lnTo>
                  <a:pt x="81" y="1485"/>
                </a:lnTo>
                <a:lnTo>
                  <a:pt x="76" y="1488"/>
                </a:lnTo>
                <a:lnTo>
                  <a:pt x="76" y="1486"/>
                </a:lnTo>
                <a:lnTo>
                  <a:pt x="77" y="1485"/>
                </a:lnTo>
                <a:lnTo>
                  <a:pt x="77" y="1484"/>
                </a:lnTo>
                <a:lnTo>
                  <a:pt x="77" y="1483"/>
                </a:lnTo>
                <a:lnTo>
                  <a:pt x="77" y="1481"/>
                </a:lnTo>
                <a:lnTo>
                  <a:pt x="76" y="1478"/>
                </a:lnTo>
                <a:lnTo>
                  <a:pt x="76" y="1477"/>
                </a:lnTo>
                <a:lnTo>
                  <a:pt x="74" y="1471"/>
                </a:lnTo>
                <a:lnTo>
                  <a:pt x="73" y="1467"/>
                </a:lnTo>
                <a:lnTo>
                  <a:pt x="68" y="1467"/>
                </a:lnTo>
                <a:lnTo>
                  <a:pt x="52" y="1470"/>
                </a:lnTo>
                <a:lnTo>
                  <a:pt x="52" y="1467"/>
                </a:lnTo>
                <a:lnTo>
                  <a:pt x="52" y="1462"/>
                </a:lnTo>
                <a:lnTo>
                  <a:pt x="52" y="1459"/>
                </a:lnTo>
                <a:lnTo>
                  <a:pt x="55" y="1459"/>
                </a:lnTo>
                <a:lnTo>
                  <a:pt x="57" y="1459"/>
                </a:lnTo>
                <a:lnTo>
                  <a:pt x="59" y="1458"/>
                </a:lnTo>
                <a:lnTo>
                  <a:pt x="62" y="1458"/>
                </a:lnTo>
                <a:lnTo>
                  <a:pt x="71" y="1458"/>
                </a:lnTo>
                <a:lnTo>
                  <a:pt x="69" y="1452"/>
                </a:lnTo>
                <a:lnTo>
                  <a:pt x="69" y="1451"/>
                </a:lnTo>
                <a:lnTo>
                  <a:pt x="68" y="1447"/>
                </a:lnTo>
                <a:lnTo>
                  <a:pt x="67" y="1443"/>
                </a:lnTo>
                <a:lnTo>
                  <a:pt x="65" y="1435"/>
                </a:lnTo>
                <a:lnTo>
                  <a:pt x="58" y="1436"/>
                </a:lnTo>
                <a:lnTo>
                  <a:pt x="57" y="1436"/>
                </a:lnTo>
                <a:lnTo>
                  <a:pt x="56" y="1436"/>
                </a:lnTo>
                <a:lnTo>
                  <a:pt x="55" y="1437"/>
                </a:lnTo>
                <a:lnTo>
                  <a:pt x="54" y="1437"/>
                </a:lnTo>
                <a:lnTo>
                  <a:pt x="52" y="1438"/>
                </a:lnTo>
                <a:lnTo>
                  <a:pt x="51" y="1439"/>
                </a:lnTo>
                <a:lnTo>
                  <a:pt x="50" y="1440"/>
                </a:lnTo>
                <a:lnTo>
                  <a:pt x="47" y="1435"/>
                </a:lnTo>
                <a:lnTo>
                  <a:pt x="41" y="1437"/>
                </a:lnTo>
                <a:lnTo>
                  <a:pt x="29" y="1428"/>
                </a:lnTo>
                <a:lnTo>
                  <a:pt x="20" y="1421"/>
                </a:lnTo>
                <a:lnTo>
                  <a:pt x="12" y="1431"/>
                </a:lnTo>
                <a:lnTo>
                  <a:pt x="11" y="1430"/>
                </a:lnTo>
                <a:lnTo>
                  <a:pt x="8" y="1425"/>
                </a:lnTo>
                <a:lnTo>
                  <a:pt x="8" y="1423"/>
                </a:lnTo>
                <a:lnTo>
                  <a:pt x="8" y="1421"/>
                </a:lnTo>
                <a:lnTo>
                  <a:pt x="11" y="1417"/>
                </a:lnTo>
                <a:lnTo>
                  <a:pt x="12" y="1411"/>
                </a:lnTo>
                <a:lnTo>
                  <a:pt x="13" y="1409"/>
                </a:lnTo>
                <a:lnTo>
                  <a:pt x="15" y="1401"/>
                </a:lnTo>
                <a:lnTo>
                  <a:pt x="15" y="1400"/>
                </a:lnTo>
                <a:lnTo>
                  <a:pt x="16" y="1398"/>
                </a:lnTo>
                <a:lnTo>
                  <a:pt x="17" y="1398"/>
                </a:lnTo>
                <a:lnTo>
                  <a:pt x="14" y="1392"/>
                </a:lnTo>
                <a:lnTo>
                  <a:pt x="14" y="1391"/>
                </a:lnTo>
                <a:lnTo>
                  <a:pt x="12" y="1385"/>
                </a:lnTo>
                <a:lnTo>
                  <a:pt x="9" y="1378"/>
                </a:lnTo>
                <a:lnTo>
                  <a:pt x="8" y="1377"/>
                </a:lnTo>
                <a:lnTo>
                  <a:pt x="8" y="1376"/>
                </a:lnTo>
                <a:lnTo>
                  <a:pt x="8" y="1375"/>
                </a:lnTo>
                <a:lnTo>
                  <a:pt x="7" y="1373"/>
                </a:lnTo>
                <a:lnTo>
                  <a:pt x="6" y="1368"/>
                </a:lnTo>
                <a:lnTo>
                  <a:pt x="6" y="1366"/>
                </a:lnTo>
                <a:lnTo>
                  <a:pt x="6" y="1362"/>
                </a:lnTo>
                <a:lnTo>
                  <a:pt x="5" y="1361"/>
                </a:lnTo>
                <a:lnTo>
                  <a:pt x="5" y="1360"/>
                </a:lnTo>
                <a:lnTo>
                  <a:pt x="5" y="1359"/>
                </a:lnTo>
                <a:lnTo>
                  <a:pt x="5" y="1358"/>
                </a:lnTo>
                <a:lnTo>
                  <a:pt x="5" y="1351"/>
                </a:lnTo>
                <a:lnTo>
                  <a:pt x="5" y="1350"/>
                </a:lnTo>
                <a:lnTo>
                  <a:pt x="5" y="1348"/>
                </a:lnTo>
                <a:lnTo>
                  <a:pt x="5" y="1347"/>
                </a:lnTo>
                <a:lnTo>
                  <a:pt x="7" y="1348"/>
                </a:lnTo>
                <a:lnTo>
                  <a:pt x="8" y="1350"/>
                </a:lnTo>
                <a:lnTo>
                  <a:pt x="7" y="1350"/>
                </a:lnTo>
                <a:lnTo>
                  <a:pt x="7" y="1351"/>
                </a:lnTo>
                <a:lnTo>
                  <a:pt x="9" y="1351"/>
                </a:lnTo>
                <a:lnTo>
                  <a:pt x="13" y="1346"/>
                </a:lnTo>
                <a:lnTo>
                  <a:pt x="14" y="1344"/>
                </a:lnTo>
                <a:lnTo>
                  <a:pt x="13" y="1343"/>
                </a:lnTo>
                <a:lnTo>
                  <a:pt x="14" y="1343"/>
                </a:lnTo>
                <a:lnTo>
                  <a:pt x="15" y="1342"/>
                </a:lnTo>
                <a:lnTo>
                  <a:pt x="16" y="1342"/>
                </a:lnTo>
                <a:lnTo>
                  <a:pt x="28" y="1336"/>
                </a:lnTo>
                <a:lnTo>
                  <a:pt x="40" y="1330"/>
                </a:lnTo>
                <a:lnTo>
                  <a:pt x="41" y="1330"/>
                </a:lnTo>
                <a:lnTo>
                  <a:pt x="48" y="1327"/>
                </a:lnTo>
                <a:lnTo>
                  <a:pt x="49" y="1327"/>
                </a:lnTo>
                <a:lnTo>
                  <a:pt x="51" y="1330"/>
                </a:lnTo>
                <a:lnTo>
                  <a:pt x="56" y="1334"/>
                </a:lnTo>
                <a:lnTo>
                  <a:pt x="57" y="1336"/>
                </a:lnTo>
                <a:lnTo>
                  <a:pt x="62" y="1333"/>
                </a:lnTo>
                <a:lnTo>
                  <a:pt x="64" y="1331"/>
                </a:lnTo>
                <a:lnTo>
                  <a:pt x="67" y="1327"/>
                </a:lnTo>
                <a:lnTo>
                  <a:pt x="68" y="1328"/>
                </a:lnTo>
                <a:lnTo>
                  <a:pt x="69" y="1328"/>
                </a:lnTo>
                <a:lnTo>
                  <a:pt x="69" y="1329"/>
                </a:lnTo>
                <a:lnTo>
                  <a:pt x="72" y="1325"/>
                </a:lnTo>
                <a:lnTo>
                  <a:pt x="82" y="1328"/>
                </a:lnTo>
                <a:lnTo>
                  <a:pt x="83" y="1322"/>
                </a:lnTo>
                <a:lnTo>
                  <a:pt x="81" y="1322"/>
                </a:lnTo>
                <a:lnTo>
                  <a:pt x="80" y="1321"/>
                </a:lnTo>
                <a:lnTo>
                  <a:pt x="78" y="1321"/>
                </a:lnTo>
                <a:lnTo>
                  <a:pt x="77" y="1320"/>
                </a:lnTo>
                <a:lnTo>
                  <a:pt x="76" y="1319"/>
                </a:lnTo>
                <a:lnTo>
                  <a:pt x="73" y="1318"/>
                </a:lnTo>
                <a:lnTo>
                  <a:pt x="73" y="1317"/>
                </a:lnTo>
                <a:lnTo>
                  <a:pt x="69" y="1313"/>
                </a:lnTo>
                <a:lnTo>
                  <a:pt x="65" y="1317"/>
                </a:lnTo>
                <a:lnTo>
                  <a:pt x="66" y="1317"/>
                </a:lnTo>
                <a:lnTo>
                  <a:pt x="66" y="1319"/>
                </a:lnTo>
                <a:lnTo>
                  <a:pt x="65" y="1320"/>
                </a:lnTo>
                <a:lnTo>
                  <a:pt x="66" y="1320"/>
                </a:lnTo>
                <a:lnTo>
                  <a:pt x="63" y="1325"/>
                </a:lnTo>
                <a:lnTo>
                  <a:pt x="60" y="1322"/>
                </a:lnTo>
                <a:lnTo>
                  <a:pt x="58" y="1320"/>
                </a:lnTo>
                <a:lnTo>
                  <a:pt x="57" y="1319"/>
                </a:lnTo>
                <a:lnTo>
                  <a:pt x="56" y="1318"/>
                </a:lnTo>
                <a:lnTo>
                  <a:pt x="55" y="1317"/>
                </a:lnTo>
                <a:lnTo>
                  <a:pt x="51" y="1314"/>
                </a:lnTo>
                <a:lnTo>
                  <a:pt x="50" y="1312"/>
                </a:lnTo>
                <a:lnTo>
                  <a:pt x="49" y="1312"/>
                </a:lnTo>
                <a:lnTo>
                  <a:pt x="45" y="1310"/>
                </a:lnTo>
                <a:lnTo>
                  <a:pt x="43" y="1309"/>
                </a:lnTo>
                <a:lnTo>
                  <a:pt x="42" y="1308"/>
                </a:lnTo>
                <a:lnTo>
                  <a:pt x="41" y="1308"/>
                </a:lnTo>
                <a:lnTo>
                  <a:pt x="41" y="1306"/>
                </a:lnTo>
                <a:lnTo>
                  <a:pt x="40" y="1306"/>
                </a:lnTo>
                <a:lnTo>
                  <a:pt x="34" y="1308"/>
                </a:lnTo>
                <a:lnTo>
                  <a:pt x="24" y="1310"/>
                </a:lnTo>
                <a:lnTo>
                  <a:pt x="22" y="1310"/>
                </a:lnTo>
                <a:lnTo>
                  <a:pt x="20" y="1311"/>
                </a:lnTo>
                <a:lnTo>
                  <a:pt x="19" y="1306"/>
                </a:lnTo>
                <a:lnTo>
                  <a:pt x="19" y="1305"/>
                </a:lnTo>
                <a:lnTo>
                  <a:pt x="19" y="1304"/>
                </a:lnTo>
                <a:lnTo>
                  <a:pt x="20" y="1304"/>
                </a:lnTo>
                <a:lnTo>
                  <a:pt x="24" y="1303"/>
                </a:lnTo>
                <a:lnTo>
                  <a:pt x="37" y="1300"/>
                </a:lnTo>
                <a:lnTo>
                  <a:pt x="32" y="1293"/>
                </a:lnTo>
                <a:lnTo>
                  <a:pt x="19" y="1296"/>
                </a:lnTo>
                <a:lnTo>
                  <a:pt x="15" y="1297"/>
                </a:lnTo>
                <a:lnTo>
                  <a:pt x="15" y="1296"/>
                </a:lnTo>
                <a:lnTo>
                  <a:pt x="14" y="1296"/>
                </a:lnTo>
                <a:lnTo>
                  <a:pt x="13" y="1295"/>
                </a:lnTo>
                <a:lnTo>
                  <a:pt x="13" y="1294"/>
                </a:lnTo>
                <a:lnTo>
                  <a:pt x="13" y="1293"/>
                </a:lnTo>
                <a:lnTo>
                  <a:pt x="12" y="1292"/>
                </a:lnTo>
                <a:lnTo>
                  <a:pt x="11" y="1286"/>
                </a:lnTo>
                <a:lnTo>
                  <a:pt x="7" y="1275"/>
                </a:lnTo>
                <a:lnTo>
                  <a:pt x="7" y="1274"/>
                </a:lnTo>
                <a:lnTo>
                  <a:pt x="9" y="1272"/>
                </a:lnTo>
                <a:lnTo>
                  <a:pt x="9" y="1274"/>
                </a:lnTo>
                <a:lnTo>
                  <a:pt x="11" y="1274"/>
                </a:lnTo>
                <a:lnTo>
                  <a:pt x="12" y="1279"/>
                </a:lnTo>
                <a:lnTo>
                  <a:pt x="15" y="1279"/>
                </a:lnTo>
                <a:lnTo>
                  <a:pt x="13" y="1274"/>
                </a:lnTo>
                <a:lnTo>
                  <a:pt x="13" y="1272"/>
                </a:lnTo>
                <a:lnTo>
                  <a:pt x="13" y="1271"/>
                </a:lnTo>
                <a:lnTo>
                  <a:pt x="14" y="1271"/>
                </a:lnTo>
                <a:lnTo>
                  <a:pt x="15" y="1271"/>
                </a:lnTo>
                <a:lnTo>
                  <a:pt x="16" y="1271"/>
                </a:lnTo>
                <a:lnTo>
                  <a:pt x="17" y="1271"/>
                </a:lnTo>
                <a:lnTo>
                  <a:pt x="22" y="1272"/>
                </a:lnTo>
                <a:lnTo>
                  <a:pt x="26" y="1272"/>
                </a:lnTo>
                <a:lnTo>
                  <a:pt x="37" y="1274"/>
                </a:lnTo>
                <a:lnTo>
                  <a:pt x="40" y="1275"/>
                </a:lnTo>
                <a:lnTo>
                  <a:pt x="41" y="1275"/>
                </a:lnTo>
                <a:lnTo>
                  <a:pt x="42" y="1275"/>
                </a:lnTo>
                <a:lnTo>
                  <a:pt x="43" y="1276"/>
                </a:lnTo>
                <a:lnTo>
                  <a:pt x="45" y="1276"/>
                </a:lnTo>
                <a:lnTo>
                  <a:pt x="47" y="1277"/>
                </a:lnTo>
                <a:lnTo>
                  <a:pt x="47" y="1278"/>
                </a:lnTo>
                <a:lnTo>
                  <a:pt x="46" y="1278"/>
                </a:lnTo>
                <a:lnTo>
                  <a:pt x="40" y="1286"/>
                </a:lnTo>
                <a:lnTo>
                  <a:pt x="47" y="1291"/>
                </a:lnTo>
                <a:lnTo>
                  <a:pt x="48" y="1288"/>
                </a:lnTo>
                <a:lnTo>
                  <a:pt x="54" y="1281"/>
                </a:lnTo>
                <a:lnTo>
                  <a:pt x="55" y="1283"/>
                </a:lnTo>
                <a:lnTo>
                  <a:pt x="55" y="1281"/>
                </a:lnTo>
                <a:lnTo>
                  <a:pt x="54" y="1276"/>
                </a:lnTo>
                <a:lnTo>
                  <a:pt x="54" y="1275"/>
                </a:lnTo>
                <a:lnTo>
                  <a:pt x="52" y="1275"/>
                </a:lnTo>
                <a:lnTo>
                  <a:pt x="52" y="1274"/>
                </a:lnTo>
                <a:lnTo>
                  <a:pt x="51" y="1272"/>
                </a:lnTo>
                <a:lnTo>
                  <a:pt x="50" y="1272"/>
                </a:lnTo>
                <a:lnTo>
                  <a:pt x="50" y="1271"/>
                </a:lnTo>
                <a:lnTo>
                  <a:pt x="50" y="1270"/>
                </a:lnTo>
                <a:lnTo>
                  <a:pt x="49" y="1270"/>
                </a:lnTo>
                <a:lnTo>
                  <a:pt x="49" y="1269"/>
                </a:lnTo>
                <a:lnTo>
                  <a:pt x="49" y="1267"/>
                </a:lnTo>
                <a:lnTo>
                  <a:pt x="48" y="1266"/>
                </a:lnTo>
                <a:lnTo>
                  <a:pt x="48" y="1263"/>
                </a:lnTo>
                <a:lnTo>
                  <a:pt x="48" y="1262"/>
                </a:lnTo>
                <a:lnTo>
                  <a:pt x="48" y="1259"/>
                </a:lnTo>
                <a:lnTo>
                  <a:pt x="48" y="1258"/>
                </a:lnTo>
                <a:lnTo>
                  <a:pt x="47" y="1256"/>
                </a:lnTo>
                <a:lnTo>
                  <a:pt x="47" y="1255"/>
                </a:lnTo>
                <a:lnTo>
                  <a:pt x="47" y="1254"/>
                </a:lnTo>
                <a:lnTo>
                  <a:pt x="46" y="1253"/>
                </a:lnTo>
                <a:lnTo>
                  <a:pt x="45" y="1251"/>
                </a:lnTo>
                <a:lnTo>
                  <a:pt x="43" y="1251"/>
                </a:lnTo>
                <a:lnTo>
                  <a:pt x="41" y="1249"/>
                </a:lnTo>
                <a:lnTo>
                  <a:pt x="40" y="1247"/>
                </a:lnTo>
                <a:lnTo>
                  <a:pt x="40" y="1246"/>
                </a:lnTo>
                <a:lnTo>
                  <a:pt x="37" y="1244"/>
                </a:lnTo>
                <a:lnTo>
                  <a:pt x="34" y="1246"/>
                </a:lnTo>
                <a:lnTo>
                  <a:pt x="37" y="1250"/>
                </a:lnTo>
                <a:lnTo>
                  <a:pt x="35" y="1253"/>
                </a:lnTo>
                <a:lnTo>
                  <a:pt x="33" y="1260"/>
                </a:lnTo>
                <a:lnTo>
                  <a:pt x="29" y="1268"/>
                </a:lnTo>
                <a:lnTo>
                  <a:pt x="25" y="1263"/>
                </a:lnTo>
                <a:lnTo>
                  <a:pt x="23" y="1261"/>
                </a:lnTo>
                <a:lnTo>
                  <a:pt x="19" y="1254"/>
                </a:lnTo>
                <a:lnTo>
                  <a:pt x="20" y="1252"/>
                </a:lnTo>
                <a:lnTo>
                  <a:pt x="13" y="1242"/>
                </a:lnTo>
                <a:lnTo>
                  <a:pt x="11" y="1238"/>
                </a:lnTo>
                <a:lnTo>
                  <a:pt x="9" y="1236"/>
                </a:lnTo>
                <a:lnTo>
                  <a:pt x="9" y="1235"/>
                </a:lnTo>
                <a:lnTo>
                  <a:pt x="9" y="1234"/>
                </a:lnTo>
                <a:lnTo>
                  <a:pt x="9" y="1233"/>
                </a:lnTo>
                <a:lnTo>
                  <a:pt x="8" y="1233"/>
                </a:lnTo>
                <a:lnTo>
                  <a:pt x="8" y="1232"/>
                </a:lnTo>
                <a:lnTo>
                  <a:pt x="8" y="1230"/>
                </a:lnTo>
                <a:lnTo>
                  <a:pt x="8" y="1229"/>
                </a:lnTo>
                <a:lnTo>
                  <a:pt x="7" y="1229"/>
                </a:lnTo>
                <a:lnTo>
                  <a:pt x="7" y="1228"/>
                </a:lnTo>
                <a:lnTo>
                  <a:pt x="7" y="1227"/>
                </a:lnTo>
                <a:lnTo>
                  <a:pt x="7" y="1226"/>
                </a:lnTo>
                <a:lnTo>
                  <a:pt x="8" y="1225"/>
                </a:lnTo>
                <a:lnTo>
                  <a:pt x="8" y="1224"/>
                </a:lnTo>
                <a:lnTo>
                  <a:pt x="8" y="1222"/>
                </a:lnTo>
                <a:lnTo>
                  <a:pt x="2" y="1214"/>
                </a:lnTo>
                <a:lnTo>
                  <a:pt x="7" y="1210"/>
                </a:lnTo>
                <a:lnTo>
                  <a:pt x="7" y="1209"/>
                </a:lnTo>
                <a:lnTo>
                  <a:pt x="8" y="1209"/>
                </a:lnTo>
                <a:lnTo>
                  <a:pt x="9" y="1211"/>
                </a:lnTo>
                <a:lnTo>
                  <a:pt x="12" y="1212"/>
                </a:lnTo>
                <a:lnTo>
                  <a:pt x="13" y="1212"/>
                </a:lnTo>
                <a:lnTo>
                  <a:pt x="13" y="1211"/>
                </a:lnTo>
                <a:lnTo>
                  <a:pt x="14" y="1204"/>
                </a:lnTo>
                <a:lnTo>
                  <a:pt x="14" y="1203"/>
                </a:lnTo>
                <a:lnTo>
                  <a:pt x="14" y="1202"/>
                </a:lnTo>
                <a:lnTo>
                  <a:pt x="15" y="1202"/>
                </a:lnTo>
                <a:lnTo>
                  <a:pt x="15" y="1201"/>
                </a:lnTo>
                <a:lnTo>
                  <a:pt x="15" y="1200"/>
                </a:lnTo>
                <a:lnTo>
                  <a:pt x="16" y="1200"/>
                </a:lnTo>
                <a:lnTo>
                  <a:pt x="16" y="1199"/>
                </a:lnTo>
                <a:lnTo>
                  <a:pt x="17" y="1199"/>
                </a:lnTo>
                <a:lnTo>
                  <a:pt x="16" y="1197"/>
                </a:lnTo>
                <a:lnTo>
                  <a:pt x="16" y="1195"/>
                </a:lnTo>
                <a:lnTo>
                  <a:pt x="17" y="1193"/>
                </a:lnTo>
                <a:lnTo>
                  <a:pt x="19" y="1193"/>
                </a:lnTo>
                <a:lnTo>
                  <a:pt x="23" y="1189"/>
                </a:lnTo>
                <a:lnTo>
                  <a:pt x="23" y="1187"/>
                </a:lnTo>
                <a:lnTo>
                  <a:pt x="24" y="1186"/>
                </a:lnTo>
                <a:lnTo>
                  <a:pt x="25" y="1185"/>
                </a:lnTo>
                <a:lnTo>
                  <a:pt x="26" y="1184"/>
                </a:lnTo>
                <a:lnTo>
                  <a:pt x="28" y="1184"/>
                </a:lnTo>
                <a:lnTo>
                  <a:pt x="28" y="1185"/>
                </a:lnTo>
                <a:lnTo>
                  <a:pt x="28" y="1186"/>
                </a:lnTo>
                <a:lnTo>
                  <a:pt x="29" y="1186"/>
                </a:lnTo>
                <a:lnTo>
                  <a:pt x="29" y="1185"/>
                </a:lnTo>
                <a:lnTo>
                  <a:pt x="29" y="1184"/>
                </a:lnTo>
                <a:lnTo>
                  <a:pt x="30" y="1184"/>
                </a:lnTo>
                <a:lnTo>
                  <a:pt x="40" y="1197"/>
                </a:lnTo>
                <a:lnTo>
                  <a:pt x="41" y="1200"/>
                </a:lnTo>
                <a:lnTo>
                  <a:pt x="41" y="1199"/>
                </a:lnTo>
                <a:lnTo>
                  <a:pt x="42" y="1199"/>
                </a:lnTo>
                <a:lnTo>
                  <a:pt x="42" y="1197"/>
                </a:lnTo>
                <a:lnTo>
                  <a:pt x="43" y="1196"/>
                </a:lnTo>
                <a:lnTo>
                  <a:pt x="43" y="1195"/>
                </a:lnTo>
                <a:lnTo>
                  <a:pt x="43" y="1194"/>
                </a:lnTo>
                <a:lnTo>
                  <a:pt x="43" y="1193"/>
                </a:lnTo>
                <a:lnTo>
                  <a:pt x="43" y="1192"/>
                </a:lnTo>
                <a:lnTo>
                  <a:pt x="45" y="1192"/>
                </a:lnTo>
                <a:lnTo>
                  <a:pt x="45" y="1191"/>
                </a:lnTo>
                <a:lnTo>
                  <a:pt x="46" y="1189"/>
                </a:lnTo>
                <a:lnTo>
                  <a:pt x="47" y="1191"/>
                </a:lnTo>
                <a:lnTo>
                  <a:pt x="49" y="1192"/>
                </a:lnTo>
                <a:lnTo>
                  <a:pt x="51" y="1192"/>
                </a:lnTo>
                <a:lnTo>
                  <a:pt x="51" y="1193"/>
                </a:lnTo>
                <a:lnTo>
                  <a:pt x="52" y="1193"/>
                </a:lnTo>
                <a:lnTo>
                  <a:pt x="55" y="1193"/>
                </a:lnTo>
                <a:lnTo>
                  <a:pt x="55" y="1192"/>
                </a:lnTo>
                <a:lnTo>
                  <a:pt x="55" y="1191"/>
                </a:lnTo>
                <a:lnTo>
                  <a:pt x="54" y="1191"/>
                </a:lnTo>
                <a:lnTo>
                  <a:pt x="52" y="1191"/>
                </a:lnTo>
                <a:lnTo>
                  <a:pt x="51" y="1191"/>
                </a:lnTo>
                <a:lnTo>
                  <a:pt x="50" y="1189"/>
                </a:lnTo>
                <a:lnTo>
                  <a:pt x="49" y="1188"/>
                </a:lnTo>
                <a:lnTo>
                  <a:pt x="48" y="1188"/>
                </a:lnTo>
                <a:lnTo>
                  <a:pt x="48" y="1187"/>
                </a:lnTo>
                <a:lnTo>
                  <a:pt x="49" y="1187"/>
                </a:lnTo>
                <a:lnTo>
                  <a:pt x="49" y="1186"/>
                </a:lnTo>
                <a:lnTo>
                  <a:pt x="47" y="1187"/>
                </a:lnTo>
                <a:lnTo>
                  <a:pt x="46" y="1187"/>
                </a:lnTo>
                <a:lnTo>
                  <a:pt x="45" y="1187"/>
                </a:lnTo>
                <a:lnTo>
                  <a:pt x="43" y="1186"/>
                </a:lnTo>
                <a:lnTo>
                  <a:pt x="42" y="1186"/>
                </a:lnTo>
                <a:lnTo>
                  <a:pt x="41" y="1186"/>
                </a:lnTo>
                <a:lnTo>
                  <a:pt x="41" y="1185"/>
                </a:lnTo>
                <a:lnTo>
                  <a:pt x="40" y="1184"/>
                </a:lnTo>
                <a:lnTo>
                  <a:pt x="39" y="1183"/>
                </a:lnTo>
                <a:lnTo>
                  <a:pt x="38" y="1183"/>
                </a:lnTo>
                <a:lnTo>
                  <a:pt x="38" y="1182"/>
                </a:lnTo>
                <a:lnTo>
                  <a:pt x="37" y="1182"/>
                </a:lnTo>
                <a:lnTo>
                  <a:pt x="37" y="1180"/>
                </a:lnTo>
                <a:lnTo>
                  <a:pt x="35" y="1179"/>
                </a:lnTo>
                <a:lnTo>
                  <a:pt x="35" y="1178"/>
                </a:lnTo>
                <a:lnTo>
                  <a:pt x="34" y="1178"/>
                </a:lnTo>
                <a:lnTo>
                  <a:pt x="34" y="1177"/>
                </a:lnTo>
                <a:lnTo>
                  <a:pt x="33" y="1176"/>
                </a:lnTo>
                <a:lnTo>
                  <a:pt x="32" y="1174"/>
                </a:lnTo>
                <a:lnTo>
                  <a:pt x="32" y="1172"/>
                </a:lnTo>
                <a:lnTo>
                  <a:pt x="31" y="1171"/>
                </a:lnTo>
                <a:lnTo>
                  <a:pt x="30" y="1171"/>
                </a:lnTo>
                <a:lnTo>
                  <a:pt x="30" y="1170"/>
                </a:lnTo>
                <a:lnTo>
                  <a:pt x="29" y="1169"/>
                </a:lnTo>
                <a:lnTo>
                  <a:pt x="29" y="1168"/>
                </a:lnTo>
                <a:lnTo>
                  <a:pt x="29" y="1167"/>
                </a:lnTo>
                <a:lnTo>
                  <a:pt x="30" y="1167"/>
                </a:lnTo>
                <a:lnTo>
                  <a:pt x="30" y="1166"/>
                </a:lnTo>
                <a:lnTo>
                  <a:pt x="30" y="1164"/>
                </a:lnTo>
                <a:lnTo>
                  <a:pt x="29" y="1164"/>
                </a:lnTo>
                <a:lnTo>
                  <a:pt x="29" y="1163"/>
                </a:lnTo>
                <a:lnTo>
                  <a:pt x="29" y="1162"/>
                </a:lnTo>
                <a:lnTo>
                  <a:pt x="30" y="1162"/>
                </a:lnTo>
                <a:lnTo>
                  <a:pt x="30" y="1161"/>
                </a:lnTo>
                <a:lnTo>
                  <a:pt x="31" y="1161"/>
                </a:lnTo>
                <a:lnTo>
                  <a:pt x="31" y="1160"/>
                </a:lnTo>
                <a:lnTo>
                  <a:pt x="30" y="1159"/>
                </a:lnTo>
                <a:lnTo>
                  <a:pt x="30" y="1158"/>
                </a:lnTo>
                <a:lnTo>
                  <a:pt x="29" y="1158"/>
                </a:lnTo>
                <a:lnTo>
                  <a:pt x="29" y="1157"/>
                </a:lnTo>
                <a:lnTo>
                  <a:pt x="30" y="1155"/>
                </a:lnTo>
                <a:lnTo>
                  <a:pt x="30" y="1154"/>
                </a:lnTo>
                <a:lnTo>
                  <a:pt x="30" y="1153"/>
                </a:lnTo>
                <a:lnTo>
                  <a:pt x="30" y="1152"/>
                </a:lnTo>
                <a:lnTo>
                  <a:pt x="29" y="1152"/>
                </a:lnTo>
                <a:lnTo>
                  <a:pt x="29" y="1153"/>
                </a:lnTo>
                <a:lnTo>
                  <a:pt x="28" y="1153"/>
                </a:lnTo>
                <a:lnTo>
                  <a:pt x="26" y="1153"/>
                </a:lnTo>
                <a:lnTo>
                  <a:pt x="25" y="1152"/>
                </a:lnTo>
                <a:lnTo>
                  <a:pt x="24" y="1151"/>
                </a:lnTo>
                <a:lnTo>
                  <a:pt x="23" y="1150"/>
                </a:lnTo>
                <a:lnTo>
                  <a:pt x="23" y="1149"/>
                </a:lnTo>
                <a:lnTo>
                  <a:pt x="24" y="1149"/>
                </a:lnTo>
                <a:lnTo>
                  <a:pt x="24" y="1147"/>
                </a:lnTo>
                <a:lnTo>
                  <a:pt x="21" y="1146"/>
                </a:lnTo>
                <a:lnTo>
                  <a:pt x="20" y="1146"/>
                </a:lnTo>
                <a:lnTo>
                  <a:pt x="19" y="1145"/>
                </a:lnTo>
                <a:lnTo>
                  <a:pt x="17" y="1145"/>
                </a:lnTo>
                <a:lnTo>
                  <a:pt x="17" y="1144"/>
                </a:lnTo>
                <a:lnTo>
                  <a:pt x="19" y="1143"/>
                </a:lnTo>
                <a:lnTo>
                  <a:pt x="21" y="1140"/>
                </a:lnTo>
                <a:lnTo>
                  <a:pt x="22" y="1138"/>
                </a:lnTo>
                <a:lnTo>
                  <a:pt x="23" y="1138"/>
                </a:lnTo>
                <a:lnTo>
                  <a:pt x="24" y="1137"/>
                </a:lnTo>
                <a:lnTo>
                  <a:pt x="25" y="1137"/>
                </a:lnTo>
                <a:lnTo>
                  <a:pt x="26" y="1136"/>
                </a:lnTo>
                <a:lnTo>
                  <a:pt x="28" y="1136"/>
                </a:lnTo>
                <a:lnTo>
                  <a:pt x="29" y="1136"/>
                </a:lnTo>
                <a:lnTo>
                  <a:pt x="29" y="1135"/>
                </a:lnTo>
                <a:lnTo>
                  <a:pt x="28" y="1135"/>
                </a:lnTo>
                <a:lnTo>
                  <a:pt x="26" y="1134"/>
                </a:lnTo>
                <a:lnTo>
                  <a:pt x="26" y="1132"/>
                </a:lnTo>
                <a:lnTo>
                  <a:pt x="26" y="1130"/>
                </a:lnTo>
                <a:lnTo>
                  <a:pt x="28" y="1130"/>
                </a:lnTo>
                <a:lnTo>
                  <a:pt x="28" y="1129"/>
                </a:lnTo>
                <a:lnTo>
                  <a:pt x="26" y="1129"/>
                </a:lnTo>
                <a:lnTo>
                  <a:pt x="26" y="1128"/>
                </a:lnTo>
                <a:lnTo>
                  <a:pt x="25" y="1127"/>
                </a:lnTo>
                <a:lnTo>
                  <a:pt x="25" y="1126"/>
                </a:lnTo>
                <a:lnTo>
                  <a:pt x="26" y="1125"/>
                </a:lnTo>
                <a:lnTo>
                  <a:pt x="28" y="1125"/>
                </a:lnTo>
                <a:lnTo>
                  <a:pt x="29" y="1125"/>
                </a:lnTo>
                <a:lnTo>
                  <a:pt x="30" y="1125"/>
                </a:lnTo>
                <a:lnTo>
                  <a:pt x="31" y="1125"/>
                </a:lnTo>
                <a:lnTo>
                  <a:pt x="32" y="1125"/>
                </a:lnTo>
                <a:lnTo>
                  <a:pt x="33" y="1125"/>
                </a:lnTo>
                <a:lnTo>
                  <a:pt x="34" y="1125"/>
                </a:lnTo>
                <a:lnTo>
                  <a:pt x="35" y="1125"/>
                </a:lnTo>
                <a:lnTo>
                  <a:pt x="35" y="1124"/>
                </a:lnTo>
                <a:lnTo>
                  <a:pt x="37" y="1122"/>
                </a:lnTo>
                <a:lnTo>
                  <a:pt x="38" y="1121"/>
                </a:lnTo>
                <a:lnTo>
                  <a:pt x="39" y="1121"/>
                </a:lnTo>
                <a:lnTo>
                  <a:pt x="40" y="1121"/>
                </a:lnTo>
                <a:lnTo>
                  <a:pt x="41" y="1120"/>
                </a:lnTo>
                <a:lnTo>
                  <a:pt x="42" y="1120"/>
                </a:lnTo>
                <a:lnTo>
                  <a:pt x="42" y="1119"/>
                </a:lnTo>
                <a:lnTo>
                  <a:pt x="42" y="1118"/>
                </a:lnTo>
                <a:lnTo>
                  <a:pt x="41" y="1118"/>
                </a:lnTo>
                <a:lnTo>
                  <a:pt x="40" y="1118"/>
                </a:lnTo>
                <a:lnTo>
                  <a:pt x="41" y="1118"/>
                </a:lnTo>
                <a:lnTo>
                  <a:pt x="42" y="1118"/>
                </a:lnTo>
                <a:lnTo>
                  <a:pt x="43" y="1119"/>
                </a:lnTo>
                <a:lnTo>
                  <a:pt x="43" y="1120"/>
                </a:lnTo>
                <a:lnTo>
                  <a:pt x="45" y="1120"/>
                </a:lnTo>
                <a:lnTo>
                  <a:pt x="43" y="1119"/>
                </a:lnTo>
                <a:lnTo>
                  <a:pt x="43" y="1118"/>
                </a:lnTo>
                <a:lnTo>
                  <a:pt x="43" y="1117"/>
                </a:lnTo>
                <a:lnTo>
                  <a:pt x="42" y="1117"/>
                </a:lnTo>
                <a:lnTo>
                  <a:pt x="41" y="1117"/>
                </a:lnTo>
                <a:lnTo>
                  <a:pt x="40" y="1118"/>
                </a:lnTo>
                <a:lnTo>
                  <a:pt x="40" y="1119"/>
                </a:lnTo>
                <a:lnTo>
                  <a:pt x="39" y="1119"/>
                </a:lnTo>
                <a:lnTo>
                  <a:pt x="38" y="1119"/>
                </a:lnTo>
                <a:lnTo>
                  <a:pt x="37" y="1119"/>
                </a:lnTo>
                <a:lnTo>
                  <a:pt x="37" y="1120"/>
                </a:lnTo>
                <a:lnTo>
                  <a:pt x="35" y="1120"/>
                </a:lnTo>
                <a:lnTo>
                  <a:pt x="35" y="1121"/>
                </a:lnTo>
                <a:lnTo>
                  <a:pt x="34" y="1121"/>
                </a:lnTo>
                <a:lnTo>
                  <a:pt x="33" y="1121"/>
                </a:lnTo>
                <a:lnTo>
                  <a:pt x="32" y="1121"/>
                </a:lnTo>
                <a:lnTo>
                  <a:pt x="31" y="1121"/>
                </a:lnTo>
                <a:lnTo>
                  <a:pt x="30" y="1121"/>
                </a:lnTo>
                <a:lnTo>
                  <a:pt x="29" y="1121"/>
                </a:lnTo>
                <a:lnTo>
                  <a:pt x="28" y="1121"/>
                </a:lnTo>
                <a:lnTo>
                  <a:pt x="26" y="1121"/>
                </a:lnTo>
                <a:lnTo>
                  <a:pt x="26" y="1122"/>
                </a:lnTo>
                <a:lnTo>
                  <a:pt x="25" y="1122"/>
                </a:lnTo>
                <a:lnTo>
                  <a:pt x="24" y="1124"/>
                </a:lnTo>
                <a:lnTo>
                  <a:pt x="23" y="1125"/>
                </a:lnTo>
                <a:lnTo>
                  <a:pt x="22" y="1126"/>
                </a:lnTo>
                <a:lnTo>
                  <a:pt x="22" y="1127"/>
                </a:lnTo>
                <a:lnTo>
                  <a:pt x="22" y="1128"/>
                </a:lnTo>
                <a:lnTo>
                  <a:pt x="22" y="1129"/>
                </a:lnTo>
                <a:lnTo>
                  <a:pt x="22" y="1130"/>
                </a:lnTo>
                <a:lnTo>
                  <a:pt x="22" y="1132"/>
                </a:lnTo>
                <a:lnTo>
                  <a:pt x="21" y="1133"/>
                </a:lnTo>
                <a:lnTo>
                  <a:pt x="21" y="1134"/>
                </a:lnTo>
                <a:lnTo>
                  <a:pt x="20" y="1134"/>
                </a:lnTo>
                <a:lnTo>
                  <a:pt x="20" y="1135"/>
                </a:lnTo>
                <a:lnTo>
                  <a:pt x="20" y="1136"/>
                </a:lnTo>
                <a:lnTo>
                  <a:pt x="19" y="1136"/>
                </a:lnTo>
                <a:lnTo>
                  <a:pt x="17" y="1137"/>
                </a:lnTo>
                <a:lnTo>
                  <a:pt x="17" y="1136"/>
                </a:lnTo>
                <a:lnTo>
                  <a:pt x="17" y="1137"/>
                </a:lnTo>
                <a:lnTo>
                  <a:pt x="16" y="1137"/>
                </a:lnTo>
                <a:lnTo>
                  <a:pt x="15" y="1137"/>
                </a:lnTo>
                <a:lnTo>
                  <a:pt x="14" y="1137"/>
                </a:lnTo>
                <a:lnTo>
                  <a:pt x="14" y="1138"/>
                </a:lnTo>
                <a:lnTo>
                  <a:pt x="13" y="1140"/>
                </a:lnTo>
                <a:lnTo>
                  <a:pt x="12" y="1141"/>
                </a:lnTo>
                <a:lnTo>
                  <a:pt x="11" y="1141"/>
                </a:lnTo>
                <a:lnTo>
                  <a:pt x="9" y="1141"/>
                </a:lnTo>
                <a:lnTo>
                  <a:pt x="9" y="1142"/>
                </a:lnTo>
                <a:lnTo>
                  <a:pt x="11" y="1142"/>
                </a:lnTo>
                <a:lnTo>
                  <a:pt x="12" y="1143"/>
                </a:lnTo>
                <a:lnTo>
                  <a:pt x="12" y="1144"/>
                </a:lnTo>
                <a:lnTo>
                  <a:pt x="11" y="1144"/>
                </a:lnTo>
                <a:lnTo>
                  <a:pt x="9" y="1144"/>
                </a:lnTo>
                <a:lnTo>
                  <a:pt x="8" y="1143"/>
                </a:lnTo>
                <a:lnTo>
                  <a:pt x="8" y="1142"/>
                </a:lnTo>
                <a:lnTo>
                  <a:pt x="7" y="1142"/>
                </a:lnTo>
                <a:lnTo>
                  <a:pt x="6" y="1142"/>
                </a:lnTo>
                <a:lnTo>
                  <a:pt x="5" y="1142"/>
                </a:lnTo>
                <a:lnTo>
                  <a:pt x="4" y="1142"/>
                </a:lnTo>
                <a:lnTo>
                  <a:pt x="4" y="1141"/>
                </a:lnTo>
                <a:lnTo>
                  <a:pt x="3" y="1141"/>
                </a:lnTo>
                <a:lnTo>
                  <a:pt x="2" y="1141"/>
                </a:lnTo>
                <a:lnTo>
                  <a:pt x="2" y="1140"/>
                </a:lnTo>
                <a:lnTo>
                  <a:pt x="0" y="1140"/>
                </a:lnTo>
                <a:lnTo>
                  <a:pt x="0" y="1138"/>
                </a:lnTo>
                <a:lnTo>
                  <a:pt x="2" y="1138"/>
                </a:lnTo>
                <a:lnTo>
                  <a:pt x="2" y="1137"/>
                </a:lnTo>
                <a:lnTo>
                  <a:pt x="3" y="1137"/>
                </a:lnTo>
                <a:lnTo>
                  <a:pt x="4" y="1137"/>
                </a:lnTo>
                <a:lnTo>
                  <a:pt x="5" y="1138"/>
                </a:lnTo>
                <a:lnTo>
                  <a:pt x="6" y="1138"/>
                </a:lnTo>
                <a:lnTo>
                  <a:pt x="6" y="1140"/>
                </a:lnTo>
                <a:lnTo>
                  <a:pt x="7" y="1140"/>
                </a:lnTo>
                <a:lnTo>
                  <a:pt x="6" y="1138"/>
                </a:lnTo>
                <a:lnTo>
                  <a:pt x="6" y="1137"/>
                </a:lnTo>
                <a:lnTo>
                  <a:pt x="5" y="1137"/>
                </a:lnTo>
                <a:lnTo>
                  <a:pt x="5" y="1136"/>
                </a:lnTo>
                <a:lnTo>
                  <a:pt x="4" y="1136"/>
                </a:lnTo>
                <a:lnTo>
                  <a:pt x="4" y="1135"/>
                </a:lnTo>
                <a:lnTo>
                  <a:pt x="3" y="1134"/>
                </a:lnTo>
                <a:lnTo>
                  <a:pt x="3" y="1133"/>
                </a:lnTo>
                <a:lnTo>
                  <a:pt x="3" y="1132"/>
                </a:lnTo>
                <a:lnTo>
                  <a:pt x="4" y="1132"/>
                </a:lnTo>
                <a:lnTo>
                  <a:pt x="4" y="1130"/>
                </a:lnTo>
                <a:lnTo>
                  <a:pt x="6" y="1129"/>
                </a:lnTo>
                <a:lnTo>
                  <a:pt x="6" y="1128"/>
                </a:lnTo>
                <a:lnTo>
                  <a:pt x="7" y="1128"/>
                </a:lnTo>
                <a:lnTo>
                  <a:pt x="7" y="1127"/>
                </a:lnTo>
                <a:lnTo>
                  <a:pt x="8" y="1127"/>
                </a:lnTo>
                <a:lnTo>
                  <a:pt x="8" y="1126"/>
                </a:lnTo>
                <a:lnTo>
                  <a:pt x="9" y="1126"/>
                </a:lnTo>
                <a:lnTo>
                  <a:pt x="11" y="1124"/>
                </a:lnTo>
                <a:lnTo>
                  <a:pt x="12" y="1122"/>
                </a:lnTo>
                <a:lnTo>
                  <a:pt x="13" y="1121"/>
                </a:lnTo>
                <a:lnTo>
                  <a:pt x="13" y="1120"/>
                </a:lnTo>
                <a:lnTo>
                  <a:pt x="14" y="1119"/>
                </a:lnTo>
                <a:lnTo>
                  <a:pt x="14" y="1118"/>
                </a:lnTo>
                <a:lnTo>
                  <a:pt x="15" y="1117"/>
                </a:lnTo>
                <a:lnTo>
                  <a:pt x="15" y="1116"/>
                </a:lnTo>
                <a:lnTo>
                  <a:pt x="16" y="1115"/>
                </a:lnTo>
                <a:lnTo>
                  <a:pt x="16" y="1113"/>
                </a:lnTo>
                <a:lnTo>
                  <a:pt x="17" y="1112"/>
                </a:lnTo>
                <a:lnTo>
                  <a:pt x="19" y="1112"/>
                </a:lnTo>
                <a:lnTo>
                  <a:pt x="20" y="1113"/>
                </a:lnTo>
                <a:lnTo>
                  <a:pt x="21" y="1115"/>
                </a:lnTo>
                <a:lnTo>
                  <a:pt x="22" y="1115"/>
                </a:lnTo>
                <a:lnTo>
                  <a:pt x="22" y="1113"/>
                </a:lnTo>
                <a:lnTo>
                  <a:pt x="23" y="1113"/>
                </a:lnTo>
                <a:lnTo>
                  <a:pt x="24" y="1113"/>
                </a:lnTo>
                <a:lnTo>
                  <a:pt x="24" y="1112"/>
                </a:lnTo>
                <a:lnTo>
                  <a:pt x="23" y="1112"/>
                </a:lnTo>
                <a:lnTo>
                  <a:pt x="24" y="1111"/>
                </a:lnTo>
                <a:lnTo>
                  <a:pt x="23" y="1110"/>
                </a:lnTo>
                <a:lnTo>
                  <a:pt x="22" y="1110"/>
                </a:lnTo>
                <a:lnTo>
                  <a:pt x="21" y="1110"/>
                </a:lnTo>
                <a:lnTo>
                  <a:pt x="21" y="1111"/>
                </a:lnTo>
                <a:lnTo>
                  <a:pt x="21" y="1110"/>
                </a:lnTo>
                <a:lnTo>
                  <a:pt x="19" y="1110"/>
                </a:lnTo>
                <a:lnTo>
                  <a:pt x="17" y="1109"/>
                </a:lnTo>
                <a:lnTo>
                  <a:pt x="17" y="1107"/>
                </a:lnTo>
                <a:lnTo>
                  <a:pt x="16" y="1105"/>
                </a:lnTo>
                <a:lnTo>
                  <a:pt x="16" y="1104"/>
                </a:lnTo>
                <a:lnTo>
                  <a:pt x="16" y="1103"/>
                </a:lnTo>
                <a:lnTo>
                  <a:pt x="16" y="1102"/>
                </a:lnTo>
                <a:lnTo>
                  <a:pt x="16" y="1101"/>
                </a:lnTo>
                <a:lnTo>
                  <a:pt x="16" y="1100"/>
                </a:lnTo>
                <a:lnTo>
                  <a:pt x="17" y="1097"/>
                </a:lnTo>
                <a:lnTo>
                  <a:pt x="17" y="1096"/>
                </a:lnTo>
                <a:lnTo>
                  <a:pt x="17" y="1095"/>
                </a:lnTo>
                <a:lnTo>
                  <a:pt x="17" y="1093"/>
                </a:lnTo>
                <a:lnTo>
                  <a:pt x="17" y="1092"/>
                </a:lnTo>
                <a:lnTo>
                  <a:pt x="16" y="1092"/>
                </a:lnTo>
                <a:lnTo>
                  <a:pt x="16" y="1091"/>
                </a:lnTo>
                <a:lnTo>
                  <a:pt x="15" y="1090"/>
                </a:lnTo>
                <a:lnTo>
                  <a:pt x="15" y="1088"/>
                </a:lnTo>
                <a:lnTo>
                  <a:pt x="15" y="1087"/>
                </a:lnTo>
                <a:lnTo>
                  <a:pt x="15" y="1086"/>
                </a:lnTo>
                <a:lnTo>
                  <a:pt x="15" y="1085"/>
                </a:lnTo>
                <a:lnTo>
                  <a:pt x="15" y="1084"/>
                </a:lnTo>
                <a:lnTo>
                  <a:pt x="15" y="1083"/>
                </a:lnTo>
                <a:lnTo>
                  <a:pt x="15" y="1082"/>
                </a:lnTo>
                <a:lnTo>
                  <a:pt x="15" y="1080"/>
                </a:lnTo>
                <a:lnTo>
                  <a:pt x="16" y="1080"/>
                </a:lnTo>
                <a:lnTo>
                  <a:pt x="17" y="1080"/>
                </a:lnTo>
                <a:lnTo>
                  <a:pt x="20" y="1080"/>
                </a:lnTo>
                <a:lnTo>
                  <a:pt x="21" y="1080"/>
                </a:lnTo>
                <a:lnTo>
                  <a:pt x="22" y="1080"/>
                </a:lnTo>
                <a:lnTo>
                  <a:pt x="22" y="1079"/>
                </a:lnTo>
                <a:lnTo>
                  <a:pt x="23" y="1079"/>
                </a:lnTo>
                <a:lnTo>
                  <a:pt x="24" y="1079"/>
                </a:lnTo>
                <a:lnTo>
                  <a:pt x="25" y="1079"/>
                </a:lnTo>
                <a:lnTo>
                  <a:pt x="26" y="1079"/>
                </a:lnTo>
                <a:lnTo>
                  <a:pt x="26" y="1080"/>
                </a:lnTo>
                <a:lnTo>
                  <a:pt x="28" y="1080"/>
                </a:lnTo>
                <a:lnTo>
                  <a:pt x="29" y="1082"/>
                </a:lnTo>
                <a:lnTo>
                  <a:pt x="30" y="1082"/>
                </a:lnTo>
                <a:lnTo>
                  <a:pt x="31" y="1082"/>
                </a:lnTo>
                <a:lnTo>
                  <a:pt x="31" y="1083"/>
                </a:lnTo>
                <a:lnTo>
                  <a:pt x="32" y="1083"/>
                </a:lnTo>
                <a:lnTo>
                  <a:pt x="32" y="1084"/>
                </a:lnTo>
                <a:lnTo>
                  <a:pt x="33" y="1084"/>
                </a:lnTo>
                <a:lnTo>
                  <a:pt x="34" y="1084"/>
                </a:lnTo>
                <a:lnTo>
                  <a:pt x="34" y="1085"/>
                </a:lnTo>
                <a:lnTo>
                  <a:pt x="35" y="1085"/>
                </a:lnTo>
                <a:lnTo>
                  <a:pt x="35" y="1086"/>
                </a:lnTo>
                <a:lnTo>
                  <a:pt x="37" y="1087"/>
                </a:lnTo>
                <a:lnTo>
                  <a:pt x="38" y="1087"/>
                </a:lnTo>
                <a:lnTo>
                  <a:pt x="39" y="1087"/>
                </a:lnTo>
                <a:lnTo>
                  <a:pt x="39" y="1086"/>
                </a:lnTo>
                <a:lnTo>
                  <a:pt x="38" y="1085"/>
                </a:lnTo>
                <a:lnTo>
                  <a:pt x="38" y="1084"/>
                </a:lnTo>
                <a:lnTo>
                  <a:pt x="37" y="1084"/>
                </a:lnTo>
                <a:lnTo>
                  <a:pt x="37" y="1083"/>
                </a:lnTo>
                <a:lnTo>
                  <a:pt x="37" y="1082"/>
                </a:lnTo>
                <a:lnTo>
                  <a:pt x="35" y="1082"/>
                </a:lnTo>
                <a:lnTo>
                  <a:pt x="35" y="1080"/>
                </a:lnTo>
                <a:lnTo>
                  <a:pt x="37" y="1080"/>
                </a:lnTo>
                <a:lnTo>
                  <a:pt x="37" y="1079"/>
                </a:lnTo>
                <a:lnTo>
                  <a:pt x="38" y="1078"/>
                </a:lnTo>
                <a:lnTo>
                  <a:pt x="39" y="1078"/>
                </a:lnTo>
                <a:lnTo>
                  <a:pt x="39" y="1079"/>
                </a:lnTo>
                <a:lnTo>
                  <a:pt x="39" y="1078"/>
                </a:lnTo>
                <a:lnTo>
                  <a:pt x="40" y="1078"/>
                </a:lnTo>
                <a:lnTo>
                  <a:pt x="40" y="1077"/>
                </a:lnTo>
                <a:lnTo>
                  <a:pt x="41" y="1077"/>
                </a:lnTo>
                <a:lnTo>
                  <a:pt x="41" y="1076"/>
                </a:lnTo>
                <a:lnTo>
                  <a:pt x="41" y="1075"/>
                </a:lnTo>
                <a:lnTo>
                  <a:pt x="42" y="1074"/>
                </a:lnTo>
                <a:lnTo>
                  <a:pt x="42" y="1073"/>
                </a:lnTo>
                <a:lnTo>
                  <a:pt x="42" y="1070"/>
                </a:lnTo>
                <a:lnTo>
                  <a:pt x="43" y="1070"/>
                </a:lnTo>
                <a:lnTo>
                  <a:pt x="43" y="1069"/>
                </a:lnTo>
                <a:lnTo>
                  <a:pt x="43" y="1068"/>
                </a:lnTo>
                <a:lnTo>
                  <a:pt x="43" y="1067"/>
                </a:lnTo>
                <a:lnTo>
                  <a:pt x="43" y="1066"/>
                </a:lnTo>
                <a:lnTo>
                  <a:pt x="43" y="1065"/>
                </a:lnTo>
                <a:lnTo>
                  <a:pt x="43" y="1063"/>
                </a:lnTo>
                <a:lnTo>
                  <a:pt x="43" y="1062"/>
                </a:lnTo>
                <a:lnTo>
                  <a:pt x="43" y="1061"/>
                </a:lnTo>
                <a:lnTo>
                  <a:pt x="45" y="1061"/>
                </a:lnTo>
                <a:lnTo>
                  <a:pt x="45" y="1060"/>
                </a:lnTo>
                <a:lnTo>
                  <a:pt x="45" y="1061"/>
                </a:lnTo>
                <a:lnTo>
                  <a:pt x="46" y="1060"/>
                </a:lnTo>
                <a:lnTo>
                  <a:pt x="46" y="1059"/>
                </a:lnTo>
                <a:lnTo>
                  <a:pt x="47" y="1059"/>
                </a:lnTo>
                <a:lnTo>
                  <a:pt x="48" y="1058"/>
                </a:lnTo>
                <a:lnTo>
                  <a:pt x="48" y="1057"/>
                </a:lnTo>
                <a:lnTo>
                  <a:pt x="49" y="1057"/>
                </a:lnTo>
                <a:lnTo>
                  <a:pt x="50" y="1057"/>
                </a:lnTo>
                <a:lnTo>
                  <a:pt x="51" y="1058"/>
                </a:lnTo>
                <a:lnTo>
                  <a:pt x="52" y="1058"/>
                </a:lnTo>
                <a:lnTo>
                  <a:pt x="54" y="1058"/>
                </a:lnTo>
                <a:lnTo>
                  <a:pt x="54" y="1059"/>
                </a:lnTo>
                <a:lnTo>
                  <a:pt x="55" y="1060"/>
                </a:lnTo>
                <a:lnTo>
                  <a:pt x="55" y="1061"/>
                </a:lnTo>
                <a:lnTo>
                  <a:pt x="55" y="1062"/>
                </a:lnTo>
                <a:lnTo>
                  <a:pt x="56" y="1062"/>
                </a:lnTo>
                <a:lnTo>
                  <a:pt x="56" y="1063"/>
                </a:lnTo>
                <a:lnTo>
                  <a:pt x="57" y="1063"/>
                </a:lnTo>
                <a:lnTo>
                  <a:pt x="59" y="1063"/>
                </a:lnTo>
                <a:lnTo>
                  <a:pt x="59" y="1062"/>
                </a:lnTo>
                <a:lnTo>
                  <a:pt x="60" y="1062"/>
                </a:lnTo>
                <a:lnTo>
                  <a:pt x="60" y="1063"/>
                </a:lnTo>
                <a:lnTo>
                  <a:pt x="62" y="1063"/>
                </a:lnTo>
                <a:lnTo>
                  <a:pt x="62" y="1065"/>
                </a:lnTo>
                <a:lnTo>
                  <a:pt x="63" y="1063"/>
                </a:lnTo>
                <a:lnTo>
                  <a:pt x="64" y="1065"/>
                </a:lnTo>
                <a:lnTo>
                  <a:pt x="65" y="1065"/>
                </a:lnTo>
                <a:lnTo>
                  <a:pt x="65" y="1063"/>
                </a:lnTo>
                <a:lnTo>
                  <a:pt x="66" y="1063"/>
                </a:lnTo>
                <a:lnTo>
                  <a:pt x="66" y="1062"/>
                </a:lnTo>
                <a:lnTo>
                  <a:pt x="67" y="1062"/>
                </a:lnTo>
                <a:lnTo>
                  <a:pt x="68" y="1062"/>
                </a:lnTo>
                <a:lnTo>
                  <a:pt x="68" y="1061"/>
                </a:lnTo>
                <a:lnTo>
                  <a:pt x="69" y="1060"/>
                </a:lnTo>
                <a:lnTo>
                  <a:pt x="72" y="1060"/>
                </a:lnTo>
                <a:lnTo>
                  <a:pt x="72" y="1061"/>
                </a:lnTo>
                <a:lnTo>
                  <a:pt x="73" y="1062"/>
                </a:lnTo>
                <a:lnTo>
                  <a:pt x="74" y="1062"/>
                </a:lnTo>
                <a:lnTo>
                  <a:pt x="75" y="1062"/>
                </a:lnTo>
                <a:lnTo>
                  <a:pt x="76" y="1062"/>
                </a:lnTo>
                <a:lnTo>
                  <a:pt x="76" y="1063"/>
                </a:lnTo>
                <a:lnTo>
                  <a:pt x="78" y="1063"/>
                </a:lnTo>
                <a:lnTo>
                  <a:pt x="78" y="1065"/>
                </a:lnTo>
                <a:lnTo>
                  <a:pt x="78" y="1066"/>
                </a:lnTo>
                <a:lnTo>
                  <a:pt x="78" y="1067"/>
                </a:lnTo>
                <a:lnTo>
                  <a:pt x="80" y="1068"/>
                </a:lnTo>
                <a:lnTo>
                  <a:pt x="81" y="1069"/>
                </a:lnTo>
                <a:lnTo>
                  <a:pt x="81" y="1070"/>
                </a:lnTo>
                <a:lnTo>
                  <a:pt x="81" y="1071"/>
                </a:lnTo>
                <a:lnTo>
                  <a:pt x="82" y="1071"/>
                </a:lnTo>
                <a:lnTo>
                  <a:pt x="82" y="1073"/>
                </a:lnTo>
                <a:lnTo>
                  <a:pt x="82" y="1074"/>
                </a:lnTo>
                <a:lnTo>
                  <a:pt x="83" y="1075"/>
                </a:lnTo>
                <a:lnTo>
                  <a:pt x="83" y="1076"/>
                </a:lnTo>
                <a:lnTo>
                  <a:pt x="84" y="1076"/>
                </a:lnTo>
                <a:lnTo>
                  <a:pt x="86" y="1075"/>
                </a:lnTo>
                <a:lnTo>
                  <a:pt x="89" y="1074"/>
                </a:lnTo>
                <a:lnTo>
                  <a:pt x="90" y="1073"/>
                </a:lnTo>
                <a:lnTo>
                  <a:pt x="91" y="1073"/>
                </a:lnTo>
                <a:lnTo>
                  <a:pt x="92" y="1073"/>
                </a:lnTo>
                <a:lnTo>
                  <a:pt x="93" y="1074"/>
                </a:lnTo>
                <a:lnTo>
                  <a:pt x="95" y="1074"/>
                </a:lnTo>
                <a:lnTo>
                  <a:pt x="99" y="1075"/>
                </a:lnTo>
                <a:lnTo>
                  <a:pt x="101" y="1076"/>
                </a:lnTo>
                <a:lnTo>
                  <a:pt x="102" y="1077"/>
                </a:lnTo>
                <a:lnTo>
                  <a:pt x="104" y="1075"/>
                </a:lnTo>
                <a:lnTo>
                  <a:pt x="107" y="1074"/>
                </a:lnTo>
                <a:lnTo>
                  <a:pt x="108" y="1074"/>
                </a:lnTo>
                <a:lnTo>
                  <a:pt x="109" y="1074"/>
                </a:lnTo>
                <a:lnTo>
                  <a:pt x="110" y="1074"/>
                </a:lnTo>
                <a:lnTo>
                  <a:pt x="111" y="1074"/>
                </a:lnTo>
                <a:lnTo>
                  <a:pt x="112" y="1074"/>
                </a:lnTo>
                <a:lnTo>
                  <a:pt x="114" y="1074"/>
                </a:lnTo>
                <a:lnTo>
                  <a:pt x="116" y="1074"/>
                </a:lnTo>
                <a:lnTo>
                  <a:pt x="117" y="1074"/>
                </a:lnTo>
                <a:lnTo>
                  <a:pt x="118" y="1074"/>
                </a:lnTo>
                <a:lnTo>
                  <a:pt x="119" y="1074"/>
                </a:lnTo>
                <a:lnTo>
                  <a:pt x="120" y="1073"/>
                </a:lnTo>
                <a:lnTo>
                  <a:pt x="121" y="1073"/>
                </a:lnTo>
                <a:lnTo>
                  <a:pt x="123" y="1071"/>
                </a:lnTo>
                <a:lnTo>
                  <a:pt x="124" y="1071"/>
                </a:lnTo>
                <a:lnTo>
                  <a:pt x="124" y="1070"/>
                </a:lnTo>
                <a:lnTo>
                  <a:pt x="125" y="1071"/>
                </a:lnTo>
                <a:lnTo>
                  <a:pt x="127" y="1074"/>
                </a:lnTo>
                <a:lnTo>
                  <a:pt x="132" y="1077"/>
                </a:lnTo>
                <a:lnTo>
                  <a:pt x="131" y="1078"/>
                </a:lnTo>
                <a:lnTo>
                  <a:pt x="129" y="1080"/>
                </a:lnTo>
                <a:lnTo>
                  <a:pt x="133" y="1077"/>
                </a:lnTo>
                <a:lnTo>
                  <a:pt x="134" y="1078"/>
                </a:lnTo>
                <a:lnTo>
                  <a:pt x="137" y="1083"/>
                </a:lnTo>
                <a:lnTo>
                  <a:pt x="138" y="1082"/>
                </a:lnTo>
                <a:lnTo>
                  <a:pt x="140" y="1082"/>
                </a:lnTo>
                <a:lnTo>
                  <a:pt x="138" y="1082"/>
                </a:lnTo>
                <a:lnTo>
                  <a:pt x="137" y="1079"/>
                </a:lnTo>
                <a:lnTo>
                  <a:pt x="137" y="1078"/>
                </a:lnTo>
                <a:lnTo>
                  <a:pt x="136" y="1076"/>
                </a:lnTo>
                <a:lnTo>
                  <a:pt x="135" y="1076"/>
                </a:lnTo>
                <a:lnTo>
                  <a:pt x="135" y="1075"/>
                </a:lnTo>
                <a:lnTo>
                  <a:pt x="135" y="1074"/>
                </a:lnTo>
                <a:lnTo>
                  <a:pt x="134" y="1074"/>
                </a:lnTo>
                <a:lnTo>
                  <a:pt x="134" y="1073"/>
                </a:lnTo>
                <a:lnTo>
                  <a:pt x="134" y="1071"/>
                </a:lnTo>
                <a:lnTo>
                  <a:pt x="134" y="1070"/>
                </a:lnTo>
                <a:lnTo>
                  <a:pt x="134" y="1068"/>
                </a:lnTo>
                <a:lnTo>
                  <a:pt x="134" y="1067"/>
                </a:lnTo>
                <a:lnTo>
                  <a:pt x="134" y="1066"/>
                </a:lnTo>
                <a:lnTo>
                  <a:pt x="134" y="1063"/>
                </a:lnTo>
                <a:lnTo>
                  <a:pt x="134" y="1061"/>
                </a:lnTo>
                <a:lnTo>
                  <a:pt x="134" y="1060"/>
                </a:lnTo>
                <a:lnTo>
                  <a:pt x="135" y="1060"/>
                </a:lnTo>
                <a:lnTo>
                  <a:pt x="134" y="1059"/>
                </a:lnTo>
                <a:lnTo>
                  <a:pt x="134" y="1058"/>
                </a:lnTo>
                <a:lnTo>
                  <a:pt x="134" y="1057"/>
                </a:lnTo>
                <a:lnTo>
                  <a:pt x="134" y="1055"/>
                </a:lnTo>
                <a:lnTo>
                  <a:pt x="133" y="1054"/>
                </a:lnTo>
                <a:lnTo>
                  <a:pt x="132" y="1052"/>
                </a:lnTo>
                <a:lnTo>
                  <a:pt x="132" y="1050"/>
                </a:lnTo>
                <a:lnTo>
                  <a:pt x="131" y="1049"/>
                </a:lnTo>
                <a:lnTo>
                  <a:pt x="131" y="1048"/>
                </a:lnTo>
                <a:lnTo>
                  <a:pt x="133" y="1048"/>
                </a:lnTo>
                <a:lnTo>
                  <a:pt x="134" y="1046"/>
                </a:lnTo>
                <a:lnTo>
                  <a:pt x="135" y="1046"/>
                </a:lnTo>
                <a:lnTo>
                  <a:pt x="136" y="1046"/>
                </a:lnTo>
                <a:lnTo>
                  <a:pt x="141" y="1045"/>
                </a:lnTo>
                <a:lnTo>
                  <a:pt x="142" y="1044"/>
                </a:lnTo>
                <a:lnTo>
                  <a:pt x="146" y="1044"/>
                </a:lnTo>
                <a:lnTo>
                  <a:pt x="149" y="1044"/>
                </a:lnTo>
                <a:lnTo>
                  <a:pt x="149" y="1045"/>
                </a:lnTo>
                <a:lnTo>
                  <a:pt x="150" y="1046"/>
                </a:lnTo>
                <a:lnTo>
                  <a:pt x="150" y="1048"/>
                </a:lnTo>
                <a:lnTo>
                  <a:pt x="151" y="1051"/>
                </a:lnTo>
                <a:lnTo>
                  <a:pt x="152" y="1053"/>
                </a:lnTo>
                <a:lnTo>
                  <a:pt x="152" y="1055"/>
                </a:lnTo>
                <a:lnTo>
                  <a:pt x="153" y="1060"/>
                </a:lnTo>
                <a:lnTo>
                  <a:pt x="153" y="1061"/>
                </a:lnTo>
                <a:lnTo>
                  <a:pt x="153" y="1063"/>
                </a:lnTo>
                <a:lnTo>
                  <a:pt x="153" y="1065"/>
                </a:lnTo>
                <a:lnTo>
                  <a:pt x="153" y="1066"/>
                </a:lnTo>
                <a:lnTo>
                  <a:pt x="153" y="1067"/>
                </a:lnTo>
                <a:lnTo>
                  <a:pt x="154" y="1068"/>
                </a:lnTo>
                <a:lnTo>
                  <a:pt x="154" y="1069"/>
                </a:lnTo>
                <a:lnTo>
                  <a:pt x="155" y="1073"/>
                </a:lnTo>
                <a:lnTo>
                  <a:pt x="158" y="1074"/>
                </a:lnTo>
                <a:lnTo>
                  <a:pt x="159" y="1075"/>
                </a:lnTo>
                <a:lnTo>
                  <a:pt x="160" y="1075"/>
                </a:lnTo>
                <a:lnTo>
                  <a:pt x="160" y="1074"/>
                </a:lnTo>
                <a:lnTo>
                  <a:pt x="162" y="1071"/>
                </a:lnTo>
                <a:lnTo>
                  <a:pt x="162" y="1070"/>
                </a:lnTo>
                <a:lnTo>
                  <a:pt x="163" y="1070"/>
                </a:lnTo>
                <a:lnTo>
                  <a:pt x="163" y="1069"/>
                </a:lnTo>
                <a:lnTo>
                  <a:pt x="164" y="1069"/>
                </a:lnTo>
                <a:lnTo>
                  <a:pt x="164" y="1068"/>
                </a:lnTo>
                <a:lnTo>
                  <a:pt x="166" y="1067"/>
                </a:lnTo>
                <a:lnTo>
                  <a:pt x="167" y="1066"/>
                </a:lnTo>
                <a:lnTo>
                  <a:pt x="169" y="1062"/>
                </a:lnTo>
                <a:lnTo>
                  <a:pt x="170" y="1063"/>
                </a:lnTo>
                <a:lnTo>
                  <a:pt x="171" y="1065"/>
                </a:lnTo>
                <a:lnTo>
                  <a:pt x="172" y="1066"/>
                </a:lnTo>
                <a:lnTo>
                  <a:pt x="174" y="1067"/>
                </a:lnTo>
                <a:lnTo>
                  <a:pt x="175" y="1069"/>
                </a:lnTo>
                <a:lnTo>
                  <a:pt x="176" y="1070"/>
                </a:lnTo>
                <a:lnTo>
                  <a:pt x="176" y="1071"/>
                </a:lnTo>
                <a:lnTo>
                  <a:pt x="178" y="1074"/>
                </a:lnTo>
                <a:lnTo>
                  <a:pt x="179" y="1075"/>
                </a:lnTo>
                <a:lnTo>
                  <a:pt x="180" y="1076"/>
                </a:lnTo>
                <a:lnTo>
                  <a:pt x="181" y="1077"/>
                </a:lnTo>
                <a:lnTo>
                  <a:pt x="184" y="1078"/>
                </a:lnTo>
                <a:lnTo>
                  <a:pt x="187" y="1079"/>
                </a:lnTo>
                <a:lnTo>
                  <a:pt x="192" y="1082"/>
                </a:lnTo>
                <a:lnTo>
                  <a:pt x="195" y="1082"/>
                </a:lnTo>
                <a:lnTo>
                  <a:pt x="200" y="1083"/>
                </a:lnTo>
                <a:lnTo>
                  <a:pt x="205" y="1084"/>
                </a:lnTo>
                <a:lnTo>
                  <a:pt x="206" y="1085"/>
                </a:lnTo>
                <a:lnTo>
                  <a:pt x="210" y="1086"/>
                </a:lnTo>
                <a:lnTo>
                  <a:pt x="211" y="1086"/>
                </a:lnTo>
                <a:lnTo>
                  <a:pt x="212" y="1087"/>
                </a:lnTo>
                <a:close/>
                <a:moveTo>
                  <a:pt x="152" y="1082"/>
                </a:moveTo>
                <a:lnTo>
                  <a:pt x="153" y="1083"/>
                </a:lnTo>
                <a:lnTo>
                  <a:pt x="154" y="1082"/>
                </a:lnTo>
                <a:lnTo>
                  <a:pt x="153" y="1080"/>
                </a:lnTo>
                <a:lnTo>
                  <a:pt x="151" y="1079"/>
                </a:lnTo>
                <a:lnTo>
                  <a:pt x="151" y="1080"/>
                </a:lnTo>
                <a:lnTo>
                  <a:pt x="152" y="1082"/>
                </a:lnTo>
                <a:close/>
                <a:moveTo>
                  <a:pt x="960" y="1559"/>
                </a:moveTo>
                <a:lnTo>
                  <a:pt x="955" y="1563"/>
                </a:lnTo>
                <a:lnTo>
                  <a:pt x="954" y="1565"/>
                </a:lnTo>
                <a:lnTo>
                  <a:pt x="947" y="1571"/>
                </a:lnTo>
                <a:lnTo>
                  <a:pt x="946" y="1572"/>
                </a:lnTo>
                <a:lnTo>
                  <a:pt x="938" y="1581"/>
                </a:lnTo>
                <a:lnTo>
                  <a:pt x="943" y="1587"/>
                </a:lnTo>
                <a:lnTo>
                  <a:pt x="944" y="1586"/>
                </a:lnTo>
                <a:lnTo>
                  <a:pt x="949" y="1581"/>
                </a:lnTo>
                <a:lnTo>
                  <a:pt x="960" y="1569"/>
                </a:lnTo>
                <a:lnTo>
                  <a:pt x="964" y="1564"/>
                </a:lnTo>
                <a:lnTo>
                  <a:pt x="960" y="1559"/>
                </a:lnTo>
                <a:close/>
                <a:moveTo>
                  <a:pt x="927" y="1555"/>
                </a:moveTo>
                <a:lnTo>
                  <a:pt x="920" y="1559"/>
                </a:lnTo>
                <a:lnTo>
                  <a:pt x="920" y="1554"/>
                </a:lnTo>
                <a:lnTo>
                  <a:pt x="918" y="1554"/>
                </a:lnTo>
                <a:lnTo>
                  <a:pt x="916" y="1555"/>
                </a:lnTo>
                <a:lnTo>
                  <a:pt x="913" y="1555"/>
                </a:lnTo>
                <a:lnTo>
                  <a:pt x="906" y="1557"/>
                </a:lnTo>
                <a:lnTo>
                  <a:pt x="904" y="1559"/>
                </a:lnTo>
                <a:lnTo>
                  <a:pt x="901" y="1560"/>
                </a:lnTo>
                <a:lnTo>
                  <a:pt x="899" y="1560"/>
                </a:lnTo>
                <a:lnTo>
                  <a:pt x="900" y="1560"/>
                </a:lnTo>
                <a:lnTo>
                  <a:pt x="898" y="1561"/>
                </a:lnTo>
                <a:lnTo>
                  <a:pt x="896" y="1562"/>
                </a:lnTo>
                <a:lnTo>
                  <a:pt x="898" y="1567"/>
                </a:lnTo>
                <a:lnTo>
                  <a:pt x="899" y="1571"/>
                </a:lnTo>
                <a:lnTo>
                  <a:pt x="901" y="1572"/>
                </a:lnTo>
                <a:lnTo>
                  <a:pt x="900" y="1574"/>
                </a:lnTo>
                <a:lnTo>
                  <a:pt x="900" y="1576"/>
                </a:lnTo>
                <a:lnTo>
                  <a:pt x="900" y="1577"/>
                </a:lnTo>
                <a:lnTo>
                  <a:pt x="900" y="1578"/>
                </a:lnTo>
                <a:lnTo>
                  <a:pt x="900" y="1579"/>
                </a:lnTo>
                <a:lnTo>
                  <a:pt x="900" y="1580"/>
                </a:lnTo>
                <a:lnTo>
                  <a:pt x="899" y="1580"/>
                </a:lnTo>
                <a:lnTo>
                  <a:pt x="901" y="1582"/>
                </a:lnTo>
                <a:lnTo>
                  <a:pt x="907" y="1587"/>
                </a:lnTo>
                <a:lnTo>
                  <a:pt x="907" y="1586"/>
                </a:lnTo>
                <a:lnTo>
                  <a:pt x="908" y="1586"/>
                </a:lnTo>
                <a:lnTo>
                  <a:pt x="908" y="1585"/>
                </a:lnTo>
                <a:lnTo>
                  <a:pt x="908" y="1584"/>
                </a:lnTo>
                <a:lnTo>
                  <a:pt x="909" y="1584"/>
                </a:lnTo>
                <a:lnTo>
                  <a:pt x="909" y="1582"/>
                </a:lnTo>
                <a:lnTo>
                  <a:pt x="910" y="1581"/>
                </a:lnTo>
                <a:lnTo>
                  <a:pt x="911" y="1580"/>
                </a:lnTo>
                <a:lnTo>
                  <a:pt x="912" y="1580"/>
                </a:lnTo>
                <a:lnTo>
                  <a:pt x="912" y="1579"/>
                </a:lnTo>
                <a:lnTo>
                  <a:pt x="913" y="1579"/>
                </a:lnTo>
                <a:lnTo>
                  <a:pt x="915" y="1579"/>
                </a:lnTo>
                <a:lnTo>
                  <a:pt x="916" y="1578"/>
                </a:lnTo>
                <a:lnTo>
                  <a:pt x="917" y="1578"/>
                </a:lnTo>
                <a:lnTo>
                  <a:pt x="918" y="1578"/>
                </a:lnTo>
                <a:lnTo>
                  <a:pt x="920" y="1578"/>
                </a:lnTo>
                <a:lnTo>
                  <a:pt x="921" y="1578"/>
                </a:lnTo>
                <a:lnTo>
                  <a:pt x="923" y="1578"/>
                </a:lnTo>
                <a:lnTo>
                  <a:pt x="924" y="1578"/>
                </a:lnTo>
                <a:lnTo>
                  <a:pt x="925" y="1578"/>
                </a:lnTo>
                <a:lnTo>
                  <a:pt x="927" y="1578"/>
                </a:lnTo>
                <a:lnTo>
                  <a:pt x="928" y="1578"/>
                </a:lnTo>
                <a:lnTo>
                  <a:pt x="929" y="1578"/>
                </a:lnTo>
                <a:lnTo>
                  <a:pt x="929" y="1577"/>
                </a:lnTo>
                <a:lnTo>
                  <a:pt x="930" y="1577"/>
                </a:lnTo>
                <a:lnTo>
                  <a:pt x="932" y="1577"/>
                </a:lnTo>
                <a:lnTo>
                  <a:pt x="932" y="1576"/>
                </a:lnTo>
                <a:lnTo>
                  <a:pt x="933" y="1576"/>
                </a:lnTo>
                <a:lnTo>
                  <a:pt x="933" y="1574"/>
                </a:lnTo>
                <a:lnTo>
                  <a:pt x="928" y="1570"/>
                </a:lnTo>
                <a:lnTo>
                  <a:pt x="926" y="1568"/>
                </a:lnTo>
                <a:lnTo>
                  <a:pt x="925" y="1565"/>
                </a:lnTo>
                <a:lnTo>
                  <a:pt x="923" y="1564"/>
                </a:lnTo>
                <a:lnTo>
                  <a:pt x="921" y="1562"/>
                </a:lnTo>
                <a:lnTo>
                  <a:pt x="924" y="1560"/>
                </a:lnTo>
                <a:lnTo>
                  <a:pt x="924" y="1559"/>
                </a:lnTo>
                <a:lnTo>
                  <a:pt x="926" y="1556"/>
                </a:lnTo>
                <a:lnTo>
                  <a:pt x="927" y="1555"/>
                </a:lnTo>
                <a:close/>
                <a:moveTo>
                  <a:pt x="174" y="672"/>
                </a:moveTo>
                <a:lnTo>
                  <a:pt x="174" y="673"/>
                </a:lnTo>
                <a:lnTo>
                  <a:pt x="172" y="673"/>
                </a:lnTo>
                <a:lnTo>
                  <a:pt x="172" y="674"/>
                </a:lnTo>
                <a:lnTo>
                  <a:pt x="172" y="675"/>
                </a:lnTo>
                <a:lnTo>
                  <a:pt x="174" y="675"/>
                </a:lnTo>
                <a:lnTo>
                  <a:pt x="174" y="676"/>
                </a:lnTo>
                <a:lnTo>
                  <a:pt x="175" y="676"/>
                </a:lnTo>
                <a:lnTo>
                  <a:pt x="175" y="675"/>
                </a:lnTo>
                <a:lnTo>
                  <a:pt x="175" y="674"/>
                </a:lnTo>
                <a:lnTo>
                  <a:pt x="176" y="674"/>
                </a:lnTo>
                <a:lnTo>
                  <a:pt x="175" y="673"/>
                </a:lnTo>
                <a:lnTo>
                  <a:pt x="174" y="672"/>
                </a:lnTo>
                <a:close/>
                <a:moveTo>
                  <a:pt x="196" y="567"/>
                </a:moveTo>
                <a:lnTo>
                  <a:pt x="195" y="564"/>
                </a:lnTo>
                <a:lnTo>
                  <a:pt x="194" y="559"/>
                </a:lnTo>
                <a:lnTo>
                  <a:pt x="194" y="558"/>
                </a:lnTo>
                <a:lnTo>
                  <a:pt x="194" y="557"/>
                </a:lnTo>
                <a:lnTo>
                  <a:pt x="193" y="556"/>
                </a:lnTo>
                <a:lnTo>
                  <a:pt x="189" y="559"/>
                </a:lnTo>
                <a:lnTo>
                  <a:pt x="188" y="558"/>
                </a:lnTo>
                <a:lnTo>
                  <a:pt x="181" y="559"/>
                </a:lnTo>
                <a:lnTo>
                  <a:pt x="179" y="561"/>
                </a:lnTo>
                <a:lnTo>
                  <a:pt x="180" y="563"/>
                </a:lnTo>
                <a:lnTo>
                  <a:pt x="180" y="564"/>
                </a:lnTo>
                <a:lnTo>
                  <a:pt x="185" y="567"/>
                </a:lnTo>
                <a:lnTo>
                  <a:pt x="188" y="571"/>
                </a:lnTo>
                <a:lnTo>
                  <a:pt x="189" y="571"/>
                </a:lnTo>
                <a:lnTo>
                  <a:pt x="190" y="571"/>
                </a:lnTo>
                <a:lnTo>
                  <a:pt x="196" y="567"/>
                </a:lnTo>
                <a:close/>
                <a:moveTo>
                  <a:pt x="1116" y="700"/>
                </a:moveTo>
                <a:lnTo>
                  <a:pt x="1118" y="706"/>
                </a:lnTo>
                <a:lnTo>
                  <a:pt x="1123" y="705"/>
                </a:lnTo>
                <a:lnTo>
                  <a:pt x="1125" y="708"/>
                </a:lnTo>
                <a:lnTo>
                  <a:pt x="1127" y="716"/>
                </a:lnTo>
                <a:lnTo>
                  <a:pt x="1130" y="715"/>
                </a:lnTo>
                <a:lnTo>
                  <a:pt x="1131" y="714"/>
                </a:lnTo>
                <a:lnTo>
                  <a:pt x="1131" y="711"/>
                </a:lnTo>
                <a:lnTo>
                  <a:pt x="1130" y="708"/>
                </a:lnTo>
                <a:lnTo>
                  <a:pt x="1130" y="707"/>
                </a:lnTo>
                <a:lnTo>
                  <a:pt x="1127" y="705"/>
                </a:lnTo>
                <a:lnTo>
                  <a:pt x="1127" y="703"/>
                </a:lnTo>
                <a:lnTo>
                  <a:pt x="1127" y="702"/>
                </a:lnTo>
                <a:lnTo>
                  <a:pt x="1127" y="701"/>
                </a:lnTo>
                <a:lnTo>
                  <a:pt x="1128" y="700"/>
                </a:lnTo>
                <a:lnTo>
                  <a:pt x="1130" y="699"/>
                </a:lnTo>
                <a:lnTo>
                  <a:pt x="1131" y="699"/>
                </a:lnTo>
                <a:lnTo>
                  <a:pt x="1132" y="699"/>
                </a:lnTo>
                <a:lnTo>
                  <a:pt x="1133" y="700"/>
                </a:lnTo>
                <a:lnTo>
                  <a:pt x="1134" y="700"/>
                </a:lnTo>
                <a:lnTo>
                  <a:pt x="1135" y="700"/>
                </a:lnTo>
                <a:lnTo>
                  <a:pt x="1136" y="698"/>
                </a:lnTo>
                <a:lnTo>
                  <a:pt x="1141" y="692"/>
                </a:lnTo>
                <a:lnTo>
                  <a:pt x="1142" y="701"/>
                </a:lnTo>
                <a:lnTo>
                  <a:pt x="1143" y="702"/>
                </a:lnTo>
                <a:lnTo>
                  <a:pt x="1143" y="708"/>
                </a:lnTo>
                <a:lnTo>
                  <a:pt x="1144" y="710"/>
                </a:lnTo>
                <a:lnTo>
                  <a:pt x="1145" y="712"/>
                </a:lnTo>
                <a:lnTo>
                  <a:pt x="1148" y="710"/>
                </a:lnTo>
                <a:lnTo>
                  <a:pt x="1149" y="710"/>
                </a:lnTo>
                <a:lnTo>
                  <a:pt x="1151" y="708"/>
                </a:lnTo>
                <a:lnTo>
                  <a:pt x="1156" y="703"/>
                </a:lnTo>
                <a:lnTo>
                  <a:pt x="1157" y="702"/>
                </a:lnTo>
                <a:lnTo>
                  <a:pt x="1158" y="701"/>
                </a:lnTo>
                <a:lnTo>
                  <a:pt x="1159" y="700"/>
                </a:lnTo>
                <a:lnTo>
                  <a:pt x="1160" y="697"/>
                </a:lnTo>
                <a:lnTo>
                  <a:pt x="1159" y="694"/>
                </a:lnTo>
                <a:lnTo>
                  <a:pt x="1157" y="685"/>
                </a:lnTo>
                <a:lnTo>
                  <a:pt x="1156" y="684"/>
                </a:lnTo>
                <a:lnTo>
                  <a:pt x="1157" y="685"/>
                </a:lnTo>
                <a:lnTo>
                  <a:pt x="1165" y="691"/>
                </a:lnTo>
                <a:lnTo>
                  <a:pt x="1170" y="684"/>
                </a:lnTo>
                <a:lnTo>
                  <a:pt x="1171" y="683"/>
                </a:lnTo>
                <a:lnTo>
                  <a:pt x="1173" y="681"/>
                </a:lnTo>
                <a:lnTo>
                  <a:pt x="1171" y="681"/>
                </a:lnTo>
                <a:lnTo>
                  <a:pt x="1171" y="680"/>
                </a:lnTo>
                <a:lnTo>
                  <a:pt x="1170" y="680"/>
                </a:lnTo>
                <a:lnTo>
                  <a:pt x="1169" y="680"/>
                </a:lnTo>
                <a:lnTo>
                  <a:pt x="1169" y="678"/>
                </a:lnTo>
                <a:lnTo>
                  <a:pt x="1168" y="678"/>
                </a:lnTo>
                <a:lnTo>
                  <a:pt x="1167" y="677"/>
                </a:lnTo>
                <a:lnTo>
                  <a:pt x="1166" y="676"/>
                </a:lnTo>
                <a:lnTo>
                  <a:pt x="1165" y="676"/>
                </a:lnTo>
                <a:lnTo>
                  <a:pt x="1165" y="675"/>
                </a:lnTo>
                <a:lnTo>
                  <a:pt x="1163" y="674"/>
                </a:lnTo>
                <a:lnTo>
                  <a:pt x="1162" y="674"/>
                </a:lnTo>
                <a:lnTo>
                  <a:pt x="1162" y="673"/>
                </a:lnTo>
                <a:lnTo>
                  <a:pt x="1161" y="673"/>
                </a:lnTo>
                <a:lnTo>
                  <a:pt x="1161" y="672"/>
                </a:lnTo>
                <a:lnTo>
                  <a:pt x="1163" y="670"/>
                </a:lnTo>
                <a:lnTo>
                  <a:pt x="1165" y="668"/>
                </a:lnTo>
                <a:lnTo>
                  <a:pt x="1165" y="667"/>
                </a:lnTo>
                <a:lnTo>
                  <a:pt x="1166" y="666"/>
                </a:lnTo>
                <a:lnTo>
                  <a:pt x="1167" y="665"/>
                </a:lnTo>
                <a:lnTo>
                  <a:pt x="1167" y="664"/>
                </a:lnTo>
                <a:lnTo>
                  <a:pt x="1168" y="664"/>
                </a:lnTo>
                <a:lnTo>
                  <a:pt x="1169" y="663"/>
                </a:lnTo>
                <a:lnTo>
                  <a:pt x="1169" y="661"/>
                </a:lnTo>
                <a:lnTo>
                  <a:pt x="1170" y="660"/>
                </a:lnTo>
                <a:lnTo>
                  <a:pt x="1171" y="658"/>
                </a:lnTo>
                <a:lnTo>
                  <a:pt x="1173" y="657"/>
                </a:lnTo>
                <a:lnTo>
                  <a:pt x="1174" y="656"/>
                </a:lnTo>
                <a:lnTo>
                  <a:pt x="1175" y="655"/>
                </a:lnTo>
                <a:lnTo>
                  <a:pt x="1177" y="652"/>
                </a:lnTo>
                <a:lnTo>
                  <a:pt x="1178" y="653"/>
                </a:lnTo>
                <a:lnTo>
                  <a:pt x="1179" y="656"/>
                </a:lnTo>
                <a:lnTo>
                  <a:pt x="1184" y="659"/>
                </a:lnTo>
                <a:lnTo>
                  <a:pt x="1185" y="659"/>
                </a:lnTo>
                <a:lnTo>
                  <a:pt x="1186" y="659"/>
                </a:lnTo>
                <a:lnTo>
                  <a:pt x="1188" y="658"/>
                </a:lnTo>
                <a:lnTo>
                  <a:pt x="1190" y="658"/>
                </a:lnTo>
                <a:lnTo>
                  <a:pt x="1190" y="656"/>
                </a:lnTo>
                <a:lnTo>
                  <a:pt x="1188" y="652"/>
                </a:lnTo>
                <a:lnTo>
                  <a:pt x="1188" y="650"/>
                </a:lnTo>
                <a:lnTo>
                  <a:pt x="1188" y="649"/>
                </a:lnTo>
                <a:lnTo>
                  <a:pt x="1187" y="649"/>
                </a:lnTo>
                <a:lnTo>
                  <a:pt x="1185" y="648"/>
                </a:lnTo>
                <a:lnTo>
                  <a:pt x="1177" y="643"/>
                </a:lnTo>
                <a:lnTo>
                  <a:pt x="1175" y="642"/>
                </a:lnTo>
                <a:lnTo>
                  <a:pt x="1175" y="641"/>
                </a:lnTo>
                <a:lnTo>
                  <a:pt x="1176" y="636"/>
                </a:lnTo>
                <a:lnTo>
                  <a:pt x="1176" y="635"/>
                </a:lnTo>
                <a:lnTo>
                  <a:pt x="1180" y="630"/>
                </a:lnTo>
                <a:lnTo>
                  <a:pt x="1183" y="627"/>
                </a:lnTo>
                <a:lnTo>
                  <a:pt x="1182" y="627"/>
                </a:lnTo>
                <a:lnTo>
                  <a:pt x="1179" y="625"/>
                </a:lnTo>
                <a:lnTo>
                  <a:pt x="1177" y="624"/>
                </a:lnTo>
                <a:lnTo>
                  <a:pt x="1177" y="623"/>
                </a:lnTo>
                <a:lnTo>
                  <a:pt x="1176" y="623"/>
                </a:lnTo>
                <a:lnTo>
                  <a:pt x="1176" y="622"/>
                </a:lnTo>
                <a:lnTo>
                  <a:pt x="1175" y="620"/>
                </a:lnTo>
                <a:lnTo>
                  <a:pt x="1174" y="619"/>
                </a:lnTo>
                <a:lnTo>
                  <a:pt x="1174" y="618"/>
                </a:lnTo>
                <a:lnTo>
                  <a:pt x="1173" y="615"/>
                </a:lnTo>
                <a:lnTo>
                  <a:pt x="1171" y="614"/>
                </a:lnTo>
                <a:lnTo>
                  <a:pt x="1171" y="613"/>
                </a:lnTo>
                <a:lnTo>
                  <a:pt x="1166" y="601"/>
                </a:lnTo>
                <a:lnTo>
                  <a:pt x="1166" y="600"/>
                </a:lnTo>
                <a:lnTo>
                  <a:pt x="1166" y="599"/>
                </a:lnTo>
                <a:lnTo>
                  <a:pt x="1165" y="599"/>
                </a:lnTo>
                <a:lnTo>
                  <a:pt x="1165" y="591"/>
                </a:lnTo>
                <a:lnTo>
                  <a:pt x="1165" y="589"/>
                </a:lnTo>
                <a:lnTo>
                  <a:pt x="1165" y="588"/>
                </a:lnTo>
                <a:lnTo>
                  <a:pt x="1162" y="581"/>
                </a:lnTo>
                <a:lnTo>
                  <a:pt x="1162" y="580"/>
                </a:lnTo>
                <a:lnTo>
                  <a:pt x="1161" y="576"/>
                </a:lnTo>
                <a:lnTo>
                  <a:pt x="1161" y="575"/>
                </a:lnTo>
                <a:lnTo>
                  <a:pt x="1162" y="571"/>
                </a:lnTo>
                <a:lnTo>
                  <a:pt x="1153" y="571"/>
                </a:lnTo>
                <a:lnTo>
                  <a:pt x="1153" y="569"/>
                </a:lnTo>
                <a:lnTo>
                  <a:pt x="1154" y="568"/>
                </a:lnTo>
                <a:lnTo>
                  <a:pt x="1156" y="566"/>
                </a:lnTo>
                <a:lnTo>
                  <a:pt x="1156" y="565"/>
                </a:lnTo>
                <a:lnTo>
                  <a:pt x="1156" y="564"/>
                </a:lnTo>
                <a:lnTo>
                  <a:pt x="1156" y="557"/>
                </a:lnTo>
                <a:lnTo>
                  <a:pt x="1156" y="553"/>
                </a:lnTo>
                <a:lnTo>
                  <a:pt x="1156" y="551"/>
                </a:lnTo>
                <a:lnTo>
                  <a:pt x="1156" y="550"/>
                </a:lnTo>
                <a:lnTo>
                  <a:pt x="1154" y="550"/>
                </a:lnTo>
                <a:lnTo>
                  <a:pt x="1154" y="549"/>
                </a:lnTo>
                <a:lnTo>
                  <a:pt x="1153" y="547"/>
                </a:lnTo>
                <a:lnTo>
                  <a:pt x="1152" y="542"/>
                </a:lnTo>
                <a:lnTo>
                  <a:pt x="1150" y="535"/>
                </a:lnTo>
                <a:lnTo>
                  <a:pt x="1150" y="534"/>
                </a:lnTo>
                <a:lnTo>
                  <a:pt x="1150" y="533"/>
                </a:lnTo>
                <a:lnTo>
                  <a:pt x="1149" y="532"/>
                </a:lnTo>
                <a:lnTo>
                  <a:pt x="1149" y="531"/>
                </a:lnTo>
                <a:lnTo>
                  <a:pt x="1149" y="530"/>
                </a:lnTo>
                <a:lnTo>
                  <a:pt x="1149" y="528"/>
                </a:lnTo>
                <a:lnTo>
                  <a:pt x="1150" y="527"/>
                </a:lnTo>
                <a:lnTo>
                  <a:pt x="1150" y="525"/>
                </a:lnTo>
                <a:lnTo>
                  <a:pt x="1150" y="519"/>
                </a:lnTo>
                <a:lnTo>
                  <a:pt x="1150" y="518"/>
                </a:lnTo>
                <a:lnTo>
                  <a:pt x="1150" y="517"/>
                </a:lnTo>
                <a:lnTo>
                  <a:pt x="1150" y="516"/>
                </a:lnTo>
                <a:lnTo>
                  <a:pt x="1149" y="515"/>
                </a:lnTo>
                <a:lnTo>
                  <a:pt x="1145" y="509"/>
                </a:lnTo>
                <a:lnTo>
                  <a:pt x="1143" y="506"/>
                </a:lnTo>
                <a:lnTo>
                  <a:pt x="1142" y="502"/>
                </a:lnTo>
                <a:lnTo>
                  <a:pt x="1141" y="501"/>
                </a:lnTo>
                <a:lnTo>
                  <a:pt x="1139" y="500"/>
                </a:lnTo>
                <a:lnTo>
                  <a:pt x="1133" y="498"/>
                </a:lnTo>
                <a:lnTo>
                  <a:pt x="1130" y="498"/>
                </a:lnTo>
                <a:lnTo>
                  <a:pt x="1127" y="498"/>
                </a:lnTo>
                <a:lnTo>
                  <a:pt x="1125" y="498"/>
                </a:lnTo>
                <a:lnTo>
                  <a:pt x="1124" y="499"/>
                </a:lnTo>
                <a:lnTo>
                  <a:pt x="1123" y="500"/>
                </a:lnTo>
                <a:lnTo>
                  <a:pt x="1123" y="501"/>
                </a:lnTo>
                <a:lnTo>
                  <a:pt x="1120" y="506"/>
                </a:lnTo>
                <a:lnTo>
                  <a:pt x="1119" y="509"/>
                </a:lnTo>
                <a:lnTo>
                  <a:pt x="1117" y="513"/>
                </a:lnTo>
                <a:lnTo>
                  <a:pt x="1115" y="514"/>
                </a:lnTo>
                <a:lnTo>
                  <a:pt x="1114" y="516"/>
                </a:lnTo>
                <a:lnTo>
                  <a:pt x="1111" y="518"/>
                </a:lnTo>
                <a:lnTo>
                  <a:pt x="1109" y="525"/>
                </a:lnTo>
                <a:lnTo>
                  <a:pt x="1108" y="527"/>
                </a:lnTo>
                <a:lnTo>
                  <a:pt x="1107" y="531"/>
                </a:lnTo>
                <a:lnTo>
                  <a:pt x="1106" y="532"/>
                </a:lnTo>
                <a:lnTo>
                  <a:pt x="1106" y="533"/>
                </a:lnTo>
                <a:lnTo>
                  <a:pt x="1107" y="534"/>
                </a:lnTo>
                <a:lnTo>
                  <a:pt x="1108" y="540"/>
                </a:lnTo>
                <a:lnTo>
                  <a:pt x="1110" y="543"/>
                </a:lnTo>
                <a:lnTo>
                  <a:pt x="1109" y="544"/>
                </a:lnTo>
                <a:lnTo>
                  <a:pt x="1109" y="546"/>
                </a:lnTo>
                <a:lnTo>
                  <a:pt x="1108" y="547"/>
                </a:lnTo>
                <a:lnTo>
                  <a:pt x="1101" y="557"/>
                </a:lnTo>
                <a:lnTo>
                  <a:pt x="1101" y="560"/>
                </a:lnTo>
                <a:lnTo>
                  <a:pt x="1100" y="560"/>
                </a:lnTo>
                <a:lnTo>
                  <a:pt x="1097" y="563"/>
                </a:lnTo>
                <a:lnTo>
                  <a:pt x="1094" y="564"/>
                </a:lnTo>
                <a:lnTo>
                  <a:pt x="1090" y="566"/>
                </a:lnTo>
                <a:lnTo>
                  <a:pt x="1091" y="566"/>
                </a:lnTo>
                <a:lnTo>
                  <a:pt x="1096" y="573"/>
                </a:lnTo>
                <a:lnTo>
                  <a:pt x="1100" y="582"/>
                </a:lnTo>
                <a:lnTo>
                  <a:pt x="1100" y="584"/>
                </a:lnTo>
                <a:lnTo>
                  <a:pt x="1101" y="586"/>
                </a:lnTo>
                <a:lnTo>
                  <a:pt x="1104" y="593"/>
                </a:lnTo>
                <a:lnTo>
                  <a:pt x="1105" y="593"/>
                </a:lnTo>
                <a:lnTo>
                  <a:pt x="1106" y="592"/>
                </a:lnTo>
                <a:lnTo>
                  <a:pt x="1106" y="593"/>
                </a:lnTo>
                <a:lnTo>
                  <a:pt x="1113" y="597"/>
                </a:lnTo>
                <a:lnTo>
                  <a:pt x="1118" y="600"/>
                </a:lnTo>
                <a:lnTo>
                  <a:pt x="1123" y="602"/>
                </a:lnTo>
                <a:lnTo>
                  <a:pt x="1131" y="603"/>
                </a:lnTo>
                <a:lnTo>
                  <a:pt x="1134" y="605"/>
                </a:lnTo>
                <a:lnTo>
                  <a:pt x="1141" y="605"/>
                </a:lnTo>
                <a:lnTo>
                  <a:pt x="1148" y="610"/>
                </a:lnTo>
                <a:lnTo>
                  <a:pt x="1149" y="610"/>
                </a:lnTo>
                <a:lnTo>
                  <a:pt x="1150" y="601"/>
                </a:lnTo>
                <a:lnTo>
                  <a:pt x="1150" y="600"/>
                </a:lnTo>
                <a:lnTo>
                  <a:pt x="1150" y="595"/>
                </a:lnTo>
                <a:lnTo>
                  <a:pt x="1151" y="595"/>
                </a:lnTo>
                <a:lnTo>
                  <a:pt x="1152" y="591"/>
                </a:lnTo>
                <a:lnTo>
                  <a:pt x="1156" y="591"/>
                </a:lnTo>
                <a:lnTo>
                  <a:pt x="1157" y="591"/>
                </a:lnTo>
                <a:lnTo>
                  <a:pt x="1158" y="591"/>
                </a:lnTo>
                <a:lnTo>
                  <a:pt x="1157" y="603"/>
                </a:lnTo>
                <a:lnTo>
                  <a:pt x="1156" y="608"/>
                </a:lnTo>
                <a:lnTo>
                  <a:pt x="1156" y="613"/>
                </a:lnTo>
                <a:lnTo>
                  <a:pt x="1154" y="615"/>
                </a:lnTo>
                <a:lnTo>
                  <a:pt x="1160" y="618"/>
                </a:lnTo>
                <a:lnTo>
                  <a:pt x="1165" y="622"/>
                </a:lnTo>
                <a:lnTo>
                  <a:pt x="1163" y="623"/>
                </a:lnTo>
                <a:lnTo>
                  <a:pt x="1161" y="624"/>
                </a:lnTo>
                <a:lnTo>
                  <a:pt x="1159" y="628"/>
                </a:lnTo>
                <a:lnTo>
                  <a:pt x="1158" y="628"/>
                </a:lnTo>
                <a:lnTo>
                  <a:pt x="1154" y="634"/>
                </a:lnTo>
                <a:lnTo>
                  <a:pt x="1153" y="636"/>
                </a:lnTo>
                <a:lnTo>
                  <a:pt x="1152" y="638"/>
                </a:lnTo>
                <a:lnTo>
                  <a:pt x="1158" y="638"/>
                </a:lnTo>
                <a:lnTo>
                  <a:pt x="1150" y="649"/>
                </a:lnTo>
                <a:lnTo>
                  <a:pt x="1153" y="652"/>
                </a:lnTo>
                <a:lnTo>
                  <a:pt x="1152" y="653"/>
                </a:lnTo>
                <a:lnTo>
                  <a:pt x="1152" y="655"/>
                </a:lnTo>
                <a:lnTo>
                  <a:pt x="1151" y="656"/>
                </a:lnTo>
                <a:lnTo>
                  <a:pt x="1151" y="657"/>
                </a:lnTo>
                <a:lnTo>
                  <a:pt x="1150" y="659"/>
                </a:lnTo>
                <a:lnTo>
                  <a:pt x="1149" y="663"/>
                </a:lnTo>
                <a:lnTo>
                  <a:pt x="1147" y="667"/>
                </a:lnTo>
                <a:lnTo>
                  <a:pt x="1144" y="673"/>
                </a:lnTo>
                <a:lnTo>
                  <a:pt x="1144" y="674"/>
                </a:lnTo>
                <a:lnTo>
                  <a:pt x="1143" y="674"/>
                </a:lnTo>
                <a:lnTo>
                  <a:pt x="1143" y="675"/>
                </a:lnTo>
                <a:lnTo>
                  <a:pt x="1142" y="675"/>
                </a:lnTo>
                <a:lnTo>
                  <a:pt x="1142" y="676"/>
                </a:lnTo>
                <a:lnTo>
                  <a:pt x="1141" y="676"/>
                </a:lnTo>
                <a:lnTo>
                  <a:pt x="1140" y="676"/>
                </a:lnTo>
                <a:lnTo>
                  <a:pt x="1139" y="676"/>
                </a:lnTo>
                <a:lnTo>
                  <a:pt x="1137" y="676"/>
                </a:lnTo>
                <a:lnTo>
                  <a:pt x="1127" y="672"/>
                </a:lnTo>
                <a:lnTo>
                  <a:pt x="1122" y="669"/>
                </a:lnTo>
                <a:lnTo>
                  <a:pt x="1122" y="670"/>
                </a:lnTo>
                <a:lnTo>
                  <a:pt x="1122" y="687"/>
                </a:lnTo>
                <a:lnTo>
                  <a:pt x="1119" y="690"/>
                </a:lnTo>
                <a:lnTo>
                  <a:pt x="1118" y="691"/>
                </a:lnTo>
                <a:lnTo>
                  <a:pt x="1116" y="691"/>
                </a:lnTo>
                <a:lnTo>
                  <a:pt x="1113" y="692"/>
                </a:lnTo>
                <a:lnTo>
                  <a:pt x="1113" y="693"/>
                </a:lnTo>
                <a:lnTo>
                  <a:pt x="1114" y="695"/>
                </a:lnTo>
                <a:lnTo>
                  <a:pt x="1115" y="700"/>
                </a:lnTo>
                <a:lnTo>
                  <a:pt x="1116" y="700"/>
                </a:lnTo>
                <a:close/>
                <a:moveTo>
                  <a:pt x="1220" y="521"/>
                </a:moveTo>
                <a:lnTo>
                  <a:pt x="1220" y="523"/>
                </a:lnTo>
                <a:lnTo>
                  <a:pt x="1219" y="523"/>
                </a:lnTo>
                <a:lnTo>
                  <a:pt x="1219" y="527"/>
                </a:lnTo>
                <a:lnTo>
                  <a:pt x="1220" y="528"/>
                </a:lnTo>
                <a:lnTo>
                  <a:pt x="1223" y="527"/>
                </a:lnTo>
                <a:lnTo>
                  <a:pt x="1227" y="525"/>
                </a:lnTo>
                <a:lnTo>
                  <a:pt x="1231" y="523"/>
                </a:lnTo>
                <a:lnTo>
                  <a:pt x="1229" y="515"/>
                </a:lnTo>
                <a:lnTo>
                  <a:pt x="1223" y="517"/>
                </a:lnTo>
                <a:lnTo>
                  <a:pt x="1220" y="521"/>
                </a:lnTo>
                <a:close/>
                <a:moveTo>
                  <a:pt x="1193" y="656"/>
                </a:moveTo>
                <a:lnTo>
                  <a:pt x="1193" y="657"/>
                </a:lnTo>
                <a:lnTo>
                  <a:pt x="1195" y="655"/>
                </a:lnTo>
                <a:lnTo>
                  <a:pt x="1200" y="651"/>
                </a:lnTo>
                <a:lnTo>
                  <a:pt x="1202" y="650"/>
                </a:lnTo>
                <a:lnTo>
                  <a:pt x="1202" y="649"/>
                </a:lnTo>
                <a:lnTo>
                  <a:pt x="1195" y="650"/>
                </a:lnTo>
                <a:lnTo>
                  <a:pt x="1194" y="650"/>
                </a:lnTo>
                <a:lnTo>
                  <a:pt x="1193" y="650"/>
                </a:lnTo>
                <a:lnTo>
                  <a:pt x="1192" y="650"/>
                </a:lnTo>
                <a:lnTo>
                  <a:pt x="1192" y="656"/>
                </a:lnTo>
                <a:lnTo>
                  <a:pt x="1193" y="656"/>
                </a:lnTo>
                <a:close/>
                <a:moveTo>
                  <a:pt x="1177" y="691"/>
                </a:moveTo>
                <a:lnTo>
                  <a:pt x="1175" y="701"/>
                </a:lnTo>
                <a:lnTo>
                  <a:pt x="1178" y="701"/>
                </a:lnTo>
                <a:lnTo>
                  <a:pt x="1179" y="701"/>
                </a:lnTo>
                <a:lnTo>
                  <a:pt x="1183" y="701"/>
                </a:lnTo>
                <a:lnTo>
                  <a:pt x="1185" y="701"/>
                </a:lnTo>
                <a:lnTo>
                  <a:pt x="1187" y="700"/>
                </a:lnTo>
                <a:lnTo>
                  <a:pt x="1188" y="700"/>
                </a:lnTo>
                <a:lnTo>
                  <a:pt x="1190" y="695"/>
                </a:lnTo>
                <a:lnTo>
                  <a:pt x="1192" y="692"/>
                </a:lnTo>
                <a:lnTo>
                  <a:pt x="1192" y="691"/>
                </a:lnTo>
                <a:lnTo>
                  <a:pt x="1192" y="690"/>
                </a:lnTo>
                <a:lnTo>
                  <a:pt x="1192" y="689"/>
                </a:lnTo>
                <a:lnTo>
                  <a:pt x="1192" y="685"/>
                </a:lnTo>
                <a:lnTo>
                  <a:pt x="1191" y="685"/>
                </a:lnTo>
                <a:lnTo>
                  <a:pt x="1190" y="684"/>
                </a:lnTo>
                <a:lnTo>
                  <a:pt x="1187" y="684"/>
                </a:lnTo>
                <a:lnTo>
                  <a:pt x="1186" y="684"/>
                </a:lnTo>
                <a:lnTo>
                  <a:pt x="1185" y="683"/>
                </a:lnTo>
                <a:lnTo>
                  <a:pt x="1184" y="683"/>
                </a:lnTo>
                <a:lnTo>
                  <a:pt x="1182" y="683"/>
                </a:lnTo>
                <a:lnTo>
                  <a:pt x="1180" y="683"/>
                </a:lnTo>
                <a:lnTo>
                  <a:pt x="1180" y="682"/>
                </a:lnTo>
                <a:lnTo>
                  <a:pt x="1179" y="682"/>
                </a:lnTo>
                <a:lnTo>
                  <a:pt x="1177" y="689"/>
                </a:lnTo>
                <a:lnTo>
                  <a:pt x="1177" y="691"/>
                </a:lnTo>
                <a:close/>
                <a:moveTo>
                  <a:pt x="493" y="363"/>
                </a:moveTo>
                <a:lnTo>
                  <a:pt x="493" y="362"/>
                </a:lnTo>
                <a:lnTo>
                  <a:pt x="491" y="359"/>
                </a:lnTo>
                <a:lnTo>
                  <a:pt x="491" y="358"/>
                </a:lnTo>
                <a:lnTo>
                  <a:pt x="490" y="358"/>
                </a:lnTo>
                <a:lnTo>
                  <a:pt x="490" y="357"/>
                </a:lnTo>
                <a:lnTo>
                  <a:pt x="491" y="357"/>
                </a:lnTo>
                <a:lnTo>
                  <a:pt x="493" y="357"/>
                </a:lnTo>
                <a:lnTo>
                  <a:pt x="493" y="356"/>
                </a:lnTo>
                <a:lnTo>
                  <a:pt x="496" y="355"/>
                </a:lnTo>
                <a:lnTo>
                  <a:pt x="503" y="351"/>
                </a:lnTo>
                <a:lnTo>
                  <a:pt x="504" y="351"/>
                </a:lnTo>
                <a:lnTo>
                  <a:pt x="508" y="363"/>
                </a:lnTo>
                <a:lnTo>
                  <a:pt x="510" y="363"/>
                </a:lnTo>
                <a:lnTo>
                  <a:pt x="511" y="365"/>
                </a:lnTo>
                <a:lnTo>
                  <a:pt x="514" y="365"/>
                </a:lnTo>
                <a:lnTo>
                  <a:pt x="519" y="365"/>
                </a:lnTo>
                <a:lnTo>
                  <a:pt x="521" y="365"/>
                </a:lnTo>
                <a:lnTo>
                  <a:pt x="522" y="363"/>
                </a:lnTo>
                <a:lnTo>
                  <a:pt x="523" y="359"/>
                </a:lnTo>
                <a:lnTo>
                  <a:pt x="525" y="359"/>
                </a:lnTo>
                <a:lnTo>
                  <a:pt x="528" y="359"/>
                </a:lnTo>
                <a:lnTo>
                  <a:pt x="536" y="359"/>
                </a:lnTo>
                <a:lnTo>
                  <a:pt x="533" y="352"/>
                </a:lnTo>
                <a:lnTo>
                  <a:pt x="533" y="351"/>
                </a:lnTo>
                <a:lnTo>
                  <a:pt x="533" y="349"/>
                </a:lnTo>
                <a:lnTo>
                  <a:pt x="533" y="348"/>
                </a:lnTo>
                <a:lnTo>
                  <a:pt x="532" y="346"/>
                </a:lnTo>
                <a:lnTo>
                  <a:pt x="532" y="344"/>
                </a:lnTo>
                <a:lnTo>
                  <a:pt x="531" y="343"/>
                </a:lnTo>
                <a:lnTo>
                  <a:pt x="531" y="342"/>
                </a:lnTo>
                <a:lnTo>
                  <a:pt x="530" y="342"/>
                </a:lnTo>
                <a:lnTo>
                  <a:pt x="530" y="343"/>
                </a:lnTo>
                <a:lnTo>
                  <a:pt x="529" y="344"/>
                </a:lnTo>
                <a:lnTo>
                  <a:pt x="529" y="346"/>
                </a:lnTo>
                <a:lnTo>
                  <a:pt x="529" y="347"/>
                </a:lnTo>
                <a:lnTo>
                  <a:pt x="529" y="348"/>
                </a:lnTo>
                <a:lnTo>
                  <a:pt x="529" y="349"/>
                </a:lnTo>
                <a:lnTo>
                  <a:pt x="529" y="350"/>
                </a:lnTo>
                <a:lnTo>
                  <a:pt x="531" y="350"/>
                </a:lnTo>
                <a:lnTo>
                  <a:pt x="531" y="351"/>
                </a:lnTo>
                <a:lnTo>
                  <a:pt x="531" y="352"/>
                </a:lnTo>
                <a:lnTo>
                  <a:pt x="531" y="354"/>
                </a:lnTo>
                <a:lnTo>
                  <a:pt x="525" y="352"/>
                </a:lnTo>
                <a:lnTo>
                  <a:pt x="522" y="351"/>
                </a:lnTo>
                <a:lnTo>
                  <a:pt x="521" y="350"/>
                </a:lnTo>
                <a:lnTo>
                  <a:pt x="522" y="348"/>
                </a:lnTo>
                <a:lnTo>
                  <a:pt x="521" y="349"/>
                </a:lnTo>
                <a:lnTo>
                  <a:pt x="521" y="348"/>
                </a:lnTo>
                <a:lnTo>
                  <a:pt x="519" y="350"/>
                </a:lnTo>
                <a:lnTo>
                  <a:pt x="517" y="348"/>
                </a:lnTo>
                <a:lnTo>
                  <a:pt x="519" y="348"/>
                </a:lnTo>
                <a:lnTo>
                  <a:pt x="519" y="347"/>
                </a:lnTo>
                <a:lnTo>
                  <a:pt x="516" y="344"/>
                </a:lnTo>
                <a:lnTo>
                  <a:pt x="519" y="343"/>
                </a:lnTo>
                <a:lnTo>
                  <a:pt x="517" y="343"/>
                </a:lnTo>
                <a:lnTo>
                  <a:pt x="524" y="339"/>
                </a:lnTo>
                <a:lnTo>
                  <a:pt x="525" y="338"/>
                </a:lnTo>
                <a:lnTo>
                  <a:pt x="527" y="337"/>
                </a:lnTo>
                <a:lnTo>
                  <a:pt x="528" y="338"/>
                </a:lnTo>
                <a:lnTo>
                  <a:pt x="529" y="337"/>
                </a:lnTo>
                <a:lnTo>
                  <a:pt x="530" y="334"/>
                </a:lnTo>
                <a:lnTo>
                  <a:pt x="530" y="333"/>
                </a:lnTo>
                <a:lnTo>
                  <a:pt x="531" y="332"/>
                </a:lnTo>
                <a:lnTo>
                  <a:pt x="532" y="330"/>
                </a:lnTo>
                <a:lnTo>
                  <a:pt x="533" y="329"/>
                </a:lnTo>
                <a:lnTo>
                  <a:pt x="536" y="326"/>
                </a:lnTo>
                <a:lnTo>
                  <a:pt x="537" y="325"/>
                </a:lnTo>
                <a:lnTo>
                  <a:pt x="538" y="323"/>
                </a:lnTo>
                <a:lnTo>
                  <a:pt x="538" y="322"/>
                </a:lnTo>
                <a:lnTo>
                  <a:pt x="539" y="322"/>
                </a:lnTo>
                <a:lnTo>
                  <a:pt x="534" y="313"/>
                </a:lnTo>
                <a:lnTo>
                  <a:pt x="532" y="307"/>
                </a:lnTo>
                <a:lnTo>
                  <a:pt x="532" y="306"/>
                </a:lnTo>
                <a:lnTo>
                  <a:pt x="531" y="305"/>
                </a:lnTo>
                <a:lnTo>
                  <a:pt x="533" y="302"/>
                </a:lnTo>
                <a:lnTo>
                  <a:pt x="534" y="301"/>
                </a:lnTo>
                <a:lnTo>
                  <a:pt x="554" y="304"/>
                </a:lnTo>
                <a:lnTo>
                  <a:pt x="554" y="301"/>
                </a:lnTo>
                <a:lnTo>
                  <a:pt x="554" y="300"/>
                </a:lnTo>
                <a:lnTo>
                  <a:pt x="554" y="298"/>
                </a:lnTo>
                <a:lnTo>
                  <a:pt x="554" y="296"/>
                </a:lnTo>
                <a:lnTo>
                  <a:pt x="554" y="295"/>
                </a:lnTo>
                <a:lnTo>
                  <a:pt x="553" y="295"/>
                </a:lnTo>
                <a:lnTo>
                  <a:pt x="553" y="293"/>
                </a:lnTo>
                <a:lnTo>
                  <a:pt x="551" y="290"/>
                </a:lnTo>
                <a:lnTo>
                  <a:pt x="558" y="291"/>
                </a:lnTo>
                <a:lnTo>
                  <a:pt x="562" y="292"/>
                </a:lnTo>
                <a:lnTo>
                  <a:pt x="566" y="299"/>
                </a:lnTo>
                <a:lnTo>
                  <a:pt x="566" y="296"/>
                </a:lnTo>
                <a:lnTo>
                  <a:pt x="565" y="291"/>
                </a:lnTo>
                <a:lnTo>
                  <a:pt x="565" y="289"/>
                </a:lnTo>
                <a:lnTo>
                  <a:pt x="565" y="287"/>
                </a:lnTo>
                <a:lnTo>
                  <a:pt x="568" y="284"/>
                </a:lnTo>
                <a:lnTo>
                  <a:pt x="570" y="283"/>
                </a:lnTo>
                <a:lnTo>
                  <a:pt x="568" y="281"/>
                </a:lnTo>
                <a:lnTo>
                  <a:pt x="566" y="279"/>
                </a:lnTo>
                <a:lnTo>
                  <a:pt x="565" y="277"/>
                </a:lnTo>
                <a:lnTo>
                  <a:pt x="563" y="274"/>
                </a:lnTo>
                <a:lnTo>
                  <a:pt x="562" y="274"/>
                </a:lnTo>
                <a:lnTo>
                  <a:pt x="560" y="274"/>
                </a:lnTo>
                <a:lnTo>
                  <a:pt x="559" y="274"/>
                </a:lnTo>
                <a:lnTo>
                  <a:pt x="558" y="281"/>
                </a:lnTo>
                <a:lnTo>
                  <a:pt x="557" y="283"/>
                </a:lnTo>
                <a:lnTo>
                  <a:pt x="557" y="285"/>
                </a:lnTo>
                <a:lnTo>
                  <a:pt x="556" y="287"/>
                </a:lnTo>
                <a:lnTo>
                  <a:pt x="556" y="288"/>
                </a:lnTo>
                <a:lnTo>
                  <a:pt x="555" y="288"/>
                </a:lnTo>
                <a:lnTo>
                  <a:pt x="555" y="289"/>
                </a:lnTo>
                <a:lnTo>
                  <a:pt x="553" y="289"/>
                </a:lnTo>
                <a:lnTo>
                  <a:pt x="550" y="290"/>
                </a:lnTo>
                <a:lnTo>
                  <a:pt x="549" y="290"/>
                </a:lnTo>
                <a:lnTo>
                  <a:pt x="548" y="291"/>
                </a:lnTo>
                <a:lnTo>
                  <a:pt x="547" y="291"/>
                </a:lnTo>
                <a:lnTo>
                  <a:pt x="546" y="291"/>
                </a:lnTo>
                <a:lnTo>
                  <a:pt x="545" y="292"/>
                </a:lnTo>
                <a:lnTo>
                  <a:pt x="543" y="293"/>
                </a:lnTo>
                <a:lnTo>
                  <a:pt x="542" y="293"/>
                </a:lnTo>
                <a:lnTo>
                  <a:pt x="540" y="292"/>
                </a:lnTo>
                <a:lnTo>
                  <a:pt x="539" y="292"/>
                </a:lnTo>
                <a:lnTo>
                  <a:pt x="538" y="292"/>
                </a:lnTo>
                <a:lnTo>
                  <a:pt x="532" y="293"/>
                </a:lnTo>
                <a:lnTo>
                  <a:pt x="531" y="295"/>
                </a:lnTo>
                <a:lnTo>
                  <a:pt x="528" y="295"/>
                </a:lnTo>
                <a:lnTo>
                  <a:pt x="527" y="291"/>
                </a:lnTo>
                <a:lnTo>
                  <a:pt x="525" y="288"/>
                </a:lnTo>
                <a:lnTo>
                  <a:pt x="525" y="285"/>
                </a:lnTo>
                <a:lnTo>
                  <a:pt x="524" y="285"/>
                </a:lnTo>
                <a:lnTo>
                  <a:pt x="524" y="283"/>
                </a:lnTo>
                <a:lnTo>
                  <a:pt x="523" y="281"/>
                </a:lnTo>
                <a:lnTo>
                  <a:pt x="520" y="272"/>
                </a:lnTo>
                <a:lnTo>
                  <a:pt x="519" y="270"/>
                </a:lnTo>
                <a:lnTo>
                  <a:pt x="519" y="271"/>
                </a:lnTo>
                <a:lnTo>
                  <a:pt x="516" y="274"/>
                </a:lnTo>
                <a:lnTo>
                  <a:pt x="514" y="276"/>
                </a:lnTo>
                <a:lnTo>
                  <a:pt x="495" y="285"/>
                </a:lnTo>
                <a:lnTo>
                  <a:pt x="494" y="287"/>
                </a:lnTo>
                <a:lnTo>
                  <a:pt x="484" y="290"/>
                </a:lnTo>
                <a:lnTo>
                  <a:pt x="481" y="291"/>
                </a:lnTo>
                <a:lnTo>
                  <a:pt x="482" y="292"/>
                </a:lnTo>
                <a:lnTo>
                  <a:pt x="484" y="298"/>
                </a:lnTo>
                <a:lnTo>
                  <a:pt x="491" y="295"/>
                </a:lnTo>
                <a:lnTo>
                  <a:pt x="493" y="295"/>
                </a:lnTo>
                <a:lnTo>
                  <a:pt x="493" y="296"/>
                </a:lnTo>
                <a:lnTo>
                  <a:pt x="494" y="297"/>
                </a:lnTo>
                <a:lnTo>
                  <a:pt x="495" y="298"/>
                </a:lnTo>
                <a:lnTo>
                  <a:pt x="496" y="299"/>
                </a:lnTo>
                <a:lnTo>
                  <a:pt x="498" y="300"/>
                </a:lnTo>
                <a:lnTo>
                  <a:pt x="498" y="301"/>
                </a:lnTo>
                <a:lnTo>
                  <a:pt x="499" y="302"/>
                </a:lnTo>
                <a:lnTo>
                  <a:pt x="499" y="304"/>
                </a:lnTo>
                <a:lnTo>
                  <a:pt x="500" y="305"/>
                </a:lnTo>
                <a:lnTo>
                  <a:pt x="500" y="307"/>
                </a:lnTo>
                <a:lnTo>
                  <a:pt x="499" y="307"/>
                </a:lnTo>
                <a:lnTo>
                  <a:pt x="495" y="306"/>
                </a:lnTo>
                <a:lnTo>
                  <a:pt x="495" y="307"/>
                </a:lnTo>
                <a:lnTo>
                  <a:pt x="495" y="313"/>
                </a:lnTo>
                <a:lnTo>
                  <a:pt x="496" y="318"/>
                </a:lnTo>
                <a:lnTo>
                  <a:pt x="497" y="318"/>
                </a:lnTo>
                <a:lnTo>
                  <a:pt x="499" y="323"/>
                </a:lnTo>
                <a:lnTo>
                  <a:pt x="499" y="324"/>
                </a:lnTo>
                <a:lnTo>
                  <a:pt x="497" y="325"/>
                </a:lnTo>
                <a:lnTo>
                  <a:pt x="496" y="326"/>
                </a:lnTo>
                <a:lnTo>
                  <a:pt x="491" y="330"/>
                </a:lnTo>
                <a:lnTo>
                  <a:pt x="490" y="330"/>
                </a:lnTo>
                <a:lnTo>
                  <a:pt x="487" y="329"/>
                </a:lnTo>
                <a:lnTo>
                  <a:pt x="485" y="329"/>
                </a:lnTo>
                <a:lnTo>
                  <a:pt x="484" y="329"/>
                </a:lnTo>
                <a:lnTo>
                  <a:pt x="481" y="331"/>
                </a:lnTo>
                <a:lnTo>
                  <a:pt x="480" y="332"/>
                </a:lnTo>
                <a:lnTo>
                  <a:pt x="478" y="334"/>
                </a:lnTo>
                <a:lnTo>
                  <a:pt x="477" y="335"/>
                </a:lnTo>
                <a:lnTo>
                  <a:pt x="476" y="337"/>
                </a:lnTo>
                <a:lnTo>
                  <a:pt x="474" y="338"/>
                </a:lnTo>
                <a:lnTo>
                  <a:pt x="476" y="340"/>
                </a:lnTo>
                <a:lnTo>
                  <a:pt x="478" y="342"/>
                </a:lnTo>
                <a:lnTo>
                  <a:pt x="481" y="347"/>
                </a:lnTo>
                <a:lnTo>
                  <a:pt x="485" y="351"/>
                </a:lnTo>
                <a:lnTo>
                  <a:pt x="482" y="354"/>
                </a:lnTo>
                <a:lnTo>
                  <a:pt x="482" y="355"/>
                </a:lnTo>
                <a:lnTo>
                  <a:pt x="482" y="357"/>
                </a:lnTo>
                <a:lnTo>
                  <a:pt x="482" y="358"/>
                </a:lnTo>
                <a:lnTo>
                  <a:pt x="482" y="359"/>
                </a:lnTo>
                <a:lnTo>
                  <a:pt x="482" y="360"/>
                </a:lnTo>
                <a:lnTo>
                  <a:pt x="484" y="362"/>
                </a:lnTo>
                <a:lnTo>
                  <a:pt x="485" y="363"/>
                </a:lnTo>
                <a:lnTo>
                  <a:pt x="486" y="365"/>
                </a:lnTo>
                <a:lnTo>
                  <a:pt x="487" y="367"/>
                </a:lnTo>
                <a:lnTo>
                  <a:pt x="488" y="366"/>
                </a:lnTo>
                <a:lnTo>
                  <a:pt x="489" y="365"/>
                </a:lnTo>
                <a:lnTo>
                  <a:pt x="493" y="363"/>
                </a:lnTo>
                <a:close/>
                <a:moveTo>
                  <a:pt x="488" y="299"/>
                </a:moveTo>
                <a:lnTo>
                  <a:pt x="486" y="298"/>
                </a:lnTo>
                <a:lnTo>
                  <a:pt x="481" y="299"/>
                </a:lnTo>
                <a:lnTo>
                  <a:pt x="478" y="305"/>
                </a:lnTo>
                <a:lnTo>
                  <a:pt x="480" y="305"/>
                </a:lnTo>
                <a:lnTo>
                  <a:pt x="481" y="305"/>
                </a:lnTo>
                <a:lnTo>
                  <a:pt x="482" y="305"/>
                </a:lnTo>
                <a:lnTo>
                  <a:pt x="487" y="306"/>
                </a:lnTo>
                <a:lnTo>
                  <a:pt x="488" y="299"/>
                </a:lnTo>
                <a:close/>
                <a:moveTo>
                  <a:pt x="786" y="226"/>
                </a:moveTo>
                <a:lnTo>
                  <a:pt x="787" y="217"/>
                </a:lnTo>
                <a:lnTo>
                  <a:pt x="788" y="217"/>
                </a:lnTo>
                <a:lnTo>
                  <a:pt x="788" y="218"/>
                </a:lnTo>
                <a:lnTo>
                  <a:pt x="791" y="218"/>
                </a:lnTo>
                <a:lnTo>
                  <a:pt x="792" y="220"/>
                </a:lnTo>
                <a:lnTo>
                  <a:pt x="792" y="222"/>
                </a:lnTo>
                <a:lnTo>
                  <a:pt x="797" y="223"/>
                </a:lnTo>
                <a:lnTo>
                  <a:pt x="798" y="222"/>
                </a:lnTo>
                <a:lnTo>
                  <a:pt x="798" y="221"/>
                </a:lnTo>
                <a:lnTo>
                  <a:pt x="805" y="221"/>
                </a:lnTo>
                <a:lnTo>
                  <a:pt x="806" y="218"/>
                </a:lnTo>
                <a:lnTo>
                  <a:pt x="806" y="217"/>
                </a:lnTo>
                <a:lnTo>
                  <a:pt x="807" y="216"/>
                </a:lnTo>
                <a:lnTo>
                  <a:pt x="808" y="214"/>
                </a:lnTo>
                <a:lnTo>
                  <a:pt x="806" y="212"/>
                </a:lnTo>
                <a:lnTo>
                  <a:pt x="800" y="206"/>
                </a:lnTo>
                <a:lnTo>
                  <a:pt x="799" y="207"/>
                </a:lnTo>
                <a:lnTo>
                  <a:pt x="799" y="206"/>
                </a:lnTo>
                <a:lnTo>
                  <a:pt x="798" y="206"/>
                </a:lnTo>
                <a:lnTo>
                  <a:pt x="792" y="203"/>
                </a:lnTo>
                <a:lnTo>
                  <a:pt x="787" y="199"/>
                </a:lnTo>
                <a:lnTo>
                  <a:pt x="786" y="197"/>
                </a:lnTo>
                <a:lnTo>
                  <a:pt x="782" y="190"/>
                </a:lnTo>
                <a:lnTo>
                  <a:pt x="782" y="188"/>
                </a:lnTo>
                <a:lnTo>
                  <a:pt x="781" y="188"/>
                </a:lnTo>
                <a:lnTo>
                  <a:pt x="780" y="188"/>
                </a:lnTo>
                <a:lnTo>
                  <a:pt x="779" y="189"/>
                </a:lnTo>
                <a:lnTo>
                  <a:pt x="774" y="190"/>
                </a:lnTo>
                <a:lnTo>
                  <a:pt x="773" y="190"/>
                </a:lnTo>
                <a:lnTo>
                  <a:pt x="773" y="188"/>
                </a:lnTo>
                <a:lnTo>
                  <a:pt x="772" y="188"/>
                </a:lnTo>
                <a:lnTo>
                  <a:pt x="769" y="190"/>
                </a:lnTo>
                <a:lnTo>
                  <a:pt x="765" y="191"/>
                </a:lnTo>
                <a:lnTo>
                  <a:pt x="763" y="191"/>
                </a:lnTo>
                <a:lnTo>
                  <a:pt x="761" y="192"/>
                </a:lnTo>
                <a:lnTo>
                  <a:pt x="760" y="192"/>
                </a:lnTo>
                <a:lnTo>
                  <a:pt x="756" y="195"/>
                </a:lnTo>
                <a:lnTo>
                  <a:pt x="756" y="193"/>
                </a:lnTo>
                <a:lnTo>
                  <a:pt x="754" y="195"/>
                </a:lnTo>
                <a:lnTo>
                  <a:pt x="753" y="195"/>
                </a:lnTo>
                <a:lnTo>
                  <a:pt x="751" y="195"/>
                </a:lnTo>
                <a:lnTo>
                  <a:pt x="748" y="195"/>
                </a:lnTo>
                <a:lnTo>
                  <a:pt x="747" y="195"/>
                </a:lnTo>
                <a:lnTo>
                  <a:pt x="746" y="193"/>
                </a:lnTo>
                <a:lnTo>
                  <a:pt x="745" y="193"/>
                </a:lnTo>
                <a:lnTo>
                  <a:pt x="745" y="192"/>
                </a:lnTo>
                <a:lnTo>
                  <a:pt x="743" y="191"/>
                </a:lnTo>
                <a:lnTo>
                  <a:pt x="741" y="190"/>
                </a:lnTo>
                <a:lnTo>
                  <a:pt x="741" y="191"/>
                </a:lnTo>
                <a:lnTo>
                  <a:pt x="743" y="192"/>
                </a:lnTo>
                <a:lnTo>
                  <a:pt x="744" y="193"/>
                </a:lnTo>
                <a:lnTo>
                  <a:pt x="743" y="197"/>
                </a:lnTo>
                <a:lnTo>
                  <a:pt x="741" y="200"/>
                </a:lnTo>
                <a:lnTo>
                  <a:pt x="741" y="201"/>
                </a:lnTo>
                <a:lnTo>
                  <a:pt x="741" y="205"/>
                </a:lnTo>
                <a:lnTo>
                  <a:pt x="741" y="212"/>
                </a:lnTo>
                <a:lnTo>
                  <a:pt x="741" y="213"/>
                </a:lnTo>
                <a:lnTo>
                  <a:pt x="741" y="217"/>
                </a:lnTo>
                <a:lnTo>
                  <a:pt x="758" y="216"/>
                </a:lnTo>
                <a:lnTo>
                  <a:pt x="758" y="217"/>
                </a:lnTo>
                <a:lnTo>
                  <a:pt x="757" y="223"/>
                </a:lnTo>
                <a:lnTo>
                  <a:pt x="756" y="226"/>
                </a:lnTo>
                <a:lnTo>
                  <a:pt x="756" y="228"/>
                </a:lnTo>
                <a:lnTo>
                  <a:pt x="755" y="230"/>
                </a:lnTo>
                <a:lnTo>
                  <a:pt x="755" y="231"/>
                </a:lnTo>
                <a:lnTo>
                  <a:pt x="760" y="234"/>
                </a:lnTo>
                <a:lnTo>
                  <a:pt x="757" y="237"/>
                </a:lnTo>
                <a:lnTo>
                  <a:pt x="760" y="239"/>
                </a:lnTo>
                <a:lnTo>
                  <a:pt x="763" y="241"/>
                </a:lnTo>
                <a:lnTo>
                  <a:pt x="764" y="242"/>
                </a:lnTo>
                <a:lnTo>
                  <a:pt x="764" y="243"/>
                </a:lnTo>
                <a:lnTo>
                  <a:pt x="767" y="246"/>
                </a:lnTo>
                <a:lnTo>
                  <a:pt x="767" y="247"/>
                </a:lnTo>
                <a:lnTo>
                  <a:pt x="769" y="247"/>
                </a:lnTo>
                <a:lnTo>
                  <a:pt x="770" y="247"/>
                </a:lnTo>
                <a:lnTo>
                  <a:pt x="770" y="248"/>
                </a:lnTo>
                <a:lnTo>
                  <a:pt x="771" y="248"/>
                </a:lnTo>
                <a:lnTo>
                  <a:pt x="772" y="248"/>
                </a:lnTo>
                <a:lnTo>
                  <a:pt x="772" y="247"/>
                </a:lnTo>
                <a:lnTo>
                  <a:pt x="773" y="247"/>
                </a:lnTo>
                <a:lnTo>
                  <a:pt x="774" y="246"/>
                </a:lnTo>
                <a:lnTo>
                  <a:pt x="775" y="246"/>
                </a:lnTo>
                <a:lnTo>
                  <a:pt x="775" y="245"/>
                </a:lnTo>
                <a:lnTo>
                  <a:pt x="778" y="243"/>
                </a:lnTo>
                <a:lnTo>
                  <a:pt x="779" y="243"/>
                </a:lnTo>
                <a:lnTo>
                  <a:pt x="779" y="242"/>
                </a:lnTo>
                <a:lnTo>
                  <a:pt x="779" y="241"/>
                </a:lnTo>
                <a:lnTo>
                  <a:pt x="779" y="239"/>
                </a:lnTo>
                <a:lnTo>
                  <a:pt x="780" y="239"/>
                </a:lnTo>
                <a:lnTo>
                  <a:pt x="780" y="238"/>
                </a:lnTo>
                <a:lnTo>
                  <a:pt x="780" y="237"/>
                </a:lnTo>
                <a:lnTo>
                  <a:pt x="781" y="235"/>
                </a:lnTo>
                <a:lnTo>
                  <a:pt x="781" y="234"/>
                </a:lnTo>
                <a:lnTo>
                  <a:pt x="782" y="234"/>
                </a:lnTo>
                <a:lnTo>
                  <a:pt x="783" y="233"/>
                </a:lnTo>
                <a:lnTo>
                  <a:pt x="783" y="232"/>
                </a:lnTo>
                <a:lnTo>
                  <a:pt x="784" y="232"/>
                </a:lnTo>
                <a:lnTo>
                  <a:pt x="786" y="232"/>
                </a:lnTo>
                <a:lnTo>
                  <a:pt x="786" y="231"/>
                </a:lnTo>
                <a:lnTo>
                  <a:pt x="787" y="231"/>
                </a:lnTo>
                <a:lnTo>
                  <a:pt x="788" y="231"/>
                </a:lnTo>
                <a:lnTo>
                  <a:pt x="788" y="230"/>
                </a:lnTo>
                <a:lnTo>
                  <a:pt x="786" y="226"/>
                </a:lnTo>
                <a:close/>
                <a:moveTo>
                  <a:pt x="571" y="209"/>
                </a:moveTo>
                <a:lnTo>
                  <a:pt x="572" y="208"/>
                </a:lnTo>
                <a:lnTo>
                  <a:pt x="571" y="208"/>
                </a:lnTo>
                <a:lnTo>
                  <a:pt x="570" y="209"/>
                </a:lnTo>
                <a:lnTo>
                  <a:pt x="568" y="210"/>
                </a:lnTo>
                <a:lnTo>
                  <a:pt x="568" y="212"/>
                </a:lnTo>
                <a:lnTo>
                  <a:pt x="570" y="212"/>
                </a:lnTo>
                <a:lnTo>
                  <a:pt x="570" y="214"/>
                </a:lnTo>
                <a:lnTo>
                  <a:pt x="571" y="215"/>
                </a:lnTo>
                <a:lnTo>
                  <a:pt x="572" y="214"/>
                </a:lnTo>
                <a:lnTo>
                  <a:pt x="571" y="213"/>
                </a:lnTo>
                <a:lnTo>
                  <a:pt x="571" y="212"/>
                </a:lnTo>
                <a:lnTo>
                  <a:pt x="571" y="210"/>
                </a:lnTo>
                <a:lnTo>
                  <a:pt x="571" y="209"/>
                </a:lnTo>
                <a:close/>
                <a:moveTo>
                  <a:pt x="579" y="197"/>
                </a:moveTo>
                <a:lnTo>
                  <a:pt x="580" y="195"/>
                </a:lnTo>
                <a:lnTo>
                  <a:pt x="581" y="193"/>
                </a:lnTo>
                <a:lnTo>
                  <a:pt x="581" y="192"/>
                </a:lnTo>
                <a:lnTo>
                  <a:pt x="581" y="190"/>
                </a:lnTo>
                <a:lnTo>
                  <a:pt x="579" y="189"/>
                </a:lnTo>
                <a:lnTo>
                  <a:pt x="579" y="191"/>
                </a:lnTo>
                <a:lnTo>
                  <a:pt x="577" y="195"/>
                </a:lnTo>
                <a:lnTo>
                  <a:pt x="577" y="196"/>
                </a:lnTo>
                <a:lnTo>
                  <a:pt x="576" y="197"/>
                </a:lnTo>
                <a:lnTo>
                  <a:pt x="575" y="198"/>
                </a:lnTo>
                <a:lnTo>
                  <a:pt x="576" y="199"/>
                </a:lnTo>
                <a:lnTo>
                  <a:pt x="577" y="200"/>
                </a:lnTo>
                <a:lnTo>
                  <a:pt x="577" y="199"/>
                </a:lnTo>
                <a:lnTo>
                  <a:pt x="579" y="199"/>
                </a:lnTo>
                <a:lnTo>
                  <a:pt x="579" y="198"/>
                </a:lnTo>
                <a:lnTo>
                  <a:pt x="577" y="198"/>
                </a:lnTo>
                <a:lnTo>
                  <a:pt x="579" y="197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895" name="Freeform 1418">
            <a:extLst>
              <a:ext uri="{FF2B5EF4-FFF2-40B4-BE49-F238E27FC236}">
                <a16:creationId xmlns:a16="http://schemas.microsoft.com/office/drawing/2014/main" id="{3F5A65ED-B2FC-6610-C460-413485341F9E}"/>
              </a:ext>
            </a:extLst>
          </p:cNvPr>
          <p:cNvSpPr>
            <a:spLocks noEditPoints="1"/>
          </p:cNvSpPr>
          <p:nvPr/>
        </p:nvSpPr>
        <p:spPr bwMode="auto">
          <a:xfrm>
            <a:off x="3415308" y="1563390"/>
            <a:ext cx="1230313" cy="784225"/>
          </a:xfrm>
          <a:custGeom>
            <a:avLst/>
            <a:gdLst>
              <a:gd name="T0" fmla="*/ 202 w 775"/>
              <a:gd name="T1" fmla="*/ 453 h 494"/>
              <a:gd name="T2" fmla="*/ 650 w 775"/>
              <a:gd name="T3" fmla="*/ 325 h 494"/>
              <a:gd name="T4" fmla="*/ 588 w 775"/>
              <a:gd name="T5" fmla="*/ 350 h 494"/>
              <a:gd name="T6" fmla="*/ 585 w 775"/>
              <a:gd name="T7" fmla="*/ 313 h 494"/>
              <a:gd name="T8" fmla="*/ 647 w 775"/>
              <a:gd name="T9" fmla="*/ 271 h 494"/>
              <a:gd name="T10" fmla="*/ 730 w 775"/>
              <a:gd name="T11" fmla="*/ 256 h 494"/>
              <a:gd name="T12" fmla="*/ 676 w 775"/>
              <a:gd name="T13" fmla="*/ 239 h 494"/>
              <a:gd name="T14" fmla="*/ 705 w 775"/>
              <a:gd name="T15" fmla="*/ 189 h 494"/>
              <a:gd name="T16" fmla="*/ 596 w 775"/>
              <a:gd name="T17" fmla="*/ 127 h 494"/>
              <a:gd name="T18" fmla="*/ 749 w 775"/>
              <a:gd name="T19" fmla="*/ 173 h 494"/>
              <a:gd name="T20" fmla="*/ 749 w 775"/>
              <a:gd name="T21" fmla="*/ 115 h 494"/>
              <a:gd name="T22" fmla="*/ 733 w 775"/>
              <a:gd name="T23" fmla="*/ 91 h 494"/>
              <a:gd name="T24" fmla="*/ 549 w 775"/>
              <a:gd name="T25" fmla="*/ 77 h 494"/>
              <a:gd name="T26" fmla="*/ 635 w 775"/>
              <a:gd name="T27" fmla="*/ 79 h 494"/>
              <a:gd name="T28" fmla="*/ 620 w 775"/>
              <a:gd name="T29" fmla="*/ 106 h 494"/>
              <a:gd name="T30" fmla="*/ 608 w 775"/>
              <a:gd name="T31" fmla="*/ 60 h 494"/>
              <a:gd name="T32" fmla="*/ 532 w 775"/>
              <a:gd name="T33" fmla="*/ 25 h 494"/>
              <a:gd name="T34" fmla="*/ 550 w 775"/>
              <a:gd name="T35" fmla="*/ 97 h 494"/>
              <a:gd name="T36" fmla="*/ 524 w 775"/>
              <a:gd name="T37" fmla="*/ 151 h 494"/>
              <a:gd name="T38" fmla="*/ 538 w 775"/>
              <a:gd name="T39" fmla="*/ 147 h 494"/>
              <a:gd name="T40" fmla="*/ 562 w 775"/>
              <a:gd name="T41" fmla="*/ 158 h 494"/>
              <a:gd name="T42" fmla="*/ 548 w 775"/>
              <a:gd name="T43" fmla="*/ 224 h 494"/>
              <a:gd name="T44" fmla="*/ 556 w 775"/>
              <a:gd name="T45" fmla="*/ 272 h 494"/>
              <a:gd name="T46" fmla="*/ 488 w 775"/>
              <a:gd name="T47" fmla="*/ 250 h 494"/>
              <a:gd name="T48" fmla="*/ 466 w 775"/>
              <a:gd name="T49" fmla="*/ 241 h 494"/>
              <a:gd name="T50" fmla="*/ 473 w 775"/>
              <a:gd name="T51" fmla="*/ 275 h 494"/>
              <a:gd name="T52" fmla="*/ 489 w 775"/>
              <a:gd name="T53" fmla="*/ 327 h 494"/>
              <a:gd name="T54" fmla="*/ 522 w 775"/>
              <a:gd name="T55" fmla="*/ 368 h 494"/>
              <a:gd name="T56" fmla="*/ 439 w 775"/>
              <a:gd name="T57" fmla="*/ 402 h 494"/>
              <a:gd name="T58" fmla="*/ 369 w 775"/>
              <a:gd name="T59" fmla="*/ 425 h 494"/>
              <a:gd name="T60" fmla="*/ 281 w 775"/>
              <a:gd name="T61" fmla="*/ 484 h 494"/>
              <a:gd name="T62" fmla="*/ 238 w 775"/>
              <a:gd name="T63" fmla="*/ 428 h 494"/>
              <a:gd name="T64" fmla="*/ 169 w 775"/>
              <a:gd name="T65" fmla="*/ 358 h 494"/>
              <a:gd name="T66" fmla="*/ 129 w 775"/>
              <a:gd name="T67" fmla="*/ 357 h 494"/>
              <a:gd name="T68" fmla="*/ 90 w 775"/>
              <a:gd name="T69" fmla="*/ 344 h 494"/>
              <a:gd name="T70" fmla="*/ 8 w 775"/>
              <a:gd name="T71" fmla="*/ 314 h 494"/>
              <a:gd name="T72" fmla="*/ 27 w 775"/>
              <a:gd name="T73" fmla="*/ 269 h 494"/>
              <a:gd name="T74" fmla="*/ 22 w 775"/>
              <a:gd name="T75" fmla="*/ 217 h 494"/>
              <a:gd name="T76" fmla="*/ 67 w 775"/>
              <a:gd name="T77" fmla="*/ 188 h 494"/>
              <a:gd name="T78" fmla="*/ 88 w 775"/>
              <a:gd name="T79" fmla="*/ 131 h 494"/>
              <a:gd name="T80" fmla="*/ 80 w 775"/>
              <a:gd name="T81" fmla="*/ 107 h 494"/>
              <a:gd name="T82" fmla="*/ 94 w 775"/>
              <a:gd name="T83" fmla="*/ 98 h 494"/>
              <a:gd name="T84" fmla="*/ 104 w 775"/>
              <a:gd name="T85" fmla="*/ 96 h 494"/>
              <a:gd name="T86" fmla="*/ 105 w 775"/>
              <a:gd name="T87" fmla="*/ 117 h 494"/>
              <a:gd name="T88" fmla="*/ 133 w 775"/>
              <a:gd name="T89" fmla="*/ 116 h 494"/>
              <a:gd name="T90" fmla="*/ 146 w 775"/>
              <a:gd name="T91" fmla="*/ 118 h 494"/>
              <a:gd name="T92" fmla="*/ 150 w 775"/>
              <a:gd name="T93" fmla="*/ 104 h 494"/>
              <a:gd name="T94" fmla="*/ 170 w 775"/>
              <a:gd name="T95" fmla="*/ 118 h 494"/>
              <a:gd name="T96" fmla="*/ 181 w 775"/>
              <a:gd name="T97" fmla="*/ 108 h 494"/>
              <a:gd name="T98" fmla="*/ 172 w 775"/>
              <a:gd name="T99" fmla="*/ 88 h 494"/>
              <a:gd name="T100" fmla="*/ 159 w 775"/>
              <a:gd name="T101" fmla="*/ 66 h 494"/>
              <a:gd name="T102" fmla="*/ 181 w 775"/>
              <a:gd name="T103" fmla="*/ 68 h 494"/>
              <a:gd name="T104" fmla="*/ 194 w 775"/>
              <a:gd name="T105" fmla="*/ 96 h 494"/>
              <a:gd name="T106" fmla="*/ 265 w 775"/>
              <a:gd name="T107" fmla="*/ 42 h 494"/>
              <a:gd name="T108" fmla="*/ 336 w 775"/>
              <a:gd name="T109" fmla="*/ 24 h 494"/>
              <a:gd name="T110" fmla="*/ 379 w 775"/>
              <a:gd name="T111" fmla="*/ 17 h 494"/>
              <a:gd name="T112" fmla="*/ 462 w 775"/>
              <a:gd name="T113" fmla="*/ 7 h 494"/>
              <a:gd name="T114" fmla="*/ 500 w 775"/>
              <a:gd name="T115" fmla="*/ 158 h 494"/>
              <a:gd name="T116" fmla="*/ 547 w 775"/>
              <a:gd name="T117" fmla="*/ 197 h 494"/>
              <a:gd name="T118" fmla="*/ 526 w 775"/>
              <a:gd name="T119" fmla="*/ 209 h 494"/>
              <a:gd name="T120" fmla="*/ 159 w 775"/>
              <a:gd name="T121" fmla="*/ 348 h 494"/>
              <a:gd name="T122" fmla="*/ 515 w 775"/>
              <a:gd name="T123" fmla="*/ 256 h 494"/>
              <a:gd name="T124" fmla="*/ 579 w 775"/>
              <a:gd name="T125" fmla="*/ 6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75" h="494">
                <a:moveTo>
                  <a:pt x="272" y="476"/>
                </a:moveTo>
                <a:lnTo>
                  <a:pt x="273" y="482"/>
                </a:lnTo>
                <a:lnTo>
                  <a:pt x="272" y="482"/>
                </a:lnTo>
                <a:lnTo>
                  <a:pt x="269" y="482"/>
                </a:lnTo>
                <a:lnTo>
                  <a:pt x="267" y="482"/>
                </a:lnTo>
                <a:lnTo>
                  <a:pt x="268" y="485"/>
                </a:lnTo>
                <a:lnTo>
                  <a:pt x="268" y="486"/>
                </a:lnTo>
                <a:lnTo>
                  <a:pt x="267" y="486"/>
                </a:lnTo>
                <a:lnTo>
                  <a:pt x="267" y="487"/>
                </a:lnTo>
                <a:lnTo>
                  <a:pt x="266" y="489"/>
                </a:lnTo>
                <a:lnTo>
                  <a:pt x="265" y="489"/>
                </a:lnTo>
                <a:lnTo>
                  <a:pt x="260" y="487"/>
                </a:lnTo>
                <a:lnTo>
                  <a:pt x="257" y="487"/>
                </a:lnTo>
                <a:lnTo>
                  <a:pt x="256" y="486"/>
                </a:lnTo>
                <a:lnTo>
                  <a:pt x="255" y="486"/>
                </a:lnTo>
                <a:lnTo>
                  <a:pt x="255" y="485"/>
                </a:lnTo>
                <a:lnTo>
                  <a:pt x="255" y="482"/>
                </a:lnTo>
                <a:lnTo>
                  <a:pt x="254" y="481"/>
                </a:lnTo>
                <a:lnTo>
                  <a:pt x="252" y="481"/>
                </a:lnTo>
                <a:lnTo>
                  <a:pt x="254" y="478"/>
                </a:lnTo>
                <a:lnTo>
                  <a:pt x="255" y="478"/>
                </a:lnTo>
                <a:lnTo>
                  <a:pt x="256" y="478"/>
                </a:lnTo>
                <a:lnTo>
                  <a:pt x="260" y="480"/>
                </a:lnTo>
                <a:lnTo>
                  <a:pt x="260" y="478"/>
                </a:lnTo>
                <a:lnTo>
                  <a:pt x="259" y="476"/>
                </a:lnTo>
                <a:lnTo>
                  <a:pt x="260" y="476"/>
                </a:lnTo>
                <a:lnTo>
                  <a:pt x="262" y="476"/>
                </a:lnTo>
                <a:lnTo>
                  <a:pt x="266" y="476"/>
                </a:lnTo>
                <a:lnTo>
                  <a:pt x="271" y="476"/>
                </a:lnTo>
                <a:lnTo>
                  <a:pt x="272" y="476"/>
                </a:lnTo>
                <a:close/>
                <a:moveTo>
                  <a:pt x="199" y="422"/>
                </a:moveTo>
                <a:lnTo>
                  <a:pt x="202" y="426"/>
                </a:lnTo>
                <a:lnTo>
                  <a:pt x="200" y="427"/>
                </a:lnTo>
                <a:lnTo>
                  <a:pt x="205" y="431"/>
                </a:lnTo>
                <a:lnTo>
                  <a:pt x="211" y="435"/>
                </a:lnTo>
                <a:lnTo>
                  <a:pt x="214" y="437"/>
                </a:lnTo>
                <a:lnTo>
                  <a:pt x="211" y="441"/>
                </a:lnTo>
                <a:lnTo>
                  <a:pt x="205" y="449"/>
                </a:lnTo>
                <a:lnTo>
                  <a:pt x="204" y="451"/>
                </a:lnTo>
                <a:lnTo>
                  <a:pt x="203" y="452"/>
                </a:lnTo>
                <a:lnTo>
                  <a:pt x="202" y="453"/>
                </a:lnTo>
                <a:lnTo>
                  <a:pt x="200" y="455"/>
                </a:lnTo>
                <a:lnTo>
                  <a:pt x="190" y="448"/>
                </a:lnTo>
                <a:lnTo>
                  <a:pt x="185" y="444"/>
                </a:lnTo>
                <a:lnTo>
                  <a:pt x="182" y="439"/>
                </a:lnTo>
                <a:lnTo>
                  <a:pt x="181" y="436"/>
                </a:lnTo>
                <a:lnTo>
                  <a:pt x="181" y="435"/>
                </a:lnTo>
                <a:lnTo>
                  <a:pt x="180" y="432"/>
                </a:lnTo>
                <a:lnTo>
                  <a:pt x="179" y="431"/>
                </a:lnTo>
                <a:lnTo>
                  <a:pt x="177" y="422"/>
                </a:lnTo>
                <a:lnTo>
                  <a:pt x="174" y="418"/>
                </a:lnTo>
                <a:lnTo>
                  <a:pt x="174" y="417"/>
                </a:lnTo>
                <a:lnTo>
                  <a:pt x="181" y="419"/>
                </a:lnTo>
                <a:lnTo>
                  <a:pt x="182" y="419"/>
                </a:lnTo>
                <a:lnTo>
                  <a:pt x="187" y="419"/>
                </a:lnTo>
                <a:lnTo>
                  <a:pt x="195" y="418"/>
                </a:lnTo>
                <a:lnTo>
                  <a:pt x="198" y="417"/>
                </a:lnTo>
                <a:lnTo>
                  <a:pt x="199" y="420"/>
                </a:lnTo>
                <a:lnTo>
                  <a:pt x="199" y="422"/>
                </a:lnTo>
                <a:close/>
                <a:moveTo>
                  <a:pt x="670" y="303"/>
                </a:moveTo>
                <a:lnTo>
                  <a:pt x="668" y="301"/>
                </a:lnTo>
                <a:lnTo>
                  <a:pt x="667" y="300"/>
                </a:lnTo>
                <a:lnTo>
                  <a:pt x="668" y="300"/>
                </a:lnTo>
                <a:lnTo>
                  <a:pt x="669" y="299"/>
                </a:lnTo>
                <a:lnTo>
                  <a:pt x="669" y="298"/>
                </a:lnTo>
                <a:lnTo>
                  <a:pt x="670" y="299"/>
                </a:lnTo>
                <a:lnTo>
                  <a:pt x="672" y="301"/>
                </a:lnTo>
                <a:lnTo>
                  <a:pt x="670" y="303"/>
                </a:lnTo>
                <a:close/>
                <a:moveTo>
                  <a:pt x="652" y="276"/>
                </a:moveTo>
                <a:lnTo>
                  <a:pt x="652" y="281"/>
                </a:lnTo>
                <a:lnTo>
                  <a:pt x="652" y="284"/>
                </a:lnTo>
                <a:lnTo>
                  <a:pt x="648" y="289"/>
                </a:lnTo>
                <a:lnTo>
                  <a:pt x="642" y="292"/>
                </a:lnTo>
                <a:lnTo>
                  <a:pt x="638" y="294"/>
                </a:lnTo>
                <a:lnTo>
                  <a:pt x="651" y="308"/>
                </a:lnTo>
                <a:lnTo>
                  <a:pt x="651" y="309"/>
                </a:lnTo>
                <a:lnTo>
                  <a:pt x="652" y="309"/>
                </a:lnTo>
                <a:lnTo>
                  <a:pt x="655" y="314"/>
                </a:lnTo>
                <a:lnTo>
                  <a:pt x="656" y="315"/>
                </a:lnTo>
                <a:lnTo>
                  <a:pt x="658" y="316"/>
                </a:lnTo>
                <a:lnTo>
                  <a:pt x="651" y="325"/>
                </a:lnTo>
                <a:lnTo>
                  <a:pt x="650" y="325"/>
                </a:lnTo>
                <a:lnTo>
                  <a:pt x="648" y="326"/>
                </a:lnTo>
                <a:lnTo>
                  <a:pt x="645" y="322"/>
                </a:lnTo>
                <a:lnTo>
                  <a:pt x="643" y="321"/>
                </a:lnTo>
                <a:lnTo>
                  <a:pt x="642" y="318"/>
                </a:lnTo>
                <a:lnTo>
                  <a:pt x="636" y="313"/>
                </a:lnTo>
                <a:lnTo>
                  <a:pt x="635" y="311"/>
                </a:lnTo>
                <a:lnTo>
                  <a:pt x="634" y="310"/>
                </a:lnTo>
                <a:lnTo>
                  <a:pt x="633" y="308"/>
                </a:lnTo>
                <a:lnTo>
                  <a:pt x="628" y="313"/>
                </a:lnTo>
                <a:lnTo>
                  <a:pt x="630" y="315"/>
                </a:lnTo>
                <a:lnTo>
                  <a:pt x="631" y="314"/>
                </a:lnTo>
                <a:lnTo>
                  <a:pt x="633" y="316"/>
                </a:lnTo>
                <a:lnTo>
                  <a:pt x="628" y="322"/>
                </a:lnTo>
                <a:lnTo>
                  <a:pt x="629" y="324"/>
                </a:lnTo>
                <a:lnTo>
                  <a:pt x="631" y="327"/>
                </a:lnTo>
                <a:lnTo>
                  <a:pt x="634" y="330"/>
                </a:lnTo>
                <a:lnTo>
                  <a:pt x="635" y="332"/>
                </a:lnTo>
                <a:lnTo>
                  <a:pt x="636" y="333"/>
                </a:lnTo>
                <a:lnTo>
                  <a:pt x="637" y="334"/>
                </a:lnTo>
                <a:lnTo>
                  <a:pt x="636" y="334"/>
                </a:lnTo>
                <a:lnTo>
                  <a:pt x="636" y="335"/>
                </a:lnTo>
                <a:lnTo>
                  <a:pt x="637" y="336"/>
                </a:lnTo>
                <a:lnTo>
                  <a:pt x="636" y="336"/>
                </a:lnTo>
                <a:lnTo>
                  <a:pt x="635" y="336"/>
                </a:lnTo>
                <a:lnTo>
                  <a:pt x="634" y="336"/>
                </a:lnTo>
                <a:lnTo>
                  <a:pt x="634" y="338"/>
                </a:lnTo>
                <a:lnTo>
                  <a:pt x="633" y="335"/>
                </a:lnTo>
                <a:lnTo>
                  <a:pt x="630" y="336"/>
                </a:lnTo>
                <a:lnTo>
                  <a:pt x="628" y="334"/>
                </a:lnTo>
                <a:lnTo>
                  <a:pt x="619" y="341"/>
                </a:lnTo>
                <a:lnTo>
                  <a:pt x="618" y="341"/>
                </a:lnTo>
                <a:lnTo>
                  <a:pt x="613" y="344"/>
                </a:lnTo>
                <a:lnTo>
                  <a:pt x="607" y="339"/>
                </a:lnTo>
                <a:lnTo>
                  <a:pt x="605" y="338"/>
                </a:lnTo>
                <a:lnTo>
                  <a:pt x="605" y="336"/>
                </a:lnTo>
                <a:lnTo>
                  <a:pt x="605" y="335"/>
                </a:lnTo>
                <a:lnTo>
                  <a:pt x="605" y="338"/>
                </a:lnTo>
                <a:lnTo>
                  <a:pt x="602" y="341"/>
                </a:lnTo>
                <a:lnTo>
                  <a:pt x="601" y="345"/>
                </a:lnTo>
                <a:lnTo>
                  <a:pt x="593" y="349"/>
                </a:lnTo>
                <a:lnTo>
                  <a:pt x="588" y="350"/>
                </a:lnTo>
                <a:lnTo>
                  <a:pt x="584" y="351"/>
                </a:lnTo>
                <a:lnTo>
                  <a:pt x="582" y="350"/>
                </a:lnTo>
                <a:lnTo>
                  <a:pt x="577" y="344"/>
                </a:lnTo>
                <a:lnTo>
                  <a:pt x="577" y="348"/>
                </a:lnTo>
                <a:lnTo>
                  <a:pt x="568" y="350"/>
                </a:lnTo>
                <a:lnTo>
                  <a:pt x="567" y="349"/>
                </a:lnTo>
                <a:lnTo>
                  <a:pt x="573" y="348"/>
                </a:lnTo>
                <a:lnTo>
                  <a:pt x="573" y="347"/>
                </a:lnTo>
                <a:lnTo>
                  <a:pt x="570" y="348"/>
                </a:lnTo>
                <a:lnTo>
                  <a:pt x="569" y="348"/>
                </a:lnTo>
                <a:lnTo>
                  <a:pt x="567" y="348"/>
                </a:lnTo>
                <a:lnTo>
                  <a:pt x="566" y="347"/>
                </a:lnTo>
                <a:lnTo>
                  <a:pt x="569" y="345"/>
                </a:lnTo>
                <a:lnTo>
                  <a:pt x="570" y="344"/>
                </a:lnTo>
                <a:lnTo>
                  <a:pt x="577" y="341"/>
                </a:lnTo>
                <a:lnTo>
                  <a:pt x="577" y="336"/>
                </a:lnTo>
                <a:lnTo>
                  <a:pt x="577" y="331"/>
                </a:lnTo>
                <a:lnTo>
                  <a:pt x="577" y="330"/>
                </a:lnTo>
                <a:lnTo>
                  <a:pt x="578" y="330"/>
                </a:lnTo>
                <a:lnTo>
                  <a:pt x="581" y="328"/>
                </a:lnTo>
                <a:lnTo>
                  <a:pt x="582" y="327"/>
                </a:lnTo>
                <a:lnTo>
                  <a:pt x="583" y="327"/>
                </a:lnTo>
                <a:lnTo>
                  <a:pt x="583" y="326"/>
                </a:lnTo>
                <a:lnTo>
                  <a:pt x="584" y="326"/>
                </a:lnTo>
                <a:lnTo>
                  <a:pt x="584" y="325"/>
                </a:lnTo>
                <a:lnTo>
                  <a:pt x="585" y="326"/>
                </a:lnTo>
                <a:lnTo>
                  <a:pt x="591" y="333"/>
                </a:lnTo>
                <a:lnTo>
                  <a:pt x="591" y="334"/>
                </a:lnTo>
                <a:lnTo>
                  <a:pt x="593" y="335"/>
                </a:lnTo>
                <a:lnTo>
                  <a:pt x="603" y="328"/>
                </a:lnTo>
                <a:lnTo>
                  <a:pt x="602" y="326"/>
                </a:lnTo>
                <a:lnTo>
                  <a:pt x="602" y="325"/>
                </a:lnTo>
                <a:lnTo>
                  <a:pt x="592" y="325"/>
                </a:lnTo>
                <a:lnTo>
                  <a:pt x="592" y="322"/>
                </a:lnTo>
                <a:lnTo>
                  <a:pt x="585" y="322"/>
                </a:lnTo>
                <a:lnTo>
                  <a:pt x="585" y="319"/>
                </a:lnTo>
                <a:lnTo>
                  <a:pt x="585" y="317"/>
                </a:lnTo>
                <a:lnTo>
                  <a:pt x="585" y="316"/>
                </a:lnTo>
                <a:lnTo>
                  <a:pt x="585" y="315"/>
                </a:lnTo>
                <a:lnTo>
                  <a:pt x="585" y="314"/>
                </a:lnTo>
                <a:lnTo>
                  <a:pt x="585" y="313"/>
                </a:lnTo>
                <a:lnTo>
                  <a:pt x="584" y="308"/>
                </a:lnTo>
                <a:lnTo>
                  <a:pt x="584" y="307"/>
                </a:lnTo>
                <a:lnTo>
                  <a:pt x="584" y="306"/>
                </a:lnTo>
                <a:lnTo>
                  <a:pt x="584" y="305"/>
                </a:lnTo>
                <a:lnTo>
                  <a:pt x="584" y="303"/>
                </a:lnTo>
                <a:lnTo>
                  <a:pt x="585" y="303"/>
                </a:lnTo>
                <a:lnTo>
                  <a:pt x="586" y="306"/>
                </a:lnTo>
                <a:lnTo>
                  <a:pt x="588" y="303"/>
                </a:lnTo>
                <a:lnTo>
                  <a:pt x="586" y="302"/>
                </a:lnTo>
                <a:lnTo>
                  <a:pt x="588" y="299"/>
                </a:lnTo>
                <a:lnTo>
                  <a:pt x="590" y="298"/>
                </a:lnTo>
                <a:lnTo>
                  <a:pt x="592" y="299"/>
                </a:lnTo>
                <a:lnTo>
                  <a:pt x="593" y="300"/>
                </a:lnTo>
                <a:lnTo>
                  <a:pt x="599" y="302"/>
                </a:lnTo>
                <a:lnTo>
                  <a:pt x="599" y="299"/>
                </a:lnTo>
                <a:lnTo>
                  <a:pt x="594" y="298"/>
                </a:lnTo>
                <a:lnTo>
                  <a:pt x="591" y="297"/>
                </a:lnTo>
                <a:lnTo>
                  <a:pt x="591" y="296"/>
                </a:lnTo>
                <a:lnTo>
                  <a:pt x="602" y="284"/>
                </a:lnTo>
                <a:lnTo>
                  <a:pt x="598" y="282"/>
                </a:lnTo>
                <a:lnTo>
                  <a:pt x="599" y="282"/>
                </a:lnTo>
                <a:lnTo>
                  <a:pt x="599" y="281"/>
                </a:lnTo>
                <a:lnTo>
                  <a:pt x="601" y="281"/>
                </a:lnTo>
                <a:lnTo>
                  <a:pt x="605" y="278"/>
                </a:lnTo>
                <a:lnTo>
                  <a:pt x="605" y="277"/>
                </a:lnTo>
                <a:lnTo>
                  <a:pt x="607" y="274"/>
                </a:lnTo>
                <a:lnTo>
                  <a:pt x="607" y="272"/>
                </a:lnTo>
                <a:lnTo>
                  <a:pt x="615" y="272"/>
                </a:lnTo>
                <a:lnTo>
                  <a:pt x="616" y="272"/>
                </a:lnTo>
                <a:lnTo>
                  <a:pt x="617" y="273"/>
                </a:lnTo>
                <a:lnTo>
                  <a:pt x="620" y="275"/>
                </a:lnTo>
                <a:lnTo>
                  <a:pt x="628" y="272"/>
                </a:lnTo>
                <a:lnTo>
                  <a:pt x="630" y="269"/>
                </a:lnTo>
                <a:lnTo>
                  <a:pt x="634" y="267"/>
                </a:lnTo>
                <a:lnTo>
                  <a:pt x="638" y="265"/>
                </a:lnTo>
                <a:lnTo>
                  <a:pt x="639" y="265"/>
                </a:lnTo>
                <a:lnTo>
                  <a:pt x="641" y="266"/>
                </a:lnTo>
                <a:lnTo>
                  <a:pt x="643" y="267"/>
                </a:lnTo>
                <a:lnTo>
                  <a:pt x="643" y="268"/>
                </a:lnTo>
                <a:lnTo>
                  <a:pt x="646" y="269"/>
                </a:lnTo>
                <a:lnTo>
                  <a:pt x="647" y="271"/>
                </a:lnTo>
                <a:lnTo>
                  <a:pt x="652" y="276"/>
                </a:lnTo>
                <a:close/>
                <a:moveTo>
                  <a:pt x="759" y="184"/>
                </a:moveTo>
                <a:lnTo>
                  <a:pt x="760" y="185"/>
                </a:lnTo>
                <a:lnTo>
                  <a:pt x="763" y="185"/>
                </a:lnTo>
                <a:lnTo>
                  <a:pt x="773" y="186"/>
                </a:lnTo>
                <a:lnTo>
                  <a:pt x="773" y="188"/>
                </a:lnTo>
                <a:lnTo>
                  <a:pt x="774" y="189"/>
                </a:lnTo>
                <a:lnTo>
                  <a:pt x="775" y="190"/>
                </a:lnTo>
                <a:lnTo>
                  <a:pt x="774" y="190"/>
                </a:lnTo>
                <a:lnTo>
                  <a:pt x="768" y="192"/>
                </a:lnTo>
                <a:lnTo>
                  <a:pt x="767" y="192"/>
                </a:lnTo>
                <a:lnTo>
                  <a:pt x="766" y="192"/>
                </a:lnTo>
                <a:lnTo>
                  <a:pt x="764" y="192"/>
                </a:lnTo>
                <a:lnTo>
                  <a:pt x="763" y="193"/>
                </a:lnTo>
                <a:lnTo>
                  <a:pt x="755" y="194"/>
                </a:lnTo>
                <a:lnTo>
                  <a:pt x="753" y="196"/>
                </a:lnTo>
                <a:lnTo>
                  <a:pt x="751" y="196"/>
                </a:lnTo>
                <a:lnTo>
                  <a:pt x="750" y="196"/>
                </a:lnTo>
                <a:lnTo>
                  <a:pt x="744" y="197"/>
                </a:lnTo>
                <a:lnTo>
                  <a:pt x="737" y="199"/>
                </a:lnTo>
                <a:lnTo>
                  <a:pt x="737" y="200"/>
                </a:lnTo>
                <a:lnTo>
                  <a:pt x="736" y="204"/>
                </a:lnTo>
                <a:lnTo>
                  <a:pt x="734" y="207"/>
                </a:lnTo>
                <a:lnTo>
                  <a:pt x="734" y="209"/>
                </a:lnTo>
                <a:lnTo>
                  <a:pt x="734" y="210"/>
                </a:lnTo>
                <a:lnTo>
                  <a:pt x="733" y="213"/>
                </a:lnTo>
                <a:lnTo>
                  <a:pt x="732" y="217"/>
                </a:lnTo>
                <a:lnTo>
                  <a:pt x="731" y="222"/>
                </a:lnTo>
                <a:lnTo>
                  <a:pt x="731" y="224"/>
                </a:lnTo>
                <a:lnTo>
                  <a:pt x="731" y="226"/>
                </a:lnTo>
                <a:lnTo>
                  <a:pt x="730" y="226"/>
                </a:lnTo>
                <a:lnTo>
                  <a:pt x="730" y="231"/>
                </a:lnTo>
                <a:lnTo>
                  <a:pt x="728" y="238"/>
                </a:lnTo>
                <a:lnTo>
                  <a:pt x="728" y="240"/>
                </a:lnTo>
                <a:lnTo>
                  <a:pt x="727" y="247"/>
                </a:lnTo>
                <a:lnTo>
                  <a:pt x="727" y="248"/>
                </a:lnTo>
                <a:lnTo>
                  <a:pt x="728" y="248"/>
                </a:lnTo>
                <a:lnTo>
                  <a:pt x="732" y="251"/>
                </a:lnTo>
                <a:lnTo>
                  <a:pt x="733" y="252"/>
                </a:lnTo>
                <a:lnTo>
                  <a:pt x="732" y="254"/>
                </a:lnTo>
                <a:lnTo>
                  <a:pt x="730" y="256"/>
                </a:lnTo>
                <a:lnTo>
                  <a:pt x="728" y="257"/>
                </a:lnTo>
                <a:lnTo>
                  <a:pt x="727" y="258"/>
                </a:lnTo>
                <a:lnTo>
                  <a:pt x="722" y="260"/>
                </a:lnTo>
                <a:lnTo>
                  <a:pt x="717" y="265"/>
                </a:lnTo>
                <a:lnTo>
                  <a:pt x="716" y="265"/>
                </a:lnTo>
                <a:lnTo>
                  <a:pt x="715" y="266"/>
                </a:lnTo>
                <a:lnTo>
                  <a:pt x="714" y="266"/>
                </a:lnTo>
                <a:lnTo>
                  <a:pt x="714" y="267"/>
                </a:lnTo>
                <a:lnTo>
                  <a:pt x="705" y="277"/>
                </a:lnTo>
                <a:lnTo>
                  <a:pt x="704" y="277"/>
                </a:lnTo>
                <a:lnTo>
                  <a:pt x="703" y="275"/>
                </a:lnTo>
                <a:lnTo>
                  <a:pt x="702" y="275"/>
                </a:lnTo>
                <a:lnTo>
                  <a:pt x="699" y="274"/>
                </a:lnTo>
                <a:lnTo>
                  <a:pt x="690" y="269"/>
                </a:lnTo>
                <a:lnTo>
                  <a:pt x="689" y="268"/>
                </a:lnTo>
                <a:lnTo>
                  <a:pt x="693" y="261"/>
                </a:lnTo>
                <a:lnTo>
                  <a:pt x="691" y="261"/>
                </a:lnTo>
                <a:lnTo>
                  <a:pt x="689" y="260"/>
                </a:lnTo>
                <a:lnTo>
                  <a:pt x="687" y="259"/>
                </a:lnTo>
                <a:lnTo>
                  <a:pt x="690" y="257"/>
                </a:lnTo>
                <a:lnTo>
                  <a:pt x="691" y="256"/>
                </a:lnTo>
                <a:lnTo>
                  <a:pt x="693" y="255"/>
                </a:lnTo>
                <a:lnTo>
                  <a:pt x="689" y="255"/>
                </a:lnTo>
                <a:lnTo>
                  <a:pt x="681" y="252"/>
                </a:lnTo>
                <a:lnTo>
                  <a:pt x="679" y="252"/>
                </a:lnTo>
                <a:lnTo>
                  <a:pt x="677" y="251"/>
                </a:lnTo>
                <a:lnTo>
                  <a:pt x="677" y="252"/>
                </a:lnTo>
                <a:lnTo>
                  <a:pt x="674" y="255"/>
                </a:lnTo>
                <a:lnTo>
                  <a:pt x="668" y="264"/>
                </a:lnTo>
                <a:lnTo>
                  <a:pt x="669" y="257"/>
                </a:lnTo>
                <a:lnTo>
                  <a:pt x="670" y="255"/>
                </a:lnTo>
                <a:lnTo>
                  <a:pt x="670" y="254"/>
                </a:lnTo>
                <a:lnTo>
                  <a:pt x="671" y="252"/>
                </a:lnTo>
                <a:lnTo>
                  <a:pt x="671" y="250"/>
                </a:lnTo>
                <a:lnTo>
                  <a:pt x="672" y="249"/>
                </a:lnTo>
                <a:lnTo>
                  <a:pt x="673" y="246"/>
                </a:lnTo>
                <a:lnTo>
                  <a:pt x="673" y="244"/>
                </a:lnTo>
                <a:lnTo>
                  <a:pt x="674" y="242"/>
                </a:lnTo>
                <a:lnTo>
                  <a:pt x="674" y="241"/>
                </a:lnTo>
                <a:lnTo>
                  <a:pt x="676" y="240"/>
                </a:lnTo>
                <a:lnTo>
                  <a:pt x="676" y="239"/>
                </a:lnTo>
                <a:lnTo>
                  <a:pt x="676" y="238"/>
                </a:lnTo>
                <a:lnTo>
                  <a:pt x="673" y="236"/>
                </a:lnTo>
                <a:lnTo>
                  <a:pt x="673" y="234"/>
                </a:lnTo>
                <a:lnTo>
                  <a:pt x="667" y="234"/>
                </a:lnTo>
                <a:lnTo>
                  <a:pt x="667" y="233"/>
                </a:lnTo>
                <a:lnTo>
                  <a:pt x="667" y="231"/>
                </a:lnTo>
                <a:lnTo>
                  <a:pt x="667" y="229"/>
                </a:lnTo>
                <a:lnTo>
                  <a:pt x="667" y="225"/>
                </a:lnTo>
                <a:lnTo>
                  <a:pt x="669" y="222"/>
                </a:lnTo>
                <a:lnTo>
                  <a:pt x="665" y="215"/>
                </a:lnTo>
                <a:lnTo>
                  <a:pt x="667" y="215"/>
                </a:lnTo>
                <a:lnTo>
                  <a:pt x="669" y="215"/>
                </a:lnTo>
                <a:lnTo>
                  <a:pt x="670" y="214"/>
                </a:lnTo>
                <a:lnTo>
                  <a:pt x="671" y="214"/>
                </a:lnTo>
                <a:lnTo>
                  <a:pt x="677" y="213"/>
                </a:lnTo>
                <a:lnTo>
                  <a:pt x="678" y="213"/>
                </a:lnTo>
                <a:lnTo>
                  <a:pt x="682" y="211"/>
                </a:lnTo>
                <a:lnTo>
                  <a:pt x="686" y="211"/>
                </a:lnTo>
                <a:lnTo>
                  <a:pt x="688" y="210"/>
                </a:lnTo>
                <a:lnTo>
                  <a:pt x="690" y="210"/>
                </a:lnTo>
                <a:lnTo>
                  <a:pt x="694" y="209"/>
                </a:lnTo>
                <a:lnTo>
                  <a:pt x="693" y="206"/>
                </a:lnTo>
                <a:lnTo>
                  <a:pt x="693" y="202"/>
                </a:lnTo>
                <a:lnTo>
                  <a:pt x="693" y="201"/>
                </a:lnTo>
                <a:lnTo>
                  <a:pt x="694" y="200"/>
                </a:lnTo>
                <a:lnTo>
                  <a:pt x="695" y="200"/>
                </a:lnTo>
                <a:lnTo>
                  <a:pt x="695" y="199"/>
                </a:lnTo>
                <a:lnTo>
                  <a:pt x="696" y="199"/>
                </a:lnTo>
                <a:lnTo>
                  <a:pt x="696" y="198"/>
                </a:lnTo>
                <a:lnTo>
                  <a:pt x="697" y="198"/>
                </a:lnTo>
                <a:lnTo>
                  <a:pt x="697" y="197"/>
                </a:lnTo>
                <a:lnTo>
                  <a:pt x="698" y="197"/>
                </a:lnTo>
                <a:lnTo>
                  <a:pt x="698" y="196"/>
                </a:lnTo>
                <a:lnTo>
                  <a:pt x="699" y="194"/>
                </a:lnTo>
                <a:lnTo>
                  <a:pt x="701" y="193"/>
                </a:lnTo>
                <a:lnTo>
                  <a:pt x="702" y="192"/>
                </a:lnTo>
                <a:lnTo>
                  <a:pt x="703" y="191"/>
                </a:lnTo>
                <a:lnTo>
                  <a:pt x="704" y="191"/>
                </a:lnTo>
                <a:lnTo>
                  <a:pt x="704" y="190"/>
                </a:lnTo>
                <a:lnTo>
                  <a:pt x="705" y="190"/>
                </a:lnTo>
                <a:lnTo>
                  <a:pt x="705" y="189"/>
                </a:lnTo>
                <a:lnTo>
                  <a:pt x="706" y="189"/>
                </a:lnTo>
                <a:lnTo>
                  <a:pt x="706" y="188"/>
                </a:lnTo>
                <a:lnTo>
                  <a:pt x="707" y="188"/>
                </a:lnTo>
                <a:lnTo>
                  <a:pt x="708" y="188"/>
                </a:lnTo>
                <a:lnTo>
                  <a:pt x="708" y="186"/>
                </a:lnTo>
                <a:lnTo>
                  <a:pt x="710" y="186"/>
                </a:lnTo>
                <a:lnTo>
                  <a:pt x="711" y="186"/>
                </a:lnTo>
                <a:lnTo>
                  <a:pt x="712" y="186"/>
                </a:lnTo>
                <a:lnTo>
                  <a:pt x="713" y="186"/>
                </a:lnTo>
                <a:lnTo>
                  <a:pt x="714" y="186"/>
                </a:lnTo>
                <a:lnTo>
                  <a:pt x="715" y="185"/>
                </a:lnTo>
                <a:lnTo>
                  <a:pt x="716" y="185"/>
                </a:lnTo>
                <a:lnTo>
                  <a:pt x="717" y="185"/>
                </a:lnTo>
                <a:lnTo>
                  <a:pt x="719" y="185"/>
                </a:lnTo>
                <a:lnTo>
                  <a:pt x="720" y="185"/>
                </a:lnTo>
                <a:lnTo>
                  <a:pt x="721" y="184"/>
                </a:lnTo>
                <a:lnTo>
                  <a:pt x="755" y="179"/>
                </a:lnTo>
                <a:lnTo>
                  <a:pt x="756" y="180"/>
                </a:lnTo>
                <a:lnTo>
                  <a:pt x="758" y="182"/>
                </a:lnTo>
                <a:lnTo>
                  <a:pt x="758" y="183"/>
                </a:lnTo>
                <a:lnTo>
                  <a:pt x="759" y="184"/>
                </a:lnTo>
                <a:close/>
                <a:moveTo>
                  <a:pt x="625" y="132"/>
                </a:moveTo>
                <a:lnTo>
                  <a:pt x="627" y="139"/>
                </a:lnTo>
                <a:lnTo>
                  <a:pt x="624" y="143"/>
                </a:lnTo>
                <a:lnTo>
                  <a:pt x="620" y="148"/>
                </a:lnTo>
                <a:lnTo>
                  <a:pt x="613" y="149"/>
                </a:lnTo>
                <a:lnTo>
                  <a:pt x="612" y="150"/>
                </a:lnTo>
                <a:lnTo>
                  <a:pt x="610" y="150"/>
                </a:lnTo>
                <a:lnTo>
                  <a:pt x="604" y="151"/>
                </a:lnTo>
                <a:lnTo>
                  <a:pt x="602" y="151"/>
                </a:lnTo>
                <a:lnTo>
                  <a:pt x="600" y="152"/>
                </a:lnTo>
                <a:lnTo>
                  <a:pt x="600" y="151"/>
                </a:lnTo>
                <a:lnTo>
                  <a:pt x="600" y="146"/>
                </a:lnTo>
                <a:lnTo>
                  <a:pt x="599" y="141"/>
                </a:lnTo>
                <a:lnTo>
                  <a:pt x="599" y="140"/>
                </a:lnTo>
                <a:lnTo>
                  <a:pt x="598" y="137"/>
                </a:lnTo>
                <a:lnTo>
                  <a:pt x="598" y="134"/>
                </a:lnTo>
                <a:lnTo>
                  <a:pt x="598" y="133"/>
                </a:lnTo>
                <a:lnTo>
                  <a:pt x="598" y="132"/>
                </a:lnTo>
                <a:lnTo>
                  <a:pt x="596" y="130"/>
                </a:lnTo>
                <a:lnTo>
                  <a:pt x="596" y="127"/>
                </a:lnTo>
                <a:lnTo>
                  <a:pt x="599" y="129"/>
                </a:lnTo>
                <a:lnTo>
                  <a:pt x="601" y="130"/>
                </a:lnTo>
                <a:lnTo>
                  <a:pt x="604" y="133"/>
                </a:lnTo>
                <a:lnTo>
                  <a:pt x="608" y="132"/>
                </a:lnTo>
                <a:lnTo>
                  <a:pt x="610" y="131"/>
                </a:lnTo>
                <a:lnTo>
                  <a:pt x="612" y="130"/>
                </a:lnTo>
                <a:lnTo>
                  <a:pt x="615" y="130"/>
                </a:lnTo>
                <a:lnTo>
                  <a:pt x="616" y="129"/>
                </a:lnTo>
                <a:lnTo>
                  <a:pt x="617" y="129"/>
                </a:lnTo>
                <a:lnTo>
                  <a:pt x="620" y="130"/>
                </a:lnTo>
                <a:lnTo>
                  <a:pt x="621" y="130"/>
                </a:lnTo>
                <a:lnTo>
                  <a:pt x="622" y="130"/>
                </a:lnTo>
                <a:lnTo>
                  <a:pt x="624" y="130"/>
                </a:lnTo>
                <a:lnTo>
                  <a:pt x="625" y="131"/>
                </a:lnTo>
                <a:lnTo>
                  <a:pt x="625" y="132"/>
                </a:lnTo>
                <a:close/>
                <a:moveTo>
                  <a:pt x="754" y="148"/>
                </a:moveTo>
                <a:lnTo>
                  <a:pt x="755" y="148"/>
                </a:lnTo>
                <a:lnTo>
                  <a:pt x="755" y="147"/>
                </a:lnTo>
                <a:lnTo>
                  <a:pt x="756" y="146"/>
                </a:lnTo>
                <a:lnTo>
                  <a:pt x="757" y="146"/>
                </a:lnTo>
                <a:lnTo>
                  <a:pt x="758" y="146"/>
                </a:lnTo>
                <a:lnTo>
                  <a:pt x="759" y="146"/>
                </a:lnTo>
                <a:lnTo>
                  <a:pt x="760" y="146"/>
                </a:lnTo>
                <a:lnTo>
                  <a:pt x="762" y="146"/>
                </a:lnTo>
                <a:lnTo>
                  <a:pt x="764" y="150"/>
                </a:lnTo>
                <a:lnTo>
                  <a:pt x="765" y="152"/>
                </a:lnTo>
                <a:lnTo>
                  <a:pt x="764" y="154"/>
                </a:lnTo>
                <a:lnTo>
                  <a:pt x="765" y="156"/>
                </a:lnTo>
                <a:lnTo>
                  <a:pt x="766" y="156"/>
                </a:lnTo>
                <a:lnTo>
                  <a:pt x="766" y="157"/>
                </a:lnTo>
                <a:lnTo>
                  <a:pt x="768" y="163"/>
                </a:lnTo>
                <a:lnTo>
                  <a:pt x="770" y="164"/>
                </a:lnTo>
                <a:lnTo>
                  <a:pt x="771" y="166"/>
                </a:lnTo>
                <a:lnTo>
                  <a:pt x="772" y="171"/>
                </a:lnTo>
                <a:lnTo>
                  <a:pt x="760" y="181"/>
                </a:lnTo>
                <a:lnTo>
                  <a:pt x="758" y="182"/>
                </a:lnTo>
                <a:lnTo>
                  <a:pt x="753" y="173"/>
                </a:lnTo>
                <a:lnTo>
                  <a:pt x="751" y="173"/>
                </a:lnTo>
                <a:lnTo>
                  <a:pt x="751" y="172"/>
                </a:lnTo>
                <a:lnTo>
                  <a:pt x="750" y="173"/>
                </a:lnTo>
                <a:lnTo>
                  <a:pt x="749" y="173"/>
                </a:lnTo>
                <a:lnTo>
                  <a:pt x="746" y="169"/>
                </a:lnTo>
                <a:lnTo>
                  <a:pt x="746" y="168"/>
                </a:lnTo>
                <a:lnTo>
                  <a:pt x="748" y="166"/>
                </a:lnTo>
                <a:lnTo>
                  <a:pt x="747" y="165"/>
                </a:lnTo>
                <a:lnTo>
                  <a:pt x="746" y="164"/>
                </a:lnTo>
                <a:lnTo>
                  <a:pt x="745" y="163"/>
                </a:lnTo>
                <a:lnTo>
                  <a:pt x="745" y="162"/>
                </a:lnTo>
                <a:lnTo>
                  <a:pt x="744" y="162"/>
                </a:lnTo>
                <a:lnTo>
                  <a:pt x="744" y="160"/>
                </a:lnTo>
                <a:lnTo>
                  <a:pt x="742" y="159"/>
                </a:lnTo>
                <a:lnTo>
                  <a:pt x="741" y="158"/>
                </a:lnTo>
                <a:lnTo>
                  <a:pt x="741" y="157"/>
                </a:lnTo>
                <a:lnTo>
                  <a:pt x="740" y="156"/>
                </a:lnTo>
                <a:lnTo>
                  <a:pt x="739" y="155"/>
                </a:lnTo>
                <a:lnTo>
                  <a:pt x="739" y="154"/>
                </a:lnTo>
                <a:lnTo>
                  <a:pt x="740" y="149"/>
                </a:lnTo>
                <a:lnTo>
                  <a:pt x="741" y="148"/>
                </a:lnTo>
                <a:lnTo>
                  <a:pt x="744" y="144"/>
                </a:lnTo>
                <a:lnTo>
                  <a:pt x="746" y="142"/>
                </a:lnTo>
                <a:lnTo>
                  <a:pt x="748" y="143"/>
                </a:lnTo>
                <a:lnTo>
                  <a:pt x="749" y="143"/>
                </a:lnTo>
                <a:lnTo>
                  <a:pt x="750" y="143"/>
                </a:lnTo>
                <a:lnTo>
                  <a:pt x="751" y="143"/>
                </a:lnTo>
                <a:lnTo>
                  <a:pt x="753" y="144"/>
                </a:lnTo>
                <a:lnTo>
                  <a:pt x="755" y="146"/>
                </a:lnTo>
                <a:lnTo>
                  <a:pt x="754" y="147"/>
                </a:lnTo>
                <a:lnTo>
                  <a:pt x="753" y="148"/>
                </a:lnTo>
                <a:lnTo>
                  <a:pt x="754" y="148"/>
                </a:lnTo>
                <a:close/>
                <a:moveTo>
                  <a:pt x="734" y="105"/>
                </a:moveTo>
                <a:lnTo>
                  <a:pt x="736" y="106"/>
                </a:lnTo>
                <a:lnTo>
                  <a:pt x="740" y="106"/>
                </a:lnTo>
                <a:lnTo>
                  <a:pt x="741" y="107"/>
                </a:lnTo>
                <a:lnTo>
                  <a:pt x="741" y="108"/>
                </a:lnTo>
                <a:lnTo>
                  <a:pt x="742" y="109"/>
                </a:lnTo>
                <a:lnTo>
                  <a:pt x="744" y="110"/>
                </a:lnTo>
                <a:lnTo>
                  <a:pt x="745" y="112"/>
                </a:lnTo>
                <a:lnTo>
                  <a:pt x="746" y="113"/>
                </a:lnTo>
                <a:lnTo>
                  <a:pt x="747" y="114"/>
                </a:lnTo>
                <a:lnTo>
                  <a:pt x="748" y="114"/>
                </a:lnTo>
                <a:lnTo>
                  <a:pt x="748" y="115"/>
                </a:lnTo>
                <a:lnTo>
                  <a:pt x="749" y="115"/>
                </a:lnTo>
                <a:lnTo>
                  <a:pt x="750" y="115"/>
                </a:lnTo>
                <a:lnTo>
                  <a:pt x="750" y="116"/>
                </a:lnTo>
                <a:lnTo>
                  <a:pt x="751" y="116"/>
                </a:lnTo>
                <a:lnTo>
                  <a:pt x="749" y="118"/>
                </a:lnTo>
                <a:lnTo>
                  <a:pt x="747" y="121"/>
                </a:lnTo>
                <a:lnTo>
                  <a:pt x="749" y="122"/>
                </a:lnTo>
                <a:lnTo>
                  <a:pt x="746" y="127"/>
                </a:lnTo>
                <a:lnTo>
                  <a:pt x="744" y="131"/>
                </a:lnTo>
                <a:lnTo>
                  <a:pt x="746" y="132"/>
                </a:lnTo>
                <a:lnTo>
                  <a:pt x="741" y="139"/>
                </a:lnTo>
                <a:lnTo>
                  <a:pt x="740" y="141"/>
                </a:lnTo>
                <a:lnTo>
                  <a:pt x="739" y="141"/>
                </a:lnTo>
                <a:lnTo>
                  <a:pt x="738" y="141"/>
                </a:lnTo>
                <a:lnTo>
                  <a:pt x="734" y="140"/>
                </a:lnTo>
                <a:lnTo>
                  <a:pt x="733" y="140"/>
                </a:lnTo>
                <a:lnTo>
                  <a:pt x="732" y="139"/>
                </a:lnTo>
                <a:lnTo>
                  <a:pt x="731" y="138"/>
                </a:lnTo>
                <a:lnTo>
                  <a:pt x="721" y="127"/>
                </a:lnTo>
                <a:lnTo>
                  <a:pt x="720" y="126"/>
                </a:lnTo>
                <a:lnTo>
                  <a:pt x="722" y="122"/>
                </a:lnTo>
                <a:lnTo>
                  <a:pt x="723" y="122"/>
                </a:lnTo>
                <a:lnTo>
                  <a:pt x="724" y="122"/>
                </a:lnTo>
                <a:lnTo>
                  <a:pt x="725" y="117"/>
                </a:lnTo>
                <a:lnTo>
                  <a:pt x="725" y="115"/>
                </a:lnTo>
                <a:lnTo>
                  <a:pt x="727" y="108"/>
                </a:lnTo>
                <a:lnTo>
                  <a:pt x="729" y="108"/>
                </a:lnTo>
                <a:lnTo>
                  <a:pt x="731" y="107"/>
                </a:lnTo>
                <a:lnTo>
                  <a:pt x="733" y="107"/>
                </a:lnTo>
                <a:lnTo>
                  <a:pt x="734" y="105"/>
                </a:lnTo>
                <a:close/>
                <a:moveTo>
                  <a:pt x="741" y="90"/>
                </a:moveTo>
                <a:lnTo>
                  <a:pt x="742" y="95"/>
                </a:lnTo>
                <a:lnTo>
                  <a:pt x="742" y="96"/>
                </a:lnTo>
                <a:lnTo>
                  <a:pt x="741" y="96"/>
                </a:lnTo>
                <a:lnTo>
                  <a:pt x="737" y="96"/>
                </a:lnTo>
                <a:lnTo>
                  <a:pt x="738" y="97"/>
                </a:lnTo>
                <a:lnTo>
                  <a:pt x="736" y="96"/>
                </a:lnTo>
                <a:lnTo>
                  <a:pt x="736" y="95"/>
                </a:lnTo>
                <a:lnTo>
                  <a:pt x="734" y="95"/>
                </a:lnTo>
                <a:lnTo>
                  <a:pt x="734" y="93"/>
                </a:lnTo>
                <a:lnTo>
                  <a:pt x="734" y="92"/>
                </a:lnTo>
                <a:lnTo>
                  <a:pt x="733" y="91"/>
                </a:lnTo>
                <a:lnTo>
                  <a:pt x="733" y="90"/>
                </a:lnTo>
                <a:lnTo>
                  <a:pt x="733" y="89"/>
                </a:lnTo>
                <a:lnTo>
                  <a:pt x="733" y="90"/>
                </a:lnTo>
                <a:lnTo>
                  <a:pt x="734" y="90"/>
                </a:lnTo>
                <a:lnTo>
                  <a:pt x="734" y="91"/>
                </a:lnTo>
                <a:lnTo>
                  <a:pt x="737" y="90"/>
                </a:lnTo>
                <a:lnTo>
                  <a:pt x="737" y="91"/>
                </a:lnTo>
                <a:lnTo>
                  <a:pt x="739" y="89"/>
                </a:lnTo>
                <a:lnTo>
                  <a:pt x="740" y="89"/>
                </a:lnTo>
                <a:lnTo>
                  <a:pt x="740" y="90"/>
                </a:lnTo>
                <a:lnTo>
                  <a:pt x="741" y="90"/>
                </a:lnTo>
                <a:close/>
                <a:moveTo>
                  <a:pt x="555" y="56"/>
                </a:moveTo>
                <a:lnTo>
                  <a:pt x="552" y="64"/>
                </a:lnTo>
                <a:lnTo>
                  <a:pt x="559" y="65"/>
                </a:lnTo>
                <a:lnTo>
                  <a:pt x="562" y="66"/>
                </a:lnTo>
                <a:lnTo>
                  <a:pt x="565" y="66"/>
                </a:lnTo>
                <a:lnTo>
                  <a:pt x="564" y="68"/>
                </a:lnTo>
                <a:lnTo>
                  <a:pt x="562" y="71"/>
                </a:lnTo>
                <a:lnTo>
                  <a:pt x="562" y="72"/>
                </a:lnTo>
                <a:lnTo>
                  <a:pt x="561" y="74"/>
                </a:lnTo>
                <a:lnTo>
                  <a:pt x="562" y="75"/>
                </a:lnTo>
                <a:lnTo>
                  <a:pt x="565" y="77"/>
                </a:lnTo>
                <a:lnTo>
                  <a:pt x="566" y="77"/>
                </a:lnTo>
                <a:lnTo>
                  <a:pt x="575" y="79"/>
                </a:lnTo>
                <a:lnTo>
                  <a:pt x="578" y="87"/>
                </a:lnTo>
                <a:lnTo>
                  <a:pt x="570" y="90"/>
                </a:lnTo>
                <a:lnTo>
                  <a:pt x="570" y="91"/>
                </a:lnTo>
                <a:lnTo>
                  <a:pt x="569" y="91"/>
                </a:lnTo>
                <a:lnTo>
                  <a:pt x="568" y="91"/>
                </a:lnTo>
                <a:lnTo>
                  <a:pt x="567" y="91"/>
                </a:lnTo>
                <a:lnTo>
                  <a:pt x="566" y="90"/>
                </a:lnTo>
                <a:lnTo>
                  <a:pt x="564" y="90"/>
                </a:lnTo>
                <a:lnTo>
                  <a:pt x="564" y="88"/>
                </a:lnTo>
                <a:lnTo>
                  <a:pt x="564" y="87"/>
                </a:lnTo>
                <a:lnTo>
                  <a:pt x="565" y="82"/>
                </a:lnTo>
                <a:lnTo>
                  <a:pt x="564" y="82"/>
                </a:lnTo>
                <a:lnTo>
                  <a:pt x="560" y="81"/>
                </a:lnTo>
                <a:lnTo>
                  <a:pt x="559" y="81"/>
                </a:lnTo>
                <a:lnTo>
                  <a:pt x="557" y="80"/>
                </a:lnTo>
                <a:lnTo>
                  <a:pt x="551" y="79"/>
                </a:lnTo>
                <a:lnTo>
                  <a:pt x="549" y="77"/>
                </a:lnTo>
                <a:lnTo>
                  <a:pt x="547" y="64"/>
                </a:lnTo>
                <a:lnTo>
                  <a:pt x="546" y="56"/>
                </a:lnTo>
                <a:lnTo>
                  <a:pt x="546" y="55"/>
                </a:lnTo>
                <a:lnTo>
                  <a:pt x="547" y="55"/>
                </a:lnTo>
                <a:lnTo>
                  <a:pt x="548" y="55"/>
                </a:lnTo>
                <a:lnTo>
                  <a:pt x="549" y="55"/>
                </a:lnTo>
                <a:lnTo>
                  <a:pt x="551" y="55"/>
                </a:lnTo>
                <a:lnTo>
                  <a:pt x="552" y="55"/>
                </a:lnTo>
                <a:lnTo>
                  <a:pt x="553" y="55"/>
                </a:lnTo>
                <a:lnTo>
                  <a:pt x="555" y="56"/>
                </a:lnTo>
                <a:close/>
                <a:moveTo>
                  <a:pt x="562" y="40"/>
                </a:moveTo>
                <a:lnTo>
                  <a:pt x="562" y="42"/>
                </a:lnTo>
                <a:lnTo>
                  <a:pt x="566" y="41"/>
                </a:lnTo>
                <a:lnTo>
                  <a:pt x="566" y="42"/>
                </a:lnTo>
                <a:lnTo>
                  <a:pt x="566" y="43"/>
                </a:lnTo>
                <a:lnTo>
                  <a:pt x="564" y="43"/>
                </a:lnTo>
                <a:lnTo>
                  <a:pt x="562" y="43"/>
                </a:lnTo>
                <a:lnTo>
                  <a:pt x="560" y="47"/>
                </a:lnTo>
                <a:lnTo>
                  <a:pt x="557" y="46"/>
                </a:lnTo>
                <a:lnTo>
                  <a:pt x="555" y="45"/>
                </a:lnTo>
                <a:lnTo>
                  <a:pt x="550" y="45"/>
                </a:lnTo>
                <a:lnTo>
                  <a:pt x="544" y="46"/>
                </a:lnTo>
                <a:lnTo>
                  <a:pt x="544" y="43"/>
                </a:lnTo>
                <a:lnTo>
                  <a:pt x="549" y="40"/>
                </a:lnTo>
                <a:lnTo>
                  <a:pt x="552" y="39"/>
                </a:lnTo>
                <a:lnTo>
                  <a:pt x="553" y="41"/>
                </a:lnTo>
                <a:lnTo>
                  <a:pt x="561" y="40"/>
                </a:lnTo>
                <a:lnTo>
                  <a:pt x="562" y="40"/>
                </a:lnTo>
                <a:close/>
                <a:moveTo>
                  <a:pt x="646" y="37"/>
                </a:moveTo>
                <a:lnTo>
                  <a:pt x="650" y="38"/>
                </a:lnTo>
                <a:lnTo>
                  <a:pt x="645" y="56"/>
                </a:lnTo>
                <a:lnTo>
                  <a:pt x="634" y="60"/>
                </a:lnTo>
                <a:lnTo>
                  <a:pt x="633" y="66"/>
                </a:lnTo>
                <a:lnTo>
                  <a:pt x="631" y="73"/>
                </a:lnTo>
                <a:lnTo>
                  <a:pt x="633" y="73"/>
                </a:lnTo>
                <a:lnTo>
                  <a:pt x="633" y="74"/>
                </a:lnTo>
                <a:lnTo>
                  <a:pt x="634" y="74"/>
                </a:lnTo>
                <a:lnTo>
                  <a:pt x="634" y="75"/>
                </a:lnTo>
                <a:lnTo>
                  <a:pt x="634" y="76"/>
                </a:lnTo>
                <a:lnTo>
                  <a:pt x="635" y="77"/>
                </a:lnTo>
                <a:lnTo>
                  <a:pt x="635" y="79"/>
                </a:lnTo>
                <a:lnTo>
                  <a:pt x="635" y="80"/>
                </a:lnTo>
                <a:lnTo>
                  <a:pt x="636" y="81"/>
                </a:lnTo>
                <a:lnTo>
                  <a:pt x="636" y="82"/>
                </a:lnTo>
                <a:lnTo>
                  <a:pt x="637" y="83"/>
                </a:lnTo>
                <a:lnTo>
                  <a:pt x="637" y="84"/>
                </a:lnTo>
                <a:lnTo>
                  <a:pt x="637" y="85"/>
                </a:lnTo>
                <a:lnTo>
                  <a:pt x="638" y="85"/>
                </a:lnTo>
                <a:lnTo>
                  <a:pt x="638" y="87"/>
                </a:lnTo>
                <a:lnTo>
                  <a:pt x="638" y="88"/>
                </a:lnTo>
                <a:lnTo>
                  <a:pt x="639" y="88"/>
                </a:lnTo>
                <a:lnTo>
                  <a:pt x="639" y="89"/>
                </a:lnTo>
                <a:lnTo>
                  <a:pt x="641" y="90"/>
                </a:lnTo>
                <a:lnTo>
                  <a:pt x="642" y="91"/>
                </a:lnTo>
                <a:lnTo>
                  <a:pt x="639" y="96"/>
                </a:lnTo>
                <a:lnTo>
                  <a:pt x="638" y="101"/>
                </a:lnTo>
                <a:lnTo>
                  <a:pt x="631" y="99"/>
                </a:lnTo>
                <a:lnTo>
                  <a:pt x="630" y="100"/>
                </a:lnTo>
                <a:lnTo>
                  <a:pt x="629" y="101"/>
                </a:lnTo>
                <a:lnTo>
                  <a:pt x="628" y="102"/>
                </a:lnTo>
                <a:lnTo>
                  <a:pt x="629" y="104"/>
                </a:lnTo>
                <a:lnTo>
                  <a:pt x="636" y="106"/>
                </a:lnTo>
                <a:lnTo>
                  <a:pt x="635" y="110"/>
                </a:lnTo>
                <a:lnTo>
                  <a:pt x="634" y="114"/>
                </a:lnTo>
                <a:lnTo>
                  <a:pt x="633" y="118"/>
                </a:lnTo>
                <a:lnTo>
                  <a:pt x="630" y="123"/>
                </a:lnTo>
                <a:lnTo>
                  <a:pt x="626" y="122"/>
                </a:lnTo>
                <a:lnTo>
                  <a:pt x="622" y="121"/>
                </a:lnTo>
                <a:lnTo>
                  <a:pt x="622" y="122"/>
                </a:lnTo>
                <a:lnTo>
                  <a:pt x="622" y="123"/>
                </a:lnTo>
                <a:lnTo>
                  <a:pt x="621" y="123"/>
                </a:lnTo>
                <a:lnTo>
                  <a:pt x="621" y="124"/>
                </a:lnTo>
                <a:lnTo>
                  <a:pt x="620" y="125"/>
                </a:lnTo>
                <a:lnTo>
                  <a:pt x="620" y="124"/>
                </a:lnTo>
                <a:lnTo>
                  <a:pt x="621" y="123"/>
                </a:lnTo>
                <a:lnTo>
                  <a:pt x="621" y="122"/>
                </a:lnTo>
                <a:lnTo>
                  <a:pt x="622" y="118"/>
                </a:lnTo>
                <a:lnTo>
                  <a:pt x="624" y="115"/>
                </a:lnTo>
                <a:lnTo>
                  <a:pt x="625" y="112"/>
                </a:lnTo>
                <a:lnTo>
                  <a:pt x="627" y="107"/>
                </a:lnTo>
                <a:lnTo>
                  <a:pt x="626" y="107"/>
                </a:lnTo>
                <a:lnTo>
                  <a:pt x="620" y="106"/>
                </a:lnTo>
                <a:lnTo>
                  <a:pt x="621" y="106"/>
                </a:lnTo>
                <a:lnTo>
                  <a:pt x="626" y="100"/>
                </a:lnTo>
                <a:lnTo>
                  <a:pt x="627" y="99"/>
                </a:lnTo>
                <a:lnTo>
                  <a:pt x="627" y="97"/>
                </a:lnTo>
                <a:lnTo>
                  <a:pt x="626" y="93"/>
                </a:lnTo>
                <a:lnTo>
                  <a:pt x="624" y="93"/>
                </a:lnTo>
                <a:lnTo>
                  <a:pt x="622" y="92"/>
                </a:lnTo>
                <a:lnTo>
                  <a:pt x="621" y="96"/>
                </a:lnTo>
                <a:lnTo>
                  <a:pt x="620" y="95"/>
                </a:lnTo>
                <a:lnTo>
                  <a:pt x="620" y="96"/>
                </a:lnTo>
                <a:lnTo>
                  <a:pt x="619" y="97"/>
                </a:lnTo>
                <a:lnTo>
                  <a:pt x="618" y="98"/>
                </a:lnTo>
                <a:lnTo>
                  <a:pt x="615" y="95"/>
                </a:lnTo>
                <a:lnTo>
                  <a:pt x="612" y="92"/>
                </a:lnTo>
                <a:lnTo>
                  <a:pt x="615" y="90"/>
                </a:lnTo>
                <a:lnTo>
                  <a:pt x="617" y="89"/>
                </a:lnTo>
                <a:lnTo>
                  <a:pt x="620" y="90"/>
                </a:lnTo>
                <a:lnTo>
                  <a:pt x="620" y="89"/>
                </a:lnTo>
                <a:lnTo>
                  <a:pt x="620" y="87"/>
                </a:lnTo>
                <a:lnTo>
                  <a:pt x="622" y="87"/>
                </a:lnTo>
                <a:lnTo>
                  <a:pt x="624" y="80"/>
                </a:lnTo>
                <a:lnTo>
                  <a:pt x="625" y="75"/>
                </a:lnTo>
                <a:lnTo>
                  <a:pt x="624" y="75"/>
                </a:lnTo>
                <a:lnTo>
                  <a:pt x="622" y="75"/>
                </a:lnTo>
                <a:lnTo>
                  <a:pt x="621" y="75"/>
                </a:lnTo>
                <a:lnTo>
                  <a:pt x="620" y="74"/>
                </a:lnTo>
                <a:lnTo>
                  <a:pt x="619" y="74"/>
                </a:lnTo>
                <a:lnTo>
                  <a:pt x="618" y="74"/>
                </a:lnTo>
                <a:lnTo>
                  <a:pt x="618" y="73"/>
                </a:lnTo>
                <a:lnTo>
                  <a:pt x="617" y="73"/>
                </a:lnTo>
                <a:lnTo>
                  <a:pt x="616" y="72"/>
                </a:lnTo>
                <a:lnTo>
                  <a:pt x="615" y="71"/>
                </a:lnTo>
                <a:lnTo>
                  <a:pt x="613" y="71"/>
                </a:lnTo>
                <a:lnTo>
                  <a:pt x="612" y="70"/>
                </a:lnTo>
                <a:lnTo>
                  <a:pt x="611" y="70"/>
                </a:lnTo>
                <a:lnTo>
                  <a:pt x="611" y="68"/>
                </a:lnTo>
                <a:lnTo>
                  <a:pt x="609" y="71"/>
                </a:lnTo>
                <a:lnTo>
                  <a:pt x="602" y="66"/>
                </a:lnTo>
                <a:lnTo>
                  <a:pt x="607" y="64"/>
                </a:lnTo>
                <a:lnTo>
                  <a:pt x="607" y="62"/>
                </a:lnTo>
                <a:lnTo>
                  <a:pt x="608" y="60"/>
                </a:lnTo>
                <a:lnTo>
                  <a:pt x="611" y="58"/>
                </a:lnTo>
                <a:lnTo>
                  <a:pt x="612" y="58"/>
                </a:lnTo>
                <a:lnTo>
                  <a:pt x="613" y="55"/>
                </a:lnTo>
                <a:lnTo>
                  <a:pt x="616" y="52"/>
                </a:lnTo>
                <a:lnTo>
                  <a:pt x="617" y="50"/>
                </a:lnTo>
                <a:lnTo>
                  <a:pt x="618" y="48"/>
                </a:lnTo>
                <a:lnTo>
                  <a:pt x="616" y="47"/>
                </a:lnTo>
                <a:lnTo>
                  <a:pt x="617" y="43"/>
                </a:lnTo>
                <a:lnTo>
                  <a:pt x="619" y="34"/>
                </a:lnTo>
                <a:lnTo>
                  <a:pt x="620" y="33"/>
                </a:lnTo>
                <a:lnTo>
                  <a:pt x="625" y="34"/>
                </a:lnTo>
                <a:lnTo>
                  <a:pt x="626" y="27"/>
                </a:lnTo>
                <a:lnTo>
                  <a:pt x="631" y="30"/>
                </a:lnTo>
                <a:lnTo>
                  <a:pt x="633" y="30"/>
                </a:lnTo>
                <a:lnTo>
                  <a:pt x="634" y="30"/>
                </a:lnTo>
                <a:lnTo>
                  <a:pt x="635" y="31"/>
                </a:lnTo>
                <a:lnTo>
                  <a:pt x="636" y="32"/>
                </a:lnTo>
                <a:lnTo>
                  <a:pt x="638" y="32"/>
                </a:lnTo>
                <a:lnTo>
                  <a:pt x="638" y="33"/>
                </a:lnTo>
                <a:lnTo>
                  <a:pt x="639" y="33"/>
                </a:lnTo>
                <a:lnTo>
                  <a:pt x="641" y="33"/>
                </a:lnTo>
                <a:lnTo>
                  <a:pt x="641" y="34"/>
                </a:lnTo>
                <a:lnTo>
                  <a:pt x="646" y="37"/>
                </a:lnTo>
                <a:close/>
                <a:moveTo>
                  <a:pt x="509" y="9"/>
                </a:moveTo>
                <a:lnTo>
                  <a:pt x="509" y="10"/>
                </a:lnTo>
                <a:lnTo>
                  <a:pt x="509" y="12"/>
                </a:lnTo>
                <a:lnTo>
                  <a:pt x="510" y="12"/>
                </a:lnTo>
                <a:lnTo>
                  <a:pt x="512" y="13"/>
                </a:lnTo>
                <a:lnTo>
                  <a:pt x="514" y="13"/>
                </a:lnTo>
                <a:lnTo>
                  <a:pt x="515" y="14"/>
                </a:lnTo>
                <a:lnTo>
                  <a:pt x="517" y="15"/>
                </a:lnTo>
                <a:lnTo>
                  <a:pt x="518" y="15"/>
                </a:lnTo>
                <a:lnTo>
                  <a:pt x="519" y="15"/>
                </a:lnTo>
                <a:lnTo>
                  <a:pt x="521" y="16"/>
                </a:lnTo>
                <a:lnTo>
                  <a:pt x="523" y="17"/>
                </a:lnTo>
                <a:lnTo>
                  <a:pt x="524" y="17"/>
                </a:lnTo>
                <a:lnTo>
                  <a:pt x="525" y="18"/>
                </a:lnTo>
                <a:lnTo>
                  <a:pt x="526" y="20"/>
                </a:lnTo>
                <a:lnTo>
                  <a:pt x="529" y="22"/>
                </a:lnTo>
                <a:lnTo>
                  <a:pt x="532" y="24"/>
                </a:lnTo>
                <a:lnTo>
                  <a:pt x="532" y="25"/>
                </a:lnTo>
                <a:lnTo>
                  <a:pt x="534" y="26"/>
                </a:lnTo>
                <a:lnTo>
                  <a:pt x="534" y="27"/>
                </a:lnTo>
                <a:lnTo>
                  <a:pt x="535" y="27"/>
                </a:lnTo>
                <a:lnTo>
                  <a:pt x="531" y="52"/>
                </a:lnTo>
                <a:lnTo>
                  <a:pt x="531" y="54"/>
                </a:lnTo>
                <a:lnTo>
                  <a:pt x="531" y="57"/>
                </a:lnTo>
                <a:lnTo>
                  <a:pt x="529" y="68"/>
                </a:lnTo>
                <a:lnTo>
                  <a:pt x="527" y="74"/>
                </a:lnTo>
                <a:lnTo>
                  <a:pt x="529" y="74"/>
                </a:lnTo>
                <a:lnTo>
                  <a:pt x="534" y="75"/>
                </a:lnTo>
                <a:lnTo>
                  <a:pt x="535" y="75"/>
                </a:lnTo>
                <a:lnTo>
                  <a:pt x="536" y="75"/>
                </a:lnTo>
                <a:lnTo>
                  <a:pt x="536" y="76"/>
                </a:lnTo>
                <a:lnTo>
                  <a:pt x="538" y="76"/>
                </a:lnTo>
                <a:lnTo>
                  <a:pt x="539" y="76"/>
                </a:lnTo>
                <a:lnTo>
                  <a:pt x="539" y="75"/>
                </a:lnTo>
                <a:lnTo>
                  <a:pt x="538" y="73"/>
                </a:lnTo>
                <a:lnTo>
                  <a:pt x="539" y="73"/>
                </a:lnTo>
                <a:lnTo>
                  <a:pt x="539" y="74"/>
                </a:lnTo>
                <a:lnTo>
                  <a:pt x="539" y="75"/>
                </a:lnTo>
                <a:lnTo>
                  <a:pt x="540" y="75"/>
                </a:lnTo>
                <a:lnTo>
                  <a:pt x="539" y="76"/>
                </a:lnTo>
                <a:lnTo>
                  <a:pt x="539" y="77"/>
                </a:lnTo>
                <a:lnTo>
                  <a:pt x="540" y="79"/>
                </a:lnTo>
                <a:lnTo>
                  <a:pt x="541" y="79"/>
                </a:lnTo>
                <a:lnTo>
                  <a:pt x="541" y="80"/>
                </a:lnTo>
                <a:lnTo>
                  <a:pt x="541" y="81"/>
                </a:lnTo>
                <a:lnTo>
                  <a:pt x="540" y="83"/>
                </a:lnTo>
                <a:lnTo>
                  <a:pt x="539" y="84"/>
                </a:lnTo>
                <a:lnTo>
                  <a:pt x="539" y="85"/>
                </a:lnTo>
                <a:lnTo>
                  <a:pt x="538" y="85"/>
                </a:lnTo>
                <a:lnTo>
                  <a:pt x="539" y="87"/>
                </a:lnTo>
                <a:lnTo>
                  <a:pt x="542" y="91"/>
                </a:lnTo>
                <a:lnTo>
                  <a:pt x="546" y="96"/>
                </a:lnTo>
                <a:lnTo>
                  <a:pt x="547" y="97"/>
                </a:lnTo>
                <a:lnTo>
                  <a:pt x="547" y="98"/>
                </a:lnTo>
                <a:lnTo>
                  <a:pt x="548" y="99"/>
                </a:lnTo>
                <a:lnTo>
                  <a:pt x="549" y="100"/>
                </a:lnTo>
                <a:lnTo>
                  <a:pt x="549" y="99"/>
                </a:lnTo>
                <a:lnTo>
                  <a:pt x="550" y="98"/>
                </a:lnTo>
                <a:lnTo>
                  <a:pt x="550" y="97"/>
                </a:lnTo>
                <a:lnTo>
                  <a:pt x="551" y="98"/>
                </a:lnTo>
                <a:lnTo>
                  <a:pt x="553" y="98"/>
                </a:lnTo>
                <a:lnTo>
                  <a:pt x="555" y="99"/>
                </a:lnTo>
                <a:lnTo>
                  <a:pt x="556" y="99"/>
                </a:lnTo>
                <a:lnTo>
                  <a:pt x="558" y="100"/>
                </a:lnTo>
                <a:lnTo>
                  <a:pt x="560" y="101"/>
                </a:lnTo>
                <a:lnTo>
                  <a:pt x="560" y="102"/>
                </a:lnTo>
                <a:lnTo>
                  <a:pt x="559" y="104"/>
                </a:lnTo>
                <a:lnTo>
                  <a:pt x="559" y="105"/>
                </a:lnTo>
                <a:lnTo>
                  <a:pt x="558" y="106"/>
                </a:lnTo>
                <a:lnTo>
                  <a:pt x="558" y="107"/>
                </a:lnTo>
                <a:lnTo>
                  <a:pt x="558" y="108"/>
                </a:lnTo>
                <a:lnTo>
                  <a:pt x="558" y="109"/>
                </a:lnTo>
                <a:lnTo>
                  <a:pt x="558" y="110"/>
                </a:lnTo>
                <a:lnTo>
                  <a:pt x="558" y="112"/>
                </a:lnTo>
                <a:lnTo>
                  <a:pt x="557" y="113"/>
                </a:lnTo>
                <a:lnTo>
                  <a:pt x="557" y="114"/>
                </a:lnTo>
                <a:lnTo>
                  <a:pt x="556" y="117"/>
                </a:lnTo>
                <a:lnTo>
                  <a:pt x="556" y="118"/>
                </a:lnTo>
                <a:lnTo>
                  <a:pt x="556" y="119"/>
                </a:lnTo>
                <a:lnTo>
                  <a:pt x="556" y="121"/>
                </a:lnTo>
                <a:lnTo>
                  <a:pt x="555" y="121"/>
                </a:lnTo>
                <a:lnTo>
                  <a:pt x="553" y="122"/>
                </a:lnTo>
                <a:lnTo>
                  <a:pt x="553" y="123"/>
                </a:lnTo>
                <a:lnTo>
                  <a:pt x="552" y="124"/>
                </a:lnTo>
                <a:lnTo>
                  <a:pt x="551" y="125"/>
                </a:lnTo>
                <a:lnTo>
                  <a:pt x="550" y="125"/>
                </a:lnTo>
                <a:lnTo>
                  <a:pt x="549" y="125"/>
                </a:lnTo>
                <a:lnTo>
                  <a:pt x="548" y="125"/>
                </a:lnTo>
                <a:lnTo>
                  <a:pt x="547" y="125"/>
                </a:lnTo>
                <a:lnTo>
                  <a:pt x="544" y="124"/>
                </a:lnTo>
                <a:lnTo>
                  <a:pt x="517" y="133"/>
                </a:lnTo>
                <a:lnTo>
                  <a:pt x="517" y="134"/>
                </a:lnTo>
                <a:lnTo>
                  <a:pt x="521" y="142"/>
                </a:lnTo>
                <a:lnTo>
                  <a:pt x="522" y="143"/>
                </a:lnTo>
                <a:lnTo>
                  <a:pt x="523" y="147"/>
                </a:lnTo>
                <a:lnTo>
                  <a:pt x="523" y="148"/>
                </a:lnTo>
                <a:lnTo>
                  <a:pt x="523" y="149"/>
                </a:lnTo>
                <a:lnTo>
                  <a:pt x="523" y="150"/>
                </a:lnTo>
                <a:lnTo>
                  <a:pt x="524" y="150"/>
                </a:lnTo>
                <a:lnTo>
                  <a:pt x="524" y="151"/>
                </a:lnTo>
                <a:lnTo>
                  <a:pt x="523" y="151"/>
                </a:lnTo>
                <a:lnTo>
                  <a:pt x="522" y="151"/>
                </a:lnTo>
                <a:lnTo>
                  <a:pt x="518" y="151"/>
                </a:lnTo>
                <a:lnTo>
                  <a:pt x="518" y="149"/>
                </a:lnTo>
                <a:lnTo>
                  <a:pt x="517" y="149"/>
                </a:lnTo>
                <a:lnTo>
                  <a:pt x="516" y="149"/>
                </a:lnTo>
                <a:lnTo>
                  <a:pt x="515" y="149"/>
                </a:lnTo>
                <a:lnTo>
                  <a:pt x="514" y="149"/>
                </a:lnTo>
                <a:lnTo>
                  <a:pt x="513" y="149"/>
                </a:lnTo>
                <a:lnTo>
                  <a:pt x="513" y="150"/>
                </a:lnTo>
                <a:lnTo>
                  <a:pt x="513" y="151"/>
                </a:lnTo>
                <a:lnTo>
                  <a:pt x="513" y="152"/>
                </a:lnTo>
                <a:lnTo>
                  <a:pt x="513" y="154"/>
                </a:lnTo>
                <a:lnTo>
                  <a:pt x="513" y="155"/>
                </a:lnTo>
                <a:lnTo>
                  <a:pt x="513" y="156"/>
                </a:lnTo>
                <a:lnTo>
                  <a:pt x="513" y="157"/>
                </a:lnTo>
                <a:lnTo>
                  <a:pt x="513" y="158"/>
                </a:lnTo>
                <a:lnTo>
                  <a:pt x="513" y="159"/>
                </a:lnTo>
                <a:lnTo>
                  <a:pt x="514" y="160"/>
                </a:lnTo>
                <a:lnTo>
                  <a:pt x="515" y="162"/>
                </a:lnTo>
                <a:lnTo>
                  <a:pt x="516" y="162"/>
                </a:lnTo>
                <a:lnTo>
                  <a:pt x="516" y="163"/>
                </a:lnTo>
                <a:lnTo>
                  <a:pt x="517" y="165"/>
                </a:lnTo>
                <a:lnTo>
                  <a:pt x="518" y="165"/>
                </a:lnTo>
                <a:lnTo>
                  <a:pt x="519" y="164"/>
                </a:lnTo>
                <a:lnTo>
                  <a:pt x="526" y="157"/>
                </a:lnTo>
                <a:lnTo>
                  <a:pt x="527" y="158"/>
                </a:lnTo>
                <a:lnTo>
                  <a:pt x="527" y="159"/>
                </a:lnTo>
                <a:lnTo>
                  <a:pt x="529" y="159"/>
                </a:lnTo>
                <a:lnTo>
                  <a:pt x="530" y="157"/>
                </a:lnTo>
                <a:lnTo>
                  <a:pt x="531" y="157"/>
                </a:lnTo>
                <a:lnTo>
                  <a:pt x="532" y="157"/>
                </a:lnTo>
                <a:lnTo>
                  <a:pt x="533" y="158"/>
                </a:lnTo>
                <a:lnTo>
                  <a:pt x="534" y="158"/>
                </a:lnTo>
                <a:lnTo>
                  <a:pt x="534" y="157"/>
                </a:lnTo>
                <a:lnTo>
                  <a:pt x="533" y="152"/>
                </a:lnTo>
                <a:lnTo>
                  <a:pt x="535" y="151"/>
                </a:lnTo>
                <a:lnTo>
                  <a:pt x="536" y="150"/>
                </a:lnTo>
                <a:lnTo>
                  <a:pt x="539" y="148"/>
                </a:lnTo>
                <a:lnTo>
                  <a:pt x="539" y="147"/>
                </a:lnTo>
                <a:lnTo>
                  <a:pt x="538" y="147"/>
                </a:lnTo>
                <a:lnTo>
                  <a:pt x="533" y="140"/>
                </a:lnTo>
                <a:lnTo>
                  <a:pt x="533" y="139"/>
                </a:lnTo>
                <a:lnTo>
                  <a:pt x="536" y="138"/>
                </a:lnTo>
                <a:lnTo>
                  <a:pt x="539" y="137"/>
                </a:lnTo>
                <a:lnTo>
                  <a:pt x="541" y="135"/>
                </a:lnTo>
                <a:lnTo>
                  <a:pt x="542" y="134"/>
                </a:lnTo>
                <a:lnTo>
                  <a:pt x="543" y="135"/>
                </a:lnTo>
                <a:lnTo>
                  <a:pt x="546" y="141"/>
                </a:lnTo>
                <a:lnTo>
                  <a:pt x="549" y="138"/>
                </a:lnTo>
                <a:lnTo>
                  <a:pt x="551" y="137"/>
                </a:lnTo>
                <a:lnTo>
                  <a:pt x="548" y="131"/>
                </a:lnTo>
                <a:lnTo>
                  <a:pt x="548" y="130"/>
                </a:lnTo>
                <a:lnTo>
                  <a:pt x="547" y="129"/>
                </a:lnTo>
                <a:lnTo>
                  <a:pt x="547" y="127"/>
                </a:lnTo>
                <a:lnTo>
                  <a:pt x="548" y="127"/>
                </a:lnTo>
                <a:lnTo>
                  <a:pt x="549" y="127"/>
                </a:lnTo>
                <a:lnTo>
                  <a:pt x="550" y="130"/>
                </a:lnTo>
                <a:lnTo>
                  <a:pt x="553" y="127"/>
                </a:lnTo>
                <a:lnTo>
                  <a:pt x="556" y="126"/>
                </a:lnTo>
                <a:lnTo>
                  <a:pt x="565" y="121"/>
                </a:lnTo>
                <a:lnTo>
                  <a:pt x="565" y="122"/>
                </a:lnTo>
                <a:lnTo>
                  <a:pt x="560" y="124"/>
                </a:lnTo>
                <a:lnTo>
                  <a:pt x="561" y="124"/>
                </a:lnTo>
                <a:lnTo>
                  <a:pt x="561" y="125"/>
                </a:lnTo>
                <a:lnTo>
                  <a:pt x="562" y="127"/>
                </a:lnTo>
                <a:lnTo>
                  <a:pt x="564" y="129"/>
                </a:lnTo>
                <a:lnTo>
                  <a:pt x="567" y="126"/>
                </a:lnTo>
                <a:lnTo>
                  <a:pt x="567" y="127"/>
                </a:lnTo>
                <a:lnTo>
                  <a:pt x="568" y="129"/>
                </a:lnTo>
                <a:lnTo>
                  <a:pt x="569" y="135"/>
                </a:lnTo>
                <a:lnTo>
                  <a:pt x="569" y="139"/>
                </a:lnTo>
                <a:lnTo>
                  <a:pt x="566" y="140"/>
                </a:lnTo>
                <a:lnTo>
                  <a:pt x="562" y="141"/>
                </a:lnTo>
                <a:lnTo>
                  <a:pt x="562" y="143"/>
                </a:lnTo>
                <a:lnTo>
                  <a:pt x="564" y="146"/>
                </a:lnTo>
                <a:lnTo>
                  <a:pt x="564" y="148"/>
                </a:lnTo>
                <a:lnTo>
                  <a:pt x="565" y="149"/>
                </a:lnTo>
                <a:lnTo>
                  <a:pt x="565" y="150"/>
                </a:lnTo>
                <a:lnTo>
                  <a:pt x="562" y="151"/>
                </a:lnTo>
                <a:lnTo>
                  <a:pt x="559" y="152"/>
                </a:lnTo>
                <a:lnTo>
                  <a:pt x="562" y="158"/>
                </a:lnTo>
                <a:lnTo>
                  <a:pt x="565" y="163"/>
                </a:lnTo>
                <a:lnTo>
                  <a:pt x="565" y="164"/>
                </a:lnTo>
                <a:lnTo>
                  <a:pt x="566" y="166"/>
                </a:lnTo>
                <a:lnTo>
                  <a:pt x="567" y="167"/>
                </a:lnTo>
                <a:lnTo>
                  <a:pt x="568" y="169"/>
                </a:lnTo>
                <a:lnTo>
                  <a:pt x="568" y="171"/>
                </a:lnTo>
                <a:lnTo>
                  <a:pt x="569" y="176"/>
                </a:lnTo>
                <a:lnTo>
                  <a:pt x="560" y="181"/>
                </a:lnTo>
                <a:lnTo>
                  <a:pt x="560" y="191"/>
                </a:lnTo>
                <a:lnTo>
                  <a:pt x="560" y="192"/>
                </a:lnTo>
                <a:lnTo>
                  <a:pt x="560" y="193"/>
                </a:lnTo>
                <a:lnTo>
                  <a:pt x="560" y="194"/>
                </a:lnTo>
                <a:lnTo>
                  <a:pt x="557" y="196"/>
                </a:lnTo>
                <a:lnTo>
                  <a:pt x="557" y="201"/>
                </a:lnTo>
                <a:lnTo>
                  <a:pt x="560" y="202"/>
                </a:lnTo>
                <a:lnTo>
                  <a:pt x="562" y="204"/>
                </a:lnTo>
                <a:lnTo>
                  <a:pt x="565" y="205"/>
                </a:lnTo>
                <a:lnTo>
                  <a:pt x="567" y="206"/>
                </a:lnTo>
                <a:lnTo>
                  <a:pt x="570" y="207"/>
                </a:lnTo>
                <a:lnTo>
                  <a:pt x="572" y="214"/>
                </a:lnTo>
                <a:lnTo>
                  <a:pt x="577" y="218"/>
                </a:lnTo>
                <a:lnTo>
                  <a:pt x="581" y="221"/>
                </a:lnTo>
                <a:lnTo>
                  <a:pt x="582" y="223"/>
                </a:lnTo>
                <a:lnTo>
                  <a:pt x="585" y="234"/>
                </a:lnTo>
                <a:lnTo>
                  <a:pt x="586" y="235"/>
                </a:lnTo>
                <a:lnTo>
                  <a:pt x="585" y="236"/>
                </a:lnTo>
                <a:lnTo>
                  <a:pt x="577" y="249"/>
                </a:lnTo>
                <a:lnTo>
                  <a:pt x="574" y="243"/>
                </a:lnTo>
                <a:lnTo>
                  <a:pt x="573" y="242"/>
                </a:lnTo>
                <a:lnTo>
                  <a:pt x="570" y="239"/>
                </a:lnTo>
                <a:lnTo>
                  <a:pt x="573" y="238"/>
                </a:lnTo>
                <a:lnTo>
                  <a:pt x="569" y="232"/>
                </a:lnTo>
                <a:lnTo>
                  <a:pt x="566" y="226"/>
                </a:lnTo>
                <a:lnTo>
                  <a:pt x="559" y="230"/>
                </a:lnTo>
                <a:lnTo>
                  <a:pt x="552" y="227"/>
                </a:lnTo>
                <a:lnTo>
                  <a:pt x="551" y="226"/>
                </a:lnTo>
                <a:lnTo>
                  <a:pt x="551" y="225"/>
                </a:lnTo>
                <a:lnTo>
                  <a:pt x="550" y="225"/>
                </a:lnTo>
                <a:lnTo>
                  <a:pt x="549" y="225"/>
                </a:lnTo>
                <a:lnTo>
                  <a:pt x="548" y="225"/>
                </a:lnTo>
                <a:lnTo>
                  <a:pt x="548" y="224"/>
                </a:lnTo>
                <a:lnTo>
                  <a:pt x="547" y="224"/>
                </a:lnTo>
                <a:lnTo>
                  <a:pt x="546" y="224"/>
                </a:lnTo>
                <a:lnTo>
                  <a:pt x="544" y="223"/>
                </a:lnTo>
                <a:lnTo>
                  <a:pt x="543" y="223"/>
                </a:lnTo>
                <a:lnTo>
                  <a:pt x="541" y="223"/>
                </a:lnTo>
                <a:lnTo>
                  <a:pt x="541" y="224"/>
                </a:lnTo>
                <a:lnTo>
                  <a:pt x="540" y="224"/>
                </a:lnTo>
                <a:lnTo>
                  <a:pt x="539" y="224"/>
                </a:lnTo>
                <a:lnTo>
                  <a:pt x="539" y="223"/>
                </a:lnTo>
                <a:lnTo>
                  <a:pt x="538" y="223"/>
                </a:lnTo>
                <a:lnTo>
                  <a:pt x="536" y="223"/>
                </a:lnTo>
                <a:lnTo>
                  <a:pt x="536" y="224"/>
                </a:lnTo>
                <a:lnTo>
                  <a:pt x="533" y="223"/>
                </a:lnTo>
                <a:lnTo>
                  <a:pt x="532" y="227"/>
                </a:lnTo>
                <a:lnTo>
                  <a:pt x="532" y="229"/>
                </a:lnTo>
                <a:lnTo>
                  <a:pt x="531" y="229"/>
                </a:lnTo>
                <a:lnTo>
                  <a:pt x="531" y="230"/>
                </a:lnTo>
                <a:lnTo>
                  <a:pt x="532" y="230"/>
                </a:lnTo>
                <a:lnTo>
                  <a:pt x="530" y="244"/>
                </a:lnTo>
                <a:lnTo>
                  <a:pt x="531" y="244"/>
                </a:lnTo>
                <a:lnTo>
                  <a:pt x="532" y="244"/>
                </a:lnTo>
                <a:lnTo>
                  <a:pt x="534" y="246"/>
                </a:lnTo>
                <a:lnTo>
                  <a:pt x="536" y="246"/>
                </a:lnTo>
                <a:lnTo>
                  <a:pt x="538" y="247"/>
                </a:lnTo>
                <a:lnTo>
                  <a:pt x="539" y="247"/>
                </a:lnTo>
                <a:lnTo>
                  <a:pt x="539" y="251"/>
                </a:lnTo>
                <a:lnTo>
                  <a:pt x="541" y="252"/>
                </a:lnTo>
                <a:lnTo>
                  <a:pt x="542" y="252"/>
                </a:lnTo>
                <a:lnTo>
                  <a:pt x="543" y="254"/>
                </a:lnTo>
                <a:lnTo>
                  <a:pt x="542" y="255"/>
                </a:lnTo>
                <a:lnTo>
                  <a:pt x="544" y="257"/>
                </a:lnTo>
                <a:lnTo>
                  <a:pt x="549" y="257"/>
                </a:lnTo>
                <a:lnTo>
                  <a:pt x="548" y="257"/>
                </a:lnTo>
                <a:lnTo>
                  <a:pt x="552" y="264"/>
                </a:lnTo>
                <a:lnTo>
                  <a:pt x="555" y="268"/>
                </a:lnTo>
                <a:lnTo>
                  <a:pt x="556" y="269"/>
                </a:lnTo>
                <a:lnTo>
                  <a:pt x="556" y="268"/>
                </a:lnTo>
                <a:lnTo>
                  <a:pt x="556" y="269"/>
                </a:lnTo>
                <a:lnTo>
                  <a:pt x="557" y="269"/>
                </a:lnTo>
                <a:lnTo>
                  <a:pt x="557" y="271"/>
                </a:lnTo>
                <a:lnTo>
                  <a:pt x="556" y="272"/>
                </a:lnTo>
                <a:lnTo>
                  <a:pt x="556" y="273"/>
                </a:lnTo>
                <a:lnTo>
                  <a:pt x="556" y="274"/>
                </a:lnTo>
                <a:lnTo>
                  <a:pt x="555" y="275"/>
                </a:lnTo>
                <a:lnTo>
                  <a:pt x="555" y="276"/>
                </a:lnTo>
                <a:lnTo>
                  <a:pt x="555" y="277"/>
                </a:lnTo>
                <a:lnTo>
                  <a:pt x="552" y="280"/>
                </a:lnTo>
                <a:lnTo>
                  <a:pt x="547" y="284"/>
                </a:lnTo>
                <a:lnTo>
                  <a:pt x="543" y="288"/>
                </a:lnTo>
                <a:lnTo>
                  <a:pt x="542" y="288"/>
                </a:lnTo>
                <a:lnTo>
                  <a:pt x="541" y="288"/>
                </a:lnTo>
                <a:lnTo>
                  <a:pt x="540" y="288"/>
                </a:lnTo>
                <a:lnTo>
                  <a:pt x="526" y="274"/>
                </a:lnTo>
                <a:lnTo>
                  <a:pt x="523" y="273"/>
                </a:lnTo>
                <a:lnTo>
                  <a:pt x="522" y="273"/>
                </a:lnTo>
                <a:lnTo>
                  <a:pt x="519" y="271"/>
                </a:lnTo>
                <a:lnTo>
                  <a:pt x="518" y="271"/>
                </a:lnTo>
                <a:lnTo>
                  <a:pt x="516" y="269"/>
                </a:lnTo>
                <a:lnTo>
                  <a:pt x="507" y="264"/>
                </a:lnTo>
                <a:lnTo>
                  <a:pt x="504" y="263"/>
                </a:lnTo>
                <a:lnTo>
                  <a:pt x="510" y="258"/>
                </a:lnTo>
                <a:lnTo>
                  <a:pt x="509" y="251"/>
                </a:lnTo>
                <a:lnTo>
                  <a:pt x="508" y="251"/>
                </a:lnTo>
                <a:lnTo>
                  <a:pt x="508" y="252"/>
                </a:lnTo>
                <a:lnTo>
                  <a:pt x="507" y="252"/>
                </a:lnTo>
                <a:lnTo>
                  <a:pt x="507" y="254"/>
                </a:lnTo>
                <a:lnTo>
                  <a:pt x="506" y="254"/>
                </a:lnTo>
                <a:lnTo>
                  <a:pt x="504" y="254"/>
                </a:lnTo>
                <a:lnTo>
                  <a:pt x="501" y="254"/>
                </a:lnTo>
                <a:lnTo>
                  <a:pt x="501" y="250"/>
                </a:lnTo>
                <a:lnTo>
                  <a:pt x="500" y="250"/>
                </a:lnTo>
                <a:lnTo>
                  <a:pt x="499" y="250"/>
                </a:lnTo>
                <a:lnTo>
                  <a:pt x="499" y="248"/>
                </a:lnTo>
                <a:lnTo>
                  <a:pt x="501" y="246"/>
                </a:lnTo>
                <a:lnTo>
                  <a:pt x="500" y="244"/>
                </a:lnTo>
                <a:lnTo>
                  <a:pt x="500" y="243"/>
                </a:lnTo>
                <a:lnTo>
                  <a:pt x="500" y="242"/>
                </a:lnTo>
                <a:lnTo>
                  <a:pt x="496" y="247"/>
                </a:lnTo>
                <a:lnTo>
                  <a:pt x="488" y="243"/>
                </a:lnTo>
                <a:lnTo>
                  <a:pt x="488" y="247"/>
                </a:lnTo>
                <a:lnTo>
                  <a:pt x="487" y="247"/>
                </a:lnTo>
                <a:lnTo>
                  <a:pt x="488" y="250"/>
                </a:lnTo>
                <a:lnTo>
                  <a:pt x="488" y="251"/>
                </a:lnTo>
                <a:lnTo>
                  <a:pt x="488" y="252"/>
                </a:lnTo>
                <a:lnTo>
                  <a:pt x="489" y="252"/>
                </a:lnTo>
                <a:lnTo>
                  <a:pt x="490" y="251"/>
                </a:lnTo>
                <a:lnTo>
                  <a:pt x="490" y="255"/>
                </a:lnTo>
                <a:lnTo>
                  <a:pt x="491" y="255"/>
                </a:lnTo>
                <a:lnTo>
                  <a:pt x="490" y="256"/>
                </a:lnTo>
                <a:lnTo>
                  <a:pt x="488" y="256"/>
                </a:lnTo>
                <a:lnTo>
                  <a:pt x="487" y="257"/>
                </a:lnTo>
                <a:lnTo>
                  <a:pt x="486" y="257"/>
                </a:lnTo>
                <a:lnTo>
                  <a:pt x="484" y="257"/>
                </a:lnTo>
                <a:lnTo>
                  <a:pt x="484" y="256"/>
                </a:lnTo>
                <a:lnTo>
                  <a:pt x="483" y="254"/>
                </a:lnTo>
                <a:lnTo>
                  <a:pt x="484" y="252"/>
                </a:lnTo>
                <a:lnTo>
                  <a:pt x="486" y="252"/>
                </a:lnTo>
                <a:lnTo>
                  <a:pt x="486" y="251"/>
                </a:lnTo>
                <a:lnTo>
                  <a:pt x="484" y="250"/>
                </a:lnTo>
                <a:lnTo>
                  <a:pt x="484" y="249"/>
                </a:lnTo>
                <a:lnTo>
                  <a:pt x="484" y="248"/>
                </a:lnTo>
                <a:lnTo>
                  <a:pt x="484" y="247"/>
                </a:lnTo>
                <a:lnTo>
                  <a:pt x="484" y="246"/>
                </a:lnTo>
                <a:lnTo>
                  <a:pt x="484" y="244"/>
                </a:lnTo>
                <a:lnTo>
                  <a:pt x="487" y="243"/>
                </a:lnTo>
                <a:lnTo>
                  <a:pt x="486" y="238"/>
                </a:lnTo>
                <a:lnTo>
                  <a:pt x="481" y="239"/>
                </a:lnTo>
                <a:lnTo>
                  <a:pt x="479" y="240"/>
                </a:lnTo>
                <a:lnTo>
                  <a:pt x="479" y="238"/>
                </a:lnTo>
                <a:lnTo>
                  <a:pt x="480" y="234"/>
                </a:lnTo>
                <a:lnTo>
                  <a:pt x="480" y="232"/>
                </a:lnTo>
                <a:lnTo>
                  <a:pt x="479" y="232"/>
                </a:lnTo>
                <a:lnTo>
                  <a:pt x="478" y="232"/>
                </a:lnTo>
                <a:lnTo>
                  <a:pt x="476" y="232"/>
                </a:lnTo>
                <a:lnTo>
                  <a:pt x="475" y="231"/>
                </a:lnTo>
                <a:lnTo>
                  <a:pt x="473" y="232"/>
                </a:lnTo>
                <a:lnTo>
                  <a:pt x="474" y="235"/>
                </a:lnTo>
                <a:lnTo>
                  <a:pt x="475" y="236"/>
                </a:lnTo>
                <a:lnTo>
                  <a:pt x="472" y="238"/>
                </a:lnTo>
                <a:lnTo>
                  <a:pt x="471" y="235"/>
                </a:lnTo>
                <a:lnTo>
                  <a:pt x="469" y="235"/>
                </a:lnTo>
                <a:lnTo>
                  <a:pt x="469" y="238"/>
                </a:lnTo>
                <a:lnTo>
                  <a:pt x="466" y="241"/>
                </a:lnTo>
                <a:lnTo>
                  <a:pt x="466" y="243"/>
                </a:lnTo>
                <a:lnTo>
                  <a:pt x="466" y="246"/>
                </a:lnTo>
                <a:lnTo>
                  <a:pt x="466" y="247"/>
                </a:lnTo>
                <a:lnTo>
                  <a:pt x="466" y="248"/>
                </a:lnTo>
                <a:lnTo>
                  <a:pt x="467" y="248"/>
                </a:lnTo>
                <a:lnTo>
                  <a:pt x="469" y="248"/>
                </a:lnTo>
                <a:lnTo>
                  <a:pt x="470" y="248"/>
                </a:lnTo>
                <a:lnTo>
                  <a:pt x="470" y="249"/>
                </a:lnTo>
                <a:lnTo>
                  <a:pt x="470" y="250"/>
                </a:lnTo>
                <a:lnTo>
                  <a:pt x="469" y="250"/>
                </a:lnTo>
                <a:lnTo>
                  <a:pt x="470" y="251"/>
                </a:lnTo>
                <a:lnTo>
                  <a:pt x="470" y="252"/>
                </a:lnTo>
                <a:lnTo>
                  <a:pt x="471" y="254"/>
                </a:lnTo>
                <a:lnTo>
                  <a:pt x="471" y="255"/>
                </a:lnTo>
                <a:lnTo>
                  <a:pt x="471" y="256"/>
                </a:lnTo>
                <a:lnTo>
                  <a:pt x="472" y="257"/>
                </a:lnTo>
                <a:lnTo>
                  <a:pt x="473" y="257"/>
                </a:lnTo>
                <a:lnTo>
                  <a:pt x="478" y="257"/>
                </a:lnTo>
                <a:lnTo>
                  <a:pt x="479" y="257"/>
                </a:lnTo>
                <a:lnTo>
                  <a:pt x="480" y="257"/>
                </a:lnTo>
                <a:lnTo>
                  <a:pt x="480" y="256"/>
                </a:lnTo>
                <a:lnTo>
                  <a:pt x="479" y="254"/>
                </a:lnTo>
                <a:lnTo>
                  <a:pt x="479" y="252"/>
                </a:lnTo>
                <a:lnTo>
                  <a:pt x="481" y="252"/>
                </a:lnTo>
                <a:lnTo>
                  <a:pt x="481" y="254"/>
                </a:lnTo>
                <a:lnTo>
                  <a:pt x="482" y="255"/>
                </a:lnTo>
                <a:lnTo>
                  <a:pt x="482" y="256"/>
                </a:lnTo>
                <a:lnTo>
                  <a:pt x="482" y="257"/>
                </a:lnTo>
                <a:lnTo>
                  <a:pt x="480" y="258"/>
                </a:lnTo>
                <a:lnTo>
                  <a:pt x="480" y="259"/>
                </a:lnTo>
                <a:lnTo>
                  <a:pt x="480" y="260"/>
                </a:lnTo>
                <a:lnTo>
                  <a:pt x="481" y="263"/>
                </a:lnTo>
                <a:lnTo>
                  <a:pt x="479" y="265"/>
                </a:lnTo>
                <a:lnTo>
                  <a:pt x="478" y="268"/>
                </a:lnTo>
                <a:lnTo>
                  <a:pt x="475" y="266"/>
                </a:lnTo>
                <a:lnTo>
                  <a:pt x="473" y="268"/>
                </a:lnTo>
                <a:lnTo>
                  <a:pt x="471" y="269"/>
                </a:lnTo>
                <a:lnTo>
                  <a:pt x="471" y="271"/>
                </a:lnTo>
                <a:lnTo>
                  <a:pt x="471" y="272"/>
                </a:lnTo>
                <a:lnTo>
                  <a:pt x="472" y="273"/>
                </a:lnTo>
                <a:lnTo>
                  <a:pt x="473" y="275"/>
                </a:lnTo>
                <a:lnTo>
                  <a:pt x="473" y="276"/>
                </a:lnTo>
                <a:lnTo>
                  <a:pt x="476" y="277"/>
                </a:lnTo>
                <a:lnTo>
                  <a:pt x="479" y="277"/>
                </a:lnTo>
                <a:lnTo>
                  <a:pt x="480" y="277"/>
                </a:lnTo>
                <a:lnTo>
                  <a:pt x="481" y="277"/>
                </a:lnTo>
                <a:lnTo>
                  <a:pt x="491" y="280"/>
                </a:lnTo>
                <a:lnTo>
                  <a:pt x="491" y="282"/>
                </a:lnTo>
                <a:lnTo>
                  <a:pt x="491" y="291"/>
                </a:lnTo>
                <a:lnTo>
                  <a:pt x="496" y="292"/>
                </a:lnTo>
                <a:lnTo>
                  <a:pt x="505" y="293"/>
                </a:lnTo>
                <a:lnTo>
                  <a:pt x="508" y="293"/>
                </a:lnTo>
                <a:lnTo>
                  <a:pt x="510" y="294"/>
                </a:lnTo>
                <a:lnTo>
                  <a:pt x="510" y="296"/>
                </a:lnTo>
                <a:lnTo>
                  <a:pt x="513" y="307"/>
                </a:lnTo>
                <a:lnTo>
                  <a:pt x="513" y="308"/>
                </a:lnTo>
                <a:lnTo>
                  <a:pt x="503" y="309"/>
                </a:lnTo>
                <a:lnTo>
                  <a:pt x="498" y="309"/>
                </a:lnTo>
                <a:lnTo>
                  <a:pt x="493" y="309"/>
                </a:lnTo>
                <a:lnTo>
                  <a:pt x="492" y="309"/>
                </a:lnTo>
                <a:lnTo>
                  <a:pt x="488" y="310"/>
                </a:lnTo>
                <a:lnTo>
                  <a:pt x="488" y="308"/>
                </a:lnTo>
                <a:lnTo>
                  <a:pt x="488" y="305"/>
                </a:lnTo>
                <a:lnTo>
                  <a:pt x="488" y="303"/>
                </a:lnTo>
                <a:lnTo>
                  <a:pt x="488" y="302"/>
                </a:lnTo>
                <a:lnTo>
                  <a:pt x="487" y="302"/>
                </a:lnTo>
                <a:lnTo>
                  <a:pt x="486" y="302"/>
                </a:lnTo>
                <a:lnTo>
                  <a:pt x="484" y="302"/>
                </a:lnTo>
                <a:lnTo>
                  <a:pt x="481" y="302"/>
                </a:lnTo>
                <a:lnTo>
                  <a:pt x="474" y="302"/>
                </a:lnTo>
                <a:lnTo>
                  <a:pt x="473" y="302"/>
                </a:lnTo>
                <a:lnTo>
                  <a:pt x="472" y="302"/>
                </a:lnTo>
                <a:lnTo>
                  <a:pt x="472" y="305"/>
                </a:lnTo>
                <a:lnTo>
                  <a:pt x="473" y="322"/>
                </a:lnTo>
                <a:lnTo>
                  <a:pt x="474" y="330"/>
                </a:lnTo>
                <a:lnTo>
                  <a:pt x="474" y="331"/>
                </a:lnTo>
                <a:lnTo>
                  <a:pt x="475" y="331"/>
                </a:lnTo>
                <a:lnTo>
                  <a:pt x="480" y="331"/>
                </a:lnTo>
                <a:lnTo>
                  <a:pt x="484" y="331"/>
                </a:lnTo>
                <a:lnTo>
                  <a:pt x="488" y="331"/>
                </a:lnTo>
                <a:lnTo>
                  <a:pt x="484" y="328"/>
                </a:lnTo>
                <a:lnTo>
                  <a:pt x="489" y="327"/>
                </a:lnTo>
                <a:lnTo>
                  <a:pt x="490" y="326"/>
                </a:lnTo>
                <a:lnTo>
                  <a:pt x="489" y="324"/>
                </a:lnTo>
                <a:lnTo>
                  <a:pt x="488" y="323"/>
                </a:lnTo>
                <a:lnTo>
                  <a:pt x="488" y="322"/>
                </a:lnTo>
                <a:lnTo>
                  <a:pt x="492" y="321"/>
                </a:lnTo>
                <a:lnTo>
                  <a:pt x="495" y="321"/>
                </a:lnTo>
                <a:lnTo>
                  <a:pt x="501" y="319"/>
                </a:lnTo>
                <a:lnTo>
                  <a:pt x="507" y="318"/>
                </a:lnTo>
                <a:lnTo>
                  <a:pt x="515" y="317"/>
                </a:lnTo>
                <a:lnTo>
                  <a:pt x="517" y="317"/>
                </a:lnTo>
                <a:lnTo>
                  <a:pt x="531" y="315"/>
                </a:lnTo>
                <a:lnTo>
                  <a:pt x="532" y="317"/>
                </a:lnTo>
                <a:lnTo>
                  <a:pt x="532" y="318"/>
                </a:lnTo>
                <a:lnTo>
                  <a:pt x="531" y="323"/>
                </a:lnTo>
                <a:lnTo>
                  <a:pt x="529" y="323"/>
                </a:lnTo>
                <a:lnTo>
                  <a:pt x="526" y="324"/>
                </a:lnTo>
                <a:lnTo>
                  <a:pt x="519" y="333"/>
                </a:lnTo>
                <a:lnTo>
                  <a:pt x="518" y="334"/>
                </a:lnTo>
                <a:lnTo>
                  <a:pt x="512" y="331"/>
                </a:lnTo>
                <a:lnTo>
                  <a:pt x="508" y="328"/>
                </a:lnTo>
                <a:lnTo>
                  <a:pt x="507" y="335"/>
                </a:lnTo>
                <a:lnTo>
                  <a:pt x="507" y="336"/>
                </a:lnTo>
                <a:lnTo>
                  <a:pt x="506" y="339"/>
                </a:lnTo>
                <a:lnTo>
                  <a:pt x="508" y="339"/>
                </a:lnTo>
                <a:lnTo>
                  <a:pt x="509" y="339"/>
                </a:lnTo>
                <a:lnTo>
                  <a:pt x="514" y="339"/>
                </a:lnTo>
                <a:lnTo>
                  <a:pt x="516" y="336"/>
                </a:lnTo>
                <a:lnTo>
                  <a:pt x="518" y="340"/>
                </a:lnTo>
                <a:lnTo>
                  <a:pt x="519" y="342"/>
                </a:lnTo>
                <a:lnTo>
                  <a:pt x="521" y="343"/>
                </a:lnTo>
                <a:lnTo>
                  <a:pt x="523" y="349"/>
                </a:lnTo>
                <a:lnTo>
                  <a:pt x="524" y="349"/>
                </a:lnTo>
                <a:lnTo>
                  <a:pt x="524" y="350"/>
                </a:lnTo>
                <a:lnTo>
                  <a:pt x="524" y="351"/>
                </a:lnTo>
                <a:lnTo>
                  <a:pt x="524" y="352"/>
                </a:lnTo>
                <a:lnTo>
                  <a:pt x="523" y="356"/>
                </a:lnTo>
                <a:lnTo>
                  <a:pt x="523" y="357"/>
                </a:lnTo>
                <a:lnTo>
                  <a:pt x="523" y="360"/>
                </a:lnTo>
                <a:lnTo>
                  <a:pt x="522" y="365"/>
                </a:lnTo>
                <a:lnTo>
                  <a:pt x="522" y="367"/>
                </a:lnTo>
                <a:lnTo>
                  <a:pt x="522" y="368"/>
                </a:lnTo>
                <a:lnTo>
                  <a:pt x="522" y="369"/>
                </a:lnTo>
                <a:lnTo>
                  <a:pt x="521" y="372"/>
                </a:lnTo>
                <a:lnTo>
                  <a:pt x="519" y="374"/>
                </a:lnTo>
                <a:lnTo>
                  <a:pt x="517" y="385"/>
                </a:lnTo>
                <a:lnTo>
                  <a:pt x="517" y="386"/>
                </a:lnTo>
                <a:lnTo>
                  <a:pt x="516" y="390"/>
                </a:lnTo>
                <a:lnTo>
                  <a:pt x="514" y="397"/>
                </a:lnTo>
                <a:lnTo>
                  <a:pt x="514" y="398"/>
                </a:lnTo>
                <a:lnTo>
                  <a:pt x="513" y="398"/>
                </a:lnTo>
                <a:lnTo>
                  <a:pt x="503" y="393"/>
                </a:lnTo>
                <a:lnTo>
                  <a:pt x="498" y="392"/>
                </a:lnTo>
                <a:lnTo>
                  <a:pt x="496" y="391"/>
                </a:lnTo>
                <a:lnTo>
                  <a:pt x="493" y="391"/>
                </a:lnTo>
                <a:lnTo>
                  <a:pt x="492" y="391"/>
                </a:lnTo>
                <a:lnTo>
                  <a:pt x="491" y="391"/>
                </a:lnTo>
                <a:lnTo>
                  <a:pt x="490" y="391"/>
                </a:lnTo>
                <a:lnTo>
                  <a:pt x="489" y="391"/>
                </a:lnTo>
                <a:lnTo>
                  <a:pt x="487" y="391"/>
                </a:lnTo>
                <a:lnTo>
                  <a:pt x="484" y="391"/>
                </a:lnTo>
                <a:lnTo>
                  <a:pt x="483" y="391"/>
                </a:lnTo>
                <a:lnTo>
                  <a:pt x="481" y="390"/>
                </a:lnTo>
                <a:lnTo>
                  <a:pt x="480" y="390"/>
                </a:lnTo>
                <a:lnTo>
                  <a:pt x="478" y="390"/>
                </a:lnTo>
                <a:lnTo>
                  <a:pt x="475" y="390"/>
                </a:lnTo>
                <a:lnTo>
                  <a:pt x="474" y="390"/>
                </a:lnTo>
                <a:lnTo>
                  <a:pt x="471" y="390"/>
                </a:lnTo>
                <a:lnTo>
                  <a:pt x="464" y="390"/>
                </a:lnTo>
                <a:lnTo>
                  <a:pt x="463" y="390"/>
                </a:lnTo>
                <a:lnTo>
                  <a:pt x="462" y="390"/>
                </a:lnTo>
                <a:lnTo>
                  <a:pt x="461" y="390"/>
                </a:lnTo>
                <a:lnTo>
                  <a:pt x="460" y="390"/>
                </a:lnTo>
                <a:lnTo>
                  <a:pt x="458" y="390"/>
                </a:lnTo>
                <a:lnTo>
                  <a:pt x="457" y="391"/>
                </a:lnTo>
                <a:lnTo>
                  <a:pt x="455" y="392"/>
                </a:lnTo>
                <a:lnTo>
                  <a:pt x="449" y="395"/>
                </a:lnTo>
                <a:lnTo>
                  <a:pt x="447" y="395"/>
                </a:lnTo>
                <a:lnTo>
                  <a:pt x="446" y="397"/>
                </a:lnTo>
                <a:lnTo>
                  <a:pt x="444" y="398"/>
                </a:lnTo>
                <a:lnTo>
                  <a:pt x="443" y="399"/>
                </a:lnTo>
                <a:lnTo>
                  <a:pt x="440" y="401"/>
                </a:lnTo>
                <a:lnTo>
                  <a:pt x="439" y="402"/>
                </a:lnTo>
                <a:lnTo>
                  <a:pt x="438" y="402"/>
                </a:lnTo>
                <a:lnTo>
                  <a:pt x="437" y="403"/>
                </a:lnTo>
                <a:lnTo>
                  <a:pt x="437" y="405"/>
                </a:lnTo>
                <a:lnTo>
                  <a:pt x="436" y="405"/>
                </a:lnTo>
                <a:lnTo>
                  <a:pt x="435" y="405"/>
                </a:lnTo>
                <a:lnTo>
                  <a:pt x="435" y="406"/>
                </a:lnTo>
                <a:lnTo>
                  <a:pt x="433" y="406"/>
                </a:lnTo>
                <a:lnTo>
                  <a:pt x="432" y="406"/>
                </a:lnTo>
                <a:lnTo>
                  <a:pt x="431" y="406"/>
                </a:lnTo>
                <a:lnTo>
                  <a:pt x="429" y="407"/>
                </a:lnTo>
                <a:lnTo>
                  <a:pt x="428" y="407"/>
                </a:lnTo>
                <a:lnTo>
                  <a:pt x="423" y="408"/>
                </a:lnTo>
                <a:lnTo>
                  <a:pt x="421" y="409"/>
                </a:lnTo>
                <a:lnTo>
                  <a:pt x="420" y="409"/>
                </a:lnTo>
                <a:lnTo>
                  <a:pt x="419" y="409"/>
                </a:lnTo>
                <a:lnTo>
                  <a:pt x="418" y="409"/>
                </a:lnTo>
                <a:lnTo>
                  <a:pt x="417" y="409"/>
                </a:lnTo>
                <a:lnTo>
                  <a:pt x="413" y="408"/>
                </a:lnTo>
                <a:lnTo>
                  <a:pt x="412" y="408"/>
                </a:lnTo>
                <a:lnTo>
                  <a:pt x="409" y="408"/>
                </a:lnTo>
                <a:lnTo>
                  <a:pt x="406" y="408"/>
                </a:lnTo>
                <a:lnTo>
                  <a:pt x="405" y="408"/>
                </a:lnTo>
                <a:lnTo>
                  <a:pt x="402" y="407"/>
                </a:lnTo>
                <a:lnTo>
                  <a:pt x="397" y="406"/>
                </a:lnTo>
                <a:lnTo>
                  <a:pt x="396" y="406"/>
                </a:lnTo>
                <a:lnTo>
                  <a:pt x="395" y="406"/>
                </a:lnTo>
                <a:lnTo>
                  <a:pt x="394" y="406"/>
                </a:lnTo>
                <a:lnTo>
                  <a:pt x="393" y="406"/>
                </a:lnTo>
                <a:lnTo>
                  <a:pt x="392" y="406"/>
                </a:lnTo>
                <a:lnTo>
                  <a:pt x="392" y="407"/>
                </a:lnTo>
                <a:lnTo>
                  <a:pt x="391" y="407"/>
                </a:lnTo>
                <a:lnTo>
                  <a:pt x="389" y="407"/>
                </a:lnTo>
                <a:lnTo>
                  <a:pt x="388" y="408"/>
                </a:lnTo>
                <a:lnTo>
                  <a:pt x="387" y="408"/>
                </a:lnTo>
                <a:lnTo>
                  <a:pt x="385" y="410"/>
                </a:lnTo>
                <a:lnTo>
                  <a:pt x="384" y="410"/>
                </a:lnTo>
                <a:lnTo>
                  <a:pt x="383" y="411"/>
                </a:lnTo>
                <a:lnTo>
                  <a:pt x="381" y="411"/>
                </a:lnTo>
                <a:lnTo>
                  <a:pt x="380" y="413"/>
                </a:lnTo>
                <a:lnTo>
                  <a:pt x="379" y="415"/>
                </a:lnTo>
                <a:lnTo>
                  <a:pt x="369" y="425"/>
                </a:lnTo>
                <a:lnTo>
                  <a:pt x="366" y="427"/>
                </a:lnTo>
                <a:lnTo>
                  <a:pt x="363" y="430"/>
                </a:lnTo>
                <a:lnTo>
                  <a:pt x="361" y="432"/>
                </a:lnTo>
                <a:lnTo>
                  <a:pt x="360" y="433"/>
                </a:lnTo>
                <a:lnTo>
                  <a:pt x="359" y="434"/>
                </a:lnTo>
                <a:lnTo>
                  <a:pt x="358" y="435"/>
                </a:lnTo>
                <a:lnTo>
                  <a:pt x="357" y="437"/>
                </a:lnTo>
                <a:lnTo>
                  <a:pt x="346" y="445"/>
                </a:lnTo>
                <a:lnTo>
                  <a:pt x="342" y="450"/>
                </a:lnTo>
                <a:lnTo>
                  <a:pt x="336" y="455"/>
                </a:lnTo>
                <a:lnTo>
                  <a:pt x="335" y="456"/>
                </a:lnTo>
                <a:lnTo>
                  <a:pt x="334" y="458"/>
                </a:lnTo>
                <a:lnTo>
                  <a:pt x="333" y="459"/>
                </a:lnTo>
                <a:lnTo>
                  <a:pt x="331" y="460"/>
                </a:lnTo>
                <a:lnTo>
                  <a:pt x="329" y="461"/>
                </a:lnTo>
                <a:lnTo>
                  <a:pt x="328" y="462"/>
                </a:lnTo>
                <a:lnTo>
                  <a:pt x="327" y="464"/>
                </a:lnTo>
                <a:lnTo>
                  <a:pt x="324" y="465"/>
                </a:lnTo>
                <a:lnTo>
                  <a:pt x="324" y="466"/>
                </a:lnTo>
                <a:lnTo>
                  <a:pt x="323" y="466"/>
                </a:lnTo>
                <a:lnTo>
                  <a:pt x="319" y="469"/>
                </a:lnTo>
                <a:lnTo>
                  <a:pt x="318" y="469"/>
                </a:lnTo>
                <a:lnTo>
                  <a:pt x="318" y="470"/>
                </a:lnTo>
                <a:lnTo>
                  <a:pt x="317" y="472"/>
                </a:lnTo>
                <a:lnTo>
                  <a:pt x="315" y="473"/>
                </a:lnTo>
                <a:lnTo>
                  <a:pt x="314" y="474"/>
                </a:lnTo>
                <a:lnTo>
                  <a:pt x="311" y="476"/>
                </a:lnTo>
                <a:lnTo>
                  <a:pt x="309" y="478"/>
                </a:lnTo>
                <a:lnTo>
                  <a:pt x="308" y="480"/>
                </a:lnTo>
                <a:lnTo>
                  <a:pt x="307" y="478"/>
                </a:lnTo>
                <a:lnTo>
                  <a:pt x="305" y="477"/>
                </a:lnTo>
                <a:lnTo>
                  <a:pt x="303" y="477"/>
                </a:lnTo>
                <a:lnTo>
                  <a:pt x="303" y="476"/>
                </a:lnTo>
                <a:lnTo>
                  <a:pt x="302" y="475"/>
                </a:lnTo>
                <a:lnTo>
                  <a:pt x="300" y="475"/>
                </a:lnTo>
                <a:lnTo>
                  <a:pt x="297" y="475"/>
                </a:lnTo>
                <a:lnTo>
                  <a:pt x="291" y="475"/>
                </a:lnTo>
                <a:lnTo>
                  <a:pt x="288" y="494"/>
                </a:lnTo>
                <a:lnTo>
                  <a:pt x="283" y="485"/>
                </a:lnTo>
                <a:lnTo>
                  <a:pt x="282" y="485"/>
                </a:lnTo>
                <a:lnTo>
                  <a:pt x="281" y="484"/>
                </a:lnTo>
                <a:lnTo>
                  <a:pt x="280" y="482"/>
                </a:lnTo>
                <a:lnTo>
                  <a:pt x="278" y="480"/>
                </a:lnTo>
                <a:lnTo>
                  <a:pt x="277" y="477"/>
                </a:lnTo>
                <a:lnTo>
                  <a:pt x="276" y="477"/>
                </a:lnTo>
                <a:lnTo>
                  <a:pt x="275" y="475"/>
                </a:lnTo>
                <a:lnTo>
                  <a:pt x="274" y="475"/>
                </a:lnTo>
                <a:lnTo>
                  <a:pt x="274" y="473"/>
                </a:lnTo>
                <a:lnTo>
                  <a:pt x="272" y="474"/>
                </a:lnTo>
                <a:lnTo>
                  <a:pt x="271" y="470"/>
                </a:lnTo>
                <a:lnTo>
                  <a:pt x="274" y="469"/>
                </a:lnTo>
                <a:lnTo>
                  <a:pt x="274" y="470"/>
                </a:lnTo>
                <a:lnTo>
                  <a:pt x="275" y="472"/>
                </a:lnTo>
                <a:lnTo>
                  <a:pt x="276" y="472"/>
                </a:lnTo>
                <a:lnTo>
                  <a:pt x="277" y="470"/>
                </a:lnTo>
                <a:lnTo>
                  <a:pt x="278" y="470"/>
                </a:lnTo>
                <a:lnTo>
                  <a:pt x="277" y="470"/>
                </a:lnTo>
                <a:lnTo>
                  <a:pt x="277" y="469"/>
                </a:lnTo>
                <a:lnTo>
                  <a:pt x="276" y="469"/>
                </a:lnTo>
                <a:lnTo>
                  <a:pt x="276" y="468"/>
                </a:lnTo>
                <a:lnTo>
                  <a:pt x="275" y="468"/>
                </a:lnTo>
                <a:lnTo>
                  <a:pt x="275" y="467"/>
                </a:lnTo>
                <a:lnTo>
                  <a:pt x="274" y="467"/>
                </a:lnTo>
                <a:lnTo>
                  <a:pt x="273" y="467"/>
                </a:lnTo>
                <a:lnTo>
                  <a:pt x="271" y="467"/>
                </a:lnTo>
                <a:lnTo>
                  <a:pt x="269" y="467"/>
                </a:lnTo>
                <a:lnTo>
                  <a:pt x="268" y="466"/>
                </a:lnTo>
                <a:lnTo>
                  <a:pt x="266" y="462"/>
                </a:lnTo>
                <a:lnTo>
                  <a:pt x="249" y="445"/>
                </a:lnTo>
                <a:lnTo>
                  <a:pt x="248" y="444"/>
                </a:lnTo>
                <a:lnTo>
                  <a:pt x="243" y="440"/>
                </a:lnTo>
                <a:lnTo>
                  <a:pt x="242" y="439"/>
                </a:lnTo>
                <a:lnTo>
                  <a:pt x="241" y="436"/>
                </a:lnTo>
                <a:lnTo>
                  <a:pt x="240" y="436"/>
                </a:lnTo>
                <a:lnTo>
                  <a:pt x="240" y="435"/>
                </a:lnTo>
                <a:lnTo>
                  <a:pt x="239" y="435"/>
                </a:lnTo>
                <a:lnTo>
                  <a:pt x="239" y="434"/>
                </a:lnTo>
                <a:lnTo>
                  <a:pt x="239" y="433"/>
                </a:lnTo>
                <a:lnTo>
                  <a:pt x="239" y="432"/>
                </a:lnTo>
                <a:lnTo>
                  <a:pt x="239" y="431"/>
                </a:lnTo>
                <a:lnTo>
                  <a:pt x="239" y="430"/>
                </a:lnTo>
                <a:lnTo>
                  <a:pt x="238" y="428"/>
                </a:lnTo>
                <a:lnTo>
                  <a:pt x="238" y="423"/>
                </a:lnTo>
                <a:lnTo>
                  <a:pt x="237" y="422"/>
                </a:lnTo>
                <a:lnTo>
                  <a:pt x="237" y="420"/>
                </a:lnTo>
                <a:lnTo>
                  <a:pt x="237" y="419"/>
                </a:lnTo>
                <a:lnTo>
                  <a:pt x="237" y="418"/>
                </a:lnTo>
                <a:lnTo>
                  <a:pt x="236" y="417"/>
                </a:lnTo>
                <a:lnTo>
                  <a:pt x="236" y="416"/>
                </a:lnTo>
                <a:lnTo>
                  <a:pt x="234" y="415"/>
                </a:lnTo>
                <a:lnTo>
                  <a:pt x="234" y="414"/>
                </a:lnTo>
                <a:lnTo>
                  <a:pt x="234" y="413"/>
                </a:lnTo>
                <a:lnTo>
                  <a:pt x="230" y="406"/>
                </a:lnTo>
                <a:lnTo>
                  <a:pt x="230" y="405"/>
                </a:lnTo>
                <a:lnTo>
                  <a:pt x="228" y="401"/>
                </a:lnTo>
                <a:lnTo>
                  <a:pt x="225" y="395"/>
                </a:lnTo>
                <a:lnTo>
                  <a:pt x="223" y="393"/>
                </a:lnTo>
                <a:lnTo>
                  <a:pt x="222" y="390"/>
                </a:lnTo>
                <a:lnTo>
                  <a:pt x="215" y="378"/>
                </a:lnTo>
                <a:lnTo>
                  <a:pt x="213" y="376"/>
                </a:lnTo>
                <a:lnTo>
                  <a:pt x="213" y="375"/>
                </a:lnTo>
                <a:lnTo>
                  <a:pt x="212" y="374"/>
                </a:lnTo>
                <a:lnTo>
                  <a:pt x="211" y="374"/>
                </a:lnTo>
                <a:lnTo>
                  <a:pt x="209" y="373"/>
                </a:lnTo>
                <a:lnTo>
                  <a:pt x="206" y="369"/>
                </a:lnTo>
                <a:lnTo>
                  <a:pt x="204" y="367"/>
                </a:lnTo>
                <a:lnTo>
                  <a:pt x="200" y="365"/>
                </a:lnTo>
                <a:lnTo>
                  <a:pt x="198" y="363"/>
                </a:lnTo>
                <a:lnTo>
                  <a:pt x="197" y="361"/>
                </a:lnTo>
                <a:lnTo>
                  <a:pt x="196" y="361"/>
                </a:lnTo>
                <a:lnTo>
                  <a:pt x="195" y="360"/>
                </a:lnTo>
                <a:lnTo>
                  <a:pt x="194" y="360"/>
                </a:lnTo>
                <a:lnTo>
                  <a:pt x="180" y="357"/>
                </a:lnTo>
                <a:lnTo>
                  <a:pt x="179" y="357"/>
                </a:lnTo>
                <a:lnTo>
                  <a:pt x="177" y="356"/>
                </a:lnTo>
                <a:lnTo>
                  <a:pt x="176" y="356"/>
                </a:lnTo>
                <a:lnTo>
                  <a:pt x="176" y="355"/>
                </a:lnTo>
                <a:lnTo>
                  <a:pt x="174" y="355"/>
                </a:lnTo>
                <a:lnTo>
                  <a:pt x="173" y="353"/>
                </a:lnTo>
                <a:lnTo>
                  <a:pt x="172" y="355"/>
                </a:lnTo>
                <a:lnTo>
                  <a:pt x="171" y="356"/>
                </a:lnTo>
                <a:lnTo>
                  <a:pt x="170" y="358"/>
                </a:lnTo>
                <a:lnTo>
                  <a:pt x="169" y="358"/>
                </a:lnTo>
                <a:lnTo>
                  <a:pt x="168" y="359"/>
                </a:lnTo>
                <a:lnTo>
                  <a:pt x="166" y="361"/>
                </a:lnTo>
                <a:lnTo>
                  <a:pt x="165" y="363"/>
                </a:lnTo>
                <a:lnTo>
                  <a:pt x="165" y="364"/>
                </a:lnTo>
                <a:lnTo>
                  <a:pt x="164" y="364"/>
                </a:lnTo>
                <a:lnTo>
                  <a:pt x="164" y="365"/>
                </a:lnTo>
                <a:lnTo>
                  <a:pt x="163" y="366"/>
                </a:lnTo>
                <a:lnTo>
                  <a:pt x="162" y="366"/>
                </a:lnTo>
                <a:lnTo>
                  <a:pt x="162" y="367"/>
                </a:lnTo>
                <a:lnTo>
                  <a:pt x="157" y="373"/>
                </a:lnTo>
                <a:lnTo>
                  <a:pt x="156" y="374"/>
                </a:lnTo>
                <a:lnTo>
                  <a:pt x="155" y="375"/>
                </a:lnTo>
                <a:lnTo>
                  <a:pt x="155" y="376"/>
                </a:lnTo>
                <a:lnTo>
                  <a:pt x="153" y="380"/>
                </a:lnTo>
                <a:lnTo>
                  <a:pt x="152" y="383"/>
                </a:lnTo>
                <a:lnTo>
                  <a:pt x="151" y="385"/>
                </a:lnTo>
                <a:lnTo>
                  <a:pt x="147" y="384"/>
                </a:lnTo>
                <a:lnTo>
                  <a:pt x="146" y="384"/>
                </a:lnTo>
                <a:lnTo>
                  <a:pt x="145" y="385"/>
                </a:lnTo>
                <a:lnTo>
                  <a:pt x="144" y="386"/>
                </a:lnTo>
                <a:lnTo>
                  <a:pt x="142" y="388"/>
                </a:lnTo>
                <a:lnTo>
                  <a:pt x="140" y="389"/>
                </a:lnTo>
                <a:lnTo>
                  <a:pt x="136" y="391"/>
                </a:lnTo>
                <a:lnTo>
                  <a:pt x="131" y="390"/>
                </a:lnTo>
                <a:lnTo>
                  <a:pt x="129" y="388"/>
                </a:lnTo>
                <a:lnTo>
                  <a:pt x="137" y="377"/>
                </a:lnTo>
                <a:lnTo>
                  <a:pt x="138" y="377"/>
                </a:lnTo>
                <a:lnTo>
                  <a:pt x="137" y="376"/>
                </a:lnTo>
                <a:lnTo>
                  <a:pt x="136" y="376"/>
                </a:lnTo>
                <a:lnTo>
                  <a:pt x="136" y="375"/>
                </a:lnTo>
                <a:lnTo>
                  <a:pt x="135" y="375"/>
                </a:lnTo>
                <a:lnTo>
                  <a:pt x="134" y="375"/>
                </a:lnTo>
                <a:lnTo>
                  <a:pt x="133" y="374"/>
                </a:lnTo>
                <a:lnTo>
                  <a:pt x="130" y="372"/>
                </a:lnTo>
                <a:lnTo>
                  <a:pt x="130" y="370"/>
                </a:lnTo>
                <a:lnTo>
                  <a:pt x="130" y="369"/>
                </a:lnTo>
                <a:lnTo>
                  <a:pt x="130" y="368"/>
                </a:lnTo>
                <a:lnTo>
                  <a:pt x="130" y="366"/>
                </a:lnTo>
                <a:lnTo>
                  <a:pt x="129" y="365"/>
                </a:lnTo>
                <a:lnTo>
                  <a:pt x="129" y="363"/>
                </a:lnTo>
                <a:lnTo>
                  <a:pt x="129" y="357"/>
                </a:lnTo>
                <a:lnTo>
                  <a:pt x="129" y="358"/>
                </a:lnTo>
                <a:lnTo>
                  <a:pt x="128" y="359"/>
                </a:lnTo>
                <a:lnTo>
                  <a:pt x="128" y="360"/>
                </a:lnTo>
                <a:lnTo>
                  <a:pt x="127" y="360"/>
                </a:lnTo>
                <a:lnTo>
                  <a:pt x="127" y="361"/>
                </a:lnTo>
                <a:lnTo>
                  <a:pt x="126" y="361"/>
                </a:lnTo>
                <a:lnTo>
                  <a:pt x="120" y="364"/>
                </a:lnTo>
                <a:lnTo>
                  <a:pt x="119" y="364"/>
                </a:lnTo>
                <a:lnTo>
                  <a:pt x="118" y="365"/>
                </a:lnTo>
                <a:lnTo>
                  <a:pt x="117" y="365"/>
                </a:lnTo>
                <a:lnTo>
                  <a:pt x="116" y="364"/>
                </a:lnTo>
                <a:lnTo>
                  <a:pt x="114" y="363"/>
                </a:lnTo>
                <a:lnTo>
                  <a:pt x="113" y="361"/>
                </a:lnTo>
                <a:lnTo>
                  <a:pt x="112" y="359"/>
                </a:lnTo>
                <a:lnTo>
                  <a:pt x="111" y="358"/>
                </a:lnTo>
                <a:lnTo>
                  <a:pt x="110" y="358"/>
                </a:lnTo>
                <a:lnTo>
                  <a:pt x="110" y="357"/>
                </a:lnTo>
                <a:lnTo>
                  <a:pt x="109" y="357"/>
                </a:lnTo>
                <a:lnTo>
                  <a:pt x="108" y="357"/>
                </a:lnTo>
                <a:lnTo>
                  <a:pt x="107" y="357"/>
                </a:lnTo>
                <a:lnTo>
                  <a:pt x="105" y="357"/>
                </a:lnTo>
                <a:lnTo>
                  <a:pt x="100" y="355"/>
                </a:lnTo>
                <a:lnTo>
                  <a:pt x="99" y="353"/>
                </a:lnTo>
                <a:lnTo>
                  <a:pt x="97" y="353"/>
                </a:lnTo>
                <a:lnTo>
                  <a:pt x="96" y="353"/>
                </a:lnTo>
                <a:lnTo>
                  <a:pt x="95" y="353"/>
                </a:lnTo>
                <a:lnTo>
                  <a:pt x="94" y="355"/>
                </a:lnTo>
                <a:lnTo>
                  <a:pt x="91" y="356"/>
                </a:lnTo>
                <a:lnTo>
                  <a:pt x="91" y="357"/>
                </a:lnTo>
                <a:lnTo>
                  <a:pt x="90" y="357"/>
                </a:lnTo>
                <a:lnTo>
                  <a:pt x="90" y="356"/>
                </a:lnTo>
                <a:lnTo>
                  <a:pt x="88" y="356"/>
                </a:lnTo>
                <a:lnTo>
                  <a:pt x="88" y="355"/>
                </a:lnTo>
                <a:lnTo>
                  <a:pt x="88" y="352"/>
                </a:lnTo>
                <a:lnTo>
                  <a:pt x="88" y="351"/>
                </a:lnTo>
                <a:lnTo>
                  <a:pt x="88" y="350"/>
                </a:lnTo>
                <a:lnTo>
                  <a:pt x="90" y="348"/>
                </a:lnTo>
                <a:lnTo>
                  <a:pt x="90" y="347"/>
                </a:lnTo>
                <a:lnTo>
                  <a:pt x="91" y="347"/>
                </a:lnTo>
                <a:lnTo>
                  <a:pt x="91" y="345"/>
                </a:lnTo>
                <a:lnTo>
                  <a:pt x="90" y="344"/>
                </a:lnTo>
                <a:lnTo>
                  <a:pt x="90" y="343"/>
                </a:lnTo>
                <a:lnTo>
                  <a:pt x="88" y="343"/>
                </a:lnTo>
                <a:lnTo>
                  <a:pt x="87" y="342"/>
                </a:lnTo>
                <a:lnTo>
                  <a:pt x="86" y="342"/>
                </a:lnTo>
                <a:lnTo>
                  <a:pt x="85" y="342"/>
                </a:lnTo>
                <a:lnTo>
                  <a:pt x="84" y="342"/>
                </a:lnTo>
                <a:lnTo>
                  <a:pt x="83" y="342"/>
                </a:lnTo>
                <a:lnTo>
                  <a:pt x="82" y="342"/>
                </a:lnTo>
                <a:lnTo>
                  <a:pt x="79" y="342"/>
                </a:lnTo>
                <a:lnTo>
                  <a:pt x="77" y="343"/>
                </a:lnTo>
                <a:lnTo>
                  <a:pt x="74" y="344"/>
                </a:lnTo>
                <a:lnTo>
                  <a:pt x="71" y="344"/>
                </a:lnTo>
                <a:lnTo>
                  <a:pt x="70" y="344"/>
                </a:lnTo>
                <a:lnTo>
                  <a:pt x="69" y="343"/>
                </a:lnTo>
                <a:lnTo>
                  <a:pt x="68" y="342"/>
                </a:lnTo>
                <a:lnTo>
                  <a:pt x="68" y="341"/>
                </a:lnTo>
                <a:lnTo>
                  <a:pt x="68" y="340"/>
                </a:lnTo>
                <a:lnTo>
                  <a:pt x="68" y="339"/>
                </a:lnTo>
                <a:lnTo>
                  <a:pt x="67" y="330"/>
                </a:lnTo>
                <a:lnTo>
                  <a:pt x="67" y="328"/>
                </a:lnTo>
                <a:lnTo>
                  <a:pt x="67" y="327"/>
                </a:lnTo>
                <a:lnTo>
                  <a:pt x="66" y="327"/>
                </a:lnTo>
                <a:lnTo>
                  <a:pt x="65" y="327"/>
                </a:lnTo>
                <a:lnTo>
                  <a:pt x="57" y="328"/>
                </a:lnTo>
                <a:lnTo>
                  <a:pt x="42" y="330"/>
                </a:lnTo>
                <a:lnTo>
                  <a:pt x="39" y="330"/>
                </a:lnTo>
                <a:lnTo>
                  <a:pt x="33" y="330"/>
                </a:lnTo>
                <a:lnTo>
                  <a:pt x="30" y="331"/>
                </a:lnTo>
                <a:lnTo>
                  <a:pt x="30" y="330"/>
                </a:lnTo>
                <a:lnTo>
                  <a:pt x="26" y="327"/>
                </a:lnTo>
                <a:lnTo>
                  <a:pt x="24" y="326"/>
                </a:lnTo>
                <a:lnTo>
                  <a:pt x="22" y="325"/>
                </a:lnTo>
                <a:lnTo>
                  <a:pt x="21" y="324"/>
                </a:lnTo>
                <a:lnTo>
                  <a:pt x="18" y="323"/>
                </a:lnTo>
                <a:lnTo>
                  <a:pt x="18" y="322"/>
                </a:lnTo>
                <a:lnTo>
                  <a:pt x="17" y="321"/>
                </a:lnTo>
                <a:lnTo>
                  <a:pt x="10" y="317"/>
                </a:lnTo>
                <a:lnTo>
                  <a:pt x="9" y="317"/>
                </a:lnTo>
                <a:lnTo>
                  <a:pt x="9" y="316"/>
                </a:lnTo>
                <a:lnTo>
                  <a:pt x="8" y="315"/>
                </a:lnTo>
                <a:lnTo>
                  <a:pt x="8" y="314"/>
                </a:lnTo>
                <a:lnTo>
                  <a:pt x="7" y="313"/>
                </a:lnTo>
                <a:lnTo>
                  <a:pt x="7" y="311"/>
                </a:lnTo>
                <a:lnTo>
                  <a:pt x="7" y="310"/>
                </a:lnTo>
                <a:lnTo>
                  <a:pt x="6" y="310"/>
                </a:lnTo>
                <a:lnTo>
                  <a:pt x="6" y="309"/>
                </a:lnTo>
                <a:lnTo>
                  <a:pt x="5" y="308"/>
                </a:lnTo>
                <a:lnTo>
                  <a:pt x="4" y="307"/>
                </a:lnTo>
                <a:lnTo>
                  <a:pt x="2" y="307"/>
                </a:lnTo>
                <a:lnTo>
                  <a:pt x="1" y="303"/>
                </a:lnTo>
                <a:lnTo>
                  <a:pt x="0" y="301"/>
                </a:lnTo>
                <a:lnTo>
                  <a:pt x="1" y="301"/>
                </a:lnTo>
                <a:lnTo>
                  <a:pt x="2" y="300"/>
                </a:lnTo>
                <a:lnTo>
                  <a:pt x="4" y="300"/>
                </a:lnTo>
                <a:lnTo>
                  <a:pt x="5" y="299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1" y="297"/>
                </a:lnTo>
                <a:lnTo>
                  <a:pt x="13" y="297"/>
                </a:lnTo>
                <a:lnTo>
                  <a:pt x="14" y="296"/>
                </a:lnTo>
                <a:lnTo>
                  <a:pt x="15" y="296"/>
                </a:lnTo>
                <a:lnTo>
                  <a:pt x="16" y="294"/>
                </a:lnTo>
                <a:lnTo>
                  <a:pt x="18" y="293"/>
                </a:lnTo>
                <a:lnTo>
                  <a:pt x="18" y="292"/>
                </a:lnTo>
                <a:lnTo>
                  <a:pt x="19" y="291"/>
                </a:lnTo>
                <a:lnTo>
                  <a:pt x="21" y="290"/>
                </a:lnTo>
                <a:lnTo>
                  <a:pt x="22" y="288"/>
                </a:lnTo>
                <a:lnTo>
                  <a:pt x="23" y="286"/>
                </a:lnTo>
                <a:lnTo>
                  <a:pt x="24" y="285"/>
                </a:lnTo>
                <a:lnTo>
                  <a:pt x="24" y="284"/>
                </a:lnTo>
                <a:lnTo>
                  <a:pt x="25" y="282"/>
                </a:lnTo>
                <a:lnTo>
                  <a:pt x="26" y="280"/>
                </a:lnTo>
                <a:lnTo>
                  <a:pt x="26" y="278"/>
                </a:lnTo>
                <a:lnTo>
                  <a:pt x="26" y="277"/>
                </a:lnTo>
                <a:lnTo>
                  <a:pt x="26" y="276"/>
                </a:lnTo>
                <a:lnTo>
                  <a:pt x="26" y="275"/>
                </a:lnTo>
                <a:lnTo>
                  <a:pt x="26" y="274"/>
                </a:lnTo>
                <a:lnTo>
                  <a:pt x="27" y="273"/>
                </a:lnTo>
                <a:lnTo>
                  <a:pt x="27" y="272"/>
                </a:lnTo>
                <a:lnTo>
                  <a:pt x="27" y="269"/>
                </a:lnTo>
                <a:lnTo>
                  <a:pt x="27" y="268"/>
                </a:lnTo>
                <a:lnTo>
                  <a:pt x="27" y="267"/>
                </a:lnTo>
                <a:lnTo>
                  <a:pt x="27" y="266"/>
                </a:lnTo>
                <a:lnTo>
                  <a:pt x="27" y="265"/>
                </a:lnTo>
                <a:lnTo>
                  <a:pt x="27" y="264"/>
                </a:lnTo>
                <a:lnTo>
                  <a:pt x="27" y="263"/>
                </a:lnTo>
                <a:lnTo>
                  <a:pt x="27" y="261"/>
                </a:lnTo>
                <a:lnTo>
                  <a:pt x="26" y="259"/>
                </a:lnTo>
                <a:lnTo>
                  <a:pt x="26" y="258"/>
                </a:lnTo>
                <a:lnTo>
                  <a:pt x="26" y="257"/>
                </a:lnTo>
                <a:lnTo>
                  <a:pt x="26" y="256"/>
                </a:lnTo>
                <a:lnTo>
                  <a:pt x="25" y="255"/>
                </a:lnTo>
                <a:lnTo>
                  <a:pt x="25" y="254"/>
                </a:lnTo>
                <a:lnTo>
                  <a:pt x="25" y="252"/>
                </a:lnTo>
                <a:lnTo>
                  <a:pt x="23" y="249"/>
                </a:lnTo>
                <a:lnTo>
                  <a:pt x="23" y="248"/>
                </a:lnTo>
                <a:lnTo>
                  <a:pt x="22" y="247"/>
                </a:lnTo>
                <a:lnTo>
                  <a:pt x="22" y="246"/>
                </a:lnTo>
                <a:lnTo>
                  <a:pt x="21" y="243"/>
                </a:lnTo>
                <a:lnTo>
                  <a:pt x="19" y="242"/>
                </a:lnTo>
                <a:lnTo>
                  <a:pt x="18" y="241"/>
                </a:lnTo>
                <a:lnTo>
                  <a:pt x="18" y="239"/>
                </a:lnTo>
                <a:lnTo>
                  <a:pt x="17" y="236"/>
                </a:lnTo>
                <a:lnTo>
                  <a:pt x="19" y="235"/>
                </a:lnTo>
                <a:lnTo>
                  <a:pt x="22" y="235"/>
                </a:lnTo>
                <a:lnTo>
                  <a:pt x="25" y="235"/>
                </a:lnTo>
                <a:lnTo>
                  <a:pt x="26" y="235"/>
                </a:lnTo>
                <a:lnTo>
                  <a:pt x="27" y="235"/>
                </a:lnTo>
                <a:lnTo>
                  <a:pt x="28" y="235"/>
                </a:lnTo>
                <a:lnTo>
                  <a:pt x="26" y="229"/>
                </a:lnTo>
                <a:lnTo>
                  <a:pt x="24" y="226"/>
                </a:lnTo>
                <a:lnTo>
                  <a:pt x="23" y="225"/>
                </a:lnTo>
                <a:lnTo>
                  <a:pt x="22" y="222"/>
                </a:lnTo>
                <a:lnTo>
                  <a:pt x="23" y="221"/>
                </a:lnTo>
                <a:lnTo>
                  <a:pt x="24" y="222"/>
                </a:lnTo>
                <a:lnTo>
                  <a:pt x="25" y="222"/>
                </a:lnTo>
                <a:lnTo>
                  <a:pt x="24" y="221"/>
                </a:lnTo>
                <a:lnTo>
                  <a:pt x="24" y="219"/>
                </a:lnTo>
                <a:lnTo>
                  <a:pt x="23" y="218"/>
                </a:lnTo>
                <a:lnTo>
                  <a:pt x="23" y="217"/>
                </a:lnTo>
                <a:lnTo>
                  <a:pt x="22" y="217"/>
                </a:lnTo>
                <a:lnTo>
                  <a:pt x="22" y="216"/>
                </a:lnTo>
                <a:lnTo>
                  <a:pt x="21" y="216"/>
                </a:lnTo>
                <a:lnTo>
                  <a:pt x="21" y="215"/>
                </a:lnTo>
                <a:lnTo>
                  <a:pt x="21" y="214"/>
                </a:lnTo>
                <a:lnTo>
                  <a:pt x="22" y="214"/>
                </a:lnTo>
                <a:lnTo>
                  <a:pt x="23" y="214"/>
                </a:lnTo>
                <a:lnTo>
                  <a:pt x="23" y="215"/>
                </a:lnTo>
                <a:lnTo>
                  <a:pt x="24" y="215"/>
                </a:lnTo>
                <a:lnTo>
                  <a:pt x="24" y="214"/>
                </a:lnTo>
                <a:lnTo>
                  <a:pt x="24" y="215"/>
                </a:lnTo>
                <a:lnTo>
                  <a:pt x="25" y="215"/>
                </a:lnTo>
                <a:lnTo>
                  <a:pt x="26" y="215"/>
                </a:lnTo>
                <a:lnTo>
                  <a:pt x="26" y="214"/>
                </a:lnTo>
                <a:lnTo>
                  <a:pt x="25" y="214"/>
                </a:lnTo>
                <a:lnTo>
                  <a:pt x="24" y="213"/>
                </a:lnTo>
                <a:lnTo>
                  <a:pt x="24" y="211"/>
                </a:lnTo>
                <a:lnTo>
                  <a:pt x="24" y="210"/>
                </a:lnTo>
                <a:lnTo>
                  <a:pt x="23" y="210"/>
                </a:lnTo>
                <a:lnTo>
                  <a:pt x="24" y="209"/>
                </a:lnTo>
                <a:lnTo>
                  <a:pt x="23" y="209"/>
                </a:lnTo>
                <a:lnTo>
                  <a:pt x="23" y="207"/>
                </a:lnTo>
                <a:lnTo>
                  <a:pt x="23" y="205"/>
                </a:lnTo>
                <a:lnTo>
                  <a:pt x="23" y="204"/>
                </a:lnTo>
                <a:lnTo>
                  <a:pt x="25" y="204"/>
                </a:lnTo>
                <a:lnTo>
                  <a:pt x="30" y="204"/>
                </a:lnTo>
                <a:lnTo>
                  <a:pt x="34" y="204"/>
                </a:lnTo>
                <a:lnTo>
                  <a:pt x="38" y="204"/>
                </a:lnTo>
                <a:lnTo>
                  <a:pt x="39" y="204"/>
                </a:lnTo>
                <a:lnTo>
                  <a:pt x="42" y="204"/>
                </a:lnTo>
                <a:lnTo>
                  <a:pt x="47" y="204"/>
                </a:lnTo>
                <a:lnTo>
                  <a:pt x="49" y="204"/>
                </a:lnTo>
                <a:lnTo>
                  <a:pt x="53" y="205"/>
                </a:lnTo>
                <a:lnTo>
                  <a:pt x="56" y="201"/>
                </a:lnTo>
                <a:lnTo>
                  <a:pt x="56" y="200"/>
                </a:lnTo>
                <a:lnTo>
                  <a:pt x="54" y="199"/>
                </a:lnTo>
                <a:lnTo>
                  <a:pt x="51" y="197"/>
                </a:lnTo>
                <a:lnTo>
                  <a:pt x="62" y="194"/>
                </a:lnTo>
                <a:lnTo>
                  <a:pt x="64" y="193"/>
                </a:lnTo>
                <a:lnTo>
                  <a:pt x="65" y="191"/>
                </a:lnTo>
                <a:lnTo>
                  <a:pt x="66" y="189"/>
                </a:lnTo>
                <a:lnTo>
                  <a:pt x="67" y="188"/>
                </a:lnTo>
                <a:lnTo>
                  <a:pt x="67" y="186"/>
                </a:lnTo>
                <a:lnTo>
                  <a:pt x="68" y="186"/>
                </a:lnTo>
                <a:lnTo>
                  <a:pt x="69" y="184"/>
                </a:lnTo>
                <a:lnTo>
                  <a:pt x="70" y="184"/>
                </a:lnTo>
                <a:lnTo>
                  <a:pt x="73" y="183"/>
                </a:lnTo>
                <a:lnTo>
                  <a:pt x="75" y="182"/>
                </a:lnTo>
                <a:lnTo>
                  <a:pt x="74" y="182"/>
                </a:lnTo>
                <a:lnTo>
                  <a:pt x="73" y="182"/>
                </a:lnTo>
                <a:lnTo>
                  <a:pt x="70" y="182"/>
                </a:lnTo>
                <a:lnTo>
                  <a:pt x="69" y="182"/>
                </a:lnTo>
                <a:lnTo>
                  <a:pt x="67" y="181"/>
                </a:lnTo>
                <a:lnTo>
                  <a:pt x="65" y="181"/>
                </a:lnTo>
                <a:lnTo>
                  <a:pt x="64" y="181"/>
                </a:lnTo>
                <a:lnTo>
                  <a:pt x="65" y="179"/>
                </a:lnTo>
                <a:lnTo>
                  <a:pt x="66" y="176"/>
                </a:lnTo>
                <a:lnTo>
                  <a:pt x="66" y="173"/>
                </a:lnTo>
                <a:lnTo>
                  <a:pt x="67" y="169"/>
                </a:lnTo>
                <a:lnTo>
                  <a:pt x="67" y="168"/>
                </a:lnTo>
                <a:lnTo>
                  <a:pt x="68" y="168"/>
                </a:lnTo>
                <a:lnTo>
                  <a:pt x="73" y="165"/>
                </a:lnTo>
                <a:lnTo>
                  <a:pt x="74" y="164"/>
                </a:lnTo>
                <a:lnTo>
                  <a:pt x="76" y="163"/>
                </a:lnTo>
                <a:lnTo>
                  <a:pt x="79" y="160"/>
                </a:lnTo>
                <a:lnTo>
                  <a:pt x="80" y="160"/>
                </a:lnTo>
                <a:lnTo>
                  <a:pt x="82" y="165"/>
                </a:lnTo>
                <a:lnTo>
                  <a:pt x="90" y="163"/>
                </a:lnTo>
                <a:lnTo>
                  <a:pt x="93" y="163"/>
                </a:lnTo>
                <a:lnTo>
                  <a:pt x="94" y="162"/>
                </a:lnTo>
                <a:lnTo>
                  <a:pt x="94" y="160"/>
                </a:lnTo>
                <a:lnTo>
                  <a:pt x="95" y="159"/>
                </a:lnTo>
                <a:lnTo>
                  <a:pt x="95" y="158"/>
                </a:lnTo>
                <a:lnTo>
                  <a:pt x="95" y="157"/>
                </a:lnTo>
                <a:lnTo>
                  <a:pt x="96" y="156"/>
                </a:lnTo>
                <a:lnTo>
                  <a:pt x="96" y="155"/>
                </a:lnTo>
                <a:lnTo>
                  <a:pt x="100" y="147"/>
                </a:lnTo>
                <a:lnTo>
                  <a:pt x="103" y="138"/>
                </a:lnTo>
                <a:lnTo>
                  <a:pt x="92" y="134"/>
                </a:lnTo>
                <a:lnTo>
                  <a:pt x="91" y="134"/>
                </a:lnTo>
                <a:lnTo>
                  <a:pt x="90" y="134"/>
                </a:lnTo>
                <a:lnTo>
                  <a:pt x="88" y="133"/>
                </a:lnTo>
                <a:lnTo>
                  <a:pt x="88" y="131"/>
                </a:lnTo>
                <a:lnTo>
                  <a:pt x="88" y="130"/>
                </a:lnTo>
                <a:lnTo>
                  <a:pt x="87" y="129"/>
                </a:lnTo>
                <a:lnTo>
                  <a:pt x="86" y="129"/>
                </a:lnTo>
                <a:lnTo>
                  <a:pt x="85" y="129"/>
                </a:lnTo>
                <a:lnTo>
                  <a:pt x="85" y="127"/>
                </a:lnTo>
                <a:lnTo>
                  <a:pt x="85" y="126"/>
                </a:lnTo>
                <a:lnTo>
                  <a:pt x="84" y="126"/>
                </a:lnTo>
                <a:lnTo>
                  <a:pt x="82" y="126"/>
                </a:lnTo>
                <a:lnTo>
                  <a:pt x="80" y="126"/>
                </a:lnTo>
                <a:lnTo>
                  <a:pt x="79" y="127"/>
                </a:lnTo>
                <a:lnTo>
                  <a:pt x="78" y="127"/>
                </a:lnTo>
                <a:lnTo>
                  <a:pt x="77" y="127"/>
                </a:lnTo>
                <a:lnTo>
                  <a:pt x="76" y="127"/>
                </a:lnTo>
                <a:lnTo>
                  <a:pt x="74" y="127"/>
                </a:lnTo>
                <a:lnTo>
                  <a:pt x="75" y="126"/>
                </a:lnTo>
                <a:lnTo>
                  <a:pt x="76" y="126"/>
                </a:lnTo>
                <a:lnTo>
                  <a:pt x="77" y="126"/>
                </a:lnTo>
                <a:lnTo>
                  <a:pt x="78" y="126"/>
                </a:lnTo>
                <a:lnTo>
                  <a:pt x="79" y="126"/>
                </a:lnTo>
                <a:lnTo>
                  <a:pt x="79" y="125"/>
                </a:lnTo>
                <a:lnTo>
                  <a:pt x="79" y="123"/>
                </a:lnTo>
                <a:lnTo>
                  <a:pt x="80" y="123"/>
                </a:lnTo>
                <a:lnTo>
                  <a:pt x="82" y="125"/>
                </a:lnTo>
                <a:lnTo>
                  <a:pt x="87" y="124"/>
                </a:lnTo>
                <a:lnTo>
                  <a:pt x="86" y="123"/>
                </a:lnTo>
                <a:lnTo>
                  <a:pt x="86" y="121"/>
                </a:lnTo>
                <a:lnTo>
                  <a:pt x="85" y="117"/>
                </a:lnTo>
                <a:lnTo>
                  <a:pt x="85" y="115"/>
                </a:lnTo>
                <a:lnTo>
                  <a:pt x="84" y="114"/>
                </a:lnTo>
                <a:lnTo>
                  <a:pt x="83" y="113"/>
                </a:lnTo>
                <a:lnTo>
                  <a:pt x="82" y="114"/>
                </a:lnTo>
                <a:lnTo>
                  <a:pt x="77" y="116"/>
                </a:lnTo>
                <a:lnTo>
                  <a:pt x="77" y="115"/>
                </a:lnTo>
                <a:lnTo>
                  <a:pt x="78" y="114"/>
                </a:lnTo>
                <a:lnTo>
                  <a:pt x="78" y="113"/>
                </a:lnTo>
                <a:lnTo>
                  <a:pt x="78" y="112"/>
                </a:lnTo>
                <a:lnTo>
                  <a:pt x="79" y="112"/>
                </a:lnTo>
                <a:lnTo>
                  <a:pt x="79" y="110"/>
                </a:lnTo>
                <a:lnTo>
                  <a:pt x="79" y="109"/>
                </a:lnTo>
                <a:lnTo>
                  <a:pt x="79" y="108"/>
                </a:lnTo>
                <a:lnTo>
                  <a:pt x="80" y="107"/>
                </a:lnTo>
                <a:lnTo>
                  <a:pt x="80" y="106"/>
                </a:lnTo>
                <a:lnTo>
                  <a:pt x="80" y="105"/>
                </a:lnTo>
                <a:lnTo>
                  <a:pt x="80" y="102"/>
                </a:lnTo>
                <a:lnTo>
                  <a:pt x="80" y="100"/>
                </a:lnTo>
                <a:lnTo>
                  <a:pt x="80" y="99"/>
                </a:lnTo>
                <a:lnTo>
                  <a:pt x="80" y="98"/>
                </a:lnTo>
                <a:lnTo>
                  <a:pt x="80" y="97"/>
                </a:lnTo>
                <a:lnTo>
                  <a:pt x="80" y="96"/>
                </a:lnTo>
                <a:lnTo>
                  <a:pt x="82" y="96"/>
                </a:lnTo>
                <a:lnTo>
                  <a:pt x="82" y="95"/>
                </a:lnTo>
                <a:lnTo>
                  <a:pt x="83" y="95"/>
                </a:lnTo>
                <a:lnTo>
                  <a:pt x="83" y="93"/>
                </a:lnTo>
                <a:lnTo>
                  <a:pt x="83" y="92"/>
                </a:lnTo>
                <a:lnTo>
                  <a:pt x="83" y="91"/>
                </a:lnTo>
                <a:lnTo>
                  <a:pt x="83" y="90"/>
                </a:lnTo>
                <a:lnTo>
                  <a:pt x="84" y="89"/>
                </a:lnTo>
                <a:lnTo>
                  <a:pt x="85" y="89"/>
                </a:lnTo>
                <a:lnTo>
                  <a:pt x="86" y="90"/>
                </a:lnTo>
                <a:lnTo>
                  <a:pt x="87" y="90"/>
                </a:lnTo>
                <a:lnTo>
                  <a:pt x="87" y="91"/>
                </a:lnTo>
                <a:lnTo>
                  <a:pt x="88" y="91"/>
                </a:lnTo>
                <a:lnTo>
                  <a:pt x="90" y="92"/>
                </a:lnTo>
                <a:lnTo>
                  <a:pt x="90" y="93"/>
                </a:lnTo>
                <a:lnTo>
                  <a:pt x="90" y="95"/>
                </a:lnTo>
                <a:lnTo>
                  <a:pt x="91" y="95"/>
                </a:lnTo>
                <a:lnTo>
                  <a:pt x="91" y="96"/>
                </a:lnTo>
                <a:lnTo>
                  <a:pt x="91" y="97"/>
                </a:lnTo>
                <a:lnTo>
                  <a:pt x="91" y="98"/>
                </a:lnTo>
                <a:lnTo>
                  <a:pt x="90" y="98"/>
                </a:lnTo>
                <a:lnTo>
                  <a:pt x="90" y="99"/>
                </a:lnTo>
                <a:lnTo>
                  <a:pt x="90" y="100"/>
                </a:lnTo>
                <a:lnTo>
                  <a:pt x="90" y="101"/>
                </a:lnTo>
                <a:lnTo>
                  <a:pt x="91" y="101"/>
                </a:lnTo>
                <a:lnTo>
                  <a:pt x="92" y="101"/>
                </a:lnTo>
                <a:lnTo>
                  <a:pt x="93" y="101"/>
                </a:lnTo>
                <a:lnTo>
                  <a:pt x="92" y="101"/>
                </a:lnTo>
                <a:lnTo>
                  <a:pt x="92" y="100"/>
                </a:lnTo>
                <a:lnTo>
                  <a:pt x="92" y="99"/>
                </a:lnTo>
                <a:lnTo>
                  <a:pt x="92" y="98"/>
                </a:lnTo>
                <a:lnTo>
                  <a:pt x="93" y="98"/>
                </a:lnTo>
                <a:lnTo>
                  <a:pt x="94" y="98"/>
                </a:lnTo>
                <a:lnTo>
                  <a:pt x="95" y="98"/>
                </a:lnTo>
                <a:lnTo>
                  <a:pt x="96" y="98"/>
                </a:lnTo>
                <a:lnTo>
                  <a:pt x="97" y="98"/>
                </a:lnTo>
                <a:lnTo>
                  <a:pt x="99" y="97"/>
                </a:lnTo>
                <a:lnTo>
                  <a:pt x="99" y="96"/>
                </a:lnTo>
                <a:lnTo>
                  <a:pt x="99" y="95"/>
                </a:lnTo>
                <a:lnTo>
                  <a:pt x="100" y="95"/>
                </a:lnTo>
                <a:lnTo>
                  <a:pt x="100" y="93"/>
                </a:lnTo>
                <a:lnTo>
                  <a:pt x="100" y="92"/>
                </a:lnTo>
                <a:lnTo>
                  <a:pt x="99" y="92"/>
                </a:lnTo>
                <a:lnTo>
                  <a:pt x="99" y="91"/>
                </a:lnTo>
                <a:lnTo>
                  <a:pt x="97" y="91"/>
                </a:lnTo>
                <a:lnTo>
                  <a:pt x="97" y="90"/>
                </a:lnTo>
                <a:lnTo>
                  <a:pt x="96" y="90"/>
                </a:lnTo>
                <a:lnTo>
                  <a:pt x="96" y="89"/>
                </a:lnTo>
                <a:lnTo>
                  <a:pt x="96" y="88"/>
                </a:lnTo>
                <a:lnTo>
                  <a:pt x="96" y="87"/>
                </a:lnTo>
                <a:lnTo>
                  <a:pt x="97" y="85"/>
                </a:lnTo>
                <a:lnTo>
                  <a:pt x="97" y="84"/>
                </a:lnTo>
                <a:lnTo>
                  <a:pt x="99" y="84"/>
                </a:lnTo>
                <a:lnTo>
                  <a:pt x="99" y="83"/>
                </a:lnTo>
                <a:lnTo>
                  <a:pt x="99" y="82"/>
                </a:lnTo>
                <a:lnTo>
                  <a:pt x="100" y="82"/>
                </a:lnTo>
                <a:lnTo>
                  <a:pt x="100" y="81"/>
                </a:lnTo>
                <a:lnTo>
                  <a:pt x="101" y="81"/>
                </a:lnTo>
                <a:lnTo>
                  <a:pt x="102" y="81"/>
                </a:lnTo>
                <a:lnTo>
                  <a:pt x="103" y="82"/>
                </a:lnTo>
                <a:lnTo>
                  <a:pt x="103" y="83"/>
                </a:lnTo>
                <a:lnTo>
                  <a:pt x="103" y="84"/>
                </a:lnTo>
                <a:lnTo>
                  <a:pt x="103" y="85"/>
                </a:lnTo>
                <a:lnTo>
                  <a:pt x="103" y="87"/>
                </a:lnTo>
                <a:lnTo>
                  <a:pt x="103" y="88"/>
                </a:lnTo>
                <a:lnTo>
                  <a:pt x="102" y="88"/>
                </a:lnTo>
                <a:lnTo>
                  <a:pt x="102" y="89"/>
                </a:lnTo>
                <a:lnTo>
                  <a:pt x="102" y="90"/>
                </a:lnTo>
                <a:lnTo>
                  <a:pt x="101" y="91"/>
                </a:lnTo>
                <a:lnTo>
                  <a:pt x="102" y="92"/>
                </a:lnTo>
                <a:lnTo>
                  <a:pt x="102" y="93"/>
                </a:lnTo>
                <a:lnTo>
                  <a:pt x="103" y="93"/>
                </a:lnTo>
                <a:lnTo>
                  <a:pt x="104" y="95"/>
                </a:lnTo>
                <a:lnTo>
                  <a:pt x="104" y="96"/>
                </a:lnTo>
                <a:lnTo>
                  <a:pt x="105" y="96"/>
                </a:lnTo>
                <a:lnTo>
                  <a:pt x="105" y="97"/>
                </a:lnTo>
                <a:lnTo>
                  <a:pt x="107" y="97"/>
                </a:lnTo>
                <a:lnTo>
                  <a:pt x="108" y="98"/>
                </a:lnTo>
                <a:lnTo>
                  <a:pt x="108" y="97"/>
                </a:lnTo>
                <a:lnTo>
                  <a:pt x="109" y="97"/>
                </a:lnTo>
                <a:lnTo>
                  <a:pt x="110" y="97"/>
                </a:lnTo>
                <a:lnTo>
                  <a:pt x="111" y="97"/>
                </a:lnTo>
                <a:lnTo>
                  <a:pt x="111" y="98"/>
                </a:lnTo>
                <a:lnTo>
                  <a:pt x="112" y="98"/>
                </a:lnTo>
                <a:lnTo>
                  <a:pt x="112" y="99"/>
                </a:lnTo>
                <a:lnTo>
                  <a:pt x="112" y="100"/>
                </a:lnTo>
                <a:lnTo>
                  <a:pt x="112" y="102"/>
                </a:lnTo>
                <a:lnTo>
                  <a:pt x="112" y="104"/>
                </a:lnTo>
                <a:lnTo>
                  <a:pt x="112" y="105"/>
                </a:lnTo>
                <a:lnTo>
                  <a:pt x="113" y="105"/>
                </a:lnTo>
                <a:lnTo>
                  <a:pt x="113" y="106"/>
                </a:lnTo>
                <a:lnTo>
                  <a:pt x="114" y="106"/>
                </a:lnTo>
                <a:lnTo>
                  <a:pt x="113" y="106"/>
                </a:lnTo>
                <a:lnTo>
                  <a:pt x="112" y="106"/>
                </a:lnTo>
                <a:lnTo>
                  <a:pt x="112" y="107"/>
                </a:lnTo>
                <a:lnTo>
                  <a:pt x="111" y="107"/>
                </a:lnTo>
                <a:lnTo>
                  <a:pt x="110" y="107"/>
                </a:lnTo>
                <a:lnTo>
                  <a:pt x="109" y="107"/>
                </a:lnTo>
                <a:lnTo>
                  <a:pt x="108" y="108"/>
                </a:lnTo>
                <a:lnTo>
                  <a:pt x="107" y="109"/>
                </a:lnTo>
                <a:lnTo>
                  <a:pt x="105" y="109"/>
                </a:lnTo>
                <a:lnTo>
                  <a:pt x="105" y="110"/>
                </a:lnTo>
                <a:lnTo>
                  <a:pt x="104" y="110"/>
                </a:lnTo>
                <a:lnTo>
                  <a:pt x="103" y="112"/>
                </a:lnTo>
                <a:lnTo>
                  <a:pt x="102" y="112"/>
                </a:lnTo>
                <a:lnTo>
                  <a:pt x="102" y="113"/>
                </a:lnTo>
                <a:lnTo>
                  <a:pt x="101" y="113"/>
                </a:lnTo>
                <a:lnTo>
                  <a:pt x="101" y="114"/>
                </a:lnTo>
                <a:lnTo>
                  <a:pt x="101" y="115"/>
                </a:lnTo>
                <a:lnTo>
                  <a:pt x="101" y="116"/>
                </a:lnTo>
                <a:lnTo>
                  <a:pt x="102" y="116"/>
                </a:lnTo>
                <a:lnTo>
                  <a:pt x="103" y="116"/>
                </a:lnTo>
                <a:lnTo>
                  <a:pt x="104" y="116"/>
                </a:lnTo>
                <a:lnTo>
                  <a:pt x="105" y="116"/>
                </a:lnTo>
                <a:lnTo>
                  <a:pt x="105" y="117"/>
                </a:lnTo>
                <a:lnTo>
                  <a:pt x="107" y="117"/>
                </a:lnTo>
                <a:lnTo>
                  <a:pt x="107" y="118"/>
                </a:lnTo>
                <a:lnTo>
                  <a:pt x="107" y="117"/>
                </a:lnTo>
                <a:lnTo>
                  <a:pt x="107" y="116"/>
                </a:lnTo>
                <a:lnTo>
                  <a:pt x="108" y="116"/>
                </a:lnTo>
                <a:lnTo>
                  <a:pt x="108" y="115"/>
                </a:lnTo>
                <a:lnTo>
                  <a:pt x="109" y="115"/>
                </a:lnTo>
                <a:lnTo>
                  <a:pt x="110" y="115"/>
                </a:lnTo>
                <a:lnTo>
                  <a:pt x="111" y="115"/>
                </a:lnTo>
                <a:lnTo>
                  <a:pt x="112" y="115"/>
                </a:lnTo>
                <a:lnTo>
                  <a:pt x="113" y="115"/>
                </a:lnTo>
                <a:lnTo>
                  <a:pt x="114" y="116"/>
                </a:lnTo>
                <a:lnTo>
                  <a:pt x="114" y="117"/>
                </a:lnTo>
                <a:lnTo>
                  <a:pt x="114" y="118"/>
                </a:lnTo>
                <a:lnTo>
                  <a:pt x="114" y="119"/>
                </a:lnTo>
                <a:lnTo>
                  <a:pt x="113" y="121"/>
                </a:lnTo>
                <a:lnTo>
                  <a:pt x="114" y="121"/>
                </a:lnTo>
                <a:lnTo>
                  <a:pt x="116" y="122"/>
                </a:lnTo>
                <a:lnTo>
                  <a:pt x="117" y="122"/>
                </a:lnTo>
                <a:lnTo>
                  <a:pt x="117" y="121"/>
                </a:lnTo>
                <a:lnTo>
                  <a:pt x="117" y="119"/>
                </a:lnTo>
                <a:lnTo>
                  <a:pt x="118" y="119"/>
                </a:lnTo>
                <a:lnTo>
                  <a:pt x="118" y="118"/>
                </a:lnTo>
                <a:lnTo>
                  <a:pt x="119" y="118"/>
                </a:lnTo>
                <a:lnTo>
                  <a:pt x="120" y="118"/>
                </a:lnTo>
                <a:lnTo>
                  <a:pt x="120" y="119"/>
                </a:lnTo>
                <a:lnTo>
                  <a:pt x="121" y="119"/>
                </a:lnTo>
                <a:lnTo>
                  <a:pt x="122" y="119"/>
                </a:lnTo>
                <a:lnTo>
                  <a:pt x="122" y="118"/>
                </a:lnTo>
                <a:lnTo>
                  <a:pt x="123" y="118"/>
                </a:lnTo>
                <a:lnTo>
                  <a:pt x="123" y="117"/>
                </a:lnTo>
                <a:lnTo>
                  <a:pt x="125" y="117"/>
                </a:lnTo>
                <a:lnTo>
                  <a:pt x="126" y="117"/>
                </a:lnTo>
                <a:lnTo>
                  <a:pt x="127" y="116"/>
                </a:lnTo>
                <a:lnTo>
                  <a:pt x="128" y="116"/>
                </a:lnTo>
                <a:lnTo>
                  <a:pt x="128" y="115"/>
                </a:lnTo>
                <a:lnTo>
                  <a:pt x="129" y="115"/>
                </a:lnTo>
                <a:lnTo>
                  <a:pt x="130" y="115"/>
                </a:lnTo>
                <a:lnTo>
                  <a:pt x="131" y="115"/>
                </a:lnTo>
                <a:lnTo>
                  <a:pt x="133" y="115"/>
                </a:lnTo>
                <a:lnTo>
                  <a:pt x="133" y="116"/>
                </a:lnTo>
                <a:lnTo>
                  <a:pt x="133" y="117"/>
                </a:lnTo>
                <a:lnTo>
                  <a:pt x="134" y="117"/>
                </a:lnTo>
                <a:lnTo>
                  <a:pt x="134" y="118"/>
                </a:lnTo>
                <a:lnTo>
                  <a:pt x="135" y="118"/>
                </a:lnTo>
                <a:lnTo>
                  <a:pt x="135" y="119"/>
                </a:lnTo>
                <a:lnTo>
                  <a:pt x="136" y="119"/>
                </a:lnTo>
                <a:lnTo>
                  <a:pt x="137" y="119"/>
                </a:lnTo>
                <a:lnTo>
                  <a:pt x="138" y="118"/>
                </a:lnTo>
                <a:lnTo>
                  <a:pt x="139" y="118"/>
                </a:lnTo>
                <a:lnTo>
                  <a:pt x="140" y="118"/>
                </a:lnTo>
                <a:lnTo>
                  <a:pt x="142" y="118"/>
                </a:lnTo>
                <a:lnTo>
                  <a:pt x="142" y="119"/>
                </a:lnTo>
                <a:lnTo>
                  <a:pt x="142" y="121"/>
                </a:lnTo>
                <a:lnTo>
                  <a:pt x="143" y="121"/>
                </a:lnTo>
                <a:lnTo>
                  <a:pt x="144" y="122"/>
                </a:lnTo>
                <a:lnTo>
                  <a:pt x="145" y="123"/>
                </a:lnTo>
                <a:lnTo>
                  <a:pt x="146" y="124"/>
                </a:lnTo>
                <a:lnTo>
                  <a:pt x="147" y="124"/>
                </a:lnTo>
                <a:lnTo>
                  <a:pt x="147" y="125"/>
                </a:lnTo>
                <a:lnTo>
                  <a:pt x="148" y="125"/>
                </a:lnTo>
                <a:lnTo>
                  <a:pt x="150" y="125"/>
                </a:lnTo>
                <a:lnTo>
                  <a:pt x="150" y="126"/>
                </a:lnTo>
                <a:lnTo>
                  <a:pt x="151" y="126"/>
                </a:lnTo>
                <a:lnTo>
                  <a:pt x="151" y="127"/>
                </a:lnTo>
                <a:lnTo>
                  <a:pt x="152" y="127"/>
                </a:lnTo>
                <a:lnTo>
                  <a:pt x="153" y="127"/>
                </a:lnTo>
                <a:lnTo>
                  <a:pt x="153" y="129"/>
                </a:lnTo>
                <a:lnTo>
                  <a:pt x="154" y="129"/>
                </a:lnTo>
                <a:lnTo>
                  <a:pt x="154" y="127"/>
                </a:lnTo>
                <a:lnTo>
                  <a:pt x="153" y="127"/>
                </a:lnTo>
                <a:lnTo>
                  <a:pt x="152" y="127"/>
                </a:lnTo>
                <a:lnTo>
                  <a:pt x="151" y="126"/>
                </a:lnTo>
                <a:lnTo>
                  <a:pt x="151" y="125"/>
                </a:lnTo>
                <a:lnTo>
                  <a:pt x="150" y="125"/>
                </a:lnTo>
                <a:lnTo>
                  <a:pt x="150" y="124"/>
                </a:lnTo>
                <a:lnTo>
                  <a:pt x="148" y="124"/>
                </a:lnTo>
                <a:lnTo>
                  <a:pt x="148" y="123"/>
                </a:lnTo>
                <a:lnTo>
                  <a:pt x="148" y="122"/>
                </a:lnTo>
                <a:lnTo>
                  <a:pt x="147" y="121"/>
                </a:lnTo>
                <a:lnTo>
                  <a:pt x="147" y="119"/>
                </a:lnTo>
                <a:lnTo>
                  <a:pt x="146" y="118"/>
                </a:lnTo>
                <a:lnTo>
                  <a:pt x="146" y="117"/>
                </a:lnTo>
                <a:lnTo>
                  <a:pt x="146" y="116"/>
                </a:lnTo>
                <a:lnTo>
                  <a:pt x="146" y="115"/>
                </a:lnTo>
                <a:lnTo>
                  <a:pt x="145" y="115"/>
                </a:lnTo>
                <a:lnTo>
                  <a:pt x="145" y="114"/>
                </a:lnTo>
                <a:lnTo>
                  <a:pt x="145" y="113"/>
                </a:lnTo>
                <a:lnTo>
                  <a:pt x="144" y="113"/>
                </a:lnTo>
                <a:lnTo>
                  <a:pt x="144" y="112"/>
                </a:lnTo>
                <a:lnTo>
                  <a:pt x="144" y="110"/>
                </a:lnTo>
                <a:lnTo>
                  <a:pt x="145" y="110"/>
                </a:lnTo>
                <a:lnTo>
                  <a:pt x="145" y="112"/>
                </a:lnTo>
                <a:lnTo>
                  <a:pt x="146" y="112"/>
                </a:lnTo>
                <a:lnTo>
                  <a:pt x="146" y="113"/>
                </a:lnTo>
                <a:lnTo>
                  <a:pt x="147" y="114"/>
                </a:lnTo>
                <a:lnTo>
                  <a:pt x="147" y="115"/>
                </a:lnTo>
                <a:lnTo>
                  <a:pt x="148" y="115"/>
                </a:lnTo>
                <a:lnTo>
                  <a:pt x="148" y="116"/>
                </a:lnTo>
                <a:lnTo>
                  <a:pt x="150" y="116"/>
                </a:lnTo>
                <a:lnTo>
                  <a:pt x="150" y="117"/>
                </a:lnTo>
                <a:lnTo>
                  <a:pt x="151" y="117"/>
                </a:lnTo>
                <a:lnTo>
                  <a:pt x="151" y="116"/>
                </a:lnTo>
                <a:lnTo>
                  <a:pt x="152" y="116"/>
                </a:lnTo>
                <a:lnTo>
                  <a:pt x="152" y="115"/>
                </a:lnTo>
                <a:lnTo>
                  <a:pt x="152" y="114"/>
                </a:lnTo>
                <a:lnTo>
                  <a:pt x="152" y="113"/>
                </a:lnTo>
                <a:lnTo>
                  <a:pt x="151" y="113"/>
                </a:lnTo>
                <a:lnTo>
                  <a:pt x="151" y="112"/>
                </a:lnTo>
                <a:lnTo>
                  <a:pt x="151" y="110"/>
                </a:lnTo>
                <a:lnTo>
                  <a:pt x="151" y="109"/>
                </a:lnTo>
                <a:lnTo>
                  <a:pt x="151" y="108"/>
                </a:lnTo>
                <a:lnTo>
                  <a:pt x="152" y="109"/>
                </a:lnTo>
                <a:lnTo>
                  <a:pt x="153" y="109"/>
                </a:lnTo>
                <a:lnTo>
                  <a:pt x="153" y="108"/>
                </a:lnTo>
                <a:lnTo>
                  <a:pt x="153" y="107"/>
                </a:lnTo>
                <a:lnTo>
                  <a:pt x="153" y="106"/>
                </a:lnTo>
                <a:lnTo>
                  <a:pt x="152" y="105"/>
                </a:lnTo>
                <a:lnTo>
                  <a:pt x="151" y="105"/>
                </a:lnTo>
                <a:lnTo>
                  <a:pt x="151" y="106"/>
                </a:lnTo>
                <a:lnTo>
                  <a:pt x="151" y="105"/>
                </a:lnTo>
                <a:lnTo>
                  <a:pt x="150" y="105"/>
                </a:lnTo>
                <a:lnTo>
                  <a:pt x="150" y="104"/>
                </a:lnTo>
                <a:lnTo>
                  <a:pt x="150" y="102"/>
                </a:lnTo>
                <a:lnTo>
                  <a:pt x="150" y="101"/>
                </a:lnTo>
                <a:lnTo>
                  <a:pt x="150" y="100"/>
                </a:lnTo>
                <a:lnTo>
                  <a:pt x="150" y="99"/>
                </a:lnTo>
                <a:lnTo>
                  <a:pt x="150" y="98"/>
                </a:lnTo>
                <a:lnTo>
                  <a:pt x="152" y="97"/>
                </a:lnTo>
                <a:lnTo>
                  <a:pt x="153" y="97"/>
                </a:lnTo>
                <a:lnTo>
                  <a:pt x="153" y="98"/>
                </a:lnTo>
                <a:lnTo>
                  <a:pt x="154" y="99"/>
                </a:lnTo>
                <a:lnTo>
                  <a:pt x="155" y="100"/>
                </a:lnTo>
                <a:lnTo>
                  <a:pt x="155" y="101"/>
                </a:lnTo>
                <a:lnTo>
                  <a:pt x="155" y="102"/>
                </a:lnTo>
                <a:lnTo>
                  <a:pt x="154" y="102"/>
                </a:lnTo>
                <a:lnTo>
                  <a:pt x="154" y="104"/>
                </a:lnTo>
                <a:lnTo>
                  <a:pt x="153" y="105"/>
                </a:lnTo>
                <a:lnTo>
                  <a:pt x="153" y="106"/>
                </a:lnTo>
                <a:lnTo>
                  <a:pt x="154" y="106"/>
                </a:lnTo>
                <a:lnTo>
                  <a:pt x="155" y="106"/>
                </a:lnTo>
                <a:lnTo>
                  <a:pt x="155" y="105"/>
                </a:lnTo>
                <a:lnTo>
                  <a:pt x="156" y="105"/>
                </a:lnTo>
                <a:lnTo>
                  <a:pt x="157" y="105"/>
                </a:lnTo>
                <a:lnTo>
                  <a:pt x="159" y="105"/>
                </a:lnTo>
                <a:lnTo>
                  <a:pt x="160" y="105"/>
                </a:lnTo>
                <a:lnTo>
                  <a:pt x="160" y="106"/>
                </a:lnTo>
                <a:lnTo>
                  <a:pt x="161" y="106"/>
                </a:lnTo>
                <a:lnTo>
                  <a:pt x="161" y="107"/>
                </a:lnTo>
                <a:lnTo>
                  <a:pt x="162" y="107"/>
                </a:lnTo>
                <a:lnTo>
                  <a:pt x="163" y="107"/>
                </a:lnTo>
                <a:lnTo>
                  <a:pt x="163" y="108"/>
                </a:lnTo>
                <a:lnTo>
                  <a:pt x="164" y="108"/>
                </a:lnTo>
                <a:lnTo>
                  <a:pt x="165" y="109"/>
                </a:lnTo>
                <a:lnTo>
                  <a:pt x="166" y="110"/>
                </a:lnTo>
                <a:lnTo>
                  <a:pt x="166" y="112"/>
                </a:lnTo>
                <a:lnTo>
                  <a:pt x="166" y="113"/>
                </a:lnTo>
                <a:lnTo>
                  <a:pt x="166" y="114"/>
                </a:lnTo>
                <a:lnTo>
                  <a:pt x="168" y="114"/>
                </a:lnTo>
                <a:lnTo>
                  <a:pt x="169" y="114"/>
                </a:lnTo>
                <a:lnTo>
                  <a:pt x="169" y="115"/>
                </a:lnTo>
                <a:lnTo>
                  <a:pt x="169" y="116"/>
                </a:lnTo>
                <a:lnTo>
                  <a:pt x="170" y="117"/>
                </a:lnTo>
                <a:lnTo>
                  <a:pt x="170" y="118"/>
                </a:lnTo>
                <a:lnTo>
                  <a:pt x="170" y="119"/>
                </a:lnTo>
                <a:lnTo>
                  <a:pt x="171" y="119"/>
                </a:lnTo>
                <a:lnTo>
                  <a:pt x="171" y="121"/>
                </a:lnTo>
                <a:lnTo>
                  <a:pt x="171" y="122"/>
                </a:lnTo>
                <a:lnTo>
                  <a:pt x="171" y="123"/>
                </a:lnTo>
                <a:lnTo>
                  <a:pt x="170" y="123"/>
                </a:lnTo>
                <a:lnTo>
                  <a:pt x="170" y="124"/>
                </a:lnTo>
                <a:lnTo>
                  <a:pt x="170" y="125"/>
                </a:lnTo>
                <a:lnTo>
                  <a:pt x="171" y="125"/>
                </a:lnTo>
                <a:lnTo>
                  <a:pt x="171" y="124"/>
                </a:lnTo>
                <a:lnTo>
                  <a:pt x="172" y="123"/>
                </a:lnTo>
                <a:lnTo>
                  <a:pt x="173" y="122"/>
                </a:lnTo>
                <a:lnTo>
                  <a:pt x="174" y="122"/>
                </a:lnTo>
                <a:lnTo>
                  <a:pt x="174" y="121"/>
                </a:lnTo>
                <a:lnTo>
                  <a:pt x="174" y="119"/>
                </a:lnTo>
                <a:lnTo>
                  <a:pt x="174" y="118"/>
                </a:lnTo>
                <a:lnTo>
                  <a:pt x="174" y="117"/>
                </a:lnTo>
                <a:lnTo>
                  <a:pt x="173" y="117"/>
                </a:lnTo>
                <a:lnTo>
                  <a:pt x="173" y="116"/>
                </a:lnTo>
                <a:lnTo>
                  <a:pt x="173" y="115"/>
                </a:lnTo>
                <a:lnTo>
                  <a:pt x="172" y="115"/>
                </a:lnTo>
                <a:lnTo>
                  <a:pt x="172" y="114"/>
                </a:lnTo>
                <a:lnTo>
                  <a:pt x="172" y="113"/>
                </a:lnTo>
                <a:lnTo>
                  <a:pt x="171" y="112"/>
                </a:lnTo>
                <a:lnTo>
                  <a:pt x="171" y="110"/>
                </a:lnTo>
                <a:lnTo>
                  <a:pt x="170" y="110"/>
                </a:lnTo>
                <a:lnTo>
                  <a:pt x="171" y="110"/>
                </a:lnTo>
                <a:lnTo>
                  <a:pt x="172" y="110"/>
                </a:lnTo>
                <a:lnTo>
                  <a:pt x="172" y="109"/>
                </a:lnTo>
                <a:lnTo>
                  <a:pt x="173" y="108"/>
                </a:lnTo>
                <a:lnTo>
                  <a:pt x="174" y="109"/>
                </a:lnTo>
                <a:lnTo>
                  <a:pt x="174" y="110"/>
                </a:lnTo>
                <a:lnTo>
                  <a:pt x="176" y="110"/>
                </a:lnTo>
                <a:lnTo>
                  <a:pt x="177" y="110"/>
                </a:lnTo>
                <a:lnTo>
                  <a:pt x="177" y="109"/>
                </a:lnTo>
                <a:lnTo>
                  <a:pt x="178" y="108"/>
                </a:lnTo>
                <a:lnTo>
                  <a:pt x="178" y="109"/>
                </a:lnTo>
                <a:lnTo>
                  <a:pt x="179" y="109"/>
                </a:lnTo>
                <a:lnTo>
                  <a:pt x="179" y="108"/>
                </a:lnTo>
                <a:lnTo>
                  <a:pt x="180" y="108"/>
                </a:lnTo>
                <a:lnTo>
                  <a:pt x="181" y="108"/>
                </a:lnTo>
                <a:lnTo>
                  <a:pt x="181" y="107"/>
                </a:lnTo>
                <a:lnTo>
                  <a:pt x="182" y="107"/>
                </a:lnTo>
                <a:lnTo>
                  <a:pt x="182" y="106"/>
                </a:lnTo>
                <a:lnTo>
                  <a:pt x="183" y="106"/>
                </a:lnTo>
                <a:lnTo>
                  <a:pt x="185" y="105"/>
                </a:lnTo>
                <a:lnTo>
                  <a:pt x="186" y="104"/>
                </a:lnTo>
                <a:lnTo>
                  <a:pt x="185" y="104"/>
                </a:lnTo>
                <a:lnTo>
                  <a:pt x="183" y="104"/>
                </a:lnTo>
                <a:lnTo>
                  <a:pt x="182" y="104"/>
                </a:lnTo>
                <a:lnTo>
                  <a:pt x="181" y="104"/>
                </a:lnTo>
                <a:lnTo>
                  <a:pt x="180" y="104"/>
                </a:lnTo>
                <a:lnTo>
                  <a:pt x="179" y="104"/>
                </a:lnTo>
                <a:lnTo>
                  <a:pt x="178" y="104"/>
                </a:lnTo>
                <a:lnTo>
                  <a:pt x="177" y="104"/>
                </a:lnTo>
                <a:lnTo>
                  <a:pt x="176" y="102"/>
                </a:lnTo>
                <a:lnTo>
                  <a:pt x="176" y="101"/>
                </a:lnTo>
                <a:lnTo>
                  <a:pt x="174" y="101"/>
                </a:lnTo>
                <a:lnTo>
                  <a:pt x="174" y="102"/>
                </a:lnTo>
                <a:lnTo>
                  <a:pt x="173" y="102"/>
                </a:lnTo>
                <a:lnTo>
                  <a:pt x="173" y="101"/>
                </a:lnTo>
                <a:lnTo>
                  <a:pt x="172" y="101"/>
                </a:lnTo>
                <a:lnTo>
                  <a:pt x="171" y="101"/>
                </a:lnTo>
                <a:lnTo>
                  <a:pt x="170" y="101"/>
                </a:lnTo>
                <a:lnTo>
                  <a:pt x="169" y="101"/>
                </a:lnTo>
                <a:lnTo>
                  <a:pt x="169" y="100"/>
                </a:lnTo>
                <a:lnTo>
                  <a:pt x="168" y="100"/>
                </a:lnTo>
                <a:lnTo>
                  <a:pt x="166" y="100"/>
                </a:lnTo>
                <a:lnTo>
                  <a:pt x="166" y="99"/>
                </a:lnTo>
                <a:lnTo>
                  <a:pt x="165" y="98"/>
                </a:lnTo>
                <a:lnTo>
                  <a:pt x="165" y="97"/>
                </a:lnTo>
                <a:lnTo>
                  <a:pt x="165" y="96"/>
                </a:lnTo>
                <a:lnTo>
                  <a:pt x="166" y="96"/>
                </a:lnTo>
                <a:lnTo>
                  <a:pt x="166" y="95"/>
                </a:lnTo>
                <a:lnTo>
                  <a:pt x="169" y="96"/>
                </a:lnTo>
                <a:lnTo>
                  <a:pt x="170" y="95"/>
                </a:lnTo>
                <a:lnTo>
                  <a:pt x="171" y="93"/>
                </a:lnTo>
                <a:lnTo>
                  <a:pt x="171" y="92"/>
                </a:lnTo>
                <a:lnTo>
                  <a:pt x="171" y="91"/>
                </a:lnTo>
                <a:lnTo>
                  <a:pt x="171" y="90"/>
                </a:lnTo>
                <a:lnTo>
                  <a:pt x="172" y="89"/>
                </a:lnTo>
                <a:lnTo>
                  <a:pt x="172" y="88"/>
                </a:lnTo>
                <a:lnTo>
                  <a:pt x="173" y="88"/>
                </a:lnTo>
                <a:lnTo>
                  <a:pt x="172" y="88"/>
                </a:lnTo>
                <a:lnTo>
                  <a:pt x="172" y="87"/>
                </a:lnTo>
                <a:lnTo>
                  <a:pt x="173" y="87"/>
                </a:lnTo>
                <a:lnTo>
                  <a:pt x="173" y="88"/>
                </a:lnTo>
                <a:lnTo>
                  <a:pt x="173" y="87"/>
                </a:lnTo>
                <a:lnTo>
                  <a:pt x="173" y="85"/>
                </a:lnTo>
                <a:lnTo>
                  <a:pt x="174" y="84"/>
                </a:lnTo>
                <a:lnTo>
                  <a:pt x="173" y="84"/>
                </a:lnTo>
                <a:lnTo>
                  <a:pt x="173" y="83"/>
                </a:lnTo>
                <a:lnTo>
                  <a:pt x="172" y="83"/>
                </a:lnTo>
                <a:lnTo>
                  <a:pt x="171" y="83"/>
                </a:lnTo>
                <a:lnTo>
                  <a:pt x="171" y="84"/>
                </a:lnTo>
                <a:lnTo>
                  <a:pt x="171" y="83"/>
                </a:lnTo>
                <a:lnTo>
                  <a:pt x="170" y="83"/>
                </a:lnTo>
                <a:lnTo>
                  <a:pt x="169" y="83"/>
                </a:lnTo>
                <a:lnTo>
                  <a:pt x="168" y="83"/>
                </a:lnTo>
                <a:lnTo>
                  <a:pt x="166" y="82"/>
                </a:lnTo>
                <a:lnTo>
                  <a:pt x="165" y="82"/>
                </a:lnTo>
                <a:lnTo>
                  <a:pt x="165" y="81"/>
                </a:lnTo>
                <a:lnTo>
                  <a:pt x="164" y="81"/>
                </a:lnTo>
                <a:lnTo>
                  <a:pt x="163" y="81"/>
                </a:lnTo>
                <a:lnTo>
                  <a:pt x="163" y="80"/>
                </a:lnTo>
                <a:lnTo>
                  <a:pt x="162" y="80"/>
                </a:lnTo>
                <a:lnTo>
                  <a:pt x="162" y="79"/>
                </a:lnTo>
                <a:lnTo>
                  <a:pt x="161" y="79"/>
                </a:lnTo>
                <a:lnTo>
                  <a:pt x="160" y="77"/>
                </a:lnTo>
                <a:lnTo>
                  <a:pt x="160" y="76"/>
                </a:lnTo>
                <a:lnTo>
                  <a:pt x="159" y="76"/>
                </a:lnTo>
                <a:lnTo>
                  <a:pt x="157" y="76"/>
                </a:lnTo>
                <a:lnTo>
                  <a:pt x="157" y="75"/>
                </a:lnTo>
                <a:lnTo>
                  <a:pt x="157" y="74"/>
                </a:lnTo>
                <a:lnTo>
                  <a:pt x="157" y="73"/>
                </a:lnTo>
                <a:lnTo>
                  <a:pt x="156" y="72"/>
                </a:lnTo>
                <a:lnTo>
                  <a:pt x="156" y="71"/>
                </a:lnTo>
                <a:lnTo>
                  <a:pt x="156" y="70"/>
                </a:lnTo>
                <a:lnTo>
                  <a:pt x="156" y="68"/>
                </a:lnTo>
                <a:lnTo>
                  <a:pt x="156" y="67"/>
                </a:lnTo>
                <a:lnTo>
                  <a:pt x="157" y="67"/>
                </a:lnTo>
                <a:lnTo>
                  <a:pt x="157" y="66"/>
                </a:lnTo>
                <a:lnTo>
                  <a:pt x="159" y="66"/>
                </a:lnTo>
                <a:lnTo>
                  <a:pt x="160" y="65"/>
                </a:lnTo>
                <a:lnTo>
                  <a:pt x="161" y="65"/>
                </a:lnTo>
                <a:lnTo>
                  <a:pt x="162" y="65"/>
                </a:lnTo>
                <a:lnTo>
                  <a:pt x="163" y="65"/>
                </a:lnTo>
                <a:lnTo>
                  <a:pt x="163" y="66"/>
                </a:lnTo>
                <a:lnTo>
                  <a:pt x="164" y="66"/>
                </a:lnTo>
                <a:lnTo>
                  <a:pt x="165" y="66"/>
                </a:lnTo>
                <a:lnTo>
                  <a:pt x="166" y="66"/>
                </a:lnTo>
                <a:lnTo>
                  <a:pt x="166" y="67"/>
                </a:lnTo>
                <a:lnTo>
                  <a:pt x="166" y="68"/>
                </a:lnTo>
                <a:lnTo>
                  <a:pt x="168" y="68"/>
                </a:lnTo>
                <a:lnTo>
                  <a:pt x="168" y="70"/>
                </a:lnTo>
                <a:lnTo>
                  <a:pt x="169" y="70"/>
                </a:lnTo>
                <a:lnTo>
                  <a:pt x="170" y="70"/>
                </a:lnTo>
                <a:lnTo>
                  <a:pt x="170" y="71"/>
                </a:lnTo>
                <a:lnTo>
                  <a:pt x="171" y="71"/>
                </a:lnTo>
                <a:lnTo>
                  <a:pt x="171" y="72"/>
                </a:lnTo>
                <a:lnTo>
                  <a:pt x="172" y="72"/>
                </a:lnTo>
                <a:lnTo>
                  <a:pt x="172" y="71"/>
                </a:lnTo>
                <a:lnTo>
                  <a:pt x="172" y="70"/>
                </a:lnTo>
                <a:lnTo>
                  <a:pt x="172" y="68"/>
                </a:lnTo>
                <a:lnTo>
                  <a:pt x="173" y="67"/>
                </a:lnTo>
                <a:lnTo>
                  <a:pt x="174" y="66"/>
                </a:lnTo>
                <a:lnTo>
                  <a:pt x="174" y="65"/>
                </a:lnTo>
                <a:lnTo>
                  <a:pt x="173" y="65"/>
                </a:lnTo>
                <a:lnTo>
                  <a:pt x="173" y="64"/>
                </a:lnTo>
                <a:lnTo>
                  <a:pt x="173" y="63"/>
                </a:lnTo>
                <a:lnTo>
                  <a:pt x="173" y="62"/>
                </a:lnTo>
                <a:lnTo>
                  <a:pt x="174" y="62"/>
                </a:lnTo>
                <a:lnTo>
                  <a:pt x="176" y="62"/>
                </a:lnTo>
                <a:lnTo>
                  <a:pt x="177" y="62"/>
                </a:lnTo>
                <a:lnTo>
                  <a:pt x="178" y="62"/>
                </a:lnTo>
                <a:lnTo>
                  <a:pt x="179" y="63"/>
                </a:lnTo>
                <a:lnTo>
                  <a:pt x="179" y="64"/>
                </a:lnTo>
                <a:lnTo>
                  <a:pt x="178" y="65"/>
                </a:lnTo>
                <a:lnTo>
                  <a:pt x="178" y="66"/>
                </a:lnTo>
                <a:lnTo>
                  <a:pt x="178" y="67"/>
                </a:lnTo>
                <a:lnTo>
                  <a:pt x="179" y="67"/>
                </a:lnTo>
                <a:lnTo>
                  <a:pt x="180" y="67"/>
                </a:lnTo>
                <a:lnTo>
                  <a:pt x="180" y="68"/>
                </a:lnTo>
                <a:lnTo>
                  <a:pt x="181" y="68"/>
                </a:lnTo>
                <a:lnTo>
                  <a:pt x="182" y="68"/>
                </a:lnTo>
                <a:lnTo>
                  <a:pt x="182" y="70"/>
                </a:lnTo>
                <a:lnTo>
                  <a:pt x="183" y="71"/>
                </a:lnTo>
                <a:lnTo>
                  <a:pt x="183" y="72"/>
                </a:lnTo>
                <a:lnTo>
                  <a:pt x="183" y="73"/>
                </a:lnTo>
                <a:lnTo>
                  <a:pt x="185" y="73"/>
                </a:lnTo>
                <a:lnTo>
                  <a:pt x="185" y="74"/>
                </a:lnTo>
                <a:lnTo>
                  <a:pt x="183" y="75"/>
                </a:lnTo>
                <a:lnTo>
                  <a:pt x="185" y="76"/>
                </a:lnTo>
                <a:lnTo>
                  <a:pt x="186" y="76"/>
                </a:lnTo>
                <a:lnTo>
                  <a:pt x="185" y="76"/>
                </a:lnTo>
                <a:lnTo>
                  <a:pt x="185" y="77"/>
                </a:lnTo>
                <a:lnTo>
                  <a:pt x="185" y="79"/>
                </a:lnTo>
                <a:lnTo>
                  <a:pt x="183" y="79"/>
                </a:lnTo>
                <a:lnTo>
                  <a:pt x="183" y="80"/>
                </a:lnTo>
                <a:lnTo>
                  <a:pt x="182" y="80"/>
                </a:lnTo>
                <a:lnTo>
                  <a:pt x="182" y="81"/>
                </a:lnTo>
                <a:lnTo>
                  <a:pt x="181" y="81"/>
                </a:lnTo>
                <a:lnTo>
                  <a:pt x="180" y="81"/>
                </a:lnTo>
                <a:lnTo>
                  <a:pt x="180" y="82"/>
                </a:lnTo>
                <a:lnTo>
                  <a:pt x="181" y="82"/>
                </a:lnTo>
                <a:lnTo>
                  <a:pt x="181" y="83"/>
                </a:lnTo>
                <a:lnTo>
                  <a:pt x="181" y="84"/>
                </a:lnTo>
                <a:lnTo>
                  <a:pt x="182" y="84"/>
                </a:lnTo>
                <a:lnTo>
                  <a:pt x="182" y="85"/>
                </a:lnTo>
                <a:lnTo>
                  <a:pt x="183" y="85"/>
                </a:lnTo>
                <a:lnTo>
                  <a:pt x="183" y="87"/>
                </a:lnTo>
                <a:lnTo>
                  <a:pt x="185" y="87"/>
                </a:lnTo>
                <a:lnTo>
                  <a:pt x="186" y="88"/>
                </a:lnTo>
                <a:lnTo>
                  <a:pt x="187" y="88"/>
                </a:lnTo>
                <a:lnTo>
                  <a:pt x="188" y="88"/>
                </a:lnTo>
                <a:lnTo>
                  <a:pt x="188" y="89"/>
                </a:lnTo>
                <a:lnTo>
                  <a:pt x="188" y="90"/>
                </a:lnTo>
                <a:lnTo>
                  <a:pt x="189" y="90"/>
                </a:lnTo>
                <a:lnTo>
                  <a:pt x="189" y="91"/>
                </a:lnTo>
                <a:lnTo>
                  <a:pt x="190" y="92"/>
                </a:lnTo>
                <a:lnTo>
                  <a:pt x="190" y="93"/>
                </a:lnTo>
                <a:lnTo>
                  <a:pt x="191" y="93"/>
                </a:lnTo>
                <a:lnTo>
                  <a:pt x="193" y="93"/>
                </a:lnTo>
                <a:lnTo>
                  <a:pt x="194" y="95"/>
                </a:lnTo>
                <a:lnTo>
                  <a:pt x="194" y="96"/>
                </a:lnTo>
                <a:lnTo>
                  <a:pt x="195" y="95"/>
                </a:lnTo>
                <a:lnTo>
                  <a:pt x="195" y="96"/>
                </a:lnTo>
                <a:lnTo>
                  <a:pt x="197" y="99"/>
                </a:lnTo>
                <a:lnTo>
                  <a:pt x="197" y="100"/>
                </a:lnTo>
                <a:lnTo>
                  <a:pt x="204" y="105"/>
                </a:lnTo>
                <a:lnTo>
                  <a:pt x="205" y="104"/>
                </a:lnTo>
                <a:lnTo>
                  <a:pt x="205" y="102"/>
                </a:lnTo>
                <a:lnTo>
                  <a:pt x="206" y="102"/>
                </a:lnTo>
                <a:lnTo>
                  <a:pt x="207" y="101"/>
                </a:lnTo>
                <a:lnTo>
                  <a:pt x="208" y="98"/>
                </a:lnTo>
                <a:lnTo>
                  <a:pt x="215" y="87"/>
                </a:lnTo>
                <a:lnTo>
                  <a:pt x="222" y="76"/>
                </a:lnTo>
                <a:lnTo>
                  <a:pt x="223" y="75"/>
                </a:lnTo>
                <a:lnTo>
                  <a:pt x="224" y="73"/>
                </a:lnTo>
                <a:lnTo>
                  <a:pt x="225" y="72"/>
                </a:lnTo>
                <a:lnTo>
                  <a:pt x="226" y="71"/>
                </a:lnTo>
                <a:lnTo>
                  <a:pt x="226" y="70"/>
                </a:lnTo>
                <a:lnTo>
                  <a:pt x="228" y="68"/>
                </a:lnTo>
                <a:lnTo>
                  <a:pt x="230" y="66"/>
                </a:lnTo>
                <a:lnTo>
                  <a:pt x="231" y="64"/>
                </a:lnTo>
                <a:lnTo>
                  <a:pt x="232" y="63"/>
                </a:lnTo>
                <a:lnTo>
                  <a:pt x="236" y="59"/>
                </a:lnTo>
                <a:lnTo>
                  <a:pt x="239" y="56"/>
                </a:lnTo>
                <a:lnTo>
                  <a:pt x="241" y="55"/>
                </a:lnTo>
                <a:lnTo>
                  <a:pt x="242" y="54"/>
                </a:lnTo>
                <a:lnTo>
                  <a:pt x="243" y="52"/>
                </a:lnTo>
                <a:lnTo>
                  <a:pt x="245" y="51"/>
                </a:lnTo>
                <a:lnTo>
                  <a:pt x="246" y="50"/>
                </a:lnTo>
                <a:lnTo>
                  <a:pt x="249" y="48"/>
                </a:lnTo>
                <a:lnTo>
                  <a:pt x="250" y="47"/>
                </a:lnTo>
                <a:lnTo>
                  <a:pt x="251" y="47"/>
                </a:lnTo>
                <a:lnTo>
                  <a:pt x="251" y="46"/>
                </a:lnTo>
                <a:lnTo>
                  <a:pt x="252" y="45"/>
                </a:lnTo>
                <a:lnTo>
                  <a:pt x="254" y="45"/>
                </a:lnTo>
                <a:lnTo>
                  <a:pt x="254" y="43"/>
                </a:lnTo>
                <a:lnTo>
                  <a:pt x="255" y="45"/>
                </a:lnTo>
                <a:lnTo>
                  <a:pt x="260" y="43"/>
                </a:lnTo>
                <a:lnTo>
                  <a:pt x="263" y="43"/>
                </a:lnTo>
                <a:lnTo>
                  <a:pt x="264" y="43"/>
                </a:lnTo>
                <a:lnTo>
                  <a:pt x="264" y="42"/>
                </a:lnTo>
                <a:lnTo>
                  <a:pt x="265" y="42"/>
                </a:lnTo>
                <a:lnTo>
                  <a:pt x="273" y="41"/>
                </a:lnTo>
                <a:lnTo>
                  <a:pt x="274" y="40"/>
                </a:lnTo>
                <a:lnTo>
                  <a:pt x="276" y="40"/>
                </a:lnTo>
                <a:lnTo>
                  <a:pt x="278" y="39"/>
                </a:lnTo>
                <a:lnTo>
                  <a:pt x="288" y="35"/>
                </a:lnTo>
                <a:lnTo>
                  <a:pt x="289" y="35"/>
                </a:lnTo>
                <a:lnTo>
                  <a:pt x="289" y="34"/>
                </a:lnTo>
                <a:lnTo>
                  <a:pt x="290" y="34"/>
                </a:lnTo>
                <a:lnTo>
                  <a:pt x="291" y="33"/>
                </a:lnTo>
                <a:lnTo>
                  <a:pt x="292" y="33"/>
                </a:lnTo>
                <a:lnTo>
                  <a:pt x="294" y="33"/>
                </a:lnTo>
                <a:lnTo>
                  <a:pt x="297" y="31"/>
                </a:lnTo>
                <a:lnTo>
                  <a:pt x="299" y="31"/>
                </a:lnTo>
                <a:lnTo>
                  <a:pt x="299" y="30"/>
                </a:lnTo>
                <a:lnTo>
                  <a:pt x="300" y="30"/>
                </a:lnTo>
                <a:lnTo>
                  <a:pt x="303" y="27"/>
                </a:lnTo>
                <a:lnTo>
                  <a:pt x="307" y="26"/>
                </a:lnTo>
                <a:lnTo>
                  <a:pt x="310" y="24"/>
                </a:lnTo>
                <a:lnTo>
                  <a:pt x="311" y="24"/>
                </a:lnTo>
                <a:lnTo>
                  <a:pt x="312" y="23"/>
                </a:lnTo>
                <a:lnTo>
                  <a:pt x="312" y="31"/>
                </a:lnTo>
                <a:lnTo>
                  <a:pt x="314" y="31"/>
                </a:lnTo>
                <a:lnTo>
                  <a:pt x="316" y="31"/>
                </a:lnTo>
                <a:lnTo>
                  <a:pt x="317" y="32"/>
                </a:lnTo>
                <a:lnTo>
                  <a:pt x="318" y="32"/>
                </a:lnTo>
                <a:lnTo>
                  <a:pt x="320" y="32"/>
                </a:lnTo>
                <a:lnTo>
                  <a:pt x="321" y="32"/>
                </a:lnTo>
                <a:lnTo>
                  <a:pt x="323" y="32"/>
                </a:lnTo>
                <a:lnTo>
                  <a:pt x="324" y="33"/>
                </a:lnTo>
                <a:lnTo>
                  <a:pt x="325" y="33"/>
                </a:lnTo>
                <a:lnTo>
                  <a:pt x="326" y="33"/>
                </a:lnTo>
                <a:lnTo>
                  <a:pt x="327" y="33"/>
                </a:lnTo>
                <a:lnTo>
                  <a:pt x="328" y="33"/>
                </a:lnTo>
                <a:lnTo>
                  <a:pt x="329" y="33"/>
                </a:lnTo>
                <a:lnTo>
                  <a:pt x="331" y="32"/>
                </a:lnTo>
                <a:lnTo>
                  <a:pt x="331" y="31"/>
                </a:lnTo>
                <a:lnTo>
                  <a:pt x="332" y="31"/>
                </a:lnTo>
                <a:lnTo>
                  <a:pt x="332" y="30"/>
                </a:lnTo>
                <a:lnTo>
                  <a:pt x="334" y="26"/>
                </a:lnTo>
                <a:lnTo>
                  <a:pt x="335" y="25"/>
                </a:lnTo>
                <a:lnTo>
                  <a:pt x="336" y="24"/>
                </a:lnTo>
                <a:lnTo>
                  <a:pt x="337" y="23"/>
                </a:lnTo>
                <a:lnTo>
                  <a:pt x="338" y="30"/>
                </a:lnTo>
                <a:lnTo>
                  <a:pt x="340" y="40"/>
                </a:lnTo>
                <a:lnTo>
                  <a:pt x="342" y="40"/>
                </a:lnTo>
                <a:lnTo>
                  <a:pt x="345" y="37"/>
                </a:lnTo>
                <a:lnTo>
                  <a:pt x="346" y="37"/>
                </a:lnTo>
                <a:lnTo>
                  <a:pt x="346" y="35"/>
                </a:lnTo>
                <a:lnTo>
                  <a:pt x="346" y="37"/>
                </a:lnTo>
                <a:lnTo>
                  <a:pt x="351" y="34"/>
                </a:lnTo>
                <a:lnTo>
                  <a:pt x="352" y="33"/>
                </a:lnTo>
                <a:lnTo>
                  <a:pt x="352" y="31"/>
                </a:lnTo>
                <a:lnTo>
                  <a:pt x="353" y="30"/>
                </a:lnTo>
                <a:lnTo>
                  <a:pt x="353" y="32"/>
                </a:lnTo>
                <a:lnTo>
                  <a:pt x="354" y="32"/>
                </a:lnTo>
                <a:lnTo>
                  <a:pt x="354" y="31"/>
                </a:lnTo>
                <a:lnTo>
                  <a:pt x="355" y="31"/>
                </a:lnTo>
                <a:lnTo>
                  <a:pt x="357" y="30"/>
                </a:lnTo>
                <a:lnTo>
                  <a:pt x="358" y="30"/>
                </a:lnTo>
                <a:lnTo>
                  <a:pt x="358" y="29"/>
                </a:lnTo>
                <a:lnTo>
                  <a:pt x="359" y="26"/>
                </a:lnTo>
                <a:lnTo>
                  <a:pt x="359" y="25"/>
                </a:lnTo>
                <a:lnTo>
                  <a:pt x="362" y="26"/>
                </a:lnTo>
                <a:lnTo>
                  <a:pt x="362" y="25"/>
                </a:lnTo>
                <a:lnTo>
                  <a:pt x="363" y="25"/>
                </a:lnTo>
                <a:lnTo>
                  <a:pt x="366" y="23"/>
                </a:lnTo>
                <a:lnTo>
                  <a:pt x="367" y="23"/>
                </a:lnTo>
                <a:lnTo>
                  <a:pt x="367" y="22"/>
                </a:lnTo>
                <a:lnTo>
                  <a:pt x="368" y="22"/>
                </a:lnTo>
                <a:lnTo>
                  <a:pt x="369" y="21"/>
                </a:lnTo>
                <a:lnTo>
                  <a:pt x="370" y="21"/>
                </a:lnTo>
                <a:lnTo>
                  <a:pt x="371" y="21"/>
                </a:lnTo>
                <a:lnTo>
                  <a:pt x="372" y="21"/>
                </a:lnTo>
                <a:lnTo>
                  <a:pt x="372" y="20"/>
                </a:lnTo>
                <a:lnTo>
                  <a:pt x="374" y="20"/>
                </a:lnTo>
                <a:lnTo>
                  <a:pt x="375" y="20"/>
                </a:lnTo>
                <a:lnTo>
                  <a:pt x="375" y="18"/>
                </a:lnTo>
                <a:lnTo>
                  <a:pt x="376" y="18"/>
                </a:lnTo>
                <a:lnTo>
                  <a:pt x="377" y="18"/>
                </a:lnTo>
                <a:lnTo>
                  <a:pt x="378" y="18"/>
                </a:lnTo>
                <a:lnTo>
                  <a:pt x="378" y="17"/>
                </a:lnTo>
                <a:lnTo>
                  <a:pt x="379" y="17"/>
                </a:lnTo>
                <a:lnTo>
                  <a:pt x="380" y="17"/>
                </a:lnTo>
                <a:lnTo>
                  <a:pt x="381" y="16"/>
                </a:lnTo>
                <a:lnTo>
                  <a:pt x="383" y="15"/>
                </a:lnTo>
                <a:lnTo>
                  <a:pt x="384" y="14"/>
                </a:lnTo>
                <a:lnTo>
                  <a:pt x="385" y="15"/>
                </a:lnTo>
                <a:lnTo>
                  <a:pt x="386" y="15"/>
                </a:lnTo>
                <a:lnTo>
                  <a:pt x="386" y="16"/>
                </a:lnTo>
                <a:lnTo>
                  <a:pt x="387" y="17"/>
                </a:lnTo>
                <a:lnTo>
                  <a:pt x="388" y="17"/>
                </a:lnTo>
                <a:lnTo>
                  <a:pt x="391" y="17"/>
                </a:lnTo>
                <a:lnTo>
                  <a:pt x="392" y="18"/>
                </a:lnTo>
                <a:lnTo>
                  <a:pt x="397" y="16"/>
                </a:lnTo>
                <a:lnTo>
                  <a:pt x="401" y="16"/>
                </a:lnTo>
                <a:lnTo>
                  <a:pt x="401" y="15"/>
                </a:lnTo>
                <a:lnTo>
                  <a:pt x="407" y="14"/>
                </a:lnTo>
                <a:lnTo>
                  <a:pt x="410" y="13"/>
                </a:lnTo>
                <a:lnTo>
                  <a:pt x="411" y="13"/>
                </a:lnTo>
                <a:lnTo>
                  <a:pt x="412" y="13"/>
                </a:lnTo>
                <a:lnTo>
                  <a:pt x="415" y="12"/>
                </a:lnTo>
                <a:lnTo>
                  <a:pt x="419" y="10"/>
                </a:lnTo>
                <a:lnTo>
                  <a:pt x="422" y="9"/>
                </a:lnTo>
                <a:lnTo>
                  <a:pt x="424" y="9"/>
                </a:lnTo>
                <a:lnTo>
                  <a:pt x="424" y="10"/>
                </a:lnTo>
                <a:lnTo>
                  <a:pt x="427" y="13"/>
                </a:lnTo>
                <a:lnTo>
                  <a:pt x="428" y="16"/>
                </a:lnTo>
                <a:lnTo>
                  <a:pt x="428" y="17"/>
                </a:lnTo>
                <a:lnTo>
                  <a:pt x="429" y="18"/>
                </a:lnTo>
                <a:lnTo>
                  <a:pt x="435" y="18"/>
                </a:lnTo>
                <a:lnTo>
                  <a:pt x="437" y="20"/>
                </a:lnTo>
                <a:lnTo>
                  <a:pt x="440" y="20"/>
                </a:lnTo>
                <a:lnTo>
                  <a:pt x="441" y="8"/>
                </a:lnTo>
                <a:lnTo>
                  <a:pt x="446" y="8"/>
                </a:lnTo>
                <a:lnTo>
                  <a:pt x="448" y="8"/>
                </a:lnTo>
                <a:lnTo>
                  <a:pt x="449" y="8"/>
                </a:lnTo>
                <a:lnTo>
                  <a:pt x="450" y="8"/>
                </a:lnTo>
                <a:lnTo>
                  <a:pt x="453" y="8"/>
                </a:lnTo>
                <a:lnTo>
                  <a:pt x="455" y="8"/>
                </a:lnTo>
                <a:lnTo>
                  <a:pt x="458" y="8"/>
                </a:lnTo>
                <a:lnTo>
                  <a:pt x="460" y="8"/>
                </a:lnTo>
                <a:lnTo>
                  <a:pt x="461" y="7"/>
                </a:lnTo>
                <a:lnTo>
                  <a:pt x="462" y="7"/>
                </a:lnTo>
                <a:lnTo>
                  <a:pt x="471" y="4"/>
                </a:lnTo>
                <a:lnTo>
                  <a:pt x="472" y="3"/>
                </a:lnTo>
                <a:lnTo>
                  <a:pt x="473" y="3"/>
                </a:lnTo>
                <a:lnTo>
                  <a:pt x="474" y="3"/>
                </a:lnTo>
                <a:lnTo>
                  <a:pt x="475" y="3"/>
                </a:lnTo>
                <a:lnTo>
                  <a:pt x="476" y="3"/>
                </a:lnTo>
                <a:lnTo>
                  <a:pt x="478" y="3"/>
                </a:lnTo>
                <a:lnTo>
                  <a:pt x="480" y="3"/>
                </a:lnTo>
                <a:lnTo>
                  <a:pt x="486" y="5"/>
                </a:lnTo>
                <a:lnTo>
                  <a:pt x="488" y="5"/>
                </a:lnTo>
                <a:lnTo>
                  <a:pt x="489" y="5"/>
                </a:lnTo>
                <a:lnTo>
                  <a:pt x="491" y="6"/>
                </a:lnTo>
                <a:lnTo>
                  <a:pt x="492" y="6"/>
                </a:lnTo>
                <a:lnTo>
                  <a:pt x="493" y="7"/>
                </a:lnTo>
                <a:lnTo>
                  <a:pt x="495" y="7"/>
                </a:lnTo>
                <a:lnTo>
                  <a:pt x="495" y="6"/>
                </a:lnTo>
                <a:lnTo>
                  <a:pt x="496" y="6"/>
                </a:lnTo>
                <a:lnTo>
                  <a:pt x="497" y="6"/>
                </a:lnTo>
                <a:lnTo>
                  <a:pt x="498" y="6"/>
                </a:lnTo>
                <a:lnTo>
                  <a:pt x="503" y="3"/>
                </a:lnTo>
                <a:lnTo>
                  <a:pt x="504" y="3"/>
                </a:lnTo>
                <a:lnTo>
                  <a:pt x="506" y="1"/>
                </a:lnTo>
                <a:lnTo>
                  <a:pt x="507" y="4"/>
                </a:lnTo>
                <a:lnTo>
                  <a:pt x="507" y="5"/>
                </a:lnTo>
                <a:lnTo>
                  <a:pt x="508" y="7"/>
                </a:lnTo>
                <a:lnTo>
                  <a:pt x="508" y="8"/>
                </a:lnTo>
                <a:lnTo>
                  <a:pt x="509" y="9"/>
                </a:lnTo>
                <a:close/>
                <a:moveTo>
                  <a:pt x="496" y="152"/>
                </a:moveTo>
                <a:lnTo>
                  <a:pt x="497" y="154"/>
                </a:lnTo>
                <a:lnTo>
                  <a:pt x="498" y="158"/>
                </a:lnTo>
                <a:lnTo>
                  <a:pt x="497" y="157"/>
                </a:lnTo>
                <a:lnTo>
                  <a:pt x="497" y="158"/>
                </a:lnTo>
                <a:lnTo>
                  <a:pt x="496" y="159"/>
                </a:lnTo>
                <a:lnTo>
                  <a:pt x="496" y="160"/>
                </a:lnTo>
                <a:lnTo>
                  <a:pt x="496" y="162"/>
                </a:lnTo>
                <a:lnTo>
                  <a:pt x="495" y="162"/>
                </a:lnTo>
                <a:lnTo>
                  <a:pt x="495" y="163"/>
                </a:lnTo>
                <a:lnTo>
                  <a:pt x="496" y="163"/>
                </a:lnTo>
                <a:lnTo>
                  <a:pt x="497" y="163"/>
                </a:lnTo>
                <a:lnTo>
                  <a:pt x="501" y="162"/>
                </a:lnTo>
                <a:lnTo>
                  <a:pt x="500" y="158"/>
                </a:lnTo>
                <a:lnTo>
                  <a:pt x="499" y="152"/>
                </a:lnTo>
                <a:lnTo>
                  <a:pt x="498" y="151"/>
                </a:lnTo>
                <a:lnTo>
                  <a:pt x="497" y="151"/>
                </a:lnTo>
                <a:lnTo>
                  <a:pt x="496" y="152"/>
                </a:lnTo>
                <a:close/>
                <a:moveTo>
                  <a:pt x="547" y="197"/>
                </a:moveTo>
                <a:lnTo>
                  <a:pt x="536" y="216"/>
                </a:lnTo>
                <a:lnTo>
                  <a:pt x="539" y="215"/>
                </a:lnTo>
                <a:lnTo>
                  <a:pt x="541" y="210"/>
                </a:lnTo>
                <a:lnTo>
                  <a:pt x="543" y="207"/>
                </a:lnTo>
                <a:lnTo>
                  <a:pt x="547" y="206"/>
                </a:lnTo>
                <a:lnTo>
                  <a:pt x="548" y="206"/>
                </a:lnTo>
                <a:lnTo>
                  <a:pt x="547" y="198"/>
                </a:lnTo>
                <a:lnTo>
                  <a:pt x="547" y="197"/>
                </a:lnTo>
                <a:lnTo>
                  <a:pt x="548" y="197"/>
                </a:lnTo>
                <a:lnTo>
                  <a:pt x="549" y="197"/>
                </a:lnTo>
                <a:lnTo>
                  <a:pt x="550" y="197"/>
                </a:lnTo>
                <a:lnTo>
                  <a:pt x="553" y="196"/>
                </a:lnTo>
                <a:lnTo>
                  <a:pt x="553" y="194"/>
                </a:lnTo>
                <a:lnTo>
                  <a:pt x="553" y="185"/>
                </a:lnTo>
                <a:lnTo>
                  <a:pt x="550" y="185"/>
                </a:lnTo>
                <a:lnTo>
                  <a:pt x="549" y="186"/>
                </a:lnTo>
                <a:lnTo>
                  <a:pt x="547" y="186"/>
                </a:lnTo>
                <a:lnTo>
                  <a:pt x="546" y="186"/>
                </a:lnTo>
                <a:lnTo>
                  <a:pt x="542" y="186"/>
                </a:lnTo>
                <a:lnTo>
                  <a:pt x="542" y="183"/>
                </a:lnTo>
                <a:lnTo>
                  <a:pt x="543" y="183"/>
                </a:lnTo>
                <a:lnTo>
                  <a:pt x="543" y="179"/>
                </a:lnTo>
                <a:lnTo>
                  <a:pt x="542" y="179"/>
                </a:lnTo>
                <a:lnTo>
                  <a:pt x="541" y="179"/>
                </a:lnTo>
                <a:lnTo>
                  <a:pt x="539" y="179"/>
                </a:lnTo>
                <a:lnTo>
                  <a:pt x="539" y="183"/>
                </a:lnTo>
                <a:lnTo>
                  <a:pt x="538" y="183"/>
                </a:lnTo>
                <a:lnTo>
                  <a:pt x="536" y="189"/>
                </a:lnTo>
                <a:lnTo>
                  <a:pt x="533" y="189"/>
                </a:lnTo>
                <a:lnTo>
                  <a:pt x="533" y="192"/>
                </a:lnTo>
                <a:lnTo>
                  <a:pt x="534" y="192"/>
                </a:lnTo>
                <a:lnTo>
                  <a:pt x="535" y="193"/>
                </a:lnTo>
                <a:lnTo>
                  <a:pt x="540" y="194"/>
                </a:lnTo>
                <a:lnTo>
                  <a:pt x="542" y="194"/>
                </a:lnTo>
                <a:lnTo>
                  <a:pt x="544" y="196"/>
                </a:lnTo>
                <a:lnTo>
                  <a:pt x="547" y="197"/>
                </a:lnTo>
                <a:close/>
                <a:moveTo>
                  <a:pt x="530" y="193"/>
                </a:moveTo>
                <a:lnTo>
                  <a:pt x="530" y="192"/>
                </a:lnTo>
                <a:lnTo>
                  <a:pt x="522" y="193"/>
                </a:lnTo>
                <a:lnTo>
                  <a:pt x="522" y="192"/>
                </a:lnTo>
                <a:lnTo>
                  <a:pt x="521" y="192"/>
                </a:lnTo>
                <a:lnTo>
                  <a:pt x="518" y="192"/>
                </a:lnTo>
                <a:lnTo>
                  <a:pt x="517" y="192"/>
                </a:lnTo>
                <a:lnTo>
                  <a:pt x="515" y="192"/>
                </a:lnTo>
                <a:lnTo>
                  <a:pt x="514" y="192"/>
                </a:lnTo>
                <a:lnTo>
                  <a:pt x="514" y="193"/>
                </a:lnTo>
                <a:lnTo>
                  <a:pt x="515" y="193"/>
                </a:lnTo>
                <a:lnTo>
                  <a:pt x="515" y="196"/>
                </a:lnTo>
                <a:lnTo>
                  <a:pt x="518" y="200"/>
                </a:lnTo>
                <a:lnTo>
                  <a:pt x="518" y="201"/>
                </a:lnTo>
                <a:lnTo>
                  <a:pt x="518" y="202"/>
                </a:lnTo>
                <a:lnTo>
                  <a:pt x="518" y="204"/>
                </a:lnTo>
                <a:lnTo>
                  <a:pt x="518" y="205"/>
                </a:lnTo>
                <a:lnTo>
                  <a:pt x="518" y="206"/>
                </a:lnTo>
                <a:lnTo>
                  <a:pt x="518" y="207"/>
                </a:lnTo>
                <a:lnTo>
                  <a:pt x="518" y="208"/>
                </a:lnTo>
                <a:lnTo>
                  <a:pt x="519" y="209"/>
                </a:lnTo>
                <a:lnTo>
                  <a:pt x="519" y="210"/>
                </a:lnTo>
                <a:lnTo>
                  <a:pt x="521" y="211"/>
                </a:lnTo>
                <a:lnTo>
                  <a:pt x="521" y="213"/>
                </a:lnTo>
                <a:lnTo>
                  <a:pt x="521" y="214"/>
                </a:lnTo>
                <a:lnTo>
                  <a:pt x="522" y="214"/>
                </a:lnTo>
                <a:lnTo>
                  <a:pt x="523" y="215"/>
                </a:lnTo>
                <a:lnTo>
                  <a:pt x="523" y="216"/>
                </a:lnTo>
                <a:lnTo>
                  <a:pt x="524" y="217"/>
                </a:lnTo>
                <a:lnTo>
                  <a:pt x="525" y="218"/>
                </a:lnTo>
                <a:lnTo>
                  <a:pt x="525" y="219"/>
                </a:lnTo>
                <a:lnTo>
                  <a:pt x="529" y="219"/>
                </a:lnTo>
                <a:lnTo>
                  <a:pt x="531" y="221"/>
                </a:lnTo>
                <a:lnTo>
                  <a:pt x="532" y="221"/>
                </a:lnTo>
                <a:lnTo>
                  <a:pt x="534" y="216"/>
                </a:lnTo>
                <a:lnTo>
                  <a:pt x="534" y="215"/>
                </a:lnTo>
                <a:lnTo>
                  <a:pt x="533" y="214"/>
                </a:lnTo>
                <a:lnTo>
                  <a:pt x="532" y="213"/>
                </a:lnTo>
                <a:lnTo>
                  <a:pt x="529" y="210"/>
                </a:lnTo>
                <a:lnTo>
                  <a:pt x="527" y="210"/>
                </a:lnTo>
                <a:lnTo>
                  <a:pt x="526" y="209"/>
                </a:lnTo>
                <a:lnTo>
                  <a:pt x="526" y="208"/>
                </a:lnTo>
                <a:lnTo>
                  <a:pt x="525" y="207"/>
                </a:lnTo>
                <a:lnTo>
                  <a:pt x="525" y="206"/>
                </a:lnTo>
                <a:lnTo>
                  <a:pt x="526" y="206"/>
                </a:lnTo>
                <a:lnTo>
                  <a:pt x="526" y="205"/>
                </a:lnTo>
                <a:lnTo>
                  <a:pt x="529" y="201"/>
                </a:lnTo>
                <a:lnTo>
                  <a:pt x="529" y="200"/>
                </a:lnTo>
                <a:lnTo>
                  <a:pt x="530" y="199"/>
                </a:lnTo>
                <a:lnTo>
                  <a:pt x="530" y="198"/>
                </a:lnTo>
                <a:lnTo>
                  <a:pt x="530" y="197"/>
                </a:lnTo>
                <a:lnTo>
                  <a:pt x="530" y="196"/>
                </a:lnTo>
                <a:lnTo>
                  <a:pt x="530" y="193"/>
                </a:lnTo>
                <a:close/>
                <a:moveTo>
                  <a:pt x="134" y="138"/>
                </a:moveTo>
                <a:lnTo>
                  <a:pt x="131" y="137"/>
                </a:lnTo>
                <a:lnTo>
                  <a:pt x="131" y="138"/>
                </a:lnTo>
                <a:lnTo>
                  <a:pt x="127" y="137"/>
                </a:lnTo>
                <a:lnTo>
                  <a:pt x="127" y="133"/>
                </a:lnTo>
                <a:lnTo>
                  <a:pt x="126" y="133"/>
                </a:lnTo>
                <a:lnTo>
                  <a:pt x="118" y="134"/>
                </a:lnTo>
                <a:lnTo>
                  <a:pt x="118" y="135"/>
                </a:lnTo>
                <a:lnTo>
                  <a:pt x="119" y="138"/>
                </a:lnTo>
                <a:lnTo>
                  <a:pt x="119" y="139"/>
                </a:lnTo>
                <a:lnTo>
                  <a:pt x="121" y="140"/>
                </a:lnTo>
                <a:lnTo>
                  <a:pt x="122" y="140"/>
                </a:lnTo>
                <a:lnTo>
                  <a:pt x="123" y="141"/>
                </a:lnTo>
                <a:lnTo>
                  <a:pt x="126" y="146"/>
                </a:lnTo>
                <a:lnTo>
                  <a:pt x="127" y="148"/>
                </a:lnTo>
                <a:lnTo>
                  <a:pt x="128" y="149"/>
                </a:lnTo>
                <a:lnTo>
                  <a:pt x="129" y="151"/>
                </a:lnTo>
                <a:lnTo>
                  <a:pt x="131" y="149"/>
                </a:lnTo>
                <a:lnTo>
                  <a:pt x="133" y="149"/>
                </a:lnTo>
                <a:lnTo>
                  <a:pt x="136" y="144"/>
                </a:lnTo>
                <a:lnTo>
                  <a:pt x="139" y="141"/>
                </a:lnTo>
                <a:lnTo>
                  <a:pt x="140" y="139"/>
                </a:lnTo>
                <a:lnTo>
                  <a:pt x="134" y="138"/>
                </a:lnTo>
                <a:close/>
                <a:moveTo>
                  <a:pt x="152" y="348"/>
                </a:moveTo>
                <a:lnTo>
                  <a:pt x="152" y="353"/>
                </a:lnTo>
                <a:lnTo>
                  <a:pt x="156" y="355"/>
                </a:lnTo>
                <a:lnTo>
                  <a:pt x="157" y="355"/>
                </a:lnTo>
                <a:lnTo>
                  <a:pt x="157" y="351"/>
                </a:lnTo>
                <a:lnTo>
                  <a:pt x="159" y="348"/>
                </a:lnTo>
                <a:lnTo>
                  <a:pt x="157" y="348"/>
                </a:lnTo>
                <a:lnTo>
                  <a:pt x="155" y="348"/>
                </a:lnTo>
                <a:lnTo>
                  <a:pt x="153" y="348"/>
                </a:lnTo>
                <a:lnTo>
                  <a:pt x="152" y="348"/>
                </a:lnTo>
                <a:close/>
                <a:moveTo>
                  <a:pt x="145" y="350"/>
                </a:moveTo>
                <a:lnTo>
                  <a:pt x="145" y="348"/>
                </a:lnTo>
                <a:lnTo>
                  <a:pt x="144" y="348"/>
                </a:lnTo>
                <a:lnTo>
                  <a:pt x="143" y="348"/>
                </a:lnTo>
                <a:lnTo>
                  <a:pt x="142" y="348"/>
                </a:lnTo>
                <a:lnTo>
                  <a:pt x="140" y="348"/>
                </a:lnTo>
                <a:lnTo>
                  <a:pt x="140" y="349"/>
                </a:lnTo>
                <a:lnTo>
                  <a:pt x="142" y="351"/>
                </a:lnTo>
                <a:lnTo>
                  <a:pt x="142" y="353"/>
                </a:lnTo>
                <a:lnTo>
                  <a:pt x="145" y="352"/>
                </a:lnTo>
                <a:lnTo>
                  <a:pt x="145" y="351"/>
                </a:lnTo>
                <a:lnTo>
                  <a:pt x="145" y="350"/>
                </a:lnTo>
                <a:close/>
                <a:moveTo>
                  <a:pt x="130" y="357"/>
                </a:moveTo>
                <a:lnTo>
                  <a:pt x="133" y="358"/>
                </a:lnTo>
                <a:lnTo>
                  <a:pt x="134" y="356"/>
                </a:lnTo>
                <a:lnTo>
                  <a:pt x="131" y="355"/>
                </a:lnTo>
                <a:lnTo>
                  <a:pt x="130" y="356"/>
                </a:lnTo>
                <a:lnTo>
                  <a:pt x="130" y="357"/>
                </a:lnTo>
                <a:close/>
                <a:moveTo>
                  <a:pt x="145" y="358"/>
                </a:moveTo>
                <a:lnTo>
                  <a:pt x="144" y="359"/>
                </a:lnTo>
                <a:lnTo>
                  <a:pt x="144" y="361"/>
                </a:lnTo>
                <a:lnTo>
                  <a:pt x="146" y="360"/>
                </a:lnTo>
                <a:lnTo>
                  <a:pt x="147" y="359"/>
                </a:lnTo>
                <a:lnTo>
                  <a:pt x="146" y="358"/>
                </a:lnTo>
                <a:lnTo>
                  <a:pt x="145" y="358"/>
                </a:lnTo>
                <a:close/>
                <a:moveTo>
                  <a:pt x="521" y="243"/>
                </a:moveTo>
                <a:lnTo>
                  <a:pt x="519" y="243"/>
                </a:lnTo>
                <a:lnTo>
                  <a:pt x="518" y="243"/>
                </a:lnTo>
                <a:lnTo>
                  <a:pt x="517" y="243"/>
                </a:lnTo>
                <a:lnTo>
                  <a:pt x="516" y="244"/>
                </a:lnTo>
                <a:lnTo>
                  <a:pt x="515" y="244"/>
                </a:lnTo>
                <a:lnTo>
                  <a:pt x="514" y="244"/>
                </a:lnTo>
                <a:lnTo>
                  <a:pt x="512" y="246"/>
                </a:lnTo>
                <a:lnTo>
                  <a:pt x="513" y="247"/>
                </a:lnTo>
                <a:lnTo>
                  <a:pt x="514" y="252"/>
                </a:lnTo>
                <a:lnTo>
                  <a:pt x="514" y="254"/>
                </a:lnTo>
                <a:lnTo>
                  <a:pt x="515" y="256"/>
                </a:lnTo>
                <a:lnTo>
                  <a:pt x="516" y="255"/>
                </a:lnTo>
                <a:lnTo>
                  <a:pt x="518" y="254"/>
                </a:lnTo>
                <a:lnTo>
                  <a:pt x="519" y="251"/>
                </a:lnTo>
                <a:lnTo>
                  <a:pt x="521" y="252"/>
                </a:lnTo>
                <a:lnTo>
                  <a:pt x="524" y="256"/>
                </a:lnTo>
                <a:lnTo>
                  <a:pt x="525" y="249"/>
                </a:lnTo>
                <a:lnTo>
                  <a:pt x="526" y="249"/>
                </a:lnTo>
                <a:lnTo>
                  <a:pt x="529" y="249"/>
                </a:lnTo>
                <a:lnTo>
                  <a:pt x="529" y="247"/>
                </a:lnTo>
                <a:lnTo>
                  <a:pt x="529" y="244"/>
                </a:lnTo>
                <a:lnTo>
                  <a:pt x="527" y="243"/>
                </a:lnTo>
                <a:lnTo>
                  <a:pt x="526" y="242"/>
                </a:lnTo>
                <a:lnTo>
                  <a:pt x="525" y="242"/>
                </a:lnTo>
                <a:lnTo>
                  <a:pt x="524" y="242"/>
                </a:lnTo>
                <a:lnTo>
                  <a:pt x="523" y="242"/>
                </a:lnTo>
                <a:lnTo>
                  <a:pt x="521" y="243"/>
                </a:lnTo>
                <a:close/>
                <a:moveTo>
                  <a:pt x="592" y="7"/>
                </a:moveTo>
                <a:lnTo>
                  <a:pt x="592" y="10"/>
                </a:lnTo>
                <a:lnTo>
                  <a:pt x="591" y="14"/>
                </a:lnTo>
                <a:lnTo>
                  <a:pt x="591" y="16"/>
                </a:lnTo>
                <a:lnTo>
                  <a:pt x="590" y="33"/>
                </a:lnTo>
                <a:lnTo>
                  <a:pt x="591" y="33"/>
                </a:lnTo>
                <a:lnTo>
                  <a:pt x="588" y="34"/>
                </a:lnTo>
                <a:lnTo>
                  <a:pt x="588" y="40"/>
                </a:lnTo>
                <a:lnTo>
                  <a:pt x="586" y="43"/>
                </a:lnTo>
                <a:lnTo>
                  <a:pt x="584" y="46"/>
                </a:lnTo>
                <a:lnTo>
                  <a:pt x="583" y="47"/>
                </a:lnTo>
                <a:lnTo>
                  <a:pt x="582" y="45"/>
                </a:lnTo>
                <a:lnTo>
                  <a:pt x="581" y="41"/>
                </a:lnTo>
                <a:lnTo>
                  <a:pt x="583" y="34"/>
                </a:lnTo>
                <a:lnTo>
                  <a:pt x="584" y="32"/>
                </a:lnTo>
                <a:lnTo>
                  <a:pt x="583" y="31"/>
                </a:lnTo>
                <a:lnTo>
                  <a:pt x="583" y="29"/>
                </a:lnTo>
                <a:lnTo>
                  <a:pt x="583" y="27"/>
                </a:lnTo>
                <a:lnTo>
                  <a:pt x="582" y="25"/>
                </a:lnTo>
                <a:lnTo>
                  <a:pt x="582" y="24"/>
                </a:lnTo>
                <a:lnTo>
                  <a:pt x="582" y="22"/>
                </a:lnTo>
                <a:lnTo>
                  <a:pt x="581" y="21"/>
                </a:lnTo>
                <a:lnTo>
                  <a:pt x="579" y="18"/>
                </a:lnTo>
                <a:lnTo>
                  <a:pt x="581" y="9"/>
                </a:lnTo>
                <a:lnTo>
                  <a:pt x="579" y="6"/>
                </a:lnTo>
                <a:lnTo>
                  <a:pt x="577" y="7"/>
                </a:lnTo>
                <a:lnTo>
                  <a:pt x="577" y="1"/>
                </a:lnTo>
                <a:lnTo>
                  <a:pt x="577" y="0"/>
                </a:lnTo>
                <a:lnTo>
                  <a:pt x="578" y="0"/>
                </a:lnTo>
                <a:lnTo>
                  <a:pt x="581" y="0"/>
                </a:lnTo>
                <a:lnTo>
                  <a:pt x="582" y="0"/>
                </a:lnTo>
                <a:lnTo>
                  <a:pt x="583" y="0"/>
                </a:lnTo>
                <a:lnTo>
                  <a:pt x="584" y="0"/>
                </a:lnTo>
                <a:lnTo>
                  <a:pt x="585" y="0"/>
                </a:lnTo>
                <a:lnTo>
                  <a:pt x="587" y="0"/>
                </a:lnTo>
                <a:lnTo>
                  <a:pt x="588" y="1"/>
                </a:lnTo>
                <a:lnTo>
                  <a:pt x="590" y="1"/>
                </a:lnTo>
                <a:lnTo>
                  <a:pt x="591" y="3"/>
                </a:lnTo>
                <a:lnTo>
                  <a:pt x="592" y="3"/>
                </a:lnTo>
                <a:lnTo>
                  <a:pt x="592" y="4"/>
                </a:lnTo>
                <a:lnTo>
                  <a:pt x="592" y="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84" name="Freeform 1306">
            <a:extLst>
              <a:ext uri="{FF2B5EF4-FFF2-40B4-BE49-F238E27FC236}">
                <a16:creationId xmlns:a16="http://schemas.microsoft.com/office/drawing/2014/main" id="{607901FB-F16C-D4E5-ADC1-87EB295418FC}"/>
              </a:ext>
            </a:extLst>
          </p:cNvPr>
          <p:cNvSpPr>
            <a:spLocks noEditPoints="1"/>
          </p:cNvSpPr>
          <p:nvPr/>
        </p:nvSpPr>
        <p:spPr bwMode="auto">
          <a:xfrm>
            <a:off x="3505796" y="1188740"/>
            <a:ext cx="768350" cy="541338"/>
          </a:xfrm>
          <a:custGeom>
            <a:avLst/>
            <a:gdLst>
              <a:gd name="T0" fmla="*/ 461 w 484"/>
              <a:gd name="T1" fmla="*/ 227 h 341"/>
              <a:gd name="T2" fmla="*/ 418 w 484"/>
              <a:gd name="T3" fmla="*/ 182 h 341"/>
              <a:gd name="T4" fmla="*/ 258 w 484"/>
              <a:gd name="T5" fmla="*/ 25 h 341"/>
              <a:gd name="T6" fmla="*/ 253 w 484"/>
              <a:gd name="T7" fmla="*/ 56 h 341"/>
              <a:gd name="T8" fmla="*/ 276 w 484"/>
              <a:gd name="T9" fmla="*/ 40 h 341"/>
              <a:gd name="T10" fmla="*/ 334 w 484"/>
              <a:gd name="T11" fmla="*/ 73 h 341"/>
              <a:gd name="T12" fmla="*/ 360 w 484"/>
              <a:gd name="T13" fmla="*/ 151 h 341"/>
              <a:gd name="T14" fmla="*/ 386 w 484"/>
              <a:gd name="T15" fmla="*/ 235 h 341"/>
              <a:gd name="T16" fmla="*/ 305 w 484"/>
              <a:gd name="T17" fmla="*/ 261 h 341"/>
              <a:gd name="T18" fmla="*/ 294 w 484"/>
              <a:gd name="T19" fmla="*/ 270 h 341"/>
              <a:gd name="T20" fmla="*/ 268 w 484"/>
              <a:gd name="T21" fmla="*/ 151 h 341"/>
              <a:gd name="T22" fmla="*/ 257 w 484"/>
              <a:gd name="T23" fmla="*/ 220 h 341"/>
              <a:gd name="T24" fmla="*/ 237 w 484"/>
              <a:gd name="T25" fmla="*/ 269 h 341"/>
              <a:gd name="T26" fmla="*/ 136 w 484"/>
              <a:gd name="T27" fmla="*/ 326 h 341"/>
              <a:gd name="T28" fmla="*/ 158 w 484"/>
              <a:gd name="T29" fmla="*/ 307 h 341"/>
              <a:gd name="T30" fmla="*/ 177 w 484"/>
              <a:gd name="T31" fmla="*/ 282 h 341"/>
              <a:gd name="T32" fmla="*/ 139 w 484"/>
              <a:gd name="T33" fmla="*/ 279 h 341"/>
              <a:gd name="T34" fmla="*/ 167 w 484"/>
              <a:gd name="T35" fmla="*/ 257 h 341"/>
              <a:gd name="T36" fmla="*/ 192 w 484"/>
              <a:gd name="T37" fmla="*/ 262 h 341"/>
              <a:gd name="T38" fmla="*/ 201 w 484"/>
              <a:gd name="T39" fmla="*/ 240 h 341"/>
              <a:gd name="T40" fmla="*/ 194 w 484"/>
              <a:gd name="T41" fmla="*/ 204 h 341"/>
              <a:gd name="T42" fmla="*/ 177 w 484"/>
              <a:gd name="T43" fmla="*/ 215 h 341"/>
              <a:gd name="T44" fmla="*/ 167 w 484"/>
              <a:gd name="T45" fmla="*/ 217 h 341"/>
              <a:gd name="T46" fmla="*/ 167 w 484"/>
              <a:gd name="T47" fmla="*/ 187 h 341"/>
              <a:gd name="T48" fmla="*/ 160 w 484"/>
              <a:gd name="T49" fmla="*/ 174 h 341"/>
              <a:gd name="T50" fmla="*/ 137 w 484"/>
              <a:gd name="T51" fmla="*/ 194 h 341"/>
              <a:gd name="T52" fmla="*/ 119 w 484"/>
              <a:gd name="T53" fmla="*/ 221 h 341"/>
              <a:gd name="T54" fmla="*/ 77 w 484"/>
              <a:gd name="T55" fmla="*/ 245 h 341"/>
              <a:gd name="T56" fmla="*/ 35 w 484"/>
              <a:gd name="T57" fmla="*/ 257 h 341"/>
              <a:gd name="T58" fmla="*/ 31 w 484"/>
              <a:gd name="T59" fmla="*/ 254 h 341"/>
              <a:gd name="T60" fmla="*/ 34 w 484"/>
              <a:gd name="T61" fmla="*/ 233 h 341"/>
              <a:gd name="T62" fmla="*/ 72 w 484"/>
              <a:gd name="T63" fmla="*/ 234 h 341"/>
              <a:gd name="T64" fmla="*/ 68 w 484"/>
              <a:gd name="T65" fmla="*/ 203 h 341"/>
              <a:gd name="T66" fmla="*/ 61 w 484"/>
              <a:gd name="T67" fmla="*/ 186 h 341"/>
              <a:gd name="T68" fmla="*/ 53 w 484"/>
              <a:gd name="T69" fmla="*/ 189 h 341"/>
              <a:gd name="T70" fmla="*/ 23 w 484"/>
              <a:gd name="T71" fmla="*/ 204 h 341"/>
              <a:gd name="T72" fmla="*/ 44 w 484"/>
              <a:gd name="T73" fmla="*/ 175 h 341"/>
              <a:gd name="T74" fmla="*/ 26 w 484"/>
              <a:gd name="T75" fmla="*/ 171 h 341"/>
              <a:gd name="T76" fmla="*/ 12 w 484"/>
              <a:gd name="T77" fmla="*/ 161 h 341"/>
              <a:gd name="T78" fmla="*/ 14 w 484"/>
              <a:gd name="T79" fmla="*/ 134 h 341"/>
              <a:gd name="T80" fmla="*/ 47 w 484"/>
              <a:gd name="T81" fmla="*/ 139 h 341"/>
              <a:gd name="T82" fmla="*/ 70 w 484"/>
              <a:gd name="T83" fmla="*/ 159 h 341"/>
              <a:gd name="T84" fmla="*/ 89 w 484"/>
              <a:gd name="T85" fmla="*/ 147 h 341"/>
              <a:gd name="T86" fmla="*/ 104 w 484"/>
              <a:gd name="T87" fmla="*/ 135 h 341"/>
              <a:gd name="T88" fmla="*/ 112 w 484"/>
              <a:gd name="T89" fmla="*/ 109 h 341"/>
              <a:gd name="T90" fmla="*/ 139 w 484"/>
              <a:gd name="T91" fmla="*/ 116 h 341"/>
              <a:gd name="T92" fmla="*/ 160 w 484"/>
              <a:gd name="T93" fmla="*/ 132 h 341"/>
              <a:gd name="T94" fmla="*/ 148 w 484"/>
              <a:gd name="T95" fmla="*/ 102 h 341"/>
              <a:gd name="T96" fmla="*/ 119 w 484"/>
              <a:gd name="T97" fmla="*/ 91 h 341"/>
              <a:gd name="T98" fmla="*/ 124 w 484"/>
              <a:gd name="T99" fmla="*/ 66 h 341"/>
              <a:gd name="T100" fmla="*/ 132 w 484"/>
              <a:gd name="T101" fmla="*/ 44 h 341"/>
              <a:gd name="T102" fmla="*/ 155 w 484"/>
              <a:gd name="T103" fmla="*/ 50 h 341"/>
              <a:gd name="T104" fmla="*/ 174 w 484"/>
              <a:gd name="T105" fmla="*/ 58 h 341"/>
              <a:gd name="T106" fmla="*/ 197 w 484"/>
              <a:gd name="T107" fmla="*/ 78 h 341"/>
              <a:gd name="T108" fmla="*/ 219 w 484"/>
              <a:gd name="T109" fmla="*/ 81 h 341"/>
              <a:gd name="T110" fmla="*/ 210 w 484"/>
              <a:gd name="T111" fmla="*/ 52 h 341"/>
              <a:gd name="T112" fmla="*/ 206 w 484"/>
              <a:gd name="T113" fmla="*/ 37 h 341"/>
              <a:gd name="T114" fmla="*/ 186 w 484"/>
              <a:gd name="T115" fmla="*/ 18 h 341"/>
              <a:gd name="T116" fmla="*/ 203 w 484"/>
              <a:gd name="T117" fmla="*/ 17 h 341"/>
              <a:gd name="T118" fmla="*/ 223 w 484"/>
              <a:gd name="T119" fmla="*/ 22 h 341"/>
              <a:gd name="T120" fmla="*/ 240 w 484"/>
              <a:gd name="T121" fmla="*/ 28 h 341"/>
              <a:gd name="T122" fmla="*/ 249 w 484"/>
              <a:gd name="T123" fmla="*/ 2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4" h="341">
                <a:moveTo>
                  <a:pt x="464" y="167"/>
                </a:moveTo>
                <a:lnTo>
                  <a:pt x="457" y="176"/>
                </a:lnTo>
                <a:lnTo>
                  <a:pt x="455" y="178"/>
                </a:lnTo>
                <a:lnTo>
                  <a:pt x="456" y="179"/>
                </a:lnTo>
                <a:lnTo>
                  <a:pt x="457" y="178"/>
                </a:lnTo>
                <a:lnTo>
                  <a:pt x="458" y="178"/>
                </a:lnTo>
                <a:lnTo>
                  <a:pt x="458" y="177"/>
                </a:lnTo>
                <a:lnTo>
                  <a:pt x="459" y="176"/>
                </a:lnTo>
                <a:lnTo>
                  <a:pt x="459" y="175"/>
                </a:lnTo>
                <a:lnTo>
                  <a:pt x="460" y="175"/>
                </a:lnTo>
                <a:lnTo>
                  <a:pt x="460" y="174"/>
                </a:lnTo>
                <a:lnTo>
                  <a:pt x="461" y="173"/>
                </a:lnTo>
                <a:lnTo>
                  <a:pt x="461" y="171"/>
                </a:lnTo>
                <a:lnTo>
                  <a:pt x="462" y="171"/>
                </a:lnTo>
                <a:lnTo>
                  <a:pt x="462" y="170"/>
                </a:lnTo>
                <a:lnTo>
                  <a:pt x="462" y="169"/>
                </a:lnTo>
                <a:lnTo>
                  <a:pt x="462" y="168"/>
                </a:lnTo>
                <a:lnTo>
                  <a:pt x="464" y="168"/>
                </a:lnTo>
                <a:lnTo>
                  <a:pt x="464" y="167"/>
                </a:lnTo>
                <a:lnTo>
                  <a:pt x="465" y="166"/>
                </a:lnTo>
                <a:lnTo>
                  <a:pt x="479" y="179"/>
                </a:lnTo>
                <a:lnTo>
                  <a:pt x="481" y="181"/>
                </a:lnTo>
                <a:lnTo>
                  <a:pt x="478" y="182"/>
                </a:lnTo>
                <a:lnTo>
                  <a:pt x="479" y="183"/>
                </a:lnTo>
                <a:lnTo>
                  <a:pt x="484" y="193"/>
                </a:lnTo>
                <a:lnTo>
                  <a:pt x="483" y="193"/>
                </a:lnTo>
                <a:lnTo>
                  <a:pt x="481" y="194"/>
                </a:lnTo>
                <a:lnTo>
                  <a:pt x="481" y="195"/>
                </a:lnTo>
                <a:lnTo>
                  <a:pt x="479" y="195"/>
                </a:lnTo>
                <a:lnTo>
                  <a:pt x="478" y="196"/>
                </a:lnTo>
                <a:lnTo>
                  <a:pt x="472" y="193"/>
                </a:lnTo>
                <a:lnTo>
                  <a:pt x="472" y="194"/>
                </a:lnTo>
                <a:lnTo>
                  <a:pt x="472" y="195"/>
                </a:lnTo>
                <a:lnTo>
                  <a:pt x="472" y="198"/>
                </a:lnTo>
                <a:lnTo>
                  <a:pt x="470" y="199"/>
                </a:lnTo>
                <a:lnTo>
                  <a:pt x="470" y="201"/>
                </a:lnTo>
                <a:lnTo>
                  <a:pt x="470" y="202"/>
                </a:lnTo>
                <a:lnTo>
                  <a:pt x="470" y="203"/>
                </a:lnTo>
                <a:lnTo>
                  <a:pt x="469" y="203"/>
                </a:lnTo>
                <a:lnTo>
                  <a:pt x="469" y="207"/>
                </a:lnTo>
                <a:lnTo>
                  <a:pt x="469" y="208"/>
                </a:lnTo>
                <a:lnTo>
                  <a:pt x="468" y="212"/>
                </a:lnTo>
                <a:lnTo>
                  <a:pt x="467" y="214"/>
                </a:lnTo>
                <a:lnTo>
                  <a:pt x="466" y="214"/>
                </a:lnTo>
                <a:lnTo>
                  <a:pt x="466" y="215"/>
                </a:lnTo>
                <a:lnTo>
                  <a:pt x="467" y="219"/>
                </a:lnTo>
                <a:lnTo>
                  <a:pt x="467" y="220"/>
                </a:lnTo>
                <a:lnTo>
                  <a:pt x="466" y="218"/>
                </a:lnTo>
                <a:lnTo>
                  <a:pt x="465" y="217"/>
                </a:lnTo>
                <a:lnTo>
                  <a:pt x="465" y="220"/>
                </a:lnTo>
                <a:lnTo>
                  <a:pt x="464" y="224"/>
                </a:lnTo>
                <a:lnTo>
                  <a:pt x="461" y="224"/>
                </a:lnTo>
                <a:lnTo>
                  <a:pt x="462" y="226"/>
                </a:lnTo>
                <a:lnTo>
                  <a:pt x="462" y="227"/>
                </a:lnTo>
                <a:lnTo>
                  <a:pt x="461" y="227"/>
                </a:lnTo>
                <a:lnTo>
                  <a:pt x="460" y="227"/>
                </a:lnTo>
                <a:lnTo>
                  <a:pt x="459" y="228"/>
                </a:lnTo>
                <a:lnTo>
                  <a:pt x="458" y="228"/>
                </a:lnTo>
                <a:lnTo>
                  <a:pt x="458" y="229"/>
                </a:lnTo>
                <a:lnTo>
                  <a:pt x="457" y="229"/>
                </a:lnTo>
                <a:lnTo>
                  <a:pt x="458" y="218"/>
                </a:lnTo>
                <a:lnTo>
                  <a:pt x="458" y="217"/>
                </a:lnTo>
                <a:lnTo>
                  <a:pt x="458" y="216"/>
                </a:lnTo>
                <a:lnTo>
                  <a:pt x="458" y="214"/>
                </a:lnTo>
                <a:lnTo>
                  <a:pt x="458" y="209"/>
                </a:lnTo>
                <a:lnTo>
                  <a:pt x="459" y="208"/>
                </a:lnTo>
                <a:lnTo>
                  <a:pt x="459" y="203"/>
                </a:lnTo>
                <a:lnTo>
                  <a:pt x="459" y="201"/>
                </a:lnTo>
                <a:lnTo>
                  <a:pt x="459" y="200"/>
                </a:lnTo>
                <a:lnTo>
                  <a:pt x="455" y="193"/>
                </a:lnTo>
                <a:lnTo>
                  <a:pt x="455" y="192"/>
                </a:lnTo>
                <a:lnTo>
                  <a:pt x="450" y="196"/>
                </a:lnTo>
                <a:lnTo>
                  <a:pt x="447" y="201"/>
                </a:lnTo>
                <a:lnTo>
                  <a:pt x="446" y="203"/>
                </a:lnTo>
                <a:lnTo>
                  <a:pt x="443" y="206"/>
                </a:lnTo>
                <a:lnTo>
                  <a:pt x="441" y="207"/>
                </a:lnTo>
                <a:lnTo>
                  <a:pt x="439" y="210"/>
                </a:lnTo>
                <a:lnTo>
                  <a:pt x="434" y="204"/>
                </a:lnTo>
                <a:lnTo>
                  <a:pt x="433" y="202"/>
                </a:lnTo>
                <a:lnTo>
                  <a:pt x="425" y="206"/>
                </a:lnTo>
                <a:lnTo>
                  <a:pt x="423" y="207"/>
                </a:lnTo>
                <a:lnTo>
                  <a:pt x="406" y="215"/>
                </a:lnTo>
                <a:lnTo>
                  <a:pt x="401" y="217"/>
                </a:lnTo>
                <a:lnTo>
                  <a:pt x="399" y="212"/>
                </a:lnTo>
                <a:lnTo>
                  <a:pt x="383" y="219"/>
                </a:lnTo>
                <a:lnTo>
                  <a:pt x="382" y="218"/>
                </a:lnTo>
                <a:lnTo>
                  <a:pt x="380" y="212"/>
                </a:lnTo>
                <a:lnTo>
                  <a:pt x="379" y="211"/>
                </a:lnTo>
                <a:lnTo>
                  <a:pt x="375" y="204"/>
                </a:lnTo>
                <a:lnTo>
                  <a:pt x="374" y="202"/>
                </a:lnTo>
                <a:lnTo>
                  <a:pt x="373" y="201"/>
                </a:lnTo>
                <a:lnTo>
                  <a:pt x="372" y="199"/>
                </a:lnTo>
                <a:lnTo>
                  <a:pt x="372" y="198"/>
                </a:lnTo>
                <a:lnTo>
                  <a:pt x="369" y="192"/>
                </a:lnTo>
                <a:lnTo>
                  <a:pt x="369" y="191"/>
                </a:lnTo>
                <a:lnTo>
                  <a:pt x="383" y="185"/>
                </a:lnTo>
                <a:lnTo>
                  <a:pt x="393" y="181"/>
                </a:lnTo>
                <a:lnTo>
                  <a:pt x="398" y="178"/>
                </a:lnTo>
                <a:lnTo>
                  <a:pt x="401" y="177"/>
                </a:lnTo>
                <a:lnTo>
                  <a:pt x="406" y="175"/>
                </a:lnTo>
                <a:lnTo>
                  <a:pt x="408" y="174"/>
                </a:lnTo>
                <a:lnTo>
                  <a:pt x="409" y="174"/>
                </a:lnTo>
                <a:lnTo>
                  <a:pt x="410" y="174"/>
                </a:lnTo>
                <a:lnTo>
                  <a:pt x="412" y="173"/>
                </a:lnTo>
                <a:lnTo>
                  <a:pt x="413" y="173"/>
                </a:lnTo>
                <a:lnTo>
                  <a:pt x="414" y="173"/>
                </a:lnTo>
                <a:lnTo>
                  <a:pt x="417" y="173"/>
                </a:lnTo>
                <a:lnTo>
                  <a:pt x="418" y="173"/>
                </a:lnTo>
                <a:lnTo>
                  <a:pt x="418" y="174"/>
                </a:lnTo>
                <a:lnTo>
                  <a:pt x="418" y="182"/>
                </a:lnTo>
                <a:lnTo>
                  <a:pt x="422" y="182"/>
                </a:lnTo>
                <a:lnTo>
                  <a:pt x="424" y="182"/>
                </a:lnTo>
                <a:lnTo>
                  <a:pt x="425" y="183"/>
                </a:lnTo>
                <a:lnTo>
                  <a:pt x="430" y="182"/>
                </a:lnTo>
                <a:lnTo>
                  <a:pt x="432" y="181"/>
                </a:lnTo>
                <a:lnTo>
                  <a:pt x="431" y="171"/>
                </a:lnTo>
                <a:lnTo>
                  <a:pt x="429" y="166"/>
                </a:lnTo>
                <a:lnTo>
                  <a:pt x="427" y="160"/>
                </a:lnTo>
                <a:lnTo>
                  <a:pt x="435" y="160"/>
                </a:lnTo>
                <a:lnTo>
                  <a:pt x="436" y="160"/>
                </a:lnTo>
                <a:lnTo>
                  <a:pt x="436" y="161"/>
                </a:lnTo>
                <a:lnTo>
                  <a:pt x="438" y="162"/>
                </a:lnTo>
                <a:lnTo>
                  <a:pt x="439" y="165"/>
                </a:lnTo>
                <a:lnTo>
                  <a:pt x="439" y="164"/>
                </a:lnTo>
                <a:lnTo>
                  <a:pt x="440" y="164"/>
                </a:lnTo>
                <a:lnTo>
                  <a:pt x="441" y="162"/>
                </a:lnTo>
                <a:lnTo>
                  <a:pt x="442" y="161"/>
                </a:lnTo>
                <a:lnTo>
                  <a:pt x="444" y="159"/>
                </a:lnTo>
                <a:lnTo>
                  <a:pt x="446" y="159"/>
                </a:lnTo>
                <a:lnTo>
                  <a:pt x="453" y="162"/>
                </a:lnTo>
                <a:lnTo>
                  <a:pt x="457" y="164"/>
                </a:lnTo>
                <a:lnTo>
                  <a:pt x="460" y="166"/>
                </a:lnTo>
                <a:lnTo>
                  <a:pt x="464" y="167"/>
                </a:lnTo>
                <a:close/>
                <a:moveTo>
                  <a:pt x="436" y="170"/>
                </a:moveTo>
                <a:lnTo>
                  <a:pt x="438" y="170"/>
                </a:lnTo>
                <a:lnTo>
                  <a:pt x="439" y="170"/>
                </a:lnTo>
                <a:lnTo>
                  <a:pt x="441" y="169"/>
                </a:lnTo>
                <a:lnTo>
                  <a:pt x="440" y="168"/>
                </a:lnTo>
                <a:lnTo>
                  <a:pt x="440" y="167"/>
                </a:lnTo>
                <a:lnTo>
                  <a:pt x="439" y="167"/>
                </a:lnTo>
                <a:lnTo>
                  <a:pt x="436" y="168"/>
                </a:lnTo>
                <a:lnTo>
                  <a:pt x="434" y="168"/>
                </a:lnTo>
                <a:lnTo>
                  <a:pt x="436" y="170"/>
                </a:lnTo>
                <a:close/>
                <a:moveTo>
                  <a:pt x="248" y="24"/>
                </a:moveTo>
                <a:lnTo>
                  <a:pt x="249" y="24"/>
                </a:lnTo>
                <a:lnTo>
                  <a:pt x="249" y="23"/>
                </a:lnTo>
                <a:lnTo>
                  <a:pt x="249" y="22"/>
                </a:lnTo>
                <a:lnTo>
                  <a:pt x="250" y="22"/>
                </a:lnTo>
                <a:lnTo>
                  <a:pt x="250" y="20"/>
                </a:lnTo>
                <a:lnTo>
                  <a:pt x="250" y="19"/>
                </a:lnTo>
                <a:lnTo>
                  <a:pt x="251" y="19"/>
                </a:lnTo>
                <a:lnTo>
                  <a:pt x="252" y="19"/>
                </a:lnTo>
                <a:lnTo>
                  <a:pt x="253" y="18"/>
                </a:lnTo>
                <a:lnTo>
                  <a:pt x="254" y="18"/>
                </a:lnTo>
                <a:lnTo>
                  <a:pt x="254" y="17"/>
                </a:lnTo>
                <a:lnTo>
                  <a:pt x="255" y="17"/>
                </a:lnTo>
                <a:lnTo>
                  <a:pt x="255" y="18"/>
                </a:lnTo>
                <a:lnTo>
                  <a:pt x="255" y="19"/>
                </a:lnTo>
                <a:lnTo>
                  <a:pt x="255" y="20"/>
                </a:lnTo>
                <a:lnTo>
                  <a:pt x="255" y="22"/>
                </a:lnTo>
                <a:lnTo>
                  <a:pt x="255" y="23"/>
                </a:lnTo>
                <a:lnTo>
                  <a:pt x="254" y="24"/>
                </a:lnTo>
                <a:lnTo>
                  <a:pt x="255" y="25"/>
                </a:lnTo>
                <a:lnTo>
                  <a:pt x="257" y="25"/>
                </a:lnTo>
                <a:lnTo>
                  <a:pt x="258" y="25"/>
                </a:lnTo>
                <a:lnTo>
                  <a:pt x="258" y="24"/>
                </a:lnTo>
                <a:lnTo>
                  <a:pt x="259" y="24"/>
                </a:lnTo>
                <a:lnTo>
                  <a:pt x="259" y="25"/>
                </a:lnTo>
                <a:lnTo>
                  <a:pt x="259" y="26"/>
                </a:lnTo>
                <a:lnTo>
                  <a:pt x="258" y="26"/>
                </a:lnTo>
                <a:lnTo>
                  <a:pt x="258" y="27"/>
                </a:lnTo>
                <a:lnTo>
                  <a:pt x="257" y="27"/>
                </a:lnTo>
                <a:lnTo>
                  <a:pt x="255" y="27"/>
                </a:lnTo>
                <a:lnTo>
                  <a:pt x="255" y="28"/>
                </a:lnTo>
                <a:lnTo>
                  <a:pt x="254" y="28"/>
                </a:lnTo>
                <a:lnTo>
                  <a:pt x="253" y="28"/>
                </a:lnTo>
                <a:lnTo>
                  <a:pt x="253" y="30"/>
                </a:lnTo>
                <a:lnTo>
                  <a:pt x="252" y="30"/>
                </a:lnTo>
                <a:lnTo>
                  <a:pt x="251" y="30"/>
                </a:lnTo>
                <a:lnTo>
                  <a:pt x="251" y="31"/>
                </a:lnTo>
                <a:lnTo>
                  <a:pt x="252" y="32"/>
                </a:lnTo>
                <a:lnTo>
                  <a:pt x="253" y="32"/>
                </a:lnTo>
                <a:lnTo>
                  <a:pt x="254" y="32"/>
                </a:lnTo>
                <a:lnTo>
                  <a:pt x="255" y="32"/>
                </a:lnTo>
                <a:lnTo>
                  <a:pt x="255" y="33"/>
                </a:lnTo>
                <a:lnTo>
                  <a:pt x="257" y="33"/>
                </a:lnTo>
                <a:lnTo>
                  <a:pt x="258" y="34"/>
                </a:lnTo>
                <a:lnTo>
                  <a:pt x="259" y="34"/>
                </a:lnTo>
                <a:lnTo>
                  <a:pt x="259" y="35"/>
                </a:lnTo>
                <a:lnTo>
                  <a:pt x="260" y="35"/>
                </a:lnTo>
                <a:lnTo>
                  <a:pt x="261" y="36"/>
                </a:lnTo>
                <a:lnTo>
                  <a:pt x="261" y="37"/>
                </a:lnTo>
                <a:lnTo>
                  <a:pt x="260" y="37"/>
                </a:lnTo>
                <a:lnTo>
                  <a:pt x="259" y="39"/>
                </a:lnTo>
                <a:lnTo>
                  <a:pt x="258" y="40"/>
                </a:lnTo>
                <a:lnTo>
                  <a:pt x="258" y="41"/>
                </a:lnTo>
                <a:lnTo>
                  <a:pt x="257" y="41"/>
                </a:lnTo>
                <a:lnTo>
                  <a:pt x="257" y="42"/>
                </a:lnTo>
                <a:lnTo>
                  <a:pt x="255" y="42"/>
                </a:lnTo>
                <a:lnTo>
                  <a:pt x="254" y="42"/>
                </a:lnTo>
                <a:lnTo>
                  <a:pt x="254" y="43"/>
                </a:lnTo>
                <a:lnTo>
                  <a:pt x="254" y="44"/>
                </a:lnTo>
                <a:lnTo>
                  <a:pt x="253" y="44"/>
                </a:lnTo>
                <a:lnTo>
                  <a:pt x="252" y="44"/>
                </a:lnTo>
                <a:lnTo>
                  <a:pt x="252" y="45"/>
                </a:lnTo>
                <a:lnTo>
                  <a:pt x="253" y="45"/>
                </a:lnTo>
                <a:lnTo>
                  <a:pt x="253" y="47"/>
                </a:lnTo>
                <a:lnTo>
                  <a:pt x="252" y="47"/>
                </a:lnTo>
                <a:lnTo>
                  <a:pt x="252" y="48"/>
                </a:lnTo>
                <a:lnTo>
                  <a:pt x="253" y="49"/>
                </a:lnTo>
                <a:lnTo>
                  <a:pt x="254" y="49"/>
                </a:lnTo>
                <a:lnTo>
                  <a:pt x="255" y="50"/>
                </a:lnTo>
                <a:lnTo>
                  <a:pt x="255" y="51"/>
                </a:lnTo>
                <a:lnTo>
                  <a:pt x="255" y="52"/>
                </a:lnTo>
                <a:lnTo>
                  <a:pt x="254" y="52"/>
                </a:lnTo>
                <a:lnTo>
                  <a:pt x="254" y="53"/>
                </a:lnTo>
                <a:lnTo>
                  <a:pt x="253" y="56"/>
                </a:lnTo>
                <a:lnTo>
                  <a:pt x="252" y="57"/>
                </a:lnTo>
                <a:lnTo>
                  <a:pt x="253" y="57"/>
                </a:lnTo>
                <a:lnTo>
                  <a:pt x="253" y="56"/>
                </a:lnTo>
                <a:lnTo>
                  <a:pt x="254" y="56"/>
                </a:lnTo>
                <a:lnTo>
                  <a:pt x="254" y="55"/>
                </a:lnTo>
                <a:lnTo>
                  <a:pt x="255" y="55"/>
                </a:lnTo>
                <a:lnTo>
                  <a:pt x="255" y="53"/>
                </a:lnTo>
                <a:lnTo>
                  <a:pt x="257" y="53"/>
                </a:lnTo>
                <a:lnTo>
                  <a:pt x="257" y="52"/>
                </a:lnTo>
                <a:lnTo>
                  <a:pt x="257" y="51"/>
                </a:lnTo>
                <a:lnTo>
                  <a:pt x="257" y="50"/>
                </a:lnTo>
                <a:lnTo>
                  <a:pt x="257" y="49"/>
                </a:lnTo>
                <a:lnTo>
                  <a:pt x="257" y="48"/>
                </a:lnTo>
                <a:lnTo>
                  <a:pt x="257" y="47"/>
                </a:lnTo>
                <a:lnTo>
                  <a:pt x="257" y="45"/>
                </a:lnTo>
                <a:lnTo>
                  <a:pt x="257" y="44"/>
                </a:lnTo>
                <a:lnTo>
                  <a:pt x="258" y="44"/>
                </a:lnTo>
                <a:lnTo>
                  <a:pt x="259" y="44"/>
                </a:lnTo>
                <a:lnTo>
                  <a:pt x="259" y="43"/>
                </a:lnTo>
                <a:lnTo>
                  <a:pt x="260" y="43"/>
                </a:lnTo>
                <a:lnTo>
                  <a:pt x="261" y="43"/>
                </a:lnTo>
                <a:lnTo>
                  <a:pt x="262" y="43"/>
                </a:lnTo>
                <a:lnTo>
                  <a:pt x="263" y="44"/>
                </a:lnTo>
                <a:lnTo>
                  <a:pt x="264" y="44"/>
                </a:lnTo>
                <a:lnTo>
                  <a:pt x="266" y="43"/>
                </a:lnTo>
                <a:lnTo>
                  <a:pt x="267" y="43"/>
                </a:lnTo>
                <a:lnTo>
                  <a:pt x="267" y="44"/>
                </a:lnTo>
                <a:lnTo>
                  <a:pt x="267" y="45"/>
                </a:lnTo>
                <a:lnTo>
                  <a:pt x="267" y="47"/>
                </a:lnTo>
                <a:lnTo>
                  <a:pt x="267" y="48"/>
                </a:lnTo>
                <a:lnTo>
                  <a:pt x="266" y="48"/>
                </a:lnTo>
                <a:lnTo>
                  <a:pt x="267" y="49"/>
                </a:lnTo>
                <a:lnTo>
                  <a:pt x="266" y="50"/>
                </a:lnTo>
                <a:lnTo>
                  <a:pt x="266" y="51"/>
                </a:lnTo>
                <a:lnTo>
                  <a:pt x="266" y="52"/>
                </a:lnTo>
                <a:lnTo>
                  <a:pt x="266" y="53"/>
                </a:lnTo>
                <a:lnTo>
                  <a:pt x="267" y="53"/>
                </a:lnTo>
                <a:lnTo>
                  <a:pt x="267" y="52"/>
                </a:lnTo>
                <a:lnTo>
                  <a:pt x="267" y="51"/>
                </a:lnTo>
                <a:lnTo>
                  <a:pt x="267" y="50"/>
                </a:lnTo>
                <a:lnTo>
                  <a:pt x="268" y="50"/>
                </a:lnTo>
                <a:lnTo>
                  <a:pt x="269" y="50"/>
                </a:lnTo>
                <a:lnTo>
                  <a:pt x="270" y="50"/>
                </a:lnTo>
                <a:lnTo>
                  <a:pt x="269" y="49"/>
                </a:lnTo>
                <a:lnTo>
                  <a:pt x="268" y="49"/>
                </a:lnTo>
                <a:lnTo>
                  <a:pt x="268" y="48"/>
                </a:lnTo>
                <a:lnTo>
                  <a:pt x="268" y="47"/>
                </a:lnTo>
                <a:lnTo>
                  <a:pt x="269" y="47"/>
                </a:lnTo>
                <a:lnTo>
                  <a:pt x="269" y="45"/>
                </a:lnTo>
                <a:lnTo>
                  <a:pt x="269" y="44"/>
                </a:lnTo>
                <a:lnTo>
                  <a:pt x="269" y="43"/>
                </a:lnTo>
                <a:lnTo>
                  <a:pt x="269" y="42"/>
                </a:lnTo>
                <a:lnTo>
                  <a:pt x="270" y="41"/>
                </a:lnTo>
                <a:lnTo>
                  <a:pt x="270" y="40"/>
                </a:lnTo>
                <a:lnTo>
                  <a:pt x="271" y="40"/>
                </a:lnTo>
                <a:lnTo>
                  <a:pt x="272" y="40"/>
                </a:lnTo>
                <a:lnTo>
                  <a:pt x="274" y="40"/>
                </a:lnTo>
                <a:lnTo>
                  <a:pt x="276" y="40"/>
                </a:lnTo>
                <a:lnTo>
                  <a:pt x="277" y="40"/>
                </a:lnTo>
                <a:lnTo>
                  <a:pt x="277" y="41"/>
                </a:lnTo>
                <a:lnTo>
                  <a:pt x="277" y="42"/>
                </a:lnTo>
                <a:lnTo>
                  <a:pt x="278" y="43"/>
                </a:lnTo>
                <a:lnTo>
                  <a:pt x="278" y="44"/>
                </a:lnTo>
                <a:lnTo>
                  <a:pt x="278" y="45"/>
                </a:lnTo>
                <a:lnTo>
                  <a:pt x="279" y="45"/>
                </a:lnTo>
                <a:lnTo>
                  <a:pt x="279" y="47"/>
                </a:lnTo>
                <a:lnTo>
                  <a:pt x="280" y="47"/>
                </a:lnTo>
                <a:lnTo>
                  <a:pt x="281" y="45"/>
                </a:lnTo>
                <a:lnTo>
                  <a:pt x="283" y="45"/>
                </a:lnTo>
                <a:lnTo>
                  <a:pt x="284" y="45"/>
                </a:lnTo>
                <a:lnTo>
                  <a:pt x="284" y="47"/>
                </a:lnTo>
                <a:lnTo>
                  <a:pt x="283" y="49"/>
                </a:lnTo>
                <a:lnTo>
                  <a:pt x="284" y="49"/>
                </a:lnTo>
                <a:lnTo>
                  <a:pt x="285" y="50"/>
                </a:lnTo>
                <a:lnTo>
                  <a:pt x="286" y="50"/>
                </a:lnTo>
                <a:lnTo>
                  <a:pt x="287" y="47"/>
                </a:lnTo>
                <a:lnTo>
                  <a:pt x="288" y="44"/>
                </a:lnTo>
                <a:lnTo>
                  <a:pt x="289" y="43"/>
                </a:lnTo>
                <a:lnTo>
                  <a:pt x="291" y="43"/>
                </a:lnTo>
                <a:lnTo>
                  <a:pt x="291" y="44"/>
                </a:lnTo>
                <a:lnTo>
                  <a:pt x="294" y="44"/>
                </a:lnTo>
                <a:lnTo>
                  <a:pt x="298" y="44"/>
                </a:lnTo>
                <a:lnTo>
                  <a:pt x="302" y="44"/>
                </a:lnTo>
                <a:lnTo>
                  <a:pt x="300" y="51"/>
                </a:lnTo>
                <a:lnTo>
                  <a:pt x="298" y="56"/>
                </a:lnTo>
                <a:lnTo>
                  <a:pt x="300" y="58"/>
                </a:lnTo>
                <a:lnTo>
                  <a:pt x="300" y="57"/>
                </a:lnTo>
                <a:lnTo>
                  <a:pt x="301" y="56"/>
                </a:lnTo>
                <a:lnTo>
                  <a:pt x="304" y="55"/>
                </a:lnTo>
                <a:lnTo>
                  <a:pt x="305" y="55"/>
                </a:lnTo>
                <a:lnTo>
                  <a:pt x="306" y="57"/>
                </a:lnTo>
                <a:lnTo>
                  <a:pt x="307" y="57"/>
                </a:lnTo>
                <a:lnTo>
                  <a:pt x="309" y="57"/>
                </a:lnTo>
                <a:lnTo>
                  <a:pt x="312" y="56"/>
                </a:lnTo>
                <a:lnTo>
                  <a:pt x="313" y="56"/>
                </a:lnTo>
                <a:lnTo>
                  <a:pt x="317" y="56"/>
                </a:lnTo>
                <a:lnTo>
                  <a:pt x="319" y="55"/>
                </a:lnTo>
                <a:lnTo>
                  <a:pt x="320" y="55"/>
                </a:lnTo>
                <a:lnTo>
                  <a:pt x="321" y="55"/>
                </a:lnTo>
                <a:lnTo>
                  <a:pt x="324" y="55"/>
                </a:lnTo>
                <a:lnTo>
                  <a:pt x="327" y="55"/>
                </a:lnTo>
                <a:lnTo>
                  <a:pt x="327" y="56"/>
                </a:lnTo>
                <a:lnTo>
                  <a:pt x="328" y="56"/>
                </a:lnTo>
                <a:lnTo>
                  <a:pt x="331" y="57"/>
                </a:lnTo>
                <a:lnTo>
                  <a:pt x="334" y="57"/>
                </a:lnTo>
                <a:lnTo>
                  <a:pt x="337" y="59"/>
                </a:lnTo>
                <a:lnTo>
                  <a:pt x="338" y="59"/>
                </a:lnTo>
                <a:lnTo>
                  <a:pt x="337" y="60"/>
                </a:lnTo>
                <a:lnTo>
                  <a:pt x="337" y="64"/>
                </a:lnTo>
                <a:lnTo>
                  <a:pt x="336" y="65"/>
                </a:lnTo>
                <a:lnTo>
                  <a:pt x="335" y="69"/>
                </a:lnTo>
                <a:lnTo>
                  <a:pt x="334" y="72"/>
                </a:lnTo>
                <a:lnTo>
                  <a:pt x="334" y="73"/>
                </a:lnTo>
                <a:lnTo>
                  <a:pt x="332" y="74"/>
                </a:lnTo>
                <a:lnTo>
                  <a:pt x="332" y="75"/>
                </a:lnTo>
                <a:lnTo>
                  <a:pt x="332" y="76"/>
                </a:lnTo>
                <a:lnTo>
                  <a:pt x="331" y="77"/>
                </a:lnTo>
                <a:lnTo>
                  <a:pt x="335" y="77"/>
                </a:lnTo>
                <a:lnTo>
                  <a:pt x="337" y="76"/>
                </a:lnTo>
                <a:lnTo>
                  <a:pt x="340" y="76"/>
                </a:lnTo>
                <a:lnTo>
                  <a:pt x="343" y="76"/>
                </a:lnTo>
                <a:lnTo>
                  <a:pt x="345" y="76"/>
                </a:lnTo>
                <a:lnTo>
                  <a:pt x="346" y="76"/>
                </a:lnTo>
                <a:lnTo>
                  <a:pt x="347" y="75"/>
                </a:lnTo>
                <a:lnTo>
                  <a:pt x="350" y="75"/>
                </a:lnTo>
                <a:lnTo>
                  <a:pt x="352" y="75"/>
                </a:lnTo>
                <a:lnTo>
                  <a:pt x="353" y="75"/>
                </a:lnTo>
                <a:lnTo>
                  <a:pt x="353" y="77"/>
                </a:lnTo>
                <a:lnTo>
                  <a:pt x="356" y="77"/>
                </a:lnTo>
                <a:lnTo>
                  <a:pt x="356" y="82"/>
                </a:lnTo>
                <a:lnTo>
                  <a:pt x="358" y="82"/>
                </a:lnTo>
                <a:lnTo>
                  <a:pt x="358" y="83"/>
                </a:lnTo>
                <a:lnTo>
                  <a:pt x="360" y="89"/>
                </a:lnTo>
                <a:lnTo>
                  <a:pt x="361" y="89"/>
                </a:lnTo>
                <a:lnTo>
                  <a:pt x="361" y="90"/>
                </a:lnTo>
                <a:lnTo>
                  <a:pt x="362" y="90"/>
                </a:lnTo>
                <a:lnTo>
                  <a:pt x="362" y="91"/>
                </a:lnTo>
                <a:lnTo>
                  <a:pt x="363" y="91"/>
                </a:lnTo>
                <a:lnTo>
                  <a:pt x="364" y="90"/>
                </a:lnTo>
                <a:lnTo>
                  <a:pt x="365" y="89"/>
                </a:lnTo>
                <a:lnTo>
                  <a:pt x="365" y="86"/>
                </a:lnTo>
                <a:lnTo>
                  <a:pt x="366" y="85"/>
                </a:lnTo>
                <a:lnTo>
                  <a:pt x="367" y="85"/>
                </a:lnTo>
                <a:lnTo>
                  <a:pt x="370" y="84"/>
                </a:lnTo>
                <a:lnTo>
                  <a:pt x="370" y="86"/>
                </a:lnTo>
                <a:lnTo>
                  <a:pt x="370" y="92"/>
                </a:lnTo>
                <a:lnTo>
                  <a:pt x="370" y="93"/>
                </a:lnTo>
                <a:lnTo>
                  <a:pt x="370" y="94"/>
                </a:lnTo>
                <a:lnTo>
                  <a:pt x="372" y="95"/>
                </a:lnTo>
                <a:lnTo>
                  <a:pt x="374" y="97"/>
                </a:lnTo>
                <a:lnTo>
                  <a:pt x="376" y="98"/>
                </a:lnTo>
                <a:lnTo>
                  <a:pt x="376" y="99"/>
                </a:lnTo>
                <a:lnTo>
                  <a:pt x="375" y="100"/>
                </a:lnTo>
                <a:lnTo>
                  <a:pt x="369" y="109"/>
                </a:lnTo>
                <a:lnTo>
                  <a:pt x="369" y="114"/>
                </a:lnTo>
                <a:lnTo>
                  <a:pt x="369" y="119"/>
                </a:lnTo>
                <a:lnTo>
                  <a:pt x="369" y="125"/>
                </a:lnTo>
                <a:lnTo>
                  <a:pt x="366" y="139"/>
                </a:lnTo>
                <a:lnTo>
                  <a:pt x="366" y="143"/>
                </a:lnTo>
                <a:lnTo>
                  <a:pt x="366" y="147"/>
                </a:lnTo>
                <a:lnTo>
                  <a:pt x="366" y="151"/>
                </a:lnTo>
                <a:lnTo>
                  <a:pt x="363" y="150"/>
                </a:lnTo>
                <a:lnTo>
                  <a:pt x="358" y="150"/>
                </a:lnTo>
                <a:lnTo>
                  <a:pt x="356" y="150"/>
                </a:lnTo>
                <a:lnTo>
                  <a:pt x="356" y="151"/>
                </a:lnTo>
                <a:lnTo>
                  <a:pt x="357" y="151"/>
                </a:lnTo>
                <a:lnTo>
                  <a:pt x="358" y="151"/>
                </a:lnTo>
                <a:lnTo>
                  <a:pt x="360" y="151"/>
                </a:lnTo>
                <a:lnTo>
                  <a:pt x="360" y="152"/>
                </a:lnTo>
                <a:lnTo>
                  <a:pt x="361" y="152"/>
                </a:lnTo>
                <a:lnTo>
                  <a:pt x="361" y="153"/>
                </a:lnTo>
                <a:lnTo>
                  <a:pt x="362" y="153"/>
                </a:lnTo>
                <a:lnTo>
                  <a:pt x="362" y="152"/>
                </a:lnTo>
                <a:lnTo>
                  <a:pt x="362" y="153"/>
                </a:lnTo>
                <a:lnTo>
                  <a:pt x="363" y="153"/>
                </a:lnTo>
                <a:lnTo>
                  <a:pt x="363" y="152"/>
                </a:lnTo>
                <a:lnTo>
                  <a:pt x="364" y="152"/>
                </a:lnTo>
                <a:lnTo>
                  <a:pt x="364" y="153"/>
                </a:lnTo>
                <a:lnTo>
                  <a:pt x="365" y="152"/>
                </a:lnTo>
                <a:lnTo>
                  <a:pt x="365" y="153"/>
                </a:lnTo>
                <a:lnTo>
                  <a:pt x="366" y="153"/>
                </a:lnTo>
                <a:lnTo>
                  <a:pt x="367" y="153"/>
                </a:lnTo>
                <a:lnTo>
                  <a:pt x="367" y="152"/>
                </a:lnTo>
                <a:lnTo>
                  <a:pt x="369" y="153"/>
                </a:lnTo>
                <a:lnTo>
                  <a:pt x="356" y="160"/>
                </a:lnTo>
                <a:lnTo>
                  <a:pt x="355" y="160"/>
                </a:lnTo>
                <a:lnTo>
                  <a:pt x="354" y="161"/>
                </a:lnTo>
                <a:lnTo>
                  <a:pt x="353" y="161"/>
                </a:lnTo>
                <a:lnTo>
                  <a:pt x="353" y="162"/>
                </a:lnTo>
                <a:lnTo>
                  <a:pt x="352" y="162"/>
                </a:lnTo>
                <a:lnTo>
                  <a:pt x="353" y="165"/>
                </a:lnTo>
                <a:lnTo>
                  <a:pt x="357" y="174"/>
                </a:lnTo>
                <a:lnTo>
                  <a:pt x="358" y="175"/>
                </a:lnTo>
                <a:lnTo>
                  <a:pt x="358" y="176"/>
                </a:lnTo>
                <a:lnTo>
                  <a:pt x="360" y="175"/>
                </a:lnTo>
                <a:lnTo>
                  <a:pt x="360" y="176"/>
                </a:lnTo>
                <a:lnTo>
                  <a:pt x="367" y="192"/>
                </a:lnTo>
                <a:lnTo>
                  <a:pt x="369" y="193"/>
                </a:lnTo>
                <a:lnTo>
                  <a:pt x="369" y="194"/>
                </a:lnTo>
                <a:lnTo>
                  <a:pt x="370" y="196"/>
                </a:lnTo>
                <a:lnTo>
                  <a:pt x="371" y="199"/>
                </a:lnTo>
                <a:lnTo>
                  <a:pt x="372" y="201"/>
                </a:lnTo>
                <a:lnTo>
                  <a:pt x="373" y="202"/>
                </a:lnTo>
                <a:lnTo>
                  <a:pt x="373" y="203"/>
                </a:lnTo>
                <a:lnTo>
                  <a:pt x="374" y="204"/>
                </a:lnTo>
                <a:lnTo>
                  <a:pt x="374" y="206"/>
                </a:lnTo>
                <a:lnTo>
                  <a:pt x="378" y="210"/>
                </a:lnTo>
                <a:lnTo>
                  <a:pt x="378" y="212"/>
                </a:lnTo>
                <a:lnTo>
                  <a:pt x="379" y="214"/>
                </a:lnTo>
                <a:lnTo>
                  <a:pt x="379" y="212"/>
                </a:lnTo>
                <a:lnTo>
                  <a:pt x="380" y="215"/>
                </a:lnTo>
                <a:lnTo>
                  <a:pt x="382" y="218"/>
                </a:lnTo>
                <a:lnTo>
                  <a:pt x="382" y="219"/>
                </a:lnTo>
                <a:lnTo>
                  <a:pt x="383" y="219"/>
                </a:lnTo>
                <a:lnTo>
                  <a:pt x="383" y="221"/>
                </a:lnTo>
                <a:lnTo>
                  <a:pt x="384" y="224"/>
                </a:lnTo>
                <a:lnTo>
                  <a:pt x="384" y="225"/>
                </a:lnTo>
                <a:lnTo>
                  <a:pt x="384" y="226"/>
                </a:lnTo>
                <a:lnTo>
                  <a:pt x="386" y="227"/>
                </a:lnTo>
                <a:lnTo>
                  <a:pt x="386" y="228"/>
                </a:lnTo>
                <a:lnTo>
                  <a:pt x="386" y="231"/>
                </a:lnTo>
                <a:lnTo>
                  <a:pt x="386" y="233"/>
                </a:lnTo>
                <a:lnTo>
                  <a:pt x="386" y="235"/>
                </a:lnTo>
                <a:lnTo>
                  <a:pt x="386" y="236"/>
                </a:lnTo>
                <a:lnTo>
                  <a:pt x="386" y="240"/>
                </a:lnTo>
                <a:lnTo>
                  <a:pt x="386" y="241"/>
                </a:lnTo>
                <a:lnTo>
                  <a:pt x="384" y="242"/>
                </a:lnTo>
                <a:lnTo>
                  <a:pt x="384" y="243"/>
                </a:lnTo>
                <a:lnTo>
                  <a:pt x="384" y="244"/>
                </a:lnTo>
                <a:lnTo>
                  <a:pt x="383" y="256"/>
                </a:lnTo>
                <a:lnTo>
                  <a:pt x="380" y="256"/>
                </a:lnTo>
                <a:lnTo>
                  <a:pt x="378" y="254"/>
                </a:lnTo>
                <a:lnTo>
                  <a:pt x="372" y="254"/>
                </a:lnTo>
                <a:lnTo>
                  <a:pt x="371" y="253"/>
                </a:lnTo>
                <a:lnTo>
                  <a:pt x="371" y="252"/>
                </a:lnTo>
                <a:lnTo>
                  <a:pt x="370" y="249"/>
                </a:lnTo>
                <a:lnTo>
                  <a:pt x="367" y="246"/>
                </a:lnTo>
                <a:lnTo>
                  <a:pt x="367" y="245"/>
                </a:lnTo>
                <a:lnTo>
                  <a:pt x="365" y="245"/>
                </a:lnTo>
                <a:lnTo>
                  <a:pt x="362" y="246"/>
                </a:lnTo>
                <a:lnTo>
                  <a:pt x="358" y="248"/>
                </a:lnTo>
                <a:lnTo>
                  <a:pt x="355" y="249"/>
                </a:lnTo>
                <a:lnTo>
                  <a:pt x="354" y="249"/>
                </a:lnTo>
                <a:lnTo>
                  <a:pt x="353" y="249"/>
                </a:lnTo>
                <a:lnTo>
                  <a:pt x="350" y="250"/>
                </a:lnTo>
                <a:lnTo>
                  <a:pt x="344" y="251"/>
                </a:lnTo>
                <a:lnTo>
                  <a:pt x="344" y="252"/>
                </a:lnTo>
                <a:lnTo>
                  <a:pt x="340" y="252"/>
                </a:lnTo>
                <a:lnTo>
                  <a:pt x="335" y="254"/>
                </a:lnTo>
                <a:lnTo>
                  <a:pt x="334" y="253"/>
                </a:lnTo>
                <a:lnTo>
                  <a:pt x="331" y="253"/>
                </a:lnTo>
                <a:lnTo>
                  <a:pt x="330" y="253"/>
                </a:lnTo>
                <a:lnTo>
                  <a:pt x="329" y="252"/>
                </a:lnTo>
                <a:lnTo>
                  <a:pt x="329" y="251"/>
                </a:lnTo>
                <a:lnTo>
                  <a:pt x="328" y="251"/>
                </a:lnTo>
                <a:lnTo>
                  <a:pt x="327" y="250"/>
                </a:lnTo>
                <a:lnTo>
                  <a:pt x="326" y="251"/>
                </a:lnTo>
                <a:lnTo>
                  <a:pt x="324" y="252"/>
                </a:lnTo>
                <a:lnTo>
                  <a:pt x="323" y="253"/>
                </a:lnTo>
                <a:lnTo>
                  <a:pt x="322" y="253"/>
                </a:lnTo>
                <a:lnTo>
                  <a:pt x="321" y="253"/>
                </a:lnTo>
                <a:lnTo>
                  <a:pt x="321" y="254"/>
                </a:lnTo>
                <a:lnTo>
                  <a:pt x="320" y="254"/>
                </a:lnTo>
                <a:lnTo>
                  <a:pt x="319" y="254"/>
                </a:lnTo>
                <a:lnTo>
                  <a:pt x="318" y="254"/>
                </a:lnTo>
                <a:lnTo>
                  <a:pt x="318" y="256"/>
                </a:lnTo>
                <a:lnTo>
                  <a:pt x="317" y="256"/>
                </a:lnTo>
                <a:lnTo>
                  <a:pt x="315" y="256"/>
                </a:lnTo>
                <a:lnTo>
                  <a:pt x="315" y="257"/>
                </a:lnTo>
                <a:lnTo>
                  <a:pt x="314" y="257"/>
                </a:lnTo>
                <a:lnTo>
                  <a:pt x="313" y="257"/>
                </a:lnTo>
                <a:lnTo>
                  <a:pt x="312" y="257"/>
                </a:lnTo>
                <a:lnTo>
                  <a:pt x="311" y="258"/>
                </a:lnTo>
                <a:lnTo>
                  <a:pt x="310" y="258"/>
                </a:lnTo>
                <a:lnTo>
                  <a:pt x="310" y="259"/>
                </a:lnTo>
                <a:lnTo>
                  <a:pt x="309" y="259"/>
                </a:lnTo>
                <a:lnTo>
                  <a:pt x="306" y="261"/>
                </a:lnTo>
                <a:lnTo>
                  <a:pt x="305" y="261"/>
                </a:lnTo>
                <a:lnTo>
                  <a:pt x="305" y="262"/>
                </a:lnTo>
                <a:lnTo>
                  <a:pt x="302" y="261"/>
                </a:lnTo>
                <a:lnTo>
                  <a:pt x="302" y="262"/>
                </a:lnTo>
                <a:lnTo>
                  <a:pt x="301" y="265"/>
                </a:lnTo>
                <a:lnTo>
                  <a:pt x="301" y="266"/>
                </a:lnTo>
                <a:lnTo>
                  <a:pt x="300" y="266"/>
                </a:lnTo>
                <a:lnTo>
                  <a:pt x="298" y="267"/>
                </a:lnTo>
                <a:lnTo>
                  <a:pt x="297" y="267"/>
                </a:lnTo>
                <a:lnTo>
                  <a:pt x="297" y="268"/>
                </a:lnTo>
                <a:lnTo>
                  <a:pt x="296" y="268"/>
                </a:lnTo>
                <a:lnTo>
                  <a:pt x="296" y="266"/>
                </a:lnTo>
                <a:lnTo>
                  <a:pt x="296" y="263"/>
                </a:lnTo>
                <a:lnTo>
                  <a:pt x="296" y="261"/>
                </a:lnTo>
                <a:lnTo>
                  <a:pt x="295" y="257"/>
                </a:lnTo>
                <a:lnTo>
                  <a:pt x="295" y="252"/>
                </a:lnTo>
                <a:lnTo>
                  <a:pt x="295" y="251"/>
                </a:lnTo>
                <a:lnTo>
                  <a:pt x="296" y="251"/>
                </a:lnTo>
                <a:lnTo>
                  <a:pt x="297" y="251"/>
                </a:lnTo>
                <a:lnTo>
                  <a:pt x="300" y="251"/>
                </a:lnTo>
                <a:lnTo>
                  <a:pt x="301" y="251"/>
                </a:lnTo>
                <a:lnTo>
                  <a:pt x="303" y="251"/>
                </a:lnTo>
                <a:lnTo>
                  <a:pt x="303" y="250"/>
                </a:lnTo>
                <a:lnTo>
                  <a:pt x="303" y="243"/>
                </a:lnTo>
                <a:lnTo>
                  <a:pt x="304" y="235"/>
                </a:lnTo>
                <a:lnTo>
                  <a:pt x="303" y="235"/>
                </a:lnTo>
                <a:lnTo>
                  <a:pt x="302" y="234"/>
                </a:lnTo>
                <a:lnTo>
                  <a:pt x="300" y="234"/>
                </a:lnTo>
                <a:lnTo>
                  <a:pt x="298" y="233"/>
                </a:lnTo>
                <a:lnTo>
                  <a:pt x="295" y="232"/>
                </a:lnTo>
                <a:lnTo>
                  <a:pt x="292" y="232"/>
                </a:lnTo>
                <a:lnTo>
                  <a:pt x="293" y="233"/>
                </a:lnTo>
                <a:lnTo>
                  <a:pt x="293" y="234"/>
                </a:lnTo>
                <a:lnTo>
                  <a:pt x="293" y="235"/>
                </a:lnTo>
                <a:lnTo>
                  <a:pt x="293" y="236"/>
                </a:lnTo>
                <a:lnTo>
                  <a:pt x="293" y="237"/>
                </a:lnTo>
                <a:lnTo>
                  <a:pt x="294" y="239"/>
                </a:lnTo>
                <a:lnTo>
                  <a:pt x="294" y="240"/>
                </a:lnTo>
                <a:lnTo>
                  <a:pt x="294" y="241"/>
                </a:lnTo>
                <a:lnTo>
                  <a:pt x="294" y="243"/>
                </a:lnTo>
                <a:lnTo>
                  <a:pt x="293" y="243"/>
                </a:lnTo>
                <a:lnTo>
                  <a:pt x="293" y="244"/>
                </a:lnTo>
                <a:lnTo>
                  <a:pt x="293" y="245"/>
                </a:lnTo>
                <a:lnTo>
                  <a:pt x="293" y="246"/>
                </a:lnTo>
                <a:lnTo>
                  <a:pt x="293" y="252"/>
                </a:lnTo>
                <a:lnTo>
                  <a:pt x="293" y="254"/>
                </a:lnTo>
                <a:lnTo>
                  <a:pt x="294" y="257"/>
                </a:lnTo>
                <a:lnTo>
                  <a:pt x="294" y="258"/>
                </a:lnTo>
                <a:lnTo>
                  <a:pt x="294" y="260"/>
                </a:lnTo>
                <a:lnTo>
                  <a:pt x="294" y="261"/>
                </a:lnTo>
                <a:lnTo>
                  <a:pt x="294" y="262"/>
                </a:lnTo>
                <a:lnTo>
                  <a:pt x="294" y="265"/>
                </a:lnTo>
                <a:lnTo>
                  <a:pt x="295" y="266"/>
                </a:lnTo>
                <a:lnTo>
                  <a:pt x="295" y="267"/>
                </a:lnTo>
                <a:lnTo>
                  <a:pt x="295" y="269"/>
                </a:lnTo>
                <a:lnTo>
                  <a:pt x="294" y="270"/>
                </a:lnTo>
                <a:lnTo>
                  <a:pt x="289" y="273"/>
                </a:lnTo>
                <a:lnTo>
                  <a:pt x="289" y="271"/>
                </a:lnTo>
                <a:lnTo>
                  <a:pt x="289" y="270"/>
                </a:lnTo>
                <a:lnTo>
                  <a:pt x="289" y="269"/>
                </a:lnTo>
                <a:lnTo>
                  <a:pt x="288" y="266"/>
                </a:lnTo>
                <a:lnTo>
                  <a:pt x="287" y="262"/>
                </a:lnTo>
                <a:lnTo>
                  <a:pt x="286" y="259"/>
                </a:lnTo>
                <a:lnTo>
                  <a:pt x="286" y="258"/>
                </a:lnTo>
                <a:lnTo>
                  <a:pt x="285" y="254"/>
                </a:lnTo>
                <a:lnTo>
                  <a:pt x="284" y="252"/>
                </a:lnTo>
                <a:lnTo>
                  <a:pt x="283" y="250"/>
                </a:lnTo>
                <a:lnTo>
                  <a:pt x="280" y="244"/>
                </a:lnTo>
                <a:lnTo>
                  <a:pt x="279" y="241"/>
                </a:lnTo>
                <a:lnTo>
                  <a:pt x="275" y="229"/>
                </a:lnTo>
                <a:lnTo>
                  <a:pt x="274" y="228"/>
                </a:lnTo>
                <a:lnTo>
                  <a:pt x="274" y="226"/>
                </a:lnTo>
                <a:lnTo>
                  <a:pt x="272" y="224"/>
                </a:lnTo>
                <a:lnTo>
                  <a:pt x="272" y="223"/>
                </a:lnTo>
                <a:lnTo>
                  <a:pt x="271" y="221"/>
                </a:lnTo>
                <a:lnTo>
                  <a:pt x="271" y="220"/>
                </a:lnTo>
                <a:lnTo>
                  <a:pt x="270" y="219"/>
                </a:lnTo>
                <a:lnTo>
                  <a:pt x="269" y="217"/>
                </a:lnTo>
                <a:lnTo>
                  <a:pt x="269" y="216"/>
                </a:lnTo>
                <a:lnTo>
                  <a:pt x="269" y="215"/>
                </a:lnTo>
                <a:lnTo>
                  <a:pt x="268" y="212"/>
                </a:lnTo>
                <a:lnTo>
                  <a:pt x="267" y="209"/>
                </a:lnTo>
                <a:lnTo>
                  <a:pt x="267" y="207"/>
                </a:lnTo>
                <a:lnTo>
                  <a:pt x="266" y="206"/>
                </a:lnTo>
                <a:lnTo>
                  <a:pt x="266" y="204"/>
                </a:lnTo>
                <a:lnTo>
                  <a:pt x="266" y="203"/>
                </a:lnTo>
                <a:lnTo>
                  <a:pt x="266" y="200"/>
                </a:lnTo>
                <a:lnTo>
                  <a:pt x="266" y="198"/>
                </a:lnTo>
                <a:lnTo>
                  <a:pt x="266" y="196"/>
                </a:lnTo>
                <a:lnTo>
                  <a:pt x="264" y="194"/>
                </a:lnTo>
                <a:lnTo>
                  <a:pt x="264" y="189"/>
                </a:lnTo>
                <a:lnTo>
                  <a:pt x="264" y="186"/>
                </a:lnTo>
                <a:lnTo>
                  <a:pt x="266" y="183"/>
                </a:lnTo>
                <a:lnTo>
                  <a:pt x="266" y="179"/>
                </a:lnTo>
                <a:lnTo>
                  <a:pt x="266" y="178"/>
                </a:lnTo>
                <a:lnTo>
                  <a:pt x="266" y="173"/>
                </a:lnTo>
                <a:lnTo>
                  <a:pt x="267" y="165"/>
                </a:lnTo>
                <a:lnTo>
                  <a:pt x="267" y="161"/>
                </a:lnTo>
                <a:lnTo>
                  <a:pt x="267" y="159"/>
                </a:lnTo>
                <a:lnTo>
                  <a:pt x="268" y="160"/>
                </a:lnTo>
                <a:lnTo>
                  <a:pt x="268" y="161"/>
                </a:lnTo>
                <a:lnTo>
                  <a:pt x="269" y="161"/>
                </a:lnTo>
                <a:lnTo>
                  <a:pt x="270" y="161"/>
                </a:lnTo>
                <a:lnTo>
                  <a:pt x="269" y="160"/>
                </a:lnTo>
                <a:lnTo>
                  <a:pt x="269" y="159"/>
                </a:lnTo>
                <a:lnTo>
                  <a:pt x="269" y="158"/>
                </a:lnTo>
                <a:lnTo>
                  <a:pt x="268" y="157"/>
                </a:lnTo>
                <a:lnTo>
                  <a:pt x="268" y="154"/>
                </a:lnTo>
                <a:lnTo>
                  <a:pt x="268" y="153"/>
                </a:lnTo>
                <a:lnTo>
                  <a:pt x="268" y="152"/>
                </a:lnTo>
                <a:lnTo>
                  <a:pt x="268" y="151"/>
                </a:lnTo>
                <a:lnTo>
                  <a:pt x="268" y="149"/>
                </a:lnTo>
                <a:lnTo>
                  <a:pt x="268" y="148"/>
                </a:lnTo>
                <a:lnTo>
                  <a:pt x="268" y="147"/>
                </a:lnTo>
                <a:lnTo>
                  <a:pt x="268" y="145"/>
                </a:lnTo>
                <a:lnTo>
                  <a:pt x="268" y="144"/>
                </a:lnTo>
                <a:lnTo>
                  <a:pt x="268" y="143"/>
                </a:lnTo>
                <a:lnTo>
                  <a:pt x="268" y="142"/>
                </a:lnTo>
                <a:lnTo>
                  <a:pt x="268" y="141"/>
                </a:lnTo>
                <a:lnTo>
                  <a:pt x="268" y="140"/>
                </a:lnTo>
                <a:lnTo>
                  <a:pt x="269" y="139"/>
                </a:lnTo>
                <a:lnTo>
                  <a:pt x="269" y="137"/>
                </a:lnTo>
                <a:lnTo>
                  <a:pt x="269" y="136"/>
                </a:lnTo>
                <a:lnTo>
                  <a:pt x="268" y="135"/>
                </a:lnTo>
                <a:lnTo>
                  <a:pt x="268" y="134"/>
                </a:lnTo>
                <a:lnTo>
                  <a:pt x="268" y="131"/>
                </a:lnTo>
                <a:lnTo>
                  <a:pt x="266" y="131"/>
                </a:lnTo>
                <a:lnTo>
                  <a:pt x="266" y="133"/>
                </a:lnTo>
                <a:lnTo>
                  <a:pt x="266" y="134"/>
                </a:lnTo>
                <a:lnTo>
                  <a:pt x="266" y="136"/>
                </a:lnTo>
                <a:lnTo>
                  <a:pt x="266" y="141"/>
                </a:lnTo>
                <a:lnTo>
                  <a:pt x="264" y="145"/>
                </a:lnTo>
                <a:lnTo>
                  <a:pt x="264" y="147"/>
                </a:lnTo>
                <a:lnTo>
                  <a:pt x="264" y="148"/>
                </a:lnTo>
                <a:lnTo>
                  <a:pt x="264" y="151"/>
                </a:lnTo>
                <a:lnTo>
                  <a:pt x="264" y="153"/>
                </a:lnTo>
                <a:lnTo>
                  <a:pt x="264" y="154"/>
                </a:lnTo>
                <a:lnTo>
                  <a:pt x="264" y="160"/>
                </a:lnTo>
                <a:lnTo>
                  <a:pt x="263" y="165"/>
                </a:lnTo>
                <a:lnTo>
                  <a:pt x="263" y="167"/>
                </a:lnTo>
                <a:lnTo>
                  <a:pt x="263" y="169"/>
                </a:lnTo>
                <a:lnTo>
                  <a:pt x="263" y="175"/>
                </a:lnTo>
                <a:lnTo>
                  <a:pt x="262" y="181"/>
                </a:lnTo>
                <a:lnTo>
                  <a:pt x="262" y="183"/>
                </a:lnTo>
                <a:lnTo>
                  <a:pt x="262" y="186"/>
                </a:lnTo>
                <a:lnTo>
                  <a:pt x="260" y="189"/>
                </a:lnTo>
                <a:lnTo>
                  <a:pt x="260" y="190"/>
                </a:lnTo>
                <a:lnTo>
                  <a:pt x="260" y="191"/>
                </a:lnTo>
                <a:lnTo>
                  <a:pt x="260" y="192"/>
                </a:lnTo>
                <a:lnTo>
                  <a:pt x="260" y="193"/>
                </a:lnTo>
                <a:lnTo>
                  <a:pt x="260" y="194"/>
                </a:lnTo>
                <a:lnTo>
                  <a:pt x="259" y="198"/>
                </a:lnTo>
                <a:lnTo>
                  <a:pt x="258" y="199"/>
                </a:lnTo>
                <a:lnTo>
                  <a:pt x="259" y="200"/>
                </a:lnTo>
                <a:lnTo>
                  <a:pt x="260" y="202"/>
                </a:lnTo>
                <a:lnTo>
                  <a:pt x="260" y="203"/>
                </a:lnTo>
                <a:lnTo>
                  <a:pt x="261" y="204"/>
                </a:lnTo>
                <a:lnTo>
                  <a:pt x="262" y="212"/>
                </a:lnTo>
                <a:lnTo>
                  <a:pt x="263" y="216"/>
                </a:lnTo>
                <a:lnTo>
                  <a:pt x="264" y="218"/>
                </a:lnTo>
                <a:lnTo>
                  <a:pt x="264" y="219"/>
                </a:lnTo>
                <a:lnTo>
                  <a:pt x="263" y="219"/>
                </a:lnTo>
                <a:lnTo>
                  <a:pt x="262" y="219"/>
                </a:lnTo>
                <a:lnTo>
                  <a:pt x="261" y="219"/>
                </a:lnTo>
                <a:lnTo>
                  <a:pt x="258" y="220"/>
                </a:lnTo>
                <a:lnTo>
                  <a:pt x="257" y="220"/>
                </a:lnTo>
                <a:lnTo>
                  <a:pt x="257" y="221"/>
                </a:lnTo>
                <a:lnTo>
                  <a:pt x="257" y="223"/>
                </a:lnTo>
                <a:lnTo>
                  <a:pt x="257" y="224"/>
                </a:lnTo>
                <a:lnTo>
                  <a:pt x="257" y="225"/>
                </a:lnTo>
                <a:lnTo>
                  <a:pt x="257" y="226"/>
                </a:lnTo>
                <a:lnTo>
                  <a:pt x="257" y="227"/>
                </a:lnTo>
                <a:lnTo>
                  <a:pt x="257" y="228"/>
                </a:lnTo>
                <a:lnTo>
                  <a:pt x="255" y="228"/>
                </a:lnTo>
                <a:lnTo>
                  <a:pt x="255" y="229"/>
                </a:lnTo>
                <a:lnTo>
                  <a:pt x="255" y="231"/>
                </a:lnTo>
                <a:lnTo>
                  <a:pt x="254" y="232"/>
                </a:lnTo>
                <a:lnTo>
                  <a:pt x="254" y="233"/>
                </a:lnTo>
                <a:lnTo>
                  <a:pt x="254" y="234"/>
                </a:lnTo>
                <a:lnTo>
                  <a:pt x="260" y="235"/>
                </a:lnTo>
                <a:lnTo>
                  <a:pt x="258" y="245"/>
                </a:lnTo>
                <a:lnTo>
                  <a:pt x="258" y="248"/>
                </a:lnTo>
                <a:lnTo>
                  <a:pt x="257" y="249"/>
                </a:lnTo>
                <a:lnTo>
                  <a:pt x="257" y="250"/>
                </a:lnTo>
                <a:lnTo>
                  <a:pt x="258" y="250"/>
                </a:lnTo>
                <a:lnTo>
                  <a:pt x="260" y="251"/>
                </a:lnTo>
                <a:lnTo>
                  <a:pt x="264" y="252"/>
                </a:lnTo>
                <a:lnTo>
                  <a:pt x="268" y="253"/>
                </a:lnTo>
                <a:lnTo>
                  <a:pt x="278" y="256"/>
                </a:lnTo>
                <a:lnTo>
                  <a:pt x="279" y="259"/>
                </a:lnTo>
                <a:lnTo>
                  <a:pt x="279" y="260"/>
                </a:lnTo>
                <a:lnTo>
                  <a:pt x="278" y="261"/>
                </a:lnTo>
                <a:lnTo>
                  <a:pt x="277" y="262"/>
                </a:lnTo>
                <a:lnTo>
                  <a:pt x="275" y="266"/>
                </a:lnTo>
                <a:lnTo>
                  <a:pt x="275" y="267"/>
                </a:lnTo>
                <a:lnTo>
                  <a:pt x="274" y="267"/>
                </a:lnTo>
                <a:lnTo>
                  <a:pt x="274" y="268"/>
                </a:lnTo>
                <a:lnTo>
                  <a:pt x="272" y="269"/>
                </a:lnTo>
                <a:lnTo>
                  <a:pt x="271" y="269"/>
                </a:lnTo>
                <a:lnTo>
                  <a:pt x="270" y="269"/>
                </a:lnTo>
                <a:lnTo>
                  <a:pt x="269" y="269"/>
                </a:lnTo>
                <a:lnTo>
                  <a:pt x="268" y="269"/>
                </a:lnTo>
                <a:lnTo>
                  <a:pt x="267" y="269"/>
                </a:lnTo>
                <a:lnTo>
                  <a:pt x="266" y="268"/>
                </a:lnTo>
                <a:lnTo>
                  <a:pt x="264" y="268"/>
                </a:lnTo>
                <a:lnTo>
                  <a:pt x="263" y="268"/>
                </a:lnTo>
                <a:lnTo>
                  <a:pt x="261" y="268"/>
                </a:lnTo>
                <a:lnTo>
                  <a:pt x="260" y="268"/>
                </a:lnTo>
                <a:lnTo>
                  <a:pt x="259" y="267"/>
                </a:lnTo>
                <a:lnTo>
                  <a:pt x="257" y="267"/>
                </a:lnTo>
                <a:lnTo>
                  <a:pt x="255" y="267"/>
                </a:lnTo>
                <a:lnTo>
                  <a:pt x="255" y="259"/>
                </a:lnTo>
                <a:lnTo>
                  <a:pt x="254" y="260"/>
                </a:lnTo>
                <a:lnTo>
                  <a:pt x="253" y="260"/>
                </a:lnTo>
                <a:lnTo>
                  <a:pt x="250" y="262"/>
                </a:lnTo>
                <a:lnTo>
                  <a:pt x="246" y="263"/>
                </a:lnTo>
                <a:lnTo>
                  <a:pt x="243" y="266"/>
                </a:lnTo>
                <a:lnTo>
                  <a:pt x="242" y="266"/>
                </a:lnTo>
                <a:lnTo>
                  <a:pt x="242" y="267"/>
                </a:lnTo>
                <a:lnTo>
                  <a:pt x="240" y="267"/>
                </a:lnTo>
                <a:lnTo>
                  <a:pt x="237" y="269"/>
                </a:lnTo>
                <a:lnTo>
                  <a:pt x="235" y="269"/>
                </a:lnTo>
                <a:lnTo>
                  <a:pt x="234" y="269"/>
                </a:lnTo>
                <a:lnTo>
                  <a:pt x="233" y="270"/>
                </a:lnTo>
                <a:lnTo>
                  <a:pt x="232" y="270"/>
                </a:lnTo>
                <a:lnTo>
                  <a:pt x="232" y="271"/>
                </a:lnTo>
                <a:lnTo>
                  <a:pt x="231" y="271"/>
                </a:lnTo>
                <a:lnTo>
                  <a:pt x="221" y="275"/>
                </a:lnTo>
                <a:lnTo>
                  <a:pt x="219" y="276"/>
                </a:lnTo>
                <a:lnTo>
                  <a:pt x="217" y="276"/>
                </a:lnTo>
                <a:lnTo>
                  <a:pt x="216" y="277"/>
                </a:lnTo>
                <a:lnTo>
                  <a:pt x="208" y="278"/>
                </a:lnTo>
                <a:lnTo>
                  <a:pt x="207" y="278"/>
                </a:lnTo>
                <a:lnTo>
                  <a:pt x="207" y="279"/>
                </a:lnTo>
                <a:lnTo>
                  <a:pt x="206" y="279"/>
                </a:lnTo>
                <a:lnTo>
                  <a:pt x="203" y="279"/>
                </a:lnTo>
                <a:lnTo>
                  <a:pt x="198" y="281"/>
                </a:lnTo>
                <a:lnTo>
                  <a:pt x="197" y="279"/>
                </a:lnTo>
                <a:lnTo>
                  <a:pt x="197" y="281"/>
                </a:lnTo>
                <a:lnTo>
                  <a:pt x="195" y="281"/>
                </a:lnTo>
                <a:lnTo>
                  <a:pt x="194" y="282"/>
                </a:lnTo>
                <a:lnTo>
                  <a:pt x="194" y="283"/>
                </a:lnTo>
                <a:lnTo>
                  <a:pt x="193" y="283"/>
                </a:lnTo>
                <a:lnTo>
                  <a:pt x="192" y="284"/>
                </a:lnTo>
                <a:lnTo>
                  <a:pt x="189" y="286"/>
                </a:lnTo>
                <a:lnTo>
                  <a:pt x="188" y="287"/>
                </a:lnTo>
                <a:lnTo>
                  <a:pt x="186" y="288"/>
                </a:lnTo>
                <a:lnTo>
                  <a:pt x="185" y="290"/>
                </a:lnTo>
                <a:lnTo>
                  <a:pt x="184" y="291"/>
                </a:lnTo>
                <a:lnTo>
                  <a:pt x="182" y="292"/>
                </a:lnTo>
                <a:lnTo>
                  <a:pt x="179" y="295"/>
                </a:lnTo>
                <a:lnTo>
                  <a:pt x="175" y="299"/>
                </a:lnTo>
                <a:lnTo>
                  <a:pt x="174" y="300"/>
                </a:lnTo>
                <a:lnTo>
                  <a:pt x="173" y="302"/>
                </a:lnTo>
                <a:lnTo>
                  <a:pt x="171" y="304"/>
                </a:lnTo>
                <a:lnTo>
                  <a:pt x="169" y="306"/>
                </a:lnTo>
                <a:lnTo>
                  <a:pt x="169" y="307"/>
                </a:lnTo>
                <a:lnTo>
                  <a:pt x="168" y="308"/>
                </a:lnTo>
                <a:lnTo>
                  <a:pt x="167" y="309"/>
                </a:lnTo>
                <a:lnTo>
                  <a:pt x="166" y="311"/>
                </a:lnTo>
                <a:lnTo>
                  <a:pt x="165" y="312"/>
                </a:lnTo>
                <a:lnTo>
                  <a:pt x="158" y="323"/>
                </a:lnTo>
                <a:lnTo>
                  <a:pt x="151" y="334"/>
                </a:lnTo>
                <a:lnTo>
                  <a:pt x="150" y="337"/>
                </a:lnTo>
                <a:lnTo>
                  <a:pt x="149" y="338"/>
                </a:lnTo>
                <a:lnTo>
                  <a:pt x="148" y="338"/>
                </a:lnTo>
                <a:lnTo>
                  <a:pt x="148" y="340"/>
                </a:lnTo>
                <a:lnTo>
                  <a:pt x="147" y="341"/>
                </a:lnTo>
                <a:lnTo>
                  <a:pt x="140" y="336"/>
                </a:lnTo>
                <a:lnTo>
                  <a:pt x="140" y="335"/>
                </a:lnTo>
                <a:lnTo>
                  <a:pt x="138" y="332"/>
                </a:lnTo>
                <a:lnTo>
                  <a:pt x="138" y="331"/>
                </a:lnTo>
                <a:lnTo>
                  <a:pt x="137" y="329"/>
                </a:lnTo>
                <a:lnTo>
                  <a:pt x="136" y="328"/>
                </a:lnTo>
                <a:lnTo>
                  <a:pt x="136" y="327"/>
                </a:lnTo>
                <a:lnTo>
                  <a:pt x="136" y="326"/>
                </a:lnTo>
                <a:lnTo>
                  <a:pt x="136" y="325"/>
                </a:lnTo>
                <a:lnTo>
                  <a:pt x="137" y="326"/>
                </a:lnTo>
                <a:lnTo>
                  <a:pt x="138" y="325"/>
                </a:lnTo>
                <a:lnTo>
                  <a:pt x="138" y="324"/>
                </a:lnTo>
                <a:lnTo>
                  <a:pt x="139" y="324"/>
                </a:lnTo>
                <a:lnTo>
                  <a:pt x="140" y="324"/>
                </a:lnTo>
                <a:lnTo>
                  <a:pt x="142" y="323"/>
                </a:lnTo>
                <a:lnTo>
                  <a:pt x="142" y="324"/>
                </a:lnTo>
                <a:lnTo>
                  <a:pt x="143" y="324"/>
                </a:lnTo>
                <a:lnTo>
                  <a:pt x="143" y="325"/>
                </a:lnTo>
                <a:lnTo>
                  <a:pt x="145" y="325"/>
                </a:lnTo>
                <a:lnTo>
                  <a:pt x="145" y="326"/>
                </a:lnTo>
                <a:lnTo>
                  <a:pt x="146" y="326"/>
                </a:lnTo>
                <a:lnTo>
                  <a:pt x="146" y="327"/>
                </a:lnTo>
                <a:lnTo>
                  <a:pt x="147" y="327"/>
                </a:lnTo>
                <a:lnTo>
                  <a:pt x="147" y="328"/>
                </a:lnTo>
                <a:lnTo>
                  <a:pt x="148" y="328"/>
                </a:lnTo>
                <a:lnTo>
                  <a:pt x="148" y="329"/>
                </a:lnTo>
                <a:lnTo>
                  <a:pt x="147" y="329"/>
                </a:lnTo>
                <a:lnTo>
                  <a:pt x="147" y="331"/>
                </a:lnTo>
                <a:lnTo>
                  <a:pt x="148" y="331"/>
                </a:lnTo>
                <a:lnTo>
                  <a:pt x="148" y="329"/>
                </a:lnTo>
                <a:lnTo>
                  <a:pt x="149" y="328"/>
                </a:lnTo>
                <a:lnTo>
                  <a:pt x="150" y="328"/>
                </a:lnTo>
                <a:lnTo>
                  <a:pt x="150" y="327"/>
                </a:lnTo>
                <a:lnTo>
                  <a:pt x="151" y="327"/>
                </a:lnTo>
                <a:lnTo>
                  <a:pt x="151" y="326"/>
                </a:lnTo>
                <a:lnTo>
                  <a:pt x="152" y="325"/>
                </a:lnTo>
                <a:lnTo>
                  <a:pt x="154" y="324"/>
                </a:lnTo>
                <a:lnTo>
                  <a:pt x="154" y="323"/>
                </a:lnTo>
                <a:lnTo>
                  <a:pt x="155" y="323"/>
                </a:lnTo>
                <a:lnTo>
                  <a:pt x="155" y="321"/>
                </a:lnTo>
                <a:lnTo>
                  <a:pt x="156" y="321"/>
                </a:lnTo>
                <a:lnTo>
                  <a:pt x="156" y="320"/>
                </a:lnTo>
                <a:lnTo>
                  <a:pt x="157" y="320"/>
                </a:lnTo>
                <a:lnTo>
                  <a:pt x="157" y="319"/>
                </a:lnTo>
                <a:lnTo>
                  <a:pt x="158" y="319"/>
                </a:lnTo>
                <a:lnTo>
                  <a:pt x="158" y="318"/>
                </a:lnTo>
                <a:lnTo>
                  <a:pt x="158" y="317"/>
                </a:lnTo>
                <a:lnTo>
                  <a:pt x="159" y="317"/>
                </a:lnTo>
                <a:lnTo>
                  <a:pt x="159" y="316"/>
                </a:lnTo>
                <a:lnTo>
                  <a:pt x="160" y="316"/>
                </a:lnTo>
                <a:lnTo>
                  <a:pt x="162" y="315"/>
                </a:lnTo>
                <a:lnTo>
                  <a:pt x="162" y="313"/>
                </a:lnTo>
                <a:lnTo>
                  <a:pt x="163" y="312"/>
                </a:lnTo>
                <a:lnTo>
                  <a:pt x="163" y="311"/>
                </a:lnTo>
                <a:lnTo>
                  <a:pt x="164" y="310"/>
                </a:lnTo>
                <a:lnTo>
                  <a:pt x="164" y="309"/>
                </a:lnTo>
                <a:lnTo>
                  <a:pt x="164" y="308"/>
                </a:lnTo>
                <a:lnTo>
                  <a:pt x="163" y="308"/>
                </a:lnTo>
                <a:lnTo>
                  <a:pt x="162" y="308"/>
                </a:lnTo>
                <a:lnTo>
                  <a:pt x="160" y="308"/>
                </a:lnTo>
                <a:lnTo>
                  <a:pt x="159" y="308"/>
                </a:lnTo>
                <a:lnTo>
                  <a:pt x="158" y="308"/>
                </a:lnTo>
                <a:lnTo>
                  <a:pt x="158" y="307"/>
                </a:lnTo>
                <a:lnTo>
                  <a:pt x="157" y="307"/>
                </a:lnTo>
                <a:lnTo>
                  <a:pt x="156" y="307"/>
                </a:lnTo>
                <a:lnTo>
                  <a:pt x="156" y="306"/>
                </a:lnTo>
                <a:lnTo>
                  <a:pt x="155" y="306"/>
                </a:lnTo>
                <a:lnTo>
                  <a:pt x="155" y="307"/>
                </a:lnTo>
                <a:lnTo>
                  <a:pt x="154" y="307"/>
                </a:lnTo>
                <a:lnTo>
                  <a:pt x="154" y="308"/>
                </a:lnTo>
                <a:lnTo>
                  <a:pt x="152" y="308"/>
                </a:lnTo>
                <a:lnTo>
                  <a:pt x="151" y="308"/>
                </a:lnTo>
                <a:lnTo>
                  <a:pt x="150" y="308"/>
                </a:lnTo>
                <a:lnTo>
                  <a:pt x="150" y="306"/>
                </a:lnTo>
                <a:lnTo>
                  <a:pt x="149" y="304"/>
                </a:lnTo>
                <a:lnTo>
                  <a:pt x="150" y="303"/>
                </a:lnTo>
                <a:lnTo>
                  <a:pt x="151" y="303"/>
                </a:lnTo>
                <a:lnTo>
                  <a:pt x="151" y="302"/>
                </a:lnTo>
                <a:lnTo>
                  <a:pt x="152" y="303"/>
                </a:lnTo>
                <a:lnTo>
                  <a:pt x="154" y="303"/>
                </a:lnTo>
                <a:lnTo>
                  <a:pt x="155" y="303"/>
                </a:lnTo>
                <a:lnTo>
                  <a:pt x="155" y="302"/>
                </a:lnTo>
                <a:lnTo>
                  <a:pt x="156" y="302"/>
                </a:lnTo>
                <a:lnTo>
                  <a:pt x="156" y="301"/>
                </a:lnTo>
                <a:lnTo>
                  <a:pt x="157" y="300"/>
                </a:lnTo>
                <a:lnTo>
                  <a:pt x="157" y="299"/>
                </a:lnTo>
                <a:lnTo>
                  <a:pt x="157" y="298"/>
                </a:lnTo>
                <a:lnTo>
                  <a:pt x="158" y="296"/>
                </a:lnTo>
                <a:lnTo>
                  <a:pt x="159" y="295"/>
                </a:lnTo>
                <a:lnTo>
                  <a:pt x="160" y="295"/>
                </a:lnTo>
                <a:lnTo>
                  <a:pt x="162" y="294"/>
                </a:lnTo>
                <a:lnTo>
                  <a:pt x="162" y="293"/>
                </a:lnTo>
                <a:lnTo>
                  <a:pt x="163" y="293"/>
                </a:lnTo>
                <a:lnTo>
                  <a:pt x="164" y="293"/>
                </a:lnTo>
                <a:lnTo>
                  <a:pt x="164" y="292"/>
                </a:lnTo>
                <a:lnTo>
                  <a:pt x="165" y="292"/>
                </a:lnTo>
                <a:lnTo>
                  <a:pt x="166" y="291"/>
                </a:lnTo>
                <a:lnTo>
                  <a:pt x="167" y="291"/>
                </a:lnTo>
                <a:lnTo>
                  <a:pt x="167" y="292"/>
                </a:lnTo>
                <a:lnTo>
                  <a:pt x="168" y="293"/>
                </a:lnTo>
                <a:lnTo>
                  <a:pt x="168" y="294"/>
                </a:lnTo>
                <a:lnTo>
                  <a:pt x="169" y="294"/>
                </a:lnTo>
                <a:lnTo>
                  <a:pt x="171" y="294"/>
                </a:lnTo>
                <a:lnTo>
                  <a:pt x="171" y="293"/>
                </a:lnTo>
                <a:lnTo>
                  <a:pt x="171" y="292"/>
                </a:lnTo>
                <a:lnTo>
                  <a:pt x="171" y="291"/>
                </a:lnTo>
                <a:lnTo>
                  <a:pt x="171" y="290"/>
                </a:lnTo>
                <a:lnTo>
                  <a:pt x="172" y="290"/>
                </a:lnTo>
                <a:lnTo>
                  <a:pt x="173" y="288"/>
                </a:lnTo>
                <a:lnTo>
                  <a:pt x="174" y="288"/>
                </a:lnTo>
                <a:lnTo>
                  <a:pt x="175" y="288"/>
                </a:lnTo>
                <a:lnTo>
                  <a:pt x="176" y="287"/>
                </a:lnTo>
                <a:lnTo>
                  <a:pt x="176" y="286"/>
                </a:lnTo>
                <a:lnTo>
                  <a:pt x="177" y="286"/>
                </a:lnTo>
                <a:lnTo>
                  <a:pt x="177" y="285"/>
                </a:lnTo>
                <a:lnTo>
                  <a:pt x="177" y="284"/>
                </a:lnTo>
                <a:lnTo>
                  <a:pt x="177" y="283"/>
                </a:lnTo>
                <a:lnTo>
                  <a:pt x="177" y="282"/>
                </a:lnTo>
                <a:lnTo>
                  <a:pt x="176" y="282"/>
                </a:lnTo>
                <a:lnTo>
                  <a:pt x="176" y="283"/>
                </a:lnTo>
                <a:lnTo>
                  <a:pt x="175" y="283"/>
                </a:lnTo>
                <a:lnTo>
                  <a:pt x="175" y="284"/>
                </a:lnTo>
                <a:lnTo>
                  <a:pt x="174" y="284"/>
                </a:lnTo>
                <a:lnTo>
                  <a:pt x="173" y="284"/>
                </a:lnTo>
                <a:lnTo>
                  <a:pt x="172" y="284"/>
                </a:lnTo>
                <a:lnTo>
                  <a:pt x="171" y="284"/>
                </a:lnTo>
                <a:lnTo>
                  <a:pt x="168" y="284"/>
                </a:lnTo>
                <a:lnTo>
                  <a:pt x="167" y="283"/>
                </a:lnTo>
                <a:lnTo>
                  <a:pt x="166" y="284"/>
                </a:lnTo>
                <a:lnTo>
                  <a:pt x="165" y="284"/>
                </a:lnTo>
                <a:lnTo>
                  <a:pt x="164" y="284"/>
                </a:lnTo>
                <a:lnTo>
                  <a:pt x="165" y="283"/>
                </a:lnTo>
                <a:lnTo>
                  <a:pt x="165" y="282"/>
                </a:lnTo>
                <a:lnTo>
                  <a:pt x="165" y="281"/>
                </a:lnTo>
                <a:lnTo>
                  <a:pt x="166" y="281"/>
                </a:lnTo>
                <a:lnTo>
                  <a:pt x="166" y="279"/>
                </a:lnTo>
                <a:lnTo>
                  <a:pt x="167" y="279"/>
                </a:lnTo>
                <a:lnTo>
                  <a:pt x="167" y="278"/>
                </a:lnTo>
                <a:lnTo>
                  <a:pt x="166" y="278"/>
                </a:lnTo>
                <a:lnTo>
                  <a:pt x="165" y="278"/>
                </a:lnTo>
                <a:lnTo>
                  <a:pt x="164" y="278"/>
                </a:lnTo>
                <a:lnTo>
                  <a:pt x="163" y="278"/>
                </a:lnTo>
                <a:lnTo>
                  <a:pt x="162" y="278"/>
                </a:lnTo>
                <a:lnTo>
                  <a:pt x="160" y="279"/>
                </a:lnTo>
                <a:lnTo>
                  <a:pt x="162" y="279"/>
                </a:lnTo>
                <a:lnTo>
                  <a:pt x="160" y="281"/>
                </a:lnTo>
                <a:lnTo>
                  <a:pt x="160" y="282"/>
                </a:lnTo>
                <a:lnTo>
                  <a:pt x="160" y="284"/>
                </a:lnTo>
                <a:lnTo>
                  <a:pt x="160" y="286"/>
                </a:lnTo>
                <a:lnTo>
                  <a:pt x="159" y="286"/>
                </a:lnTo>
                <a:lnTo>
                  <a:pt x="158" y="286"/>
                </a:lnTo>
                <a:lnTo>
                  <a:pt x="158" y="287"/>
                </a:lnTo>
                <a:lnTo>
                  <a:pt x="158" y="286"/>
                </a:lnTo>
                <a:lnTo>
                  <a:pt x="157" y="287"/>
                </a:lnTo>
                <a:lnTo>
                  <a:pt x="156" y="287"/>
                </a:lnTo>
                <a:lnTo>
                  <a:pt x="155" y="287"/>
                </a:lnTo>
                <a:lnTo>
                  <a:pt x="155" y="286"/>
                </a:lnTo>
                <a:lnTo>
                  <a:pt x="154" y="286"/>
                </a:lnTo>
                <a:lnTo>
                  <a:pt x="154" y="285"/>
                </a:lnTo>
                <a:lnTo>
                  <a:pt x="152" y="285"/>
                </a:lnTo>
                <a:lnTo>
                  <a:pt x="151" y="284"/>
                </a:lnTo>
                <a:lnTo>
                  <a:pt x="150" y="284"/>
                </a:lnTo>
                <a:lnTo>
                  <a:pt x="149" y="284"/>
                </a:lnTo>
                <a:lnTo>
                  <a:pt x="148" y="284"/>
                </a:lnTo>
                <a:lnTo>
                  <a:pt x="148" y="283"/>
                </a:lnTo>
                <a:lnTo>
                  <a:pt x="147" y="283"/>
                </a:lnTo>
                <a:lnTo>
                  <a:pt x="146" y="283"/>
                </a:lnTo>
                <a:lnTo>
                  <a:pt x="145" y="282"/>
                </a:lnTo>
                <a:lnTo>
                  <a:pt x="143" y="282"/>
                </a:lnTo>
                <a:lnTo>
                  <a:pt x="142" y="281"/>
                </a:lnTo>
                <a:lnTo>
                  <a:pt x="141" y="281"/>
                </a:lnTo>
                <a:lnTo>
                  <a:pt x="140" y="279"/>
                </a:lnTo>
                <a:lnTo>
                  <a:pt x="139" y="279"/>
                </a:lnTo>
                <a:lnTo>
                  <a:pt x="139" y="278"/>
                </a:lnTo>
                <a:lnTo>
                  <a:pt x="139" y="277"/>
                </a:lnTo>
                <a:lnTo>
                  <a:pt x="139" y="276"/>
                </a:lnTo>
                <a:lnTo>
                  <a:pt x="139" y="275"/>
                </a:lnTo>
                <a:lnTo>
                  <a:pt x="139" y="274"/>
                </a:lnTo>
                <a:lnTo>
                  <a:pt x="139" y="273"/>
                </a:lnTo>
                <a:lnTo>
                  <a:pt x="140" y="273"/>
                </a:lnTo>
                <a:lnTo>
                  <a:pt x="141" y="271"/>
                </a:lnTo>
                <a:lnTo>
                  <a:pt x="143" y="270"/>
                </a:lnTo>
                <a:lnTo>
                  <a:pt x="145" y="270"/>
                </a:lnTo>
                <a:lnTo>
                  <a:pt x="146" y="270"/>
                </a:lnTo>
                <a:lnTo>
                  <a:pt x="147" y="271"/>
                </a:lnTo>
                <a:lnTo>
                  <a:pt x="148" y="270"/>
                </a:lnTo>
                <a:lnTo>
                  <a:pt x="149" y="270"/>
                </a:lnTo>
                <a:lnTo>
                  <a:pt x="150" y="270"/>
                </a:lnTo>
                <a:lnTo>
                  <a:pt x="151" y="269"/>
                </a:lnTo>
                <a:lnTo>
                  <a:pt x="152" y="269"/>
                </a:lnTo>
                <a:lnTo>
                  <a:pt x="154" y="269"/>
                </a:lnTo>
                <a:lnTo>
                  <a:pt x="154" y="270"/>
                </a:lnTo>
                <a:lnTo>
                  <a:pt x="155" y="270"/>
                </a:lnTo>
                <a:lnTo>
                  <a:pt x="156" y="271"/>
                </a:lnTo>
                <a:lnTo>
                  <a:pt x="157" y="271"/>
                </a:lnTo>
                <a:lnTo>
                  <a:pt x="157" y="273"/>
                </a:lnTo>
                <a:lnTo>
                  <a:pt x="157" y="274"/>
                </a:lnTo>
                <a:lnTo>
                  <a:pt x="157" y="275"/>
                </a:lnTo>
                <a:lnTo>
                  <a:pt x="156" y="275"/>
                </a:lnTo>
                <a:lnTo>
                  <a:pt x="158" y="276"/>
                </a:lnTo>
                <a:lnTo>
                  <a:pt x="159" y="276"/>
                </a:lnTo>
                <a:lnTo>
                  <a:pt x="160" y="276"/>
                </a:lnTo>
                <a:lnTo>
                  <a:pt x="162" y="276"/>
                </a:lnTo>
                <a:lnTo>
                  <a:pt x="162" y="277"/>
                </a:lnTo>
                <a:lnTo>
                  <a:pt x="163" y="277"/>
                </a:lnTo>
                <a:lnTo>
                  <a:pt x="164" y="277"/>
                </a:lnTo>
                <a:lnTo>
                  <a:pt x="166" y="277"/>
                </a:lnTo>
                <a:lnTo>
                  <a:pt x="168" y="277"/>
                </a:lnTo>
                <a:lnTo>
                  <a:pt x="168" y="276"/>
                </a:lnTo>
                <a:lnTo>
                  <a:pt x="169" y="275"/>
                </a:lnTo>
                <a:lnTo>
                  <a:pt x="169" y="274"/>
                </a:lnTo>
                <a:lnTo>
                  <a:pt x="171" y="274"/>
                </a:lnTo>
                <a:lnTo>
                  <a:pt x="169" y="273"/>
                </a:lnTo>
                <a:lnTo>
                  <a:pt x="169" y="271"/>
                </a:lnTo>
                <a:lnTo>
                  <a:pt x="168" y="270"/>
                </a:lnTo>
                <a:lnTo>
                  <a:pt x="168" y="269"/>
                </a:lnTo>
                <a:lnTo>
                  <a:pt x="167" y="269"/>
                </a:lnTo>
                <a:lnTo>
                  <a:pt x="167" y="268"/>
                </a:lnTo>
                <a:lnTo>
                  <a:pt x="167" y="267"/>
                </a:lnTo>
                <a:lnTo>
                  <a:pt x="166" y="267"/>
                </a:lnTo>
                <a:lnTo>
                  <a:pt x="166" y="266"/>
                </a:lnTo>
                <a:lnTo>
                  <a:pt x="166" y="265"/>
                </a:lnTo>
                <a:lnTo>
                  <a:pt x="166" y="262"/>
                </a:lnTo>
                <a:lnTo>
                  <a:pt x="166" y="261"/>
                </a:lnTo>
                <a:lnTo>
                  <a:pt x="166" y="260"/>
                </a:lnTo>
                <a:lnTo>
                  <a:pt x="166" y="259"/>
                </a:lnTo>
                <a:lnTo>
                  <a:pt x="165" y="258"/>
                </a:lnTo>
                <a:lnTo>
                  <a:pt x="167" y="257"/>
                </a:lnTo>
                <a:lnTo>
                  <a:pt x="168" y="259"/>
                </a:lnTo>
                <a:lnTo>
                  <a:pt x="167" y="260"/>
                </a:lnTo>
                <a:lnTo>
                  <a:pt x="167" y="261"/>
                </a:lnTo>
                <a:lnTo>
                  <a:pt x="168" y="261"/>
                </a:lnTo>
                <a:lnTo>
                  <a:pt x="168" y="262"/>
                </a:lnTo>
                <a:lnTo>
                  <a:pt x="169" y="262"/>
                </a:lnTo>
                <a:lnTo>
                  <a:pt x="171" y="262"/>
                </a:lnTo>
                <a:lnTo>
                  <a:pt x="171" y="263"/>
                </a:lnTo>
                <a:lnTo>
                  <a:pt x="172" y="263"/>
                </a:lnTo>
                <a:lnTo>
                  <a:pt x="172" y="265"/>
                </a:lnTo>
                <a:lnTo>
                  <a:pt x="172" y="266"/>
                </a:lnTo>
                <a:lnTo>
                  <a:pt x="173" y="267"/>
                </a:lnTo>
                <a:lnTo>
                  <a:pt x="173" y="268"/>
                </a:lnTo>
                <a:lnTo>
                  <a:pt x="173" y="269"/>
                </a:lnTo>
                <a:lnTo>
                  <a:pt x="173" y="270"/>
                </a:lnTo>
                <a:lnTo>
                  <a:pt x="172" y="270"/>
                </a:lnTo>
                <a:lnTo>
                  <a:pt x="172" y="271"/>
                </a:lnTo>
                <a:lnTo>
                  <a:pt x="173" y="273"/>
                </a:lnTo>
                <a:lnTo>
                  <a:pt x="174" y="273"/>
                </a:lnTo>
                <a:lnTo>
                  <a:pt x="175" y="273"/>
                </a:lnTo>
                <a:lnTo>
                  <a:pt x="176" y="273"/>
                </a:lnTo>
                <a:lnTo>
                  <a:pt x="177" y="273"/>
                </a:lnTo>
                <a:lnTo>
                  <a:pt x="179" y="271"/>
                </a:lnTo>
                <a:lnTo>
                  <a:pt x="180" y="271"/>
                </a:lnTo>
                <a:lnTo>
                  <a:pt x="181" y="271"/>
                </a:lnTo>
                <a:lnTo>
                  <a:pt x="182" y="273"/>
                </a:lnTo>
                <a:lnTo>
                  <a:pt x="182" y="271"/>
                </a:lnTo>
                <a:lnTo>
                  <a:pt x="183" y="271"/>
                </a:lnTo>
                <a:lnTo>
                  <a:pt x="183" y="270"/>
                </a:lnTo>
                <a:lnTo>
                  <a:pt x="183" y="269"/>
                </a:lnTo>
                <a:lnTo>
                  <a:pt x="183" y="268"/>
                </a:lnTo>
                <a:lnTo>
                  <a:pt x="184" y="268"/>
                </a:lnTo>
                <a:lnTo>
                  <a:pt x="184" y="269"/>
                </a:lnTo>
                <a:lnTo>
                  <a:pt x="185" y="270"/>
                </a:lnTo>
                <a:lnTo>
                  <a:pt x="186" y="271"/>
                </a:lnTo>
                <a:lnTo>
                  <a:pt x="188" y="270"/>
                </a:lnTo>
                <a:lnTo>
                  <a:pt x="189" y="269"/>
                </a:lnTo>
                <a:lnTo>
                  <a:pt x="189" y="268"/>
                </a:lnTo>
                <a:lnTo>
                  <a:pt x="190" y="269"/>
                </a:lnTo>
                <a:lnTo>
                  <a:pt x="191" y="270"/>
                </a:lnTo>
                <a:lnTo>
                  <a:pt x="191" y="269"/>
                </a:lnTo>
                <a:lnTo>
                  <a:pt x="192" y="270"/>
                </a:lnTo>
                <a:lnTo>
                  <a:pt x="192" y="269"/>
                </a:lnTo>
                <a:lnTo>
                  <a:pt x="193" y="270"/>
                </a:lnTo>
                <a:lnTo>
                  <a:pt x="193" y="269"/>
                </a:lnTo>
                <a:lnTo>
                  <a:pt x="194" y="269"/>
                </a:lnTo>
                <a:lnTo>
                  <a:pt x="193" y="269"/>
                </a:lnTo>
                <a:lnTo>
                  <a:pt x="193" y="268"/>
                </a:lnTo>
                <a:lnTo>
                  <a:pt x="192" y="268"/>
                </a:lnTo>
                <a:lnTo>
                  <a:pt x="192" y="267"/>
                </a:lnTo>
                <a:lnTo>
                  <a:pt x="192" y="266"/>
                </a:lnTo>
                <a:lnTo>
                  <a:pt x="191" y="265"/>
                </a:lnTo>
                <a:lnTo>
                  <a:pt x="193" y="265"/>
                </a:lnTo>
                <a:lnTo>
                  <a:pt x="193" y="263"/>
                </a:lnTo>
                <a:lnTo>
                  <a:pt x="192" y="262"/>
                </a:lnTo>
                <a:lnTo>
                  <a:pt x="192" y="263"/>
                </a:lnTo>
                <a:lnTo>
                  <a:pt x="191" y="262"/>
                </a:lnTo>
                <a:lnTo>
                  <a:pt x="189" y="262"/>
                </a:lnTo>
                <a:lnTo>
                  <a:pt x="188" y="261"/>
                </a:lnTo>
                <a:lnTo>
                  <a:pt x="186" y="261"/>
                </a:lnTo>
                <a:lnTo>
                  <a:pt x="186" y="260"/>
                </a:lnTo>
                <a:lnTo>
                  <a:pt x="185" y="260"/>
                </a:lnTo>
                <a:lnTo>
                  <a:pt x="185" y="259"/>
                </a:lnTo>
                <a:lnTo>
                  <a:pt x="184" y="259"/>
                </a:lnTo>
                <a:lnTo>
                  <a:pt x="183" y="259"/>
                </a:lnTo>
                <a:lnTo>
                  <a:pt x="184" y="259"/>
                </a:lnTo>
                <a:lnTo>
                  <a:pt x="183" y="258"/>
                </a:lnTo>
                <a:lnTo>
                  <a:pt x="184" y="258"/>
                </a:lnTo>
                <a:lnTo>
                  <a:pt x="184" y="257"/>
                </a:lnTo>
                <a:lnTo>
                  <a:pt x="184" y="256"/>
                </a:lnTo>
                <a:lnTo>
                  <a:pt x="185" y="254"/>
                </a:lnTo>
                <a:lnTo>
                  <a:pt x="185" y="252"/>
                </a:lnTo>
                <a:lnTo>
                  <a:pt x="185" y="251"/>
                </a:lnTo>
                <a:lnTo>
                  <a:pt x="186" y="251"/>
                </a:lnTo>
                <a:lnTo>
                  <a:pt x="188" y="250"/>
                </a:lnTo>
                <a:lnTo>
                  <a:pt x="189" y="249"/>
                </a:lnTo>
                <a:lnTo>
                  <a:pt x="189" y="250"/>
                </a:lnTo>
                <a:lnTo>
                  <a:pt x="190" y="250"/>
                </a:lnTo>
                <a:lnTo>
                  <a:pt x="191" y="251"/>
                </a:lnTo>
                <a:lnTo>
                  <a:pt x="192" y="250"/>
                </a:lnTo>
                <a:lnTo>
                  <a:pt x="192" y="249"/>
                </a:lnTo>
                <a:lnTo>
                  <a:pt x="192" y="248"/>
                </a:lnTo>
                <a:lnTo>
                  <a:pt x="193" y="246"/>
                </a:lnTo>
                <a:lnTo>
                  <a:pt x="195" y="248"/>
                </a:lnTo>
                <a:lnTo>
                  <a:pt x="197" y="248"/>
                </a:lnTo>
                <a:lnTo>
                  <a:pt x="198" y="248"/>
                </a:lnTo>
                <a:lnTo>
                  <a:pt x="199" y="248"/>
                </a:lnTo>
                <a:lnTo>
                  <a:pt x="200" y="248"/>
                </a:lnTo>
                <a:lnTo>
                  <a:pt x="201" y="248"/>
                </a:lnTo>
                <a:lnTo>
                  <a:pt x="202" y="248"/>
                </a:lnTo>
                <a:lnTo>
                  <a:pt x="202" y="246"/>
                </a:lnTo>
                <a:lnTo>
                  <a:pt x="203" y="246"/>
                </a:lnTo>
                <a:lnTo>
                  <a:pt x="203" y="248"/>
                </a:lnTo>
                <a:lnTo>
                  <a:pt x="203" y="245"/>
                </a:lnTo>
                <a:lnTo>
                  <a:pt x="205" y="245"/>
                </a:lnTo>
                <a:lnTo>
                  <a:pt x="203" y="245"/>
                </a:lnTo>
                <a:lnTo>
                  <a:pt x="203" y="244"/>
                </a:lnTo>
                <a:lnTo>
                  <a:pt x="205" y="243"/>
                </a:lnTo>
                <a:lnTo>
                  <a:pt x="205" y="242"/>
                </a:lnTo>
                <a:lnTo>
                  <a:pt x="206" y="242"/>
                </a:lnTo>
                <a:lnTo>
                  <a:pt x="207" y="242"/>
                </a:lnTo>
                <a:lnTo>
                  <a:pt x="209" y="243"/>
                </a:lnTo>
                <a:lnTo>
                  <a:pt x="209" y="242"/>
                </a:lnTo>
                <a:lnTo>
                  <a:pt x="208" y="242"/>
                </a:lnTo>
                <a:lnTo>
                  <a:pt x="207" y="241"/>
                </a:lnTo>
                <a:lnTo>
                  <a:pt x="206" y="240"/>
                </a:lnTo>
                <a:lnTo>
                  <a:pt x="205" y="240"/>
                </a:lnTo>
                <a:lnTo>
                  <a:pt x="203" y="240"/>
                </a:lnTo>
                <a:lnTo>
                  <a:pt x="202" y="240"/>
                </a:lnTo>
                <a:lnTo>
                  <a:pt x="201" y="240"/>
                </a:lnTo>
                <a:lnTo>
                  <a:pt x="200" y="240"/>
                </a:lnTo>
                <a:lnTo>
                  <a:pt x="200" y="241"/>
                </a:lnTo>
                <a:lnTo>
                  <a:pt x="199" y="240"/>
                </a:lnTo>
                <a:lnTo>
                  <a:pt x="199" y="241"/>
                </a:lnTo>
                <a:lnTo>
                  <a:pt x="198" y="241"/>
                </a:lnTo>
                <a:lnTo>
                  <a:pt x="197" y="241"/>
                </a:lnTo>
                <a:lnTo>
                  <a:pt x="195" y="240"/>
                </a:lnTo>
                <a:lnTo>
                  <a:pt x="195" y="239"/>
                </a:lnTo>
                <a:lnTo>
                  <a:pt x="194" y="239"/>
                </a:lnTo>
                <a:lnTo>
                  <a:pt x="194" y="237"/>
                </a:lnTo>
                <a:lnTo>
                  <a:pt x="194" y="236"/>
                </a:lnTo>
                <a:lnTo>
                  <a:pt x="195" y="236"/>
                </a:lnTo>
                <a:lnTo>
                  <a:pt x="197" y="236"/>
                </a:lnTo>
                <a:lnTo>
                  <a:pt x="198" y="236"/>
                </a:lnTo>
                <a:lnTo>
                  <a:pt x="198" y="235"/>
                </a:lnTo>
                <a:lnTo>
                  <a:pt x="198" y="234"/>
                </a:lnTo>
                <a:lnTo>
                  <a:pt x="199" y="233"/>
                </a:lnTo>
                <a:lnTo>
                  <a:pt x="199" y="232"/>
                </a:lnTo>
                <a:lnTo>
                  <a:pt x="200" y="232"/>
                </a:lnTo>
                <a:lnTo>
                  <a:pt x="200" y="231"/>
                </a:lnTo>
                <a:lnTo>
                  <a:pt x="199" y="229"/>
                </a:lnTo>
                <a:lnTo>
                  <a:pt x="197" y="228"/>
                </a:lnTo>
                <a:lnTo>
                  <a:pt x="195" y="229"/>
                </a:lnTo>
                <a:lnTo>
                  <a:pt x="193" y="229"/>
                </a:lnTo>
                <a:lnTo>
                  <a:pt x="191" y="228"/>
                </a:lnTo>
                <a:lnTo>
                  <a:pt x="191" y="226"/>
                </a:lnTo>
                <a:lnTo>
                  <a:pt x="189" y="225"/>
                </a:lnTo>
                <a:lnTo>
                  <a:pt x="190" y="221"/>
                </a:lnTo>
                <a:lnTo>
                  <a:pt x="193" y="221"/>
                </a:lnTo>
                <a:lnTo>
                  <a:pt x="194" y="221"/>
                </a:lnTo>
                <a:lnTo>
                  <a:pt x="194" y="220"/>
                </a:lnTo>
                <a:lnTo>
                  <a:pt x="194" y="219"/>
                </a:lnTo>
                <a:lnTo>
                  <a:pt x="195" y="218"/>
                </a:lnTo>
                <a:lnTo>
                  <a:pt x="197" y="217"/>
                </a:lnTo>
                <a:lnTo>
                  <a:pt x="197" y="216"/>
                </a:lnTo>
                <a:lnTo>
                  <a:pt x="198" y="216"/>
                </a:lnTo>
                <a:lnTo>
                  <a:pt x="198" y="215"/>
                </a:lnTo>
                <a:lnTo>
                  <a:pt x="199" y="215"/>
                </a:lnTo>
                <a:lnTo>
                  <a:pt x="200" y="215"/>
                </a:lnTo>
                <a:lnTo>
                  <a:pt x="201" y="214"/>
                </a:lnTo>
                <a:lnTo>
                  <a:pt x="201" y="212"/>
                </a:lnTo>
                <a:lnTo>
                  <a:pt x="200" y="212"/>
                </a:lnTo>
                <a:lnTo>
                  <a:pt x="199" y="212"/>
                </a:lnTo>
                <a:lnTo>
                  <a:pt x="198" y="212"/>
                </a:lnTo>
                <a:lnTo>
                  <a:pt x="197" y="212"/>
                </a:lnTo>
                <a:lnTo>
                  <a:pt x="197" y="211"/>
                </a:lnTo>
                <a:lnTo>
                  <a:pt x="195" y="211"/>
                </a:lnTo>
                <a:lnTo>
                  <a:pt x="197" y="210"/>
                </a:lnTo>
                <a:lnTo>
                  <a:pt x="195" y="210"/>
                </a:lnTo>
                <a:lnTo>
                  <a:pt x="195" y="209"/>
                </a:lnTo>
                <a:lnTo>
                  <a:pt x="195" y="208"/>
                </a:lnTo>
                <a:lnTo>
                  <a:pt x="195" y="207"/>
                </a:lnTo>
                <a:lnTo>
                  <a:pt x="194" y="207"/>
                </a:lnTo>
                <a:lnTo>
                  <a:pt x="194" y="206"/>
                </a:lnTo>
                <a:lnTo>
                  <a:pt x="194" y="204"/>
                </a:lnTo>
                <a:lnTo>
                  <a:pt x="194" y="203"/>
                </a:lnTo>
                <a:lnTo>
                  <a:pt x="194" y="202"/>
                </a:lnTo>
                <a:lnTo>
                  <a:pt x="195" y="202"/>
                </a:lnTo>
                <a:lnTo>
                  <a:pt x="195" y="201"/>
                </a:lnTo>
                <a:lnTo>
                  <a:pt x="197" y="201"/>
                </a:lnTo>
                <a:lnTo>
                  <a:pt x="197" y="200"/>
                </a:lnTo>
                <a:lnTo>
                  <a:pt x="198" y="200"/>
                </a:lnTo>
                <a:lnTo>
                  <a:pt x="198" y="199"/>
                </a:lnTo>
                <a:lnTo>
                  <a:pt x="199" y="198"/>
                </a:lnTo>
                <a:lnTo>
                  <a:pt x="200" y="196"/>
                </a:lnTo>
                <a:lnTo>
                  <a:pt x="201" y="196"/>
                </a:lnTo>
                <a:lnTo>
                  <a:pt x="203" y="196"/>
                </a:lnTo>
                <a:lnTo>
                  <a:pt x="203" y="195"/>
                </a:lnTo>
                <a:lnTo>
                  <a:pt x="202" y="195"/>
                </a:lnTo>
                <a:lnTo>
                  <a:pt x="201" y="195"/>
                </a:lnTo>
                <a:lnTo>
                  <a:pt x="200" y="195"/>
                </a:lnTo>
                <a:lnTo>
                  <a:pt x="199" y="195"/>
                </a:lnTo>
                <a:lnTo>
                  <a:pt x="198" y="195"/>
                </a:lnTo>
                <a:lnTo>
                  <a:pt x="197" y="196"/>
                </a:lnTo>
                <a:lnTo>
                  <a:pt x="195" y="196"/>
                </a:lnTo>
                <a:lnTo>
                  <a:pt x="195" y="198"/>
                </a:lnTo>
                <a:lnTo>
                  <a:pt x="195" y="196"/>
                </a:lnTo>
                <a:lnTo>
                  <a:pt x="195" y="195"/>
                </a:lnTo>
                <a:lnTo>
                  <a:pt x="194" y="195"/>
                </a:lnTo>
                <a:lnTo>
                  <a:pt x="191" y="195"/>
                </a:lnTo>
                <a:lnTo>
                  <a:pt x="191" y="196"/>
                </a:lnTo>
                <a:lnTo>
                  <a:pt x="190" y="196"/>
                </a:lnTo>
                <a:lnTo>
                  <a:pt x="190" y="198"/>
                </a:lnTo>
                <a:lnTo>
                  <a:pt x="190" y="199"/>
                </a:lnTo>
                <a:lnTo>
                  <a:pt x="189" y="200"/>
                </a:lnTo>
                <a:lnTo>
                  <a:pt x="189" y="201"/>
                </a:lnTo>
                <a:lnTo>
                  <a:pt x="189" y="202"/>
                </a:lnTo>
                <a:lnTo>
                  <a:pt x="188" y="202"/>
                </a:lnTo>
                <a:lnTo>
                  <a:pt x="188" y="203"/>
                </a:lnTo>
                <a:lnTo>
                  <a:pt x="186" y="203"/>
                </a:lnTo>
                <a:lnTo>
                  <a:pt x="186" y="204"/>
                </a:lnTo>
                <a:lnTo>
                  <a:pt x="186" y="206"/>
                </a:lnTo>
                <a:lnTo>
                  <a:pt x="186" y="207"/>
                </a:lnTo>
                <a:lnTo>
                  <a:pt x="186" y="208"/>
                </a:lnTo>
                <a:lnTo>
                  <a:pt x="186" y="209"/>
                </a:lnTo>
                <a:lnTo>
                  <a:pt x="185" y="209"/>
                </a:lnTo>
                <a:lnTo>
                  <a:pt x="185" y="210"/>
                </a:lnTo>
                <a:lnTo>
                  <a:pt x="185" y="211"/>
                </a:lnTo>
                <a:lnTo>
                  <a:pt x="185" y="212"/>
                </a:lnTo>
                <a:lnTo>
                  <a:pt x="185" y="214"/>
                </a:lnTo>
                <a:lnTo>
                  <a:pt x="184" y="215"/>
                </a:lnTo>
                <a:lnTo>
                  <a:pt x="183" y="216"/>
                </a:lnTo>
                <a:lnTo>
                  <a:pt x="182" y="217"/>
                </a:lnTo>
                <a:lnTo>
                  <a:pt x="181" y="217"/>
                </a:lnTo>
                <a:lnTo>
                  <a:pt x="181" y="216"/>
                </a:lnTo>
                <a:lnTo>
                  <a:pt x="180" y="216"/>
                </a:lnTo>
                <a:lnTo>
                  <a:pt x="180" y="215"/>
                </a:lnTo>
                <a:lnTo>
                  <a:pt x="179" y="214"/>
                </a:lnTo>
                <a:lnTo>
                  <a:pt x="179" y="215"/>
                </a:lnTo>
                <a:lnTo>
                  <a:pt x="177" y="215"/>
                </a:lnTo>
                <a:lnTo>
                  <a:pt x="177" y="216"/>
                </a:lnTo>
                <a:lnTo>
                  <a:pt x="177" y="217"/>
                </a:lnTo>
                <a:lnTo>
                  <a:pt x="177" y="218"/>
                </a:lnTo>
                <a:lnTo>
                  <a:pt x="177" y="219"/>
                </a:lnTo>
                <a:lnTo>
                  <a:pt x="177" y="220"/>
                </a:lnTo>
                <a:lnTo>
                  <a:pt x="177" y="221"/>
                </a:lnTo>
                <a:lnTo>
                  <a:pt x="176" y="221"/>
                </a:lnTo>
                <a:lnTo>
                  <a:pt x="175" y="221"/>
                </a:lnTo>
                <a:lnTo>
                  <a:pt x="173" y="220"/>
                </a:lnTo>
                <a:lnTo>
                  <a:pt x="172" y="220"/>
                </a:lnTo>
                <a:lnTo>
                  <a:pt x="171" y="220"/>
                </a:lnTo>
                <a:lnTo>
                  <a:pt x="171" y="221"/>
                </a:lnTo>
                <a:lnTo>
                  <a:pt x="172" y="221"/>
                </a:lnTo>
                <a:lnTo>
                  <a:pt x="173" y="223"/>
                </a:lnTo>
                <a:lnTo>
                  <a:pt x="173" y="224"/>
                </a:lnTo>
                <a:lnTo>
                  <a:pt x="174" y="224"/>
                </a:lnTo>
                <a:lnTo>
                  <a:pt x="174" y="225"/>
                </a:lnTo>
                <a:lnTo>
                  <a:pt x="175" y="226"/>
                </a:lnTo>
                <a:lnTo>
                  <a:pt x="176" y="227"/>
                </a:lnTo>
                <a:lnTo>
                  <a:pt x="175" y="228"/>
                </a:lnTo>
                <a:lnTo>
                  <a:pt x="174" y="229"/>
                </a:lnTo>
                <a:lnTo>
                  <a:pt x="173" y="229"/>
                </a:lnTo>
                <a:lnTo>
                  <a:pt x="172" y="229"/>
                </a:lnTo>
                <a:lnTo>
                  <a:pt x="171" y="231"/>
                </a:lnTo>
                <a:lnTo>
                  <a:pt x="169" y="229"/>
                </a:lnTo>
                <a:lnTo>
                  <a:pt x="168" y="229"/>
                </a:lnTo>
                <a:lnTo>
                  <a:pt x="168" y="228"/>
                </a:lnTo>
                <a:lnTo>
                  <a:pt x="167" y="228"/>
                </a:lnTo>
                <a:lnTo>
                  <a:pt x="166" y="228"/>
                </a:lnTo>
                <a:lnTo>
                  <a:pt x="165" y="229"/>
                </a:lnTo>
                <a:lnTo>
                  <a:pt x="164" y="229"/>
                </a:lnTo>
                <a:lnTo>
                  <a:pt x="163" y="228"/>
                </a:lnTo>
                <a:lnTo>
                  <a:pt x="162" y="228"/>
                </a:lnTo>
                <a:lnTo>
                  <a:pt x="160" y="228"/>
                </a:lnTo>
                <a:lnTo>
                  <a:pt x="159" y="228"/>
                </a:lnTo>
                <a:lnTo>
                  <a:pt x="159" y="227"/>
                </a:lnTo>
                <a:lnTo>
                  <a:pt x="157" y="227"/>
                </a:lnTo>
                <a:lnTo>
                  <a:pt x="156" y="227"/>
                </a:lnTo>
                <a:lnTo>
                  <a:pt x="156" y="226"/>
                </a:lnTo>
                <a:lnTo>
                  <a:pt x="157" y="226"/>
                </a:lnTo>
                <a:lnTo>
                  <a:pt x="158" y="225"/>
                </a:lnTo>
                <a:lnTo>
                  <a:pt x="158" y="224"/>
                </a:lnTo>
                <a:lnTo>
                  <a:pt x="158" y="223"/>
                </a:lnTo>
                <a:lnTo>
                  <a:pt x="158" y="221"/>
                </a:lnTo>
                <a:lnTo>
                  <a:pt x="159" y="221"/>
                </a:lnTo>
                <a:lnTo>
                  <a:pt x="160" y="221"/>
                </a:lnTo>
                <a:lnTo>
                  <a:pt x="160" y="220"/>
                </a:lnTo>
                <a:lnTo>
                  <a:pt x="162" y="220"/>
                </a:lnTo>
                <a:lnTo>
                  <a:pt x="162" y="219"/>
                </a:lnTo>
                <a:lnTo>
                  <a:pt x="163" y="219"/>
                </a:lnTo>
                <a:lnTo>
                  <a:pt x="164" y="219"/>
                </a:lnTo>
                <a:lnTo>
                  <a:pt x="164" y="218"/>
                </a:lnTo>
                <a:lnTo>
                  <a:pt x="165" y="218"/>
                </a:lnTo>
                <a:lnTo>
                  <a:pt x="166" y="217"/>
                </a:lnTo>
                <a:lnTo>
                  <a:pt x="167" y="217"/>
                </a:lnTo>
                <a:lnTo>
                  <a:pt x="168" y="216"/>
                </a:lnTo>
                <a:lnTo>
                  <a:pt x="169" y="216"/>
                </a:lnTo>
                <a:lnTo>
                  <a:pt x="163" y="215"/>
                </a:lnTo>
                <a:lnTo>
                  <a:pt x="163" y="212"/>
                </a:lnTo>
                <a:lnTo>
                  <a:pt x="159" y="211"/>
                </a:lnTo>
                <a:lnTo>
                  <a:pt x="159" y="209"/>
                </a:lnTo>
                <a:lnTo>
                  <a:pt x="159" y="208"/>
                </a:lnTo>
                <a:lnTo>
                  <a:pt x="163" y="208"/>
                </a:lnTo>
                <a:lnTo>
                  <a:pt x="163" y="207"/>
                </a:lnTo>
                <a:lnTo>
                  <a:pt x="162" y="207"/>
                </a:lnTo>
                <a:lnTo>
                  <a:pt x="162" y="206"/>
                </a:lnTo>
                <a:lnTo>
                  <a:pt x="162" y="204"/>
                </a:lnTo>
                <a:lnTo>
                  <a:pt x="163" y="204"/>
                </a:lnTo>
                <a:lnTo>
                  <a:pt x="163" y="206"/>
                </a:lnTo>
                <a:lnTo>
                  <a:pt x="163" y="207"/>
                </a:lnTo>
                <a:lnTo>
                  <a:pt x="163" y="208"/>
                </a:lnTo>
                <a:lnTo>
                  <a:pt x="164" y="208"/>
                </a:lnTo>
                <a:lnTo>
                  <a:pt x="164" y="207"/>
                </a:lnTo>
                <a:lnTo>
                  <a:pt x="165" y="206"/>
                </a:lnTo>
                <a:lnTo>
                  <a:pt x="166" y="204"/>
                </a:lnTo>
                <a:lnTo>
                  <a:pt x="167" y="204"/>
                </a:lnTo>
                <a:lnTo>
                  <a:pt x="167" y="203"/>
                </a:lnTo>
                <a:lnTo>
                  <a:pt x="168" y="202"/>
                </a:lnTo>
                <a:lnTo>
                  <a:pt x="168" y="201"/>
                </a:lnTo>
                <a:lnTo>
                  <a:pt x="169" y="201"/>
                </a:lnTo>
                <a:lnTo>
                  <a:pt x="169" y="202"/>
                </a:lnTo>
                <a:lnTo>
                  <a:pt x="171" y="202"/>
                </a:lnTo>
                <a:lnTo>
                  <a:pt x="171" y="203"/>
                </a:lnTo>
                <a:lnTo>
                  <a:pt x="172" y="203"/>
                </a:lnTo>
                <a:lnTo>
                  <a:pt x="173" y="202"/>
                </a:lnTo>
                <a:lnTo>
                  <a:pt x="174" y="201"/>
                </a:lnTo>
                <a:lnTo>
                  <a:pt x="175" y="200"/>
                </a:lnTo>
                <a:lnTo>
                  <a:pt x="175" y="199"/>
                </a:lnTo>
                <a:lnTo>
                  <a:pt x="175" y="198"/>
                </a:lnTo>
                <a:lnTo>
                  <a:pt x="174" y="198"/>
                </a:lnTo>
                <a:lnTo>
                  <a:pt x="173" y="198"/>
                </a:lnTo>
                <a:lnTo>
                  <a:pt x="172" y="198"/>
                </a:lnTo>
                <a:lnTo>
                  <a:pt x="171" y="198"/>
                </a:lnTo>
                <a:lnTo>
                  <a:pt x="169" y="198"/>
                </a:lnTo>
                <a:lnTo>
                  <a:pt x="168" y="198"/>
                </a:lnTo>
                <a:lnTo>
                  <a:pt x="168" y="196"/>
                </a:lnTo>
                <a:lnTo>
                  <a:pt x="167" y="196"/>
                </a:lnTo>
                <a:lnTo>
                  <a:pt x="167" y="198"/>
                </a:lnTo>
                <a:lnTo>
                  <a:pt x="165" y="198"/>
                </a:lnTo>
                <a:lnTo>
                  <a:pt x="164" y="196"/>
                </a:lnTo>
                <a:lnTo>
                  <a:pt x="164" y="195"/>
                </a:lnTo>
                <a:lnTo>
                  <a:pt x="165" y="194"/>
                </a:lnTo>
                <a:lnTo>
                  <a:pt x="166" y="194"/>
                </a:lnTo>
                <a:lnTo>
                  <a:pt x="166" y="193"/>
                </a:lnTo>
                <a:lnTo>
                  <a:pt x="166" y="192"/>
                </a:lnTo>
                <a:lnTo>
                  <a:pt x="166" y="191"/>
                </a:lnTo>
                <a:lnTo>
                  <a:pt x="167" y="191"/>
                </a:lnTo>
                <a:lnTo>
                  <a:pt x="167" y="190"/>
                </a:lnTo>
                <a:lnTo>
                  <a:pt x="167" y="189"/>
                </a:lnTo>
                <a:lnTo>
                  <a:pt x="167" y="187"/>
                </a:lnTo>
                <a:lnTo>
                  <a:pt x="167" y="186"/>
                </a:lnTo>
                <a:lnTo>
                  <a:pt x="168" y="186"/>
                </a:lnTo>
                <a:lnTo>
                  <a:pt x="169" y="186"/>
                </a:lnTo>
                <a:lnTo>
                  <a:pt x="171" y="187"/>
                </a:lnTo>
                <a:lnTo>
                  <a:pt x="171" y="186"/>
                </a:lnTo>
                <a:lnTo>
                  <a:pt x="172" y="186"/>
                </a:lnTo>
                <a:lnTo>
                  <a:pt x="172" y="185"/>
                </a:lnTo>
                <a:lnTo>
                  <a:pt x="173" y="185"/>
                </a:lnTo>
                <a:lnTo>
                  <a:pt x="175" y="185"/>
                </a:lnTo>
                <a:lnTo>
                  <a:pt x="176" y="185"/>
                </a:lnTo>
                <a:lnTo>
                  <a:pt x="177" y="185"/>
                </a:lnTo>
                <a:lnTo>
                  <a:pt x="179" y="185"/>
                </a:lnTo>
                <a:lnTo>
                  <a:pt x="180" y="185"/>
                </a:lnTo>
                <a:lnTo>
                  <a:pt x="179" y="184"/>
                </a:lnTo>
                <a:lnTo>
                  <a:pt x="177" y="184"/>
                </a:lnTo>
                <a:lnTo>
                  <a:pt x="177" y="183"/>
                </a:lnTo>
                <a:lnTo>
                  <a:pt x="176" y="183"/>
                </a:lnTo>
                <a:lnTo>
                  <a:pt x="175" y="183"/>
                </a:lnTo>
                <a:lnTo>
                  <a:pt x="175" y="182"/>
                </a:lnTo>
                <a:lnTo>
                  <a:pt x="175" y="181"/>
                </a:lnTo>
                <a:lnTo>
                  <a:pt x="175" y="179"/>
                </a:lnTo>
                <a:lnTo>
                  <a:pt x="176" y="179"/>
                </a:lnTo>
                <a:lnTo>
                  <a:pt x="177" y="178"/>
                </a:lnTo>
                <a:lnTo>
                  <a:pt x="179" y="178"/>
                </a:lnTo>
                <a:lnTo>
                  <a:pt x="180" y="178"/>
                </a:lnTo>
                <a:lnTo>
                  <a:pt x="181" y="177"/>
                </a:lnTo>
                <a:lnTo>
                  <a:pt x="182" y="177"/>
                </a:lnTo>
                <a:lnTo>
                  <a:pt x="183" y="177"/>
                </a:lnTo>
                <a:lnTo>
                  <a:pt x="183" y="176"/>
                </a:lnTo>
                <a:lnTo>
                  <a:pt x="182" y="176"/>
                </a:lnTo>
                <a:lnTo>
                  <a:pt x="181" y="176"/>
                </a:lnTo>
                <a:lnTo>
                  <a:pt x="180" y="176"/>
                </a:lnTo>
                <a:lnTo>
                  <a:pt x="179" y="176"/>
                </a:lnTo>
                <a:lnTo>
                  <a:pt x="177" y="176"/>
                </a:lnTo>
                <a:lnTo>
                  <a:pt x="177" y="175"/>
                </a:lnTo>
                <a:lnTo>
                  <a:pt x="173" y="175"/>
                </a:lnTo>
                <a:lnTo>
                  <a:pt x="171" y="177"/>
                </a:lnTo>
                <a:lnTo>
                  <a:pt x="171" y="178"/>
                </a:lnTo>
                <a:lnTo>
                  <a:pt x="169" y="178"/>
                </a:lnTo>
                <a:lnTo>
                  <a:pt x="168" y="178"/>
                </a:lnTo>
                <a:lnTo>
                  <a:pt x="167" y="178"/>
                </a:lnTo>
                <a:lnTo>
                  <a:pt x="166" y="178"/>
                </a:lnTo>
                <a:lnTo>
                  <a:pt x="165" y="179"/>
                </a:lnTo>
                <a:lnTo>
                  <a:pt x="163" y="181"/>
                </a:lnTo>
                <a:lnTo>
                  <a:pt x="162" y="182"/>
                </a:lnTo>
                <a:lnTo>
                  <a:pt x="159" y="183"/>
                </a:lnTo>
                <a:lnTo>
                  <a:pt x="158" y="183"/>
                </a:lnTo>
                <a:lnTo>
                  <a:pt x="160" y="181"/>
                </a:lnTo>
                <a:lnTo>
                  <a:pt x="160" y="179"/>
                </a:lnTo>
                <a:lnTo>
                  <a:pt x="160" y="178"/>
                </a:lnTo>
                <a:lnTo>
                  <a:pt x="162" y="177"/>
                </a:lnTo>
                <a:lnTo>
                  <a:pt x="162" y="176"/>
                </a:lnTo>
                <a:lnTo>
                  <a:pt x="162" y="175"/>
                </a:lnTo>
                <a:lnTo>
                  <a:pt x="162" y="174"/>
                </a:lnTo>
                <a:lnTo>
                  <a:pt x="160" y="174"/>
                </a:lnTo>
                <a:lnTo>
                  <a:pt x="159" y="174"/>
                </a:lnTo>
                <a:lnTo>
                  <a:pt x="157" y="174"/>
                </a:lnTo>
                <a:lnTo>
                  <a:pt x="157" y="173"/>
                </a:lnTo>
                <a:lnTo>
                  <a:pt x="156" y="171"/>
                </a:lnTo>
                <a:lnTo>
                  <a:pt x="157" y="168"/>
                </a:lnTo>
                <a:lnTo>
                  <a:pt x="156" y="168"/>
                </a:lnTo>
                <a:lnTo>
                  <a:pt x="152" y="168"/>
                </a:lnTo>
                <a:lnTo>
                  <a:pt x="151" y="168"/>
                </a:lnTo>
                <a:lnTo>
                  <a:pt x="150" y="168"/>
                </a:lnTo>
                <a:lnTo>
                  <a:pt x="149" y="169"/>
                </a:lnTo>
                <a:lnTo>
                  <a:pt x="148" y="168"/>
                </a:lnTo>
                <a:lnTo>
                  <a:pt x="147" y="167"/>
                </a:lnTo>
                <a:lnTo>
                  <a:pt x="146" y="168"/>
                </a:lnTo>
                <a:lnTo>
                  <a:pt x="146" y="169"/>
                </a:lnTo>
                <a:lnTo>
                  <a:pt x="147" y="170"/>
                </a:lnTo>
                <a:lnTo>
                  <a:pt x="148" y="170"/>
                </a:lnTo>
                <a:lnTo>
                  <a:pt x="148" y="171"/>
                </a:lnTo>
                <a:lnTo>
                  <a:pt x="149" y="174"/>
                </a:lnTo>
                <a:lnTo>
                  <a:pt x="149" y="175"/>
                </a:lnTo>
                <a:lnTo>
                  <a:pt x="149" y="176"/>
                </a:lnTo>
                <a:lnTo>
                  <a:pt x="149" y="177"/>
                </a:lnTo>
                <a:lnTo>
                  <a:pt x="149" y="178"/>
                </a:lnTo>
                <a:lnTo>
                  <a:pt x="149" y="179"/>
                </a:lnTo>
                <a:lnTo>
                  <a:pt x="148" y="181"/>
                </a:lnTo>
                <a:lnTo>
                  <a:pt x="147" y="181"/>
                </a:lnTo>
                <a:lnTo>
                  <a:pt x="147" y="182"/>
                </a:lnTo>
                <a:lnTo>
                  <a:pt x="146" y="182"/>
                </a:lnTo>
                <a:lnTo>
                  <a:pt x="145" y="182"/>
                </a:lnTo>
                <a:lnTo>
                  <a:pt x="143" y="181"/>
                </a:lnTo>
                <a:lnTo>
                  <a:pt x="142" y="181"/>
                </a:lnTo>
                <a:lnTo>
                  <a:pt x="142" y="179"/>
                </a:lnTo>
                <a:lnTo>
                  <a:pt x="140" y="183"/>
                </a:lnTo>
                <a:lnTo>
                  <a:pt x="140" y="184"/>
                </a:lnTo>
                <a:lnTo>
                  <a:pt x="140" y="185"/>
                </a:lnTo>
                <a:lnTo>
                  <a:pt x="140" y="186"/>
                </a:lnTo>
                <a:lnTo>
                  <a:pt x="141" y="186"/>
                </a:lnTo>
                <a:lnTo>
                  <a:pt x="142" y="187"/>
                </a:lnTo>
                <a:lnTo>
                  <a:pt x="143" y="189"/>
                </a:lnTo>
                <a:lnTo>
                  <a:pt x="143" y="190"/>
                </a:lnTo>
                <a:lnTo>
                  <a:pt x="145" y="191"/>
                </a:lnTo>
                <a:lnTo>
                  <a:pt x="146" y="191"/>
                </a:lnTo>
                <a:lnTo>
                  <a:pt x="146" y="192"/>
                </a:lnTo>
                <a:lnTo>
                  <a:pt x="145" y="193"/>
                </a:lnTo>
                <a:lnTo>
                  <a:pt x="143" y="193"/>
                </a:lnTo>
                <a:lnTo>
                  <a:pt x="142" y="193"/>
                </a:lnTo>
                <a:lnTo>
                  <a:pt x="141" y="192"/>
                </a:lnTo>
                <a:lnTo>
                  <a:pt x="140" y="192"/>
                </a:lnTo>
                <a:lnTo>
                  <a:pt x="139" y="192"/>
                </a:lnTo>
                <a:lnTo>
                  <a:pt x="138" y="191"/>
                </a:lnTo>
                <a:lnTo>
                  <a:pt x="137" y="191"/>
                </a:lnTo>
                <a:lnTo>
                  <a:pt x="136" y="190"/>
                </a:lnTo>
                <a:lnTo>
                  <a:pt x="136" y="191"/>
                </a:lnTo>
                <a:lnTo>
                  <a:pt x="137" y="192"/>
                </a:lnTo>
                <a:lnTo>
                  <a:pt x="137" y="193"/>
                </a:lnTo>
                <a:lnTo>
                  <a:pt x="137" y="194"/>
                </a:lnTo>
                <a:lnTo>
                  <a:pt x="138" y="194"/>
                </a:lnTo>
                <a:lnTo>
                  <a:pt x="138" y="195"/>
                </a:lnTo>
                <a:lnTo>
                  <a:pt x="137" y="195"/>
                </a:lnTo>
                <a:lnTo>
                  <a:pt x="136" y="194"/>
                </a:lnTo>
                <a:lnTo>
                  <a:pt x="134" y="193"/>
                </a:lnTo>
                <a:lnTo>
                  <a:pt x="133" y="194"/>
                </a:lnTo>
                <a:lnTo>
                  <a:pt x="134" y="195"/>
                </a:lnTo>
                <a:lnTo>
                  <a:pt x="134" y="196"/>
                </a:lnTo>
                <a:lnTo>
                  <a:pt x="134" y="198"/>
                </a:lnTo>
                <a:lnTo>
                  <a:pt x="136" y="199"/>
                </a:lnTo>
                <a:lnTo>
                  <a:pt x="137" y="200"/>
                </a:lnTo>
                <a:lnTo>
                  <a:pt x="137" y="201"/>
                </a:lnTo>
                <a:lnTo>
                  <a:pt x="137" y="202"/>
                </a:lnTo>
                <a:lnTo>
                  <a:pt x="137" y="203"/>
                </a:lnTo>
                <a:lnTo>
                  <a:pt x="137" y="204"/>
                </a:lnTo>
                <a:lnTo>
                  <a:pt x="138" y="206"/>
                </a:lnTo>
                <a:lnTo>
                  <a:pt x="137" y="206"/>
                </a:lnTo>
                <a:lnTo>
                  <a:pt x="137" y="207"/>
                </a:lnTo>
                <a:lnTo>
                  <a:pt x="137" y="208"/>
                </a:lnTo>
                <a:lnTo>
                  <a:pt x="137" y="209"/>
                </a:lnTo>
                <a:lnTo>
                  <a:pt x="136" y="209"/>
                </a:lnTo>
                <a:lnTo>
                  <a:pt x="134" y="208"/>
                </a:lnTo>
                <a:lnTo>
                  <a:pt x="133" y="208"/>
                </a:lnTo>
                <a:lnTo>
                  <a:pt x="133" y="209"/>
                </a:lnTo>
                <a:lnTo>
                  <a:pt x="133" y="210"/>
                </a:lnTo>
                <a:lnTo>
                  <a:pt x="133" y="211"/>
                </a:lnTo>
                <a:lnTo>
                  <a:pt x="133" y="212"/>
                </a:lnTo>
                <a:lnTo>
                  <a:pt x="133" y="214"/>
                </a:lnTo>
                <a:lnTo>
                  <a:pt x="132" y="214"/>
                </a:lnTo>
                <a:lnTo>
                  <a:pt x="131" y="214"/>
                </a:lnTo>
                <a:lnTo>
                  <a:pt x="130" y="212"/>
                </a:lnTo>
                <a:lnTo>
                  <a:pt x="129" y="212"/>
                </a:lnTo>
                <a:lnTo>
                  <a:pt x="128" y="211"/>
                </a:lnTo>
                <a:lnTo>
                  <a:pt x="125" y="210"/>
                </a:lnTo>
                <a:lnTo>
                  <a:pt x="125" y="209"/>
                </a:lnTo>
                <a:lnTo>
                  <a:pt x="125" y="208"/>
                </a:lnTo>
                <a:lnTo>
                  <a:pt x="124" y="207"/>
                </a:lnTo>
                <a:lnTo>
                  <a:pt x="124" y="206"/>
                </a:lnTo>
                <a:lnTo>
                  <a:pt x="123" y="206"/>
                </a:lnTo>
                <a:lnTo>
                  <a:pt x="123" y="207"/>
                </a:lnTo>
                <a:lnTo>
                  <a:pt x="123" y="208"/>
                </a:lnTo>
                <a:lnTo>
                  <a:pt x="123" y="209"/>
                </a:lnTo>
                <a:lnTo>
                  <a:pt x="123" y="210"/>
                </a:lnTo>
                <a:lnTo>
                  <a:pt x="122" y="210"/>
                </a:lnTo>
                <a:lnTo>
                  <a:pt x="121" y="211"/>
                </a:lnTo>
                <a:lnTo>
                  <a:pt x="121" y="212"/>
                </a:lnTo>
                <a:lnTo>
                  <a:pt x="121" y="214"/>
                </a:lnTo>
                <a:lnTo>
                  <a:pt x="121" y="215"/>
                </a:lnTo>
                <a:lnTo>
                  <a:pt x="121" y="216"/>
                </a:lnTo>
                <a:lnTo>
                  <a:pt x="121" y="217"/>
                </a:lnTo>
                <a:lnTo>
                  <a:pt x="121" y="218"/>
                </a:lnTo>
                <a:lnTo>
                  <a:pt x="121" y="219"/>
                </a:lnTo>
                <a:lnTo>
                  <a:pt x="120" y="220"/>
                </a:lnTo>
                <a:lnTo>
                  <a:pt x="120" y="221"/>
                </a:lnTo>
                <a:lnTo>
                  <a:pt x="119" y="221"/>
                </a:lnTo>
                <a:lnTo>
                  <a:pt x="119" y="220"/>
                </a:lnTo>
                <a:lnTo>
                  <a:pt x="119" y="219"/>
                </a:lnTo>
                <a:lnTo>
                  <a:pt x="117" y="219"/>
                </a:lnTo>
                <a:lnTo>
                  <a:pt x="117" y="218"/>
                </a:lnTo>
                <a:lnTo>
                  <a:pt x="116" y="218"/>
                </a:lnTo>
                <a:lnTo>
                  <a:pt x="116" y="217"/>
                </a:lnTo>
                <a:lnTo>
                  <a:pt x="115" y="217"/>
                </a:lnTo>
                <a:lnTo>
                  <a:pt x="114" y="216"/>
                </a:lnTo>
                <a:lnTo>
                  <a:pt x="114" y="215"/>
                </a:lnTo>
                <a:lnTo>
                  <a:pt x="114" y="214"/>
                </a:lnTo>
                <a:lnTo>
                  <a:pt x="113" y="214"/>
                </a:lnTo>
                <a:lnTo>
                  <a:pt x="113" y="212"/>
                </a:lnTo>
                <a:lnTo>
                  <a:pt x="112" y="212"/>
                </a:lnTo>
                <a:lnTo>
                  <a:pt x="112" y="211"/>
                </a:lnTo>
                <a:lnTo>
                  <a:pt x="111" y="211"/>
                </a:lnTo>
                <a:lnTo>
                  <a:pt x="96" y="214"/>
                </a:lnTo>
                <a:lnTo>
                  <a:pt x="96" y="215"/>
                </a:lnTo>
                <a:lnTo>
                  <a:pt x="95" y="215"/>
                </a:lnTo>
                <a:lnTo>
                  <a:pt x="94" y="215"/>
                </a:lnTo>
                <a:lnTo>
                  <a:pt x="93" y="215"/>
                </a:lnTo>
                <a:lnTo>
                  <a:pt x="91" y="215"/>
                </a:lnTo>
                <a:lnTo>
                  <a:pt x="90" y="215"/>
                </a:lnTo>
                <a:lnTo>
                  <a:pt x="89" y="216"/>
                </a:lnTo>
                <a:lnTo>
                  <a:pt x="89" y="215"/>
                </a:lnTo>
                <a:lnTo>
                  <a:pt x="89" y="216"/>
                </a:lnTo>
                <a:lnTo>
                  <a:pt x="88" y="216"/>
                </a:lnTo>
                <a:lnTo>
                  <a:pt x="88" y="217"/>
                </a:lnTo>
                <a:lnTo>
                  <a:pt x="87" y="217"/>
                </a:lnTo>
                <a:lnTo>
                  <a:pt x="87" y="218"/>
                </a:lnTo>
                <a:lnTo>
                  <a:pt x="86" y="219"/>
                </a:lnTo>
                <a:lnTo>
                  <a:pt x="86" y="220"/>
                </a:lnTo>
                <a:lnTo>
                  <a:pt x="86" y="221"/>
                </a:lnTo>
                <a:lnTo>
                  <a:pt x="86" y="223"/>
                </a:lnTo>
                <a:lnTo>
                  <a:pt x="86" y="224"/>
                </a:lnTo>
                <a:lnTo>
                  <a:pt x="86" y="225"/>
                </a:lnTo>
                <a:lnTo>
                  <a:pt x="86" y="226"/>
                </a:lnTo>
                <a:lnTo>
                  <a:pt x="85" y="226"/>
                </a:lnTo>
                <a:lnTo>
                  <a:pt x="85" y="227"/>
                </a:lnTo>
                <a:lnTo>
                  <a:pt x="85" y="228"/>
                </a:lnTo>
                <a:lnTo>
                  <a:pt x="85" y="229"/>
                </a:lnTo>
                <a:lnTo>
                  <a:pt x="83" y="231"/>
                </a:lnTo>
                <a:lnTo>
                  <a:pt x="83" y="232"/>
                </a:lnTo>
                <a:lnTo>
                  <a:pt x="83" y="233"/>
                </a:lnTo>
                <a:lnTo>
                  <a:pt x="85" y="233"/>
                </a:lnTo>
                <a:lnTo>
                  <a:pt x="83" y="233"/>
                </a:lnTo>
                <a:lnTo>
                  <a:pt x="83" y="234"/>
                </a:lnTo>
                <a:lnTo>
                  <a:pt x="82" y="235"/>
                </a:lnTo>
                <a:lnTo>
                  <a:pt x="81" y="240"/>
                </a:lnTo>
                <a:lnTo>
                  <a:pt x="81" y="241"/>
                </a:lnTo>
                <a:lnTo>
                  <a:pt x="81" y="242"/>
                </a:lnTo>
                <a:lnTo>
                  <a:pt x="80" y="243"/>
                </a:lnTo>
                <a:lnTo>
                  <a:pt x="80" y="244"/>
                </a:lnTo>
                <a:lnTo>
                  <a:pt x="79" y="245"/>
                </a:lnTo>
                <a:lnTo>
                  <a:pt x="78" y="245"/>
                </a:lnTo>
                <a:lnTo>
                  <a:pt x="77" y="245"/>
                </a:lnTo>
                <a:lnTo>
                  <a:pt x="77" y="246"/>
                </a:lnTo>
                <a:lnTo>
                  <a:pt x="76" y="246"/>
                </a:lnTo>
                <a:lnTo>
                  <a:pt x="74" y="245"/>
                </a:lnTo>
                <a:lnTo>
                  <a:pt x="73" y="244"/>
                </a:lnTo>
                <a:lnTo>
                  <a:pt x="72" y="244"/>
                </a:lnTo>
                <a:lnTo>
                  <a:pt x="72" y="243"/>
                </a:lnTo>
                <a:lnTo>
                  <a:pt x="71" y="243"/>
                </a:lnTo>
                <a:lnTo>
                  <a:pt x="71" y="242"/>
                </a:lnTo>
                <a:lnTo>
                  <a:pt x="70" y="242"/>
                </a:lnTo>
                <a:lnTo>
                  <a:pt x="69" y="242"/>
                </a:lnTo>
                <a:lnTo>
                  <a:pt x="69" y="241"/>
                </a:lnTo>
                <a:lnTo>
                  <a:pt x="68" y="241"/>
                </a:lnTo>
                <a:lnTo>
                  <a:pt x="68" y="242"/>
                </a:lnTo>
                <a:lnTo>
                  <a:pt x="65" y="242"/>
                </a:lnTo>
                <a:lnTo>
                  <a:pt x="64" y="242"/>
                </a:lnTo>
                <a:lnTo>
                  <a:pt x="64" y="243"/>
                </a:lnTo>
                <a:lnTo>
                  <a:pt x="63" y="243"/>
                </a:lnTo>
                <a:lnTo>
                  <a:pt x="62" y="243"/>
                </a:lnTo>
                <a:lnTo>
                  <a:pt x="61" y="243"/>
                </a:lnTo>
                <a:lnTo>
                  <a:pt x="60" y="243"/>
                </a:lnTo>
                <a:lnTo>
                  <a:pt x="59" y="243"/>
                </a:lnTo>
                <a:lnTo>
                  <a:pt x="57" y="244"/>
                </a:lnTo>
                <a:lnTo>
                  <a:pt x="57" y="245"/>
                </a:lnTo>
                <a:lnTo>
                  <a:pt x="56" y="245"/>
                </a:lnTo>
                <a:lnTo>
                  <a:pt x="56" y="246"/>
                </a:lnTo>
                <a:lnTo>
                  <a:pt x="56" y="248"/>
                </a:lnTo>
                <a:lnTo>
                  <a:pt x="55" y="249"/>
                </a:lnTo>
                <a:lnTo>
                  <a:pt x="54" y="249"/>
                </a:lnTo>
                <a:lnTo>
                  <a:pt x="54" y="248"/>
                </a:lnTo>
                <a:lnTo>
                  <a:pt x="54" y="245"/>
                </a:lnTo>
                <a:lnTo>
                  <a:pt x="54" y="244"/>
                </a:lnTo>
                <a:lnTo>
                  <a:pt x="53" y="244"/>
                </a:lnTo>
                <a:lnTo>
                  <a:pt x="52" y="244"/>
                </a:lnTo>
                <a:lnTo>
                  <a:pt x="51" y="245"/>
                </a:lnTo>
                <a:lnTo>
                  <a:pt x="51" y="246"/>
                </a:lnTo>
                <a:lnTo>
                  <a:pt x="51" y="248"/>
                </a:lnTo>
                <a:lnTo>
                  <a:pt x="50" y="248"/>
                </a:lnTo>
                <a:lnTo>
                  <a:pt x="50" y="249"/>
                </a:lnTo>
                <a:lnTo>
                  <a:pt x="48" y="249"/>
                </a:lnTo>
                <a:lnTo>
                  <a:pt x="47" y="249"/>
                </a:lnTo>
                <a:lnTo>
                  <a:pt x="47" y="250"/>
                </a:lnTo>
                <a:lnTo>
                  <a:pt x="46" y="250"/>
                </a:lnTo>
                <a:lnTo>
                  <a:pt x="46" y="251"/>
                </a:lnTo>
                <a:lnTo>
                  <a:pt x="45" y="251"/>
                </a:lnTo>
                <a:lnTo>
                  <a:pt x="44" y="251"/>
                </a:lnTo>
                <a:lnTo>
                  <a:pt x="44" y="252"/>
                </a:lnTo>
                <a:lnTo>
                  <a:pt x="43" y="252"/>
                </a:lnTo>
                <a:lnTo>
                  <a:pt x="42" y="253"/>
                </a:lnTo>
                <a:lnTo>
                  <a:pt x="40" y="253"/>
                </a:lnTo>
                <a:lnTo>
                  <a:pt x="39" y="253"/>
                </a:lnTo>
                <a:lnTo>
                  <a:pt x="38" y="254"/>
                </a:lnTo>
                <a:lnTo>
                  <a:pt x="37" y="254"/>
                </a:lnTo>
                <a:lnTo>
                  <a:pt x="36" y="256"/>
                </a:lnTo>
                <a:lnTo>
                  <a:pt x="35" y="256"/>
                </a:lnTo>
                <a:lnTo>
                  <a:pt x="35" y="257"/>
                </a:lnTo>
                <a:lnTo>
                  <a:pt x="35" y="258"/>
                </a:lnTo>
                <a:lnTo>
                  <a:pt x="35" y="259"/>
                </a:lnTo>
                <a:lnTo>
                  <a:pt x="36" y="260"/>
                </a:lnTo>
                <a:lnTo>
                  <a:pt x="37" y="260"/>
                </a:lnTo>
                <a:lnTo>
                  <a:pt x="37" y="261"/>
                </a:lnTo>
                <a:lnTo>
                  <a:pt x="38" y="261"/>
                </a:lnTo>
                <a:lnTo>
                  <a:pt x="38" y="262"/>
                </a:lnTo>
                <a:lnTo>
                  <a:pt x="39" y="262"/>
                </a:lnTo>
                <a:lnTo>
                  <a:pt x="39" y="263"/>
                </a:lnTo>
                <a:lnTo>
                  <a:pt x="40" y="265"/>
                </a:lnTo>
                <a:lnTo>
                  <a:pt x="39" y="266"/>
                </a:lnTo>
                <a:lnTo>
                  <a:pt x="38" y="266"/>
                </a:lnTo>
                <a:lnTo>
                  <a:pt x="38" y="267"/>
                </a:lnTo>
                <a:lnTo>
                  <a:pt x="37" y="268"/>
                </a:lnTo>
                <a:lnTo>
                  <a:pt x="38" y="268"/>
                </a:lnTo>
                <a:lnTo>
                  <a:pt x="38" y="269"/>
                </a:lnTo>
                <a:lnTo>
                  <a:pt x="39" y="269"/>
                </a:lnTo>
                <a:lnTo>
                  <a:pt x="39" y="270"/>
                </a:lnTo>
                <a:lnTo>
                  <a:pt x="39" y="271"/>
                </a:lnTo>
                <a:lnTo>
                  <a:pt x="39" y="273"/>
                </a:lnTo>
                <a:lnTo>
                  <a:pt x="40" y="273"/>
                </a:lnTo>
                <a:lnTo>
                  <a:pt x="40" y="274"/>
                </a:lnTo>
                <a:lnTo>
                  <a:pt x="39" y="274"/>
                </a:lnTo>
                <a:lnTo>
                  <a:pt x="39" y="275"/>
                </a:lnTo>
                <a:lnTo>
                  <a:pt x="38" y="275"/>
                </a:lnTo>
                <a:lnTo>
                  <a:pt x="37" y="276"/>
                </a:lnTo>
                <a:lnTo>
                  <a:pt x="36" y="275"/>
                </a:lnTo>
                <a:lnTo>
                  <a:pt x="35" y="275"/>
                </a:lnTo>
                <a:lnTo>
                  <a:pt x="34" y="275"/>
                </a:lnTo>
                <a:lnTo>
                  <a:pt x="34" y="274"/>
                </a:lnTo>
                <a:lnTo>
                  <a:pt x="33" y="274"/>
                </a:lnTo>
                <a:lnTo>
                  <a:pt x="33" y="273"/>
                </a:lnTo>
                <a:lnTo>
                  <a:pt x="33" y="271"/>
                </a:lnTo>
                <a:lnTo>
                  <a:pt x="34" y="270"/>
                </a:lnTo>
                <a:lnTo>
                  <a:pt x="33" y="270"/>
                </a:lnTo>
                <a:lnTo>
                  <a:pt x="31" y="270"/>
                </a:lnTo>
                <a:lnTo>
                  <a:pt x="31" y="269"/>
                </a:lnTo>
                <a:lnTo>
                  <a:pt x="30" y="269"/>
                </a:lnTo>
                <a:lnTo>
                  <a:pt x="30" y="268"/>
                </a:lnTo>
                <a:lnTo>
                  <a:pt x="30" y="267"/>
                </a:lnTo>
                <a:lnTo>
                  <a:pt x="29" y="267"/>
                </a:lnTo>
                <a:lnTo>
                  <a:pt x="29" y="266"/>
                </a:lnTo>
                <a:lnTo>
                  <a:pt x="28" y="265"/>
                </a:lnTo>
                <a:lnTo>
                  <a:pt x="28" y="263"/>
                </a:lnTo>
                <a:lnTo>
                  <a:pt x="28" y="262"/>
                </a:lnTo>
                <a:lnTo>
                  <a:pt x="27" y="262"/>
                </a:lnTo>
                <a:lnTo>
                  <a:pt x="27" y="261"/>
                </a:lnTo>
                <a:lnTo>
                  <a:pt x="27" y="260"/>
                </a:lnTo>
                <a:lnTo>
                  <a:pt x="28" y="259"/>
                </a:lnTo>
                <a:lnTo>
                  <a:pt x="28" y="258"/>
                </a:lnTo>
                <a:lnTo>
                  <a:pt x="29" y="257"/>
                </a:lnTo>
                <a:lnTo>
                  <a:pt x="29" y="256"/>
                </a:lnTo>
                <a:lnTo>
                  <a:pt x="30" y="256"/>
                </a:lnTo>
                <a:lnTo>
                  <a:pt x="30" y="254"/>
                </a:lnTo>
                <a:lnTo>
                  <a:pt x="31" y="254"/>
                </a:lnTo>
                <a:lnTo>
                  <a:pt x="33" y="256"/>
                </a:lnTo>
                <a:lnTo>
                  <a:pt x="34" y="256"/>
                </a:lnTo>
                <a:lnTo>
                  <a:pt x="35" y="256"/>
                </a:lnTo>
                <a:lnTo>
                  <a:pt x="36" y="254"/>
                </a:lnTo>
                <a:lnTo>
                  <a:pt x="36" y="253"/>
                </a:lnTo>
                <a:lnTo>
                  <a:pt x="37" y="253"/>
                </a:lnTo>
                <a:lnTo>
                  <a:pt x="38" y="252"/>
                </a:lnTo>
                <a:lnTo>
                  <a:pt x="39" y="251"/>
                </a:lnTo>
                <a:lnTo>
                  <a:pt x="39" y="250"/>
                </a:lnTo>
                <a:lnTo>
                  <a:pt x="40" y="250"/>
                </a:lnTo>
                <a:lnTo>
                  <a:pt x="42" y="250"/>
                </a:lnTo>
                <a:lnTo>
                  <a:pt x="42" y="249"/>
                </a:lnTo>
                <a:lnTo>
                  <a:pt x="43" y="248"/>
                </a:lnTo>
                <a:lnTo>
                  <a:pt x="43" y="246"/>
                </a:lnTo>
                <a:lnTo>
                  <a:pt x="43" y="245"/>
                </a:lnTo>
                <a:lnTo>
                  <a:pt x="42" y="245"/>
                </a:lnTo>
                <a:lnTo>
                  <a:pt x="42" y="244"/>
                </a:lnTo>
                <a:lnTo>
                  <a:pt x="40" y="243"/>
                </a:lnTo>
                <a:lnTo>
                  <a:pt x="39" y="242"/>
                </a:lnTo>
                <a:lnTo>
                  <a:pt x="38" y="242"/>
                </a:lnTo>
                <a:lnTo>
                  <a:pt x="37" y="242"/>
                </a:lnTo>
                <a:lnTo>
                  <a:pt x="36" y="242"/>
                </a:lnTo>
                <a:lnTo>
                  <a:pt x="35" y="242"/>
                </a:lnTo>
                <a:lnTo>
                  <a:pt x="34" y="242"/>
                </a:lnTo>
                <a:lnTo>
                  <a:pt x="33" y="242"/>
                </a:lnTo>
                <a:lnTo>
                  <a:pt x="33" y="243"/>
                </a:lnTo>
                <a:lnTo>
                  <a:pt x="31" y="243"/>
                </a:lnTo>
                <a:lnTo>
                  <a:pt x="30" y="243"/>
                </a:lnTo>
                <a:lnTo>
                  <a:pt x="29" y="243"/>
                </a:lnTo>
                <a:lnTo>
                  <a:pt x="29" y="242"/>
                </a:lnTo>
                <a:lnTo>
                  <a:pt x="29" y="241"/>
                </a:lnTo>
                <a:lnTo>
                  <a:pt x="29" y="240"/>
                </a:lnTo>
                <a:lnTo>
                  <a:pt x="28" y="239"/>
                </a:lnTo>
                <a:lnTo>
                  <a:pt x="28" y="237"/>
                </a:lnTo>
                <a:lnTo>
                  <a:pt x="27" y="237"/>
                </a:lnTo>
                <a:lnTo>
                  <a:pt x="27" y="236"/>
                </a:lnTo>
                <a:lnTo>
                  <a:pt x="27" y="235"/>
                </a:lnTo>
                <a:lnTo>
                  <a:pt x="27" y="234"/>
                </a:lnTo>
                <a:lnTo>
                  <a:pt x="27" y="233"/>
                </a:lnTo>
                <a:lnTo>
                  <a:pt x="27" y="232"/>
                </a:lnTo>
                <a:lnTo>
                  <a:pt x="26" y="232"/>
                </a:lnTo>
                <a:lnTo>
                  <a:pt x="26" y="231"/>
                </a:lnTo>
                <a:lnTo>
                  <a:pt x="26" y="229"/>
                </a:lnTo>
                <a:lnTo>
                  <a:pt x="27" y="229"/>
                </a:lnTo>
                <a:lnTo>
                  <a:pt x="27" y="228"/>
                </a:lnTo>
                <a:lnTo>
                  <a:pt x="28" y="228"/>
                </a:lnTo>
                <a:lnTo>
                  <a:pt x="28" y="229"/>
                </a:lnTo>
                <a:lnTo>
                  <a:pt x="29" y="229"/>
                </a:lnTo>
                <a:lnTo>
                  <a:pt x="30" y="229"/>
                </a:lnTo>
                <a:lnTo>
                  <a:pt x="30" y="231"/>
                </a:lnTo>
                <a:lnTo>
                  <a:pt x="31" y="231"/>
                </a:lnTo>
                <a:lnTo>
                  <a:pt x="33" y="231"/>
                </a:lnTo>
                <a:lnTo>
                  <a:pt x="33" y="232"/>
                </a:lnTo>
                <a:lnTo>
                  <a:pt x="34" y="232"/>
                </a:lnTo>
                <a:lnTo>
                  <a:pt x="34" y="233"/>
                </a:lnTo>
                <a:lnTo>
                  <a:pt x="35" y="233"/>
                </a:lnTo>
                <a:lnTo>
                  <a:pt x="35" y="234"/>
                </a:lnTo>
                <a:lnTo>
                  <a:pt x="36" y="234"/>
                </a:lnTo>
                <a:lnTo>
                  <a:pt x="36" y="235"/>
                </a:lnTo>
                <a:lnTo>
                  <a:pt x="36" y="236"/>
                </a:lnTo>
                <a:lnTo>
                  <a:pt x="37" y="236"/>
                </a:lnTo>
                <a:lnTo>
                  <a:pt x="38" y="236"/>
                </a:lnTo>
                <a:lnTo>
                  <a:pt x="39" y="236"/>
                </a:lnTo>
                <a:lnTo>
                  <a:pt x="39" y="237"/>
                </a:lnTo>
                <a:lnTo>
                  <a:pt x="40" y="239"/>
                </a:lnTo>
                <a:lnTo>
                  <a:pt x="39" y="239"/>
                </a:lnTo>
                <a:lnTo>
                  <a:pt x="39" y="240"/>
                </a:lnTo>
                <a:lnTo>
                  <a:pt x="39" y="241"/>
                </a:lnTo>
                <a:lnTo>
                  <a:pt x="40" y="241"/>
                </a:lnTo>
                <a:lnTo>
                  <a:pt x="42" y="242"/>
                </a:lnTo>
                <a:lnTo>
                  <a:pt x="43" y="242"/>
                </a:lnTo>
                <a:lnTo>
                  <a:pt x="44" y="242"/>
                </a:lnTo>
                <a:lnTo>
                  <a:pt x="44" y="243"/>
                </a:lnTo>
                <a:lnTo>
                  <a:pt x="45" y="244"/>
                </a:lnTo>
                <a:lnTo>
                  <a:pt x="46" y="244"/>
                </a:lnTo>
                <a:lnTo>
                  <a:pt x="47" y="244"/>
                </a:lnTo>
                <a:lnTo>
                  <a:pt x="50" y="244"/>
                </a:lnTo>
                <a:lnTo>
                  <a:pt x="51" y="244"/>
                </a:lnTo>
                <a:lnTo>
                  <a:pt x="52" y="244"/>
                </a:lnTo>
                <a:lnTo>
                  <a:pt x="54" y="243"/>
                </a:lnTo>
                <a:lnTo>
                  <a:pt x="54" y="242"/>
                </a:lnTo>
                <a:lnTo>
                  <a:pt x="54" y="241"/>
                </a:lnTo>
                <a:lnTo>
                  <a:pt x="54" y="240"/>
                </a:lnTo>
                <a:lnTo>
                  <a:pt x="54" y="239"/>
                </a:lnTo>
                <a:lnTo>
                  <a:pt x="55" y="237"/>
                </a:lnTo>
                <a:lnTo>
                  <a:pt x="54" y="237"/>
                </a:lnTo>
                <a:lnTo>
                  <a:pt x="55" y="236"/>
                </a:lnTo>
                <a:lnTo>
                  <a:pt x="54" y="235"/>
                </a:lnTo>
                <a:lnTo>
                  <a:pt x="55" y="234"/>
                </a:lnTo>
                <a:lnTo>
                  <a:pt x="55" y="233"/>
                </a:lnTo>
                <a:lnTo>
                  <a:pt x="55" y="232"/>
                </a:lnTo>
                <a:lnTo>
                  <a:pt x="56" y="231"/>
                </a:lnTo>
                <a:lnTo>
                  <a:pt x="56" y="232"/>
                </a:lnTo>
                <a:lnTo>
                  <a:pt x="57" y="233"/>
                </a:lnTo>
                <a:lnTo>
                  <a:pt x="59" y="234"/>
                </a:lnTo>
                <a:lnTo>
                  <a:pt x="60" y="234"/>
                </a:lnTo>
                <a:lnTo>
                  <a:pt x="61" y="235"/>
                </a:lnTo>
                <a:lnTo>
                  <a:pt x="62" y="235"/>
                </a:lnTo>
                <a:lnTo>
                  <a:pt x="63" y="236"/>
                </a:lnTo>
                <a:lnTo>
                  <a:pt x="64" y="236"/>
                </a:lnTo>
                <a:lnTo>
                  <a:pt x="65" y="236"/>
                </a:lnTo>
                <a:lnTo>
                  <a:pt x="66" y="236"/>
                </a:lnTo>
                <a:lnTo>
                  <a:pt x="68" y="236"/>
                </a:lnTo>
                <a:lnTo>
                  <a:pt x="69" y="236"/>
                </a:lnTo>
                <a:lnTo>
                  <a:pt x="70" y="236"/>
                </a:lnTo>
                <a:lnTo>
                  <a:pt x="70" y="237"/>
                </a:lnTo>
                <a:lnTo>
                  <a:pt x="71" y="237"/>
                </a:lnTo>
                <a:lnTo>
                  <a:pt x="71" y="236"/>
                </a:lnTo>
                <a:lnTo>
                  <a:pt x="72" y="236"/>
                </a:lnTo>
                <a:lnTo>
                  <a:pt x="72" y="234"/>
                </a:lnTo>
                <a:lnTo>
                  <a:pt x="73" y="234"/>
                </a:lnTo>
                <a:lnTo>
                  <a:pt x="73" y="233"/>
                </a:lnTo>
                <a:lnTo>
                  <a:pt x="74" y="233"/>
                </a:lnTo>
                <a:lnTo>
                  <a:pt x="76" y="233"/>
                </a:lnTo>
                <a:lnTo>
                  <a:pt x="77" y="233"/>
                </a:lnTo>
                <a:lnTo>
                  <a:pt x="77" y="232"/>
                </a:lnTo>
                <a:lnTo>
                  <a:pt x="78" y="232"/>
                </a:lnTo>
                <a:lnTo>
                  <a:pt x="78" y="231"/>
                </a:lnTo>
                <a:lnTo>
                  <a:pt x="78" y="229"/>
                </a:lnTo>
                <a:lnTo>
                  <a:pt x="77" y="229"/>
                </a:lnTo>
                <a:lnTo>
                  <a:pt x="77" y="228"/>
                </a:lnTo>
                <a:lnTo>
                  <a:pt x="77" y="227"/>
                </a:lnTo>
                <a:lnTo>
                  <a:pt x="77" y="226"/>
                </a:lnTo>
                <a:lnTo>
                  <a:pt x="77" y="225"/>
                </a:lnTo>
                <a:lnTo>
                  <a:pt x="76" y="224"/>
                </a:lnTo>
                <a:lnTo>
                  <a:pt x="76" y="223"/>
                </a:lnTo>
                <a:lnTo>
                  <a:pt x="74" y="223"/>
                </a:lnTo>
                <a:lnTo>
                  <a:pt x="73" y="221"/>
                </a:lnTo>
                <a:lnTo>
                  <a:pt x="72" y="220"/>
                </a:lnTo>
                <a:lnTo>
                  <a:pt x="72" y="219"/>
                </a:lnTo>
                <a:lnTo>
                  <a:pt x="73" y="219"/>
                </a:lnTo>
                <a:lnTo>
                  <a:pt x="74" y="218"/>
                </a:lnTo>
                <a:lnTo>
                  <a:pt x="76" y="218"/>
                </a:lnTo>
                <a:lnTo>
                  <a:pt x="77" y="217"/>
                </a:lnTo>
                <a:lnTo>
                  <a:pt x="78" y="218"/>
                </a:lnTo>
                <a:lnTo>
                  <a:pt x="78" y="217"/>
                </a:lnTo>
                <a:lnTo>
                  <a:pt x="79" y="218"/>
                </a:lnTo>
                <a:lnTo>
                  <a:pt x="80" y="218"/>
                </a:lnTo>
                <a:lnTo>
                  <a:pt x="81" y="217"/>
                </a:lnTo>
                <a:lnTo>
                  <a:pt x="82" y="216"/>
                </a:lnTo>
                <a:lnTo>
                  <a:pt x="83" y="215"/>
                </a:lnTo>
                <a:lnTo>
                  <a:pt x="83" y="214"/>
                </a:lnTo>
                <a:lnTo>
                  <a:pt x="83" y="212"/>
                </a:lnTo>
                <a:lnTo>
                  <a:pt x="83" y="211"/>
                </a:lnTo>
                <a:lnTo>
                  <a:pt x="82" y="210"/>
                </a:lnTo>
                <a:lnTo>
                  <a:pt x="82" y="209"/>
                </a:lnTo>
                <a:lnTo>
                  <a:pt x="81" y="209"/>
                </a:lnTo>
                <a:lnTo>
                  <a:pt x="80" y="209"/>
                </a:lnTo>
                <a:lnTo>
                  <a:pt x="79" y="210"/>
                </a:lnTo>
                <a:lnTo>
                  <a:pt x="78" y="210"/>
                </a:lnTo>
                <a:lnTo>
                  <a:pt x="77" y="210"/>
                </a:lnTo>
                <a:lnTo>
                  <a:pt x="76" y="210"/>
                </a:lnTo>
                <a:lnTo>
                  <a:pt x="74" y="210"/>
                </a:lnTo>
                <a:lnTo>
                  <a:pt x="73" y="210"/>
                </a:lnTo>
                <a:lnTo>
                  <a:pt x="72" y="210"/>
                </a:lnTo>
                <a:lnTo>
                  <a:pt x="71" y="209"/>
                </a:lnTo>
                <a:lnTo>
                  <a:pt x="70" y="209"/>
                </a:lnTo>
                <a:lnTo>
                  <a:pt x="69" y="208"/>
                </a:lnTo>
                <a:lnTo>
                  <a:pt x="68" y="208"/>
                </a:lnTo>
                <a:lnTo>
                  <a:pt x="68" y="207"/>
                </a:lnTo>
                <a:lnTo>
                  <a:pt x="66" y="207"/>
                </a:lnTo>
                <a:lnTo>
                  <a:pt x="66" y="206"/>
                </a:lnTo>
                <a:lnTo>
                  <a:pt x="66" y="204"/>
                </a:lnTo>
                <a:lnTo>
                  <a:pt x="68" y="204"/>
                </a:lnTo>
                <a:lnTo>
                  <a:pt x="68" y="203"/>
                </a:lnTo>
                <a:lnTo>
                  <a:pt x="69" y="203"/>
                </a:lnTo>
                <a:lnTo>
                  <a:pt x="69" y="202"/>
                </a:lnTo>
                <a:lnTo>
                  <a:pt x="71" y="202"/>
                </a:lnTo>
                <a:lnTo>
                  <a:pt x="72" y="202"/>
                </a:lnTo>
                <a:lnTo>
                  <a:pt x="73" y="202"/>
                </a:lnTo>
                <a:lnTo>
                  <a:pt x="74" y="201"/>
                </a:lnTo>
                <a:lnTo>
                  <a:pt x="76" y="201"/>
                </a:lnTo>
                <a:lnTo>
                  <a:pt x="77" y="201"/>
                </a:lnTo>
                <a:lnTo>
                  <a:pt x="77" y="200"/>
                </a:lnTo>
                <a:lnTo>
                  <a:pt x="76" y="200"/>
                </a:lnTo>
                <a:lnTo>
                  <a:pt x="76" y="199"/>
                </a:lnTo>
                <a:lnTo>
                  <a:pt x="74" y="199"/>
                </a:lnTo>
                <a:lnTo>
                  <a:pt x="73" y="199"/>
                </a:lnTo>
                <a:lnTo>
                  <a:pt x="72" y="198"/>
                </a:lnTo>
                <a:lnTo>
                  <a:pt x="71" y="199"/>
                </a:lnTo>
                <a:lnTo>
                  <a:pt x="70" y="199"/>
                </a:lnTo>
                <a:lnTo>
                  <a:pt x="70" y="198"/>
                </a:lnTo>
                <a:lnTo>
                  <a:pt x="71" y="196"/>
                </a:lnTo>
                <a:lnTo>
                  <a:pt x="72" y="196"/>
                </a:lnTo>
                <a:lnTo>
                  <a:pt x="73" y="196"/>
                </a:lnTo>
                <a:lnTo>
                  <a:pt x="73" y="195"/>
                </a:lnTo>
                <a:lnTo>
                  <a:pt x="74" y="195"/>
                </a:lnTo>
                <a:lnTo>
                  <a:pt x="74" y="194"/>
                </a:lnTo>
                <a:lnTo>
                  <a:pt x="73" y="194"/>
                </a:lnTo>
                <a:lnTo>
                  <a:pt x="73" y="193"/>
                </a:lnTo>
                <a:lnTo>
                  <a:pt x="73" y="192"/>
                </a:lnTo>
                <a:lnTo>
                  <a:pt x="72" y="192"/>
                </a:lnTo>
                <a:lnTo>
                  <a:pt x="71" y="192"/>
                </a:lnTo>
                <a:lnTo>
                  <a:pt x="71" y="191"/>
                </a:lnTo>
                <a:lnTo>
                  <a:pt x="72" y="191"/>
                </a:lnTo>
                <a:lnTo>
                  <a:pt x="72" y="190"/>
                </a:lnTo>
                <a:lnTo>
                  <a:pt x="72" y="189"/>
                </a:lnTo>
                <a:lnTo>
                  <a:pt x="71" y="189"/>
                </a:lnTo>
                <a:lnTo>
                  <a:pt x="71" y="187"/>
                </a:lnTo>
                <a:lnTo>
                  <a:pt x="70" y="187"/>
                </a:lnTo>
                <a:lnTo>
                  <a:pt x="69" y="187"/>
                </a:lnTo>
                <a:lnTo>
                  <a:pt x="68" y="187"/>
                </a:lnTo>
                <a:lnTo>
                  <a:pt x="66" y="186"/>
                </a:lnTo>
                <a:lnTo>
                  <a:pt x="68" y="184"/>
                </a:lnTo>
                <a:lnTo>
                  <a:pt x="66" y="184"/>
                </a:lnTo>
                <a:lnTo>
                  <a:pt x="66" y="185"/>
                </a:lnTo>
                <a:lnTo>
                  <a:pt x="65" y="185"/>
                </a:lnTo>
                <a:lnTo>
                  <a:pt x="65" y="184"/>
                </a:lnTo>
                <a:lnTo>
                  <a:pt x="65" y="183"/>
                </a:lnTo>
                <a:lnTo>
                  <a:pt x="64" y="183"/>
                </a:lnTo>
                <a:lnTo>
                  <a:pt x="64" y="182"/>
                </a:lnTo>
                <a:lnTo>
                  <a:pt x="63" y="182"/>
                </a:lnTo>
                <a:lnTo>
                  <a:pt x="62" y="182"/>
                </a:lnTo>
                <a:lnTo>
                  <a:pt x="61" y="182"/>
                </a:lnTo>
                <a:lnTo>
                  <a:pt x="61" y="183"/>
                </a:lnTo>
                <a:lnTo>
                  <a:pt x="60" y="183"/>
                </a:lnTo>
                <a:lnTo>
                  <a:pt x="60" y="184"/>
                </a:lnTo>
                <a:lnTo>
                  <a:pt x="60" y="185"/>
                </a:lnTo>
                <a:lnTo>
                  <a:pt x="61" y="185"/>
                </a:lnTo>
                <a:lnTo>
                  <a:pt x="61" y="186"/>
                </a:lnTo>
                <a:lnTo>
                  <a:pt x="61" y="189"/>
                </a:lnTo>
                <a:lnTo>
                  <a:pt x="61" y="190"/>
                </a:lnTo>
                <a:lnTo>
                  <a:pt x="61" y="191"/>
                </a:lnTo>
                <a:lnTo>
                  <a:pt x="60" y="192"/>
                </a:lnTo>
                <a:lnTo>
                  <a:pt x="59" y="192"/>
                </a:lnTo>
                <a:lnTo>
                  <a:pt x="57" y="191"/>
                </a:lnTo>
                <a:lnTo>
                  <a:pt x="56" y="192"/>
                </a:lnTo>
                <a:lnTo>
                  <a:pt x="56" y="193"/>
                </a:lnTo>
                <a:lnTo>
                  <a:pt x="56" y="194"/>
                </a:lnTo>
                <a:lnTo>
                  <a:pt x="56" y="195"/>
                </a:lnTo>
                <a:lnTo>
                  <a:pt x="56" y="196"/>
                </a:lnTo>
                <a:lnTo>
                  <a:pt x="56" y="198"/>
                </a:lnTo>
                <a:lnTo>
                  <a:pt x="55" y="200"/>
                </a:lnTo>
                <a:lnTo>
                  <a:pt x="55" y="201"/>
                </a:lnTo>
                <a:lnTo>
                  <a:pt x="55" y="202"/>
                </a:lnTo>
                <a:lnTo>
                  <a:pt x="55" y="203"/>
                </a:lnTo>
                <a:lnTo>
                  <a:pt x="55" y="204"/>
                </a:lnTo>
                <a:lnTo>
                  <a:pt x="54" y="206"/>
                </a:lnTo>
                <a:lnTo>
                  <a:pt x="54" y="207"/>
                </a:lnTo>
                <a:lnTo>
                  <a:pt x="53" y="207"/>
                </a:lnTo>
                <a:lnTo>
                  <a:pt x="53" y="208"/>
                </a:lnTo>
                <a:lnTo>
                  <a:pt x="52" y="208"/>
                </a:lnTo>
                <a:lnTo>
                  <a:pt x="52" y="209"/>
                </a:lnTo>
                <a:lnTo>
                  <a:pt x="51" y="209"/>
                </a:lnTo>
                <a:lnTo>
                  <a:pt x="51" y="208"/>
                </a:lnTo>
                <a:lnTo>
                  <a:pt x="50" y="208"/>
                </a:lnTo>
                <a:lnTo>
                  <a:pt x="50" y="207"/>
                </a:lnTo>
                <a:lnTo>
                  <a:pt x="48" y="206"/>
                </a:lnTo>
                <a:lnTo>
                  <a:pt x="47" y="207"/>
                </a:lnTo>
                <a:lnTo>
                  <a:pt x="46" y="208"/>
                </a:lnTo>
                <a:lnTo>
                  <a:pt x="45" y="208"/>
                </a:lnTo>
                <a:lnTo>
                  <a:pt x="44" y="208"/>
                </a:lnTo>
                <a:lnTo>
                  <a:pt x="43" y="208"/>
                </a:lnTo>
                <a:lnTo>
                  <a:pt x="43" y="207"/>
                </a:lnTo>
                <a:lnTo>
                  <a:pt x="43" y="206"/>
                </a:lnTo>
                <a:lnTo>
                  <a:pt x="42" y="206"/>
                </a:lnTo>
                <a:lnTo>
                  <a:pt x="42" y="204"/>
                </a:lnTo>
                <a:lnTo>
                  <a:pt x="43" y="204"/>
                </a:lnTo>
                <a:lnTo>
                  <a:pt x="43" y="203"/>
                </a:lnTo>
                <a:lnTo>
                  <a:pt x="44" y="202"/>
                </a:lnTo>
                <a:lnTo>
                  <a:pt x="44" y="201"/>
                </a:lnTo>
                <a:lnTo>
                  <a:pt x="45" y="201"/>
                </a:lnTo>
                <a:lnTo>
                  <a:pt x="46" y="201"/>
                </a:lnTo>
                <a:lnTo>
                  <a:pt x="47" y="200"/>
                </a:lnTo>
                <a:lnTo>
                  <a:pt x="47" y="199"/>
                </a:lnTo>
                <a:lnTo>
                  <a:pt x="48" y="199"/>
                </a:lnTo>
                <a:lnTo>
                  <a:pt x="48" y="198"/>
                </a:lnTo>
                <a:lnTo>
                  <a:pt x="48" y="196"/>
                </a:lnTo>
                <a:lnTo>
                  <a:pt x="48" y="195"/>
                </a:lnTo>
                <a:lnTo>
                  <a:pt x="50" y="194"/>
                </a:lnTo>
                <a:lnTo>
                  <a:pt x="51" y="193"/>
                </a:lnTo>
                <a:lnTo>
                  <a:pt x="51" y="192"/>
                </a:lnTo>
                <a:lnTo>
                  <a:pt x="52" y="192"/>
                </a:lnTo>
                <a:lnTo>
                  <a:pt x="53" y="190"/>
                </a:lnTo>
                <a:lnTo>
                  <a:pt x="53" y="189"/>
                </a:lnTo>
                <a:lnTo>
                  <a:pt x="53" y="187"/>
                </a:lnTo>
                <a:lnTo>
                  <a:pt x="53" y="186"/>
                </a:lnTo>
                <a:lnTo>
                  <a:pt x="53" y="185"/>
                </a:lnTo>
                <a:lnTo>
                  <a:pt x="53" y="184"/>
                </a:lnTo>
                <a:lnTo>
                  <a:pt x="52" y="184"/>
                </a:lnTo>
                <a:lnTo>
                  <a:pt x="52" y="183"/>
                </a:lnTo>
                <a:lnTo>
                  <a:pt x="51" y="184"/>
                </a:lnTo>
                <a:lnTo>
                  <a:pt x="50" y="184"/>
                </a:lnTo>
                <a:lnTo>
                  <a:pt x="50" y="183"/>
                </a:lnTo>
                <a:lnTo>
                  <a:pt x="48" y="183"/>
                </a:lnTo>
                <a:lnTo>
                  <a:pt x="48" y="182"/>
                </a:lnTo>
                <a:lnTo>
                  <a:pt x="47" y="182"/>
                </a:lnTo>
                <a:lnTo>
                  <a:pt x="46" y="182"/>
                </a:lnTo>
                <a:lnTo>
                  <a:pt x="45" y="182"/>
                </a:lnTo>
                <a:lnTo>
                  <a:pt x="45" y="181"/>
                </a:lnTo>
                <a:lnTo>
                  <a:pt x="45" y="182"/>
                </a:lnTo>
                <a:lnTo>
                  <a:pt x="44" y="183"/>
                </a:lnTo>
                <a:lnTo>
                  <a:pt x="43" y="183"/>
                </a:lnTo>
                <a:lnTo>
                  <a:pt x="43" y="184"/>
                </a:lnTo>
                <a:lnTo>
                  <a:pt x="42" y="184"/>
                </a:lnTo>
                <a:lnTo>
                  <a:pt x="40" y="185"/>
                </a:lnTo>
                <a:lnTo>
                  <a:pt x="39" y="185"/>
                </a:lnTo>
                <a:lnTo>
                  <a:pt x="38" y="186"/>
                </a:lnTo>
                <a:lnTo>
                  <a:pt x="37" y="186"/>
                </a:lnTo>
                <a:lnTo>
                  <a:pt x="37" y="187"/>
                </a:lnTo>
                <a:lnTo>
                  <a:pt x="36" y="187"/>
                </a:lnTo>
                <a:lnTo>
                  <a:pt x="35" y="189"/>
                </a:lnTo>
                <a:lnTo>
                  <a:pt x="35" y="190"/>
                </a:lnTo>
                <a:lnTo>
                  <a:pt x="34" y="190"/>
                </a:lnTo>
                <a:lnTo>
                  <a:pt x="33" y="190"/>
                </a:lnTo>
                <a:lnTo>
                  <a:pt x="31" y="190"/>
                </a:lnTo>
                <a:lnTo>
                  <a:pt x="31" y="191"/>
                </a:lnTo>
                <a:lnTo>
                  <a:pt x="30" y="191"/>
                </a:lnTo>
                <a:lnTo>
                  <a:pt x="30" y="192"/>
                </a:lnTo>
                <a:lnTo>
                  <a:pt x="29" y="192"/>
                </a:lnTo>
                <a:lnTo>
                  <a:pt x="29" y="193"/>
                </a:lnTo>
                <a:lnTo>
                  <a:pt x="28" y="194"/>
                </a:lnTo>
                <a:lnTo>
                  <a:pt x="27" y="193"/>
                </a:lnTo>
                <a:lnTo>
                  <a:pt x="26" y="193"/>
                </a:lnTo>
                <a:lnTo>
                  <a:pt x="25" y="193"/>
                </a:lnTo>
                <a:lnTo>
                  <a:pt x="25" y="194"/>
                </a:lnTo>
                <a:lnTo>
                  <a:pt x="26" y="194"/>
                </a:lnTo>
                <a:lnTo>
                  <a:pt x="26" y="195"/>
                </a:lnTo>
                <a:lnTo>
                  <a:pt x="26" y="196"/>
                </a:lnTo>
                <a:lnTo>
                  <a:pt x="26" y="198"/>
                </a:lnTo>
                <a:lnTo>
                  <a:pt x="26" y="199"/>
                </a:lnTo>
                <a:lnTo>
                  <a:pt x="26" y="200"/>
                </a:lnTo>
                <a:lnTo>
                  <a:pt x="26" y="201"/>
                </a:lnTo>
                <a:lnTo>
                  <a:pt x="26" y="202"/>
                </a:lnTo>
                <a:lnTo>
                  <a:pt x="25" y="202"/>
                </a:lnTo>
                <a:lnTo>
                  <a:pt x="25" y="203"/>
                </a:lnTo>
                <a:lnTo>
                  <a:pt x="25" y="204"/>
                </a:lnTo>
                <a:lnTo>
                  <a:pt x="23" y="206"/>
                </a:lnTo>
                <a:lnTo>
                  <a:pt x="22" y="204"/>
                </a:lnTo>
                <a:lnTo>
                  <a:pt x="23" y="204"/>
                </a:lnTo>
                <a:lnTo>
                  <a:pt x="22" y="204"/>
                </a:lnTo>
                <a:lnTo>
                  <a:pt x="22" y="203"/>
                </a:lnTo>
                <a:lnTo>
                  <a:pt x="21" y="203"/>
                </a:lnTo>
                <a:lnTo>
                  <a:pt x="20" y="203"/>
                </a:lnTo>
                <a:lnTo>
                  <a:pt x="20" y="202"/>
                </a:lnTo>
                <a:lnTo>
                  <a:pt x="19" y="202"/>
                </a:lnTo>
                <a:lnTo>
                  <a:pt x="19" y="201"/>
                </a:lnTo>
                <a:lnTo>
                  <a:pt x="19" y="200"/>
                </a:lnTo>
                <a:lnTo>
                  <a:pt x="19" y="199"/>
                </a:lnTo>
                <a:lnTo>
                  <a:pt x="18" y="198"/>
                </a:lnTo>
                <a:lnTo>
                  <a:pt x="18" y="196"/>
                </a:lnTo>
                <a:lnTo>
                  <a:pt x="19" y="196"/>
                </a:lnTo>
                <a:lnTo>
                  <a:pt x="19" y="195"/>
                </a:lnTo>
                <a:lnTo>
                  <a:pt x="20" y="194"/>
                </a:lnTo>
                <a:lnTo>
                  <a:pt x="20" y="193"/>
                </a:lnTo>
                <a:lnTo>
                  <a:pt x="20" y="192"/>
                </a:lnTo>
                <a:lnTo>
                  <a:pt x="21" y="192"/>
                </a:lnTo>
                <a:lnTo>
                  <a:pt x="21" y="191"/>
                </a:lnTo>
                <a:lnTo>
                  <a:pt x="21" y="190"/>
                </a:lnTo>
                <a:lnTo>
                  <a:pt x="21" y="189"/>
                </a:lnTo>
                <a:lnTo>
                  <a:pt x="21" y="187"/>
                </a:lnTo>
                <a:lnTo>
                  <a:pt x="21" y="186"/>
                </a:lnTo>
                <a:lnTo>
                  <a:pt x="22" y="186"/>
                </a:lnTo>
                <a:lnTo>
                  <a:pt x="22" y="185"/>
                </a:lnTo>
                <a:lnTo>
                  <a:pt x="22" y="184"/>
                </a:lnTo>
                <a:lnTo>
                  <a:pt x="23" y="184"/>
                </a:lnTo>
                <a:lnTo>
                  <a:pt x="23" y="185"/>
                </a:lnTo>
                <a:lnTo>
                  <a:pt x="25" y="185"/>
                </a:lnTo>
                <a:lnTo>
                  <a:pt x="25" y="186"/>
                </a:lnTo>
                <a:lnTo>
                  <a:pt x="26" y="186"/>
                </a:lnTo>
                <a:lnTo>
                  <a:pt x="27" y="186"/>
                </a:lnTo>
                <a:lnTo>
                  <a:pt x="27" y="187"/>
                </a:lnTo>
                <a:lnTo>
                  <a:pt x="28" y="187"/>
                </a:lnTo>
                <a:lnTo>
                  <a:pt x="29" y="187"/>
                </a:lnTo>
                <a:lnTo>
                  <a:pt x="30" y="187"/>
                </a:lnTo>
                <a:lnTo>
                  <a:pt x="31" y="187"/>
                </a:lnTo>
                <a:lnTo>
                  <a:pt x="31" y="186"/>
                </a:lnTo>
                <a:lnTo>
                  <a:pt x="33" y="186"/>
                </a:lnTo>
                <a:lnTo>
                  <a:pt x="33" y="185"/>
                </a:lnTo>
                <a:lnTo>
                  <a:pt x="33" y="184"/>
                </a:lnTo>
                <a:lnTo>
                  <a:pt x="33" y="183"/>
                </a:lnTo>
                <a:lnTo>
                  <a:pt x="34" y="183"/>
                </a:lnTo>
                <a:lnTo>
                  <a:pt x="35" y="182"/>
                </a:lnTo>
                <a:lnTo>
                  <a:pt x="36" y="181"/>
                </a:lnTo>
                <a:lnTo>
                  <a:pt x="37" y="181"/>
                </a:lnTo>
                <a:lnTo>
                  <a:pt x="37" y="179"/>
                </a:lnTo>
                <a:lnTo>
                  <a:pt x="36" y="179"/>
                </a:lnTo>
                <a:lnTo>
                  <a:pt x="37" y="178"/>
                </a:lnTo>
                <a:lnTo>
                  <a:pt x="37" y="177"/>
                </a:lnTo>
                <a:lnTo>
                  <a:pt x="38" y="177"/>
                </a:lnTo>
                <a:lnTo>
                  <a:pt x="40" y="177"/>
                </a:lnTo>
                <a:lnTo>
                  <a:pt x="42" y="177"/>
                </a:lnTo>
                <a:lnTo>
                  <a:pt x="42" y="176"/>
                </a:lnTo>
                <a:lnTo>
                  <a:pt x="43" y="176"/>
                </a:lnTo>
                <a:lnTo>
                  <a:pt x="44" y="175"/>
                </a:lnTo>
                <a:lnTo>
                  <a:pt x="45" y="175"/>
                </a:lnTo>
                <a:lnTo>
                  <a:pt x="46" y="175"/>
                </a:lnTo>
                <a:lnTo>
                  <a:pt x="47" y="175"/>
                </a:lnTo>
                <a:lnTo>
                  <a:pt x="48" y="174"/>
                </a:lnTo>
                <a:lnTo>
                  <a:pt x="50" y="174"/>
                </a:lnTo>
                <a:lnTo>
                  <a:pt x="51" y="174"/>
                </a:lnTo>
                <a:lnTo>
                  <a:pt x="50" y="173"/>
                </a:lnTo>
                <a:lnTo>
                  <a:pt x="51" y="173"/>
                </a:lnTo>
                <a:lnTo>
                  <a:pt x="50" y="173"/>
                </a:lnTo>
                <a:lnTo>
                  <a:pt x="50" y="174"/>
                </a:lnTo>
                <a:lnTo>
                  <a:pt x="48" y="173"/>
                </a:lnTo>
                <a:lnTo>
                  <a:pt x="47" y="174"/>
                </a:lnTo>
                <a:lnTo>
                  <a:pt x="46" y="174"/>
                </a:lnTo>
                <a:lnTo>
                  <a:pt x="46" y="173"/>
                </a:lnTo>
                <a:lnTo>
                  <a:pt x="46" y="171"/>
                </a:lnTo>
                <a:lnTo>
                  <a:pt x="45" y="171"/>
                </a:lnTo>
                <a:lnTo>
                  <a:pt x="45" y="170"/>
                </a:lnTo>
                <a:lnTo>
                  <a:pt x="44" y="170"/>
                </a:lnTo>
                <a:lnTo>
                  <a:pt x="44" y="169"/>
                </a:lnTo>
                <a:lnTo>
                  <a:pt x="43" y="170"/>
                </a:lnTo>
                <a:lnTo>
                  <a:pt x="42" y="170"/>
                </a:lnTo>
                <a:lnTo>
                  <a:pt x="40" y="170"/>
                </a:lnTo>
                <a:lnTo>
                  <a:pt x="39" y="170"/>
                </a:lnTo>
                <a:lnTo>
                  <a:pt x="38" y="170"/>
                </a:lnTo>
                <a:lnTo>
                  <a:pt x="37" y="171"/>
                </a:lnTo>
                <a:lnTo>
                  <a:pt x="36" y="171"/>
                </a:lnTo>
                <a:lnTo>
                  <a:pt x="35" y="171"/>
                </a:lnTo>
                <a:lnTo>
                  <a:pt x="35" y="173"/>
                </a:lnTo>
                <a:lnTo>
                  <a:pt x="34" y="173"/>
                </a:lnTo>
                <a:lnTo>
                  <a:pt x="34" y="174"/>
                </a:lnTo>
                <a:lnTo>
                  <a:pt x="33" y="174"/>
                </a:lnTo>
                <a:lnTo>
                  <a:pt x="33" y="173"/>
                </a:lnTo>
                <a:lnTo>
                  <a:pt x="31" y="173"/>
                </a:lnTo>
                <a:lnTo>
                  <a:pt x="31" y="171"/>
                </a:lnTo>
                <a:lnTo>
                  <a:pt x="33" y="170"/>
                </a:lnTo>
                <a:lnTo>
                  <a:pt x="33" y="169"/>
                </a:lnTo>
                <a:lnTo>
                  <a:pt x="31" y="169"/>
                </a:lnTo>
                <a:lnTo>
                  <a:pt x="31" y="168"/>
                </a:lnTo>
                <a:lnTo>
                  <a:pt x="33" y="167"/>
                </a:lnTo>
                <a:lnTo>
                  <a:pt x="34" y="166"/>
                </a:lnTo>
                <a:lnTo>
                  <a:pt x="35" y="165"/>
                </a:lnTo>
                <a:lnTo>
                  <a:pt x="34" y="165"/>
                </a:lnTo>
                <a:lnTo>
                  <a:pt x="33" y="165"/>
                </a:lnTo>
                <a:lnTo>
                  <a:pt x="31" y="164"/>
                </a:lnTo>
                <a:lnTo>
                  <a:pt x="30" y="164"/>
                </a:lnTo>
                <a:lnTo>
                  <a:pt x="30" y="165"/>
                </a:lnTo>
                <a:lnTo>
                  <a:pt x="29" y="165"/>
                </a:lnTo>
                <a:lnTo>
                  <a:pt x="29" y="166"/>
                </a:lnTo>
                <a:lnTo>
                  <a:pt x="28" y="166"/>
                </a:lnTo>
                <a:lnTo>
                  <a:pt x="27" y="167"/>
                </a:lnTo>
                <a:lnTo>
                  <a:pt x="27" y="168"/>
                </a:lnTo>
                <a:lnTo>
                  <a:pt x="26" y="168"/>
                </a:lnTo>
                <a:lnTo>
                  <a:pt x="26" y="169"/>
                </a:lnTo>
                <a:lnTo>
                  <a:pt x="26" y="170"/>
                </a:lnTo>
                <a:lnTo>
                  <a:pt x="26" y="171"/>
                </a:lnTo>
                <a:lnTo>
                  <a:pt x="25" y="173"/>
                </a:lnTo>
                <a:lnTo>
                  <a:pt x="23" y="173"/>
                </a:lnTo>
                <a:lnTo>
                  <a:pt x="22" y="173"/>
                </a:lnTo>
                <a:lnTo>
                  <a:pt x="21" y="173"/>
                </a:lnTo>
                <a:lnTo>
                  <a:pt x="21" y="171"/>
                </a:lnTo>
                <a:lnTo>
                  <a:pt x="20" y="171"/>
                </a:lnTo>
                <a:lnTo>
                  <a:pt x="19" y="173"/>
                </a:lnTo>
                <a:lnTo>
                  <a:pt x="19" y="174"/>
                </a:lnTo>
                <a:lnTo>
                  <a:pt x="19" y="175"/>
                </a:lnTo>
                <a:lnTo>
                  <a:pt x="18" y="175"/>
                </a:lnTo>
                <a:lnTo>
                  <a:pt x="17" y="175"/>
                </a:lnTo>
                <a:lnTo>
                  <a:pt x="17" y="176"/>
                </a:lnTo>
                <a:lnTo>
                  <a:pt x="16" y="176"/>
                </a:lnTo>
                <a:lnTo>
                  <a:pt x="14" y="176"/>
                </a:lnTo>
                <a:lnTo>
                  <a:pt x="13" y="175"/>
                </a:lnTo>
                <a:lnTo>
                  <a:pt x="13" y="174"/>
                </a:lnTo>
                <a:lnTo>
                  <a:pt x="13" y="173"/>
                </a:lnTo>
                <a:lnTo>
                  <a:pt x="13" y="171"/>
                </a:lnTo>
                <a:lnTo>
                  <a:pt x="12" y="171"/>
                </a:lnTo>
                <a:lnTo>
                  <a:pt x="11" y="171"/>
                </a:lnTo>
                <a:lnTo>
                  <a:pt x="11" y="170"/>
                </a:lnTo>
                <a:lnTo>
                  <a:pt x="11" y="169"/>
                </a:lnTo>
                <a:lnTo>
                  <a:pt x="11" y="168"/>
                </a:lnTo>
                <a:lnTo>
                  <a:pt x="11" y="167"/>
                </a:lnTo>
                <a:lnTo>
                  <a:pt x="10" y="167"/>
                </a:lnTo>
                <a:lnTo>
                  <a:pt x="11" y="168"/>
                </a:lnTo>
                <a:lnTo>
                  <a:pt x="10" y="168"/>
                </a:lnTo>
                <a:lnTo>
                  <a:pt x="10" y="169"/>
                </a:lnTo>
                <a:lnTo>
                  <a:pt x="10" y="168"/>
                </a:lnTo>
                <a:lnTo>
                  <a:pt x="10" y="167"/>
                </a:lnTo>
                <a:lnTo>
                  <a:pt x="9" y="167"/>
                </a:lnTo>
                <a:lnTo>
                  <a:pt x="8" y="167"/>
                </a:lnTo>
                <a:lnTo>
                  <a:pt x="8" y="166"/>
                </a:lnTo>
                <a:lnTo>
                  <a:pt x="7" y="166"/>
                </a:lnTo>
                <a:lnTo>
                  <a:pt x="5" y="165"/>
                </a:lnTo>
                <a:lnTo>
                  <a:pt x="4" y="165"/>
                </a:lnTo>
                <a:lnTo>
                  <a:pt x="4" y="164"/>
                </a:lnTo>
                <a:lnTo>
                  <a:pt x="3" y="162"/>
                </a:lnTo>
                <a:lnTo>
                  <a:pt x="3" y="164"/>
                </a:lnTo>
                <a:lnTo>
                  <a:pt x="3" y="162"/>
                </a:lnTo>
                <a:lnTo>
                  <a:pt x="2" y="162"/>
                </a:lnTo>
                <a:lnTo>
                  <a:pt x="1" y="162"/>
                </a:lnTo>
                <a:lnTo>
                  <a:pt x="0" y="162"/>
                </a:lnTo>
                <a:lnTo>
                  <a:pt x="0" y="161"/>
                </a:lnTo>
                <a:lnTo>
                  <a:pt x="1" y="161"/>
                </a:lnTo>
                <a:lnTo>
                  <a:pt x="2" y="161"/>
                </a:lnTo>
                <a:lnTo>
                  <a:pt x="3" y="160"/>
                </a:lnTo>
                <a:lnTo>
                  <a:pt x="4" y="160"/>
                </a:lnTo>
                <a:lnTo>
                  <a:pt x="5" y="161"/>
                </a:lnTo>
                <a:lnTo>
                  <a:pt x="7" y="161"/>
                </a:lnTo>
                <a:lnTo>
                  <a:pt x="8" y="161"/>
                </a:lnTo>
                <a:lnTo>
                  <a:pt x="9" y="161"/>
                </a:lnTo>
                <a:lnTo>
                  <a:pt x="10" y="161"/>
                </a:lnTo>
                <a:lnTo>
                  <a:pt x="11" y="160"/>
                </a:lnTo>
                <a:lnTo>
                  <a:pt x="12" y="161"/>
                </a:lnTo>
                <a:lnTo>
                  <a:pt x="13" y="162"/>
                </a:lnTo>
                <a:lnTo>
                  <a:pt x="13" y="164"/>
                </a:lnTo>
                <a:lnTo>
                  <a:pt x="14" y="164"/>
                </a:lnTo>
                <a:lnTo>
                  <a:pt x="16" y="162"/>
                </a:lnTo>
                <a:lnTo>
                  <a:pt x="16" y="161"/>
                </a:lnTo>
                <a:lnTo>
                  <a:pt x="17" y="161"/>
                </a:lnTo>
                <a:lnTo>
                  <a:pt x="18" y="160"/>
                </a:lnTo>
                <a:lnTo>
                  <a:pt x="18" y="159"/>
                </a:lnTo>
                <a:lnTo>
                  <a:pt x="19" y="159"/>
                </a:lnTo>
                <a:lnTo>
                  <a:pt x="19" y="158"/>
                </a:lnTo>
                <a:lnTo>
                  <a:pt x="20" y="158"/>
                </a:lnTo>
                <a:lnTo>
                  <a:pt x="21" y="159"/>
                </a:lnTo>
                <a:lnTo>
                  <a:pt x="22" y="158"/>
                </a:lnTo>
                <a:lnTo>
                  <a:pt x="23" y="158"/>
                </a:lnTo>
                <a:lnTo>
                  <a:pt x="23" y="157"/>
                </a:lnTo>
                <a:lnTo>
                  <a:pt x="25" y="157"/>
                </a:lnTo>
                <a:lnTo>
                  <a:pt x="25" y="156"/>
                </a:lnTo>
                <a:lnTo>
                  <a:pt x="26" y="154"/>
                </a:lnTo>
                <a:lnTo>
                  <a:pt x="25" y="154"/>
                </a:lnTo>
                <a:lnTo>
                  <a:pt x="25" y="153"/>
                </a:lnTo>
                <a:lnTo>
                  <a:pt x="23" y="153"/>
                </a:lnTo>
                <a:lnTo>
                  <a:pt x="22" y="152"/>
                </a:lnTo>
                <a:lnTo>
                  <a:pt x="21" y="152"/>
                </a:lnTo>
                <a:lnTo>
                  <a:pt x="20" y="152"/>
                </a:lnTo>
                <a:lnTo>
                  <a:pt x="19" y="152"/>
                </a:lnTo>
                <a:lnTo>
                  <a:pt x="19" y="151"/>
                </a:lnTo>
                <a:lnTo>
                  <a:pt x="18" y="150"/>
                </a:lnTo>
                <a:lnTo>
                  <a:pt x="18" y="149"/>
                </a:lnTo>
                <a:lnTo>
                  <a:pt x="17" y="149"/>
                </a:lnTo>
                <a:lnTo>
                  <a:pt x="17" y="148"/>
                </a:lnTo>
                <a:lnTo>
                  <a:pt x="16" y="147"/>
                </a:lnTo>
                <a:lnTo>
                  <a:pt x="17" y="145"/>
                </a:lnTo>
                <a:lnTo>
                  <a:pt x="16" y="144"/>
                </a:lnTo>
                <a:lnTo>
                  <a:pt x="16" y="143"/>
                </a:lnTo>
                <a:lnTo>
                  <a:pt x="16" y="144"/>
                </a:lnTo>
                <a:lnTo>
                  <a:pt x="14" y="144"/>
                </a:lnTo>
                <a:lnTo>
                  <a:pt x="16" y="143"/>
                </a:lnTo>
                <a:lnTo>
                  <a:pt x="17" y="143"/>
                </a:lnTo>
                <a:lnTo>
                  <a:pt x="17" y="142"/>
                </a:lnTo>
                <a:lnTo>
                  <a:pt x="16" y="142"/>
                </a:lnTo>
                <a:lnTo>
                  <a:pt x="16" y="141"/>
                </a:lnTo>
                <a:lnTo>
                  <a:pt x="16" y="140"/>
                </a:lnTo>
                <a:lnTo>
                  <a:pt x="14" y="140"/>
                </a:lnTo>
                <a:lnTo>
                  <a:pt x="13" y="140"/>
                </a:lnTo>
                <a:lnTo>
                  <a:pt x="12" y="141"/>
                </a:lnTo>
                <a:lnTo>
                  <a:pt x="11" y="141"/>
                </a:lnTo>
                <a:lnTo>
                  <a:pt x="11" y="140"/>
                </a:lnTo>
                <a:lnTo>
                  <a:pt x="11" y="139"/>
                </a:lnTo>
                <a:lnTo>
                  <a:pt x="12" y="139"/>
                </a:lnTo>
                <a:lnTo>
                  <a:pt x="12" y="140"/>
                </a:lnTo>
                <a:lnTo>
                  <a:pt x="14" y="139"/>
                </a:lnTo>
                <a:lnTo>
                  <a:pt x="14" y="137"/>
                </a:lnTo>
                <a:lnTo>
                  <a:pt x="14" y="136"/>
                </a:lnTo>
                <a:lnTo>
                  <a:pt x="14" y="135"/>
                </a:lnTo>
                <a:lnTo>
                  <a:pt x="14" y="134"/>
                </a:lnTo>
                <a:lnTo>
                  <a:pt x="16" y="134"/>
                </a:lnTo>
                <a:lnTo>
                  <a:pt x="16" y="133"/>
                </a:lnTo>
                <a:lnTo>
                  <a:pt x="17" y="133"/>
                </a:lnTo>
                <a:lnTo>
                  <a:pt x="17" y="132"/>
                </a:lnTo>
                <a:lnTo>
                  <a:pt x="18" y="131"/>
                </a:lnTo>
                <a:lnTo>
                  <a:pt x="20" y="129"/>
                </a:lnTo>
                <a:lnTo>
                  <a:pt x="21" y="131"/>
                </a:lnTo>
                <a:lnTo>
                  <a:pt x="21" y="132"/>
                </a:lnTo>
                <a:lnTo>
                  <a:pt x="20" y="133"/>
                </a:lnTo>
                <a:lnTo>
                  <a:pt x="20" y="134"/>
                </a:lnTo>
                <a:lnTo>
                  <a:pt x="20" y="135"/>
                </a:lnTo>
                <a:lnTo>
                  <a:pt x="19" y="135"/>
                </a:lnTo>
                <a:lnTo>
                  <a:pt x="19" y="136"/>
                </a:lnTo>
                <a:lnTo>
                  <a:pt x="19" y="137"/>
                </a:lnTo>
                <a:lnTo>
                  <a:pt x="20" y="139"/>
                </a:lnTo>
                <a:lnTo>
                  <a:pt x="21" y="139"/>
                </a:lnTo>
                <a:lnTo>
                  <a:pt x="21" y="140"/>
                </a:lnTo>
                <a:lnTo>
                  <a:pt x="21" y="141"/>
                </a:lnTo>
                <a:lnTo>
                  <a:pt x="22" y="141"/>
                </a:lnTo>
                <a:lnTo>
                  <a:pt x="23" y="141"/>
                </a:lnTo>
                <a:lnTo>
                  <a:pt x="25" y="141"/>
                </a:lnTo>
                <a:lnTo>
                  <a:pt x="26" y="142"/>
                </a:lnTo>
                <a:lnTo>
                  <a:pt x="27" y="142"/>
                </a:lnTo>
                <a:lnTo>
                  <a:pt x="28" y="142"/>
                </a:lnTo>
                <a:lnTo>
                  <a:pt x="29" y="143"/>
                </a:lnTo>
                <a:lnTo>
                  <a:pt x="30" y="143"/>
                </a:lnTo>
                <a:lnTo>
                  <a:pt x="30" y="144"/>
                </a:lnTo>
                <a:lnTo>
                  <a:pt x="31" y="145"/>
                </a:lnTo>
                <a:lnTo>
                  <a:pt x="31" y="147"/>
                </a:lnTo>
                <a:lnTo>
                  <a:pt x="33" y="148"/>
                </a:lnTo>
                <a:lnTo>
                  <a:pt x="34" y="148"/>
                </a:lnTo>
                <a:lnTo>
                  <a:pt x="34" y="149"/>
                </a:lnTo>
                <a:lnTo>
                  <a:pt x="35" y="149"/>
                </a:lnTo>
                <a:lnTo>
                  <a:pt x="35" y="148"/>
                </a:lnTo>
                <a:lnTo>
                  <a:pt x="36" y="147"/>
                </a:lnTo>
                <a:lnTo>
                  <a:pt x="37" y="145"/>
                </a:lnTo>
                <a:lnTo>
                  <a:pt x="38" y="145"/>
                </a:lnTo>
                <a:lnTo>
                  <a:pt x="38" y="144"/>
                </a:lnTo>
                <a:lnTo>
                  <a:pt x="39" y="143"/>
                </a:lnTo>
                <a:lnTo>
                  <a:pt x="40" y="143"/>
                </a:lnTo>
                <a:lnTo>
                  <a:pt x="42" y="143"/>
                </a:lnTo>
                <a:lnTo>
                  <a:pt x="43" y="143"/>
                </a:lnTo>
                <a:lnTo>
                  <a:pt x="43" y="144"/>
                </a:lnTo>
                <a:lnTo>
                  <a:pt x="44" y="144"/>
                </a:lnTo>
                <a:lnTo>
                  <a:pt x="44" y="145"/>
                </a:lnTo>
                <a:lnTo>
                  <a:pt x="44" y="147"/>
                </a:lnTo>
                <a:lnTo>
                  <a:pt x="45" y="147"/>
                </a:lnTo>
                <a:lnTo>
                  <a:pt x="45" y="145"/>
                </a:lnTo>
                <a:lnTo>
                  <a:pt x="46" y="145"/>
                </a:lnTo>
                <a:lnTo>
                  <a:pt x="46" y="144"/>
                </a:lnTo>
                <a:lnTo>
                  <a:pt x="46" y="143"/>
                </a:lnTo>
                <a:lnTo>
                  <a:pt x="46" y="142"/>
                </a:lnTo>
                <a:lnTo>
                  <a:pt x="46" y="141"/>
                </a:lnTo>
                <a:lnTo>
                  <a:pt x="46" y="140"/>
                </a:lnTo>
                <a:lnTo>
                  <a:pt x="47" y="139"/>
                </a:lnTo>
                <a:lnTo>
                  <a:pt x="47" y="137"/>
                </a:lnTo>
                <a:lnTo>
                  <a:pt x="47" y="136"/>
                </a:lnTo>
                <a:lnTo>
                  <a:pt x="48" y="137"/>
                </a:lnTo>
                <a:lnTo>
                  <a:pt x="47" y="137"/>
                </a:lnTo>
                <a:lnTo>
                  <a:pt x="48" y="137"/>
                </a:lnTo>
                <a:lnTo>
                  <a:pt x="48" y="139"/>
                </a:lnTo>
                <a:lnTo>
                  <a:pt x="47" y="140"/>
                </a:lnTo>
                <a:lnTo>
                  <a:pt x="48" y="141"/>
                </a:lnTo>
                <a:lnTo>
                  <a:pt x="48" y="142"/>
                </a:lnTo>
                <a:lnTo>
                  <a:pt x="48" y="143"/>
                </a:lnTo>
                <a:lnTo>
                  <a:pt x="50" y="144"/>
                </a:lnTo>
                <a:lnTo>
                  <a:pt x="51" y="144"/>
                </a:lnTo>
                <a:lnTo>
                  <a:pt x="52" y="144"/>
                </a:lnTo>
                <a:lnTo>
                  <a:pt x="53" y="144"/>
                </a:lnTo>
                <a:lnTo>
                  <a:pt x="54" y="144"/>
                </a:lnTo>
                <a:lnTo>
                  <a:pt x="55" y="144"/>
                </a:lnTo>
                <a:lnTo>
                  <a:pt x="55" y="145"/>
                </a:lnTo>
                <a:lnTo>
                  <a:pt x="55" y="147"/>
                </a:lnTo>
                <a:lnTo>
                  <a:pt x="55" y="148"/>
                </a:lnTo>
                <a:lnTo>
                  <a:pt x="55" y="149"/>
                </a:lnTo>
                <a:lnTo>
                  <a:pt x="55" y="150"/>
                </a:lnTo>
                <a:lnTo>
                  <a:pt x="55" y="151"/>
                </a:lnTo>
                <a:lnTo>
                  <a:pt x="55" y="152"/>
                </a:lnTo>
                <a:lnTo>
                  <a:pt x="55" y="153"/>
                </a:lnTo>
                <a:lnTo>
                  <a:pt x="55" y="154"/>
                </a:lnTo>
                <a:lnTo>
                  <a:pt x="55" y="156"/>
                </a:lnTo>
                <a:lnTo>
                  <a:pt x="55" y="157"/>
                </a:lnTo>
                <a:lnTo>
                  <a:pt x="55" y="158"/>
                </a:lnTo>
                <a:lnTo>
                  <a:pt x="56" y="158"/>
                </a:lnTo>
                <a:lnTo>
                  <a:pt x="56" y="159"/>
                </a:lnTo>
                <a:lnTo>
                  <a:pt x="57" y="159"/>
                </a:lnTo>
                <a:lnTo>
                  <a:pt x="59" y="159"/>
                </a:lnTo>
                <a:lnTo>
                  <a:pt x="60" y="159"/>
                </a:lnTo>
                <a:lnTo>
                  <a:pt x="60" y="160"/>
                </a:lnTo>
                <a:lnTo>
                  <a:pt x="61" y="160"/>
                </a:lnTo>
                <a:lnTo>
                  <a:pt x="61" y="161"/>
                </a:lnTo>
                <a:lnTo>
                  <a:pt x="61" y="162"/>
                </a:lnTo>
                <a:lnTo>
                  <a:pt x="62" y="162"/>
                </a:lnTo>
                <a:lnTo>
                  <a:pt x="62" y="164"/>
                </a:lnTo>
                <a:lnTo>
                  <a:pt x="63" y="165"/>
                </a:lnTo>
                <a:lnTo>
                  <a:pt x="63" y="166"/>
                </a:lnTo>
                <a:lnTo>
                  <a:pt x="64" y="167"/>
                </a:lnTo>
                <a:lnTo>
                  <a:pt x="65" y="168"/>
                </a:lnTo>
                <a:lnTo>
                  <a:pt x="65" y="167"/>
                </a:lnTo>
                <a:lnTo>
                  <a:pt x="66" y="167"/>
                </a:lnTo>
                <a:lnTo>
                  <a:pt x="66" y="166"/>
                </a:lnTo>
                <a:lnTo>
                  <a:pt x="68" y="166"/>
                </a:lnTo>
                <a:lnTo>
                  <a:pt x="68" y="165"/>
                </a:lnTo>
                <a:lnTo>
                  <a:pt x="69" y="165"/>
                </a:lnTo>
                <a:lnTo>
                  <a:pt x="69" y="164"/>
                </a:lnTo>
                <a:lnTo>
                  <a:pt x="69" y="162"/>
                </a:lnTo>
                <a:lnTo>
                  <a:pt x="69" y="161"/>
                </a:lnTo>
                <a:lnTo>
                  <a:pt x="69" y="160"/>
                </a:lnTo>
                <a:lnTo>
                  <a:pt x="69" y="159"/>
                </a:lnTo>
                <a:lnTo>
                  <a:pt x="70" y="159"/>
                </a:lnTo>
                <a:lnTo>
                  <a:pt x="71" y="159"/>
                </a:lnTo>
                <a:lnTo>
                  <a:pt x="71" y="158"/>
                </a:lnTo>
                <a:lnTo>
                  <a:pt x="72" y="157"/>
                </a:lnTo>
                <a:lnTo>
                  <a:pt x="71" y="154"/>
                </a:lnTo>
                <a:lnTo>
                  <a:pt x="72" y="157"/>
                </a:lnTo>
                <a:lnTo>
                  <a:pt x="73" y="157"/>
                </a:lnTo>
                <a:lnTo>
                  <a:pt x="74" y="157"/>
                </a:lnTo>
                <a:lnTo>
                  <a:pt x="74" y="156"/>
                </a:lnTo>
                <a:lnTo>
                  <a:pt x="73" y="154"/>
                </a:lnTo>
                <a:lnTo>
                  <a:pt x="73" y="153"/>
                </a:lnTo>
                <a:lnTo>
                  <a:pt x="74" y="153"/>
                </a:lnTo>
                <a:lnTo>
                  <a:pt x="74" y="152"/>
                </a:lnTo>
                <a:lnTo>
                  <a:pt x="76" y="152"/>
                </a:lnTo>
                <a:lnTo>
                  <a:pt x="76" y="151"/>
                </a:lnTo>
                <a:lnTo>
                  <a:pt x="76" y="150"/>
                </a:lnTo>
                <a:lnTo>
                  <a:pt x="77" y="149"/>
                </a:lnTo>
                <a:lnTo>
                  <a:pt x="77" y="150"/>
                </a:lnTo>
                <a:lnTo>
                  <a:pt x="78" y="150"/>
                </a:lnTo>
                <a:lnTo>
                  <a:pt x="78" y="151"/>
                </a:lnTo>
                <a:lnTo>
                  <a:pt x="79" y="151"/>
                </a:lnTo>
                <a:lnTo>
                  <a:pt x="79" y="152"/>
                </a:lnTo>
                <a:lnTo>
                  <a:pt x="79" y="153"/>
                </a:lnTo>
                <a:lnTo>
                  <a:pt x="79" y="154"/>
                </a:lnTo>
                <a:lnTo>
                  <a:pt x="79" y="156"/>
                </a:lnTo>
                <a:lnTo>
                  <a:pt x="79" y="157"/>
                </a:lnTo>
                <a:lnTo>
                  <a:pt x="80" y="156"/>
                </a:lnTo>
                <a:lnTo>
                  <a:pt x="81" y="156"/>
                </a:lnTo>
                <a:lnTo>
                  <a:pt x="81" y="154"/>
                </a:lnTo>
                <a:lnTo>
                  <a:pt x="81" y="153"/>
                </a:lnTo>
                <a:lnTo>
                  <a:pt x="81" y="152"/>
                </a:lnTo>
                <a:lnTo>
                  <a:pt x="81" y="151"/>
                </a:lnTo>
                <a:lnTo>
                  <a:pt x="82" y="151"/>
                </a:lnTo>
                <a:lnTo>
                  <a:pt x="82" y="150"/>
                </a:lnTo>
                <a:lnTo>
                  <a:pt x="82" y="149"/>
                </a:lnTo>
                <a:lnTo>
                  <a:pt x="82" y="148"/>
                </a:lnTo>
                <a:lnTo>
                  <a:pt x="82" y="147"/>
                </a:lnTo>
                <a:lnTo>
                  <a:pt x="81" y="147"/>
                </a:lnTo>
                <a:lnTo>
                  <a:pt x="81" y="145"/>
                </a:lnTo>
                <a:lnTo>
                  <a:pt x="81" y="144"/>
                </a:lnTo>
                <a:lnTo>
                  <a:pt x="82" y="142"/>
                </a:lnTo>
                <a:lnTo>
                  <a:pt x="83" y="141"/>
                </a:lnTo>
                <a:lnTo>
                  <a:pt x="83" y="140"/>
                </a:lnTo>
                <a:lnTo>
                  <a:pt x="85" y="139"/>
                </a:lnTo>
                <a:lnTo>
                  <a:pt x="86" y="139"/>
                </a:lnTo>
                <a:lnTo>
                  <a:pt x="86" y="140"/>
                </a:lnTo>
                <a:lnTo>
                  <a:pt x="87" y="140"/>
                </a:lnTo>
                <a:lnTo>
                  <a:pt x="88" y="140"/>
                </a:lnTo>
                <a:lnTo>
                  <a:pt x="89" y="141"/>
                </a:lnTo>
                <a:lnTo>
                  <a:pt x="90" y="141"/>
                </a:lnTo>
                <a:lnTo>
                  <a:pt x="91" y="141"/>
                </a:lnTo>
                <a:lnTo>
                  <a:pt x="91" y="142"/>
                </a:lnTo>
                <a:lnTo>
                  <a:pt x="91" y="143"/>
                </a:lnTo>
                <a:lnTo>
                  <a:pt x="91" y="144"/>
                </a:lnTo>
                <a:lnTo>
                  <a:pt x="90" y="145"/>
                </a:lnTo>
                <a:lnTo>
                  <a:pt x="89" y="147"/>
                </a:lnTo>
                <a:lnTo>
                  <a:pt x="89" y="148"/>
                </a:lnTo>
                <a:lnTo>
                  <a:pt x="88" y="148"/>
                </a:lnTo>
                <a:lnTo>
                  <a:pt x="88" y="149"/>
                </a:lnTo>
                <a:lnTo>
                  <a:pt x="87" y="150"/>
                </a:lnTo>
                <a:lnTo>
                  <a:pt x="87" y="151"/>
                </a:lnTo>
                <a:lnTo>
                  <a:pt x="88" y="150"/>
                </a:lnTo>
                <a:lnTo>
                  <a:pt x="89" y="151"/>
                </a:lnTo>
                <a:lnTo>
                  <a:pt x="89" y="150"/>
                </a:lnTo>
                <a:lnTo>
                  <a:pt x="90" y="150"/>
                </a:lnTo>
                <a:lnTo>
                  <a:pt x="91" y="150"/>
                </a:lnTo>
                <a:lnTo>
                  <a:pt x="91" y="151"/>
                </a:lnTo>
                <a:lnTo>
                  <a:pt x="93" y="151"/>
                </a:lnTo>
                <a:lnTo>
                  <a:pt x="93" y="152"/>
                </a:lnTo>
                <a:lnTo>
                  <a:pt x="94" y="152"/>
                </a:lnTo>
                <a:lnTo>
                  <a:pt x="94" y="153"/>
                </a:lnTo>
                <a:lnTo>
                  <a:pt x="94" y="156"/>
                </a:lnTo>
                <a:lnTo>
                  <a:pt x="94" y="157"/>
                </a:lnTo>
                <a:lnTo>
                  <a:pt x="95" y="157"/>
                </a:lnTo>
                <a:lnTo>
                  <a:pt x="96" y="157"/>
                </a:lnTo>
                <a:lnTo>
                  <a:pt x="97" y="157"/>
                </a:lnTo>
                <a:lnTo>
                  <a:pt x="97" y="156"/>
                </a:lnTo>
                <a:lnTo>
                  <a:pt x="97" y="154"/>
                </a:lnTo>
                <a:lnTo>
                  <a:pt x="98" y="154"/>
                </a:lnTo>
                <a:lnTo>
                  <a:pt x="98" y="153"/>
                </a:lnTo>
                <a:lnTo>
                  <a:pt x="98" y="152"/>
                </a:lnTo>
                <a:lnTo>
                  <a:pt x="97" y="151"/>
                </a:lnTo>
                <a:lnTo>
                  <a:pt x="98" y="151"/>
                </a:lnTo>
                <a:lnTo>
                  <a:pt x="98" y="149"/>
                </a:lnTo>
                <a:lnTo>
                  <a:pt x="99" y="148"/>
                </a:lnTo>
                <a:lnTo>
                  <a:pt x="104" y="147"/>
                </a:lnTo>
                <a:lnTo>
                  <a:pt x="113" y="143"/>
                </a:lnTo>
                <a:lnTo>
                  <a:pt x="114" y="143"/>
                </a:lnTo>
                <a:lnTo>
                  <a:pt x="115" y="143"/>
                </a:lnTo>
                <a:lnTo>
                  <a:pt x="115" y="142"/>
                </a:lnTo>
                <a:lnTo>
                  <a:pt x="116" y="143"/>
                </a:lnTo>
                <a:lnTo>
                  <a:pt x="116" y="142"/>
                </a:lnTo>
                <a:lnTo>
                  <a:pt x="117" y="142"/>
                </a:lnTo>
                <a:lnTo>
                  <a:pt x="119" y="142"/>
                </a:lnTo>
                <a:lnTo>
                  <a:pt x="119" y="141"/>
                </a:lnTo>
                <a:lnTo>
                  <a:pt x="119" y="140"/>
                </a:lnTo>
                <a:lnTo>
                  <a:pt x="117" y="139"/>
                </a:lnTo>
                <a:lnTo>
                  <a:pt x="116" y="139"/>
                </a:lnTo>
                <a:lnTo>
                  <a:pt x="115" y="139"/>
                </a:lnTo>
                <a:lnTo>
                  <a:pt x="114" y="139"/>
                </a:lnTo>
                <a:lnTo>
                  <a:pt x="113" y="139"/>
                </a:lnTo>
                <a:lnTo>
                  <a:pt x="112" y="139"/>
                </a:lnTo>
                <a:lnTo>
                  <a:pt x="111" y="139"/>
                </a:lnTo>
                <a:lnTo>
                  <a:pt x="109" y="137"/>
                </a:lnTo>
                <a:lnTo>
                  <a:pt x="108" y="137"/>
                </a:lnTo>
                <a:lnTo>
                  <a:pt x="107" y="137"/>
                </a:lnTo>
                <a:lnTo>
                  <a:pt x="106" y="137"/>
                </a:lnTo>
                <a:lnTo>
                  <a:pt x="105" y="137"/>
                </a:lnTo>
                <a:lnTo>
                  <a:pt x="105" y="136"/>
                </a:lnTo>
                <a:lnTo>
                  <a:pt x="104" y="136"/>
                </a:lnTo>
                <a:lnTo>
                  <a:pt x="104" y="135"/>
                </a:lnTo>
                <a:lnTo>
                  <a:pt x="103" y="135"/>
                </a:lnTo>
                <a:lnTo>
                  <a:pt x="104" y="134"/>
                </a:lnTo>
                <a:lnTo>
                  <a:pt x="104" y="133"/>
                </a:lnTo>
                <a:lnTo>
                  <a:pt x="105" y="132"/>
                </a:lnTo>
                <a:lnTo>
                  <a:pt x="106" y="131"/>
                </a:lnTo>
                <a:lnTo>
                  <a:pt x="107" y="131"/>
                </a:lnTo>
                <a:lnTo>
                  <a:pt x="108" y="129"/>
                </a:lnTo>
                <a:lnTo>
                  <a:pt x="109" y="129"/>
                </a:lnTo>
                <a:lnTo>
                  <a:pt x="109" y="128"/>
                </a:lnTo>
                <a:lnTo>
                  <a:pt x="111" y="128"/>
                </a:lnTo>
                <a:lnTo>
                  <a:pt x="111" y="127"/>
                </a:lnTo>
                <a:lnTo>
                  <a:pt x="111" y="126"/>
                </a:lnTo>
                <a:lnTo>
                  <a:pt x="111" y="125"/>
                </a:lnTo>
                <a:lnTo>
                  <a:pt x="111" y="126"/>
                </a:lnTo>
                <a:lnTo>
                  <a:pt x="109" y="126"/>
                </a:lnTo>
                <a:lnTo>
                  <a:pt x="109" y="125"/>
                </a:lnTo>
                <a:lnTo>
                  <a:pt x="111" y="125"/>
                </a:lnTo>
                <a:lnTo>
                  <a:pt x="109" y="125"/>
                </a:lnTo>
                <a:lnTo>
                  <a:pt x="109" y="124"/>
                </a:lnTo>
                <a:lnTo>
                  <a:pt x="108" y="124"/>
                </a:lnTo>
                <a:lnTo>
                  <a:pt x="108" y="123"/>
                </a:lnTo>
                <a:lnTo>
                  <a:pt x="107" y="122"/>
                </a:lnTo>
                <a:lnTo>
                  <a:pt x="106" y="122"/>
                </a:lnTo>
                <a:lnTo>
                  <a:pt x="106" y="120"/>
                </a:lnTo>
                <a:lnTo>
                  <a:pt x="105" y="120"/>
                </a:lnTo>
                <a:lnTo>
                  <a:pt x="105" y="119"/>
                </a:lnTo>
                <a:lnTo>
                  <a:pt x="104" y="119"/>
                </a:lnTo>
                <a:lnTo>
                  <a:pt x="104" y="118"/>
                </a:lnTo>
                <a:lnTo>
                  <a:pt x="103" y="118"/>
                </a:lnTo>
                <a:lnTo>
                  <a:pt x="102" y="117"/>
                </a:lnTo>
                <a:lnTo>
                  <a:pt x="102" y="116"/>
                </a:lnTo>
                <a:lnTo>
                  <a:pt x="102" y="115"/>
                </a:lnTo>
                <a:lnTo>
                  <a:pt x="103" y="115"/>
                </a:lnTo>
                <a:lnTo>
                  <a:pt x="103" y="114"/>
                </a:lnTo>
                <a:lnTo>
                  <a:pt x="104" y="114"/>
                </a:lnTo>
                <a:lnTo>
                  <a:pt x="105" y="114"/>
                </a:lnTo>
                <a:lnTo>
                  <a:pt x="105" y="112"/>
                </a:lnTo>
                <a:lnTo>
                  <a:pt x="105" y="114"/>
                </a:lnTo>
                <a:lnTo>
                  <a:pt x="105" y="112"/>
                </a:lnTo>
                <a:lnTo>
                  <a:pt x="106" y="114"/>
                </a:lnTo>
                <a:lnTo>
                  <a:pt x="107" y="115"/>
                </a:lnTo>
                <a:lnTo>
                  <a:pt x="108" y="116"/>
                </a:lnTo>
                <a:lnTo>
                  <a:pt x="109" y="116"/>
                </a:lnTo>
                <a:lnTo>
                  <a:pt x="109" y="115"/>
                </a:lnTo>
                <a:lnTo>
                  <a:pt x="109" y="114"/>
                </a:lnTo>
                <a:lnTo>
                  <a:pt x="109" y="112"/>
                </a:lnTo>
                <a:lnTo>
                  <a:pt x="108" y="112"/>
                </a:lnTo>
                <a:lnTo>
                  <a:pt x="108" y="111"/>
                </a:lnTo>
                <a:lnTo>
                  <a:pt x="109" y="111"/>
                </a:lnTo>
                <a:lnTo>
                  <a:pt x="108" y="111"/>
                </a:lnTo>
                <a:lnTo>
                  <a:pt x="108" y="110"/>
                </a:lnTo>
                <a:lnTo>
                  <a:pt x="108" y="109"/>
                </a:lnTo>
                <a:lnTo>
                  <a:pt x="109" y="109"/>
                </a:lnTo>
                <a:lnTo>
                  <a:pt x="111" y="109"/>
                </a:lnTo>
                <a:lnTo>
                  <a:pt x="112" y="109"/>
                </a:lnTo>
                <a:lnTo>
                  <a:pt x="113" y="109"/>
                </a:lnTo>
                <a:lnTo>
                  <a:pt x="113" y="110"/>
                </a:lnTo>
                <a:lnTo>
                  <a:pt x="113" y="111"/>
                </a:lnTo>
                <a:lnTo>
                  <a:pt x="114" y="111"/>
                </a:lnTo>
                <a:lnTo>
                  <a:pt x="114" y="112"/>
                </a:lnTo>
                <a:lnTo>
                  <a:pt x="114" y="114"/>
                </a:lnTo>
                <a:lnTo>
                  <a:pt x="114" y="115"/>
                </a:lnTo>
                <a:lnTo>
                  <a:pt x="114" y="116"/>
                </a:lnTo>
                <a:lnTo>
                  <a:pt x="115" y="116"/>
                </a:lnTo>
                <a:lnTo>
                  <a:pt x="116" y="116"/>
                </a:lnTo>
                <a:lnTo>
                  <a:pt x="117" y="116"/>
                </a:lnTo>
                <a:lnTo>
                  <a:pt x="117" y="117"/>
                </a:lnTo>
                <a:lnTo>
                  <a:pt x="119" y="117"/>
                </a:lnTo>
                <a:lnTo>
                  <a:pt x="120" y="118"/>
                </a:lnTo>
                <a:lnTo>
                  <a:pt x="120" y="119"/>
                </a:lnTo>
                <a:lnTo>
                  <a:pt x="120" y="120"/>
                </a:lnTo>
                <a:lnTo>
                  <a:pt x="121" y="122"/>
                </a:lnTo>
                <a:lnTo>
                  <a:pt x="122" y="123"/>
                </a:lnTo>
                <a:lnTo>
                  <a:pt x="122" y="124"/>
                </a:lnTo>
                <a:lnTo>
                  <a:pt x="122" y="125"/>
                </a:lnTo>
                <a:lnTo>
                  <a:pt x="123" y="125"/>
                </a:lnTo>
                <a:lnTo>
                  <a:pt x="123" y="126"/>
                </a:lnTo>
                <a:lnTo>
                  <a:pt x="123" y="127"/>
                </a:lnTo>
                <a:lnTo>
                  <a:pt x="124" y="128"/>
                </a:lnTo>
                <a:lnTo>
                  <a:pt x="124" y="127"/>
                </a:lnTo>
                <a:lnTo>
                  <a:pt x="124" y="126"/>
                </a:lnTo>
                <a:lnTo>
                  <a:pt x="124" y="125"/>
                </a:lnTo>
                <a:lnTo>
                  <a:pt x="124" y="124"/>
                </a:lnTo>
                <a:lnTo>
                  <a:pt x="125" y="122"/>
                </a:lnTo>
                <a:lnTo>
                  <a:pt x="124" y="120"/>
                </a:lnTo>
                <a:lnTo>
                  <a:pt x="124" y="119"/>
                </a:lnTo>
                <a:lnTo>
                  <a:pt x="125" y="118"/>
                </a:lnTo>
                <a:lnTo>
                  <a:pt x="124" y="117"/>
                </a:lnTo>
                <a:lnTo>
                  <a:pt x="124" y="116"/>
                </a:lnTo>
                <a:lnTo>
                  <a:pt x="125" y="116"/>
                </a:lnTo>
                <a:lnTo>
                  <a:pt x="125" y="117"/>
                </a:lnTo>
                <a:lnTo>
                  <a:pt x="126" y="117"/>
                </a:lnTo>
                <a:lnTo>
                  <a:pt x="126" y="118"/>
                </a:lnTo>
                <a:lnTo>
                  <a:pt x="126" y="119"/>
                </a:lnTo>
                <a:lnTo>
                  <a:pt x="128" y="120"/>
                </a:lnTo>
                <a:lnTo>
                  <a:pt x="129" y="120"/>
                </a:lnTo>
                <a:lnTo>
                  <a:pt x="129" y="119"/>
                </a:lnTo>
                <a:lnTo>
                  <a:pt x="130" y="118"/>
                </a:lnTo>
                <a:lnTo>
                  <a:pt x="131" y="118"/>
                </a:lnTo>
                <a:lnTo>
                  <a:pt x="131" y="119"/>
                </a:lnTo>
                <a:lnTo>
                  <a:pt x="133" y="119"/>
                </a:lnTo>
                <a:lnTo>
                  <a:pt x="134" y="119"/>
                </a:lnTo>
                <a:lnTo>
                  <a:pt x="134" y="118"/>
                </a:lnTo>
                <a:lnTo>
                  <a:pt x="134" y="117"/>
                </a:lnTo>
                <a:lnTo>
                  <a:pt x="136" y="116"/>
                </a:lnTo>
                <a:lnTo>
                  <a:pt x="137" y="116"/>
                </a:lnTo>
                <a:lnTo>
                  <a:pt x="138" y="116"/>
                </a:lnTo>
                <a:lnTo>
                  <a:pt x="139" y="116"/>
                </a:lnTo>
                <a:lnTo>
                  <a:pt x="139" y="115"/>
                </a:lnTo>
                <a:lnTo>
                  <a:pt x="139" y="116"/>
                </a:lnTo>
                <a:lnTo>
                  <a:pt x="140" y="116"/>
                </a:lnTo>
                <a:lnTo>
                  <a:pt x="140" y="117"/>
                </a:lnTo>
                <a:lnTo>
                  <a:pt x="140" y="118"/>
                </a:lnTo>
                <a:lnTo>
                  <a:pt x="140" y="119"/>
                </a:lnTo>
                <a:lnTo>
                  <a:pt x="140" y="120"/>
                </a:lnTo>
                <a:lnTo>
                  <a:pt x="139" y="120"/>
                </a:lnTo>
                <a:lnTo>
                  <a:pt x="139" y="122"/>
                </a:lnTo>
                <a:lnTo>
                  <a:pt x="138" y="122"/>
                </a:lnTo>
                <a:lnTo>
                  <a:pt x="138" y="123"/>
                </a:lnTo>
                <a:lnTo>
                  <a:pt x="138" y="124"/>
                </a:lnTo>
                <a:lnTo>
                  <a:pt x="139" y="124"/>
                </a:lnTo>
                <a:lnTo>
                  <a:pt x="139" y="123"/>
                </a:lnTo>
                <a:lnTo>
                  <a:pt x="140" y="123"/>
                </a:lnTo>
                <a:lnTo>
                  <a:pt x="141" y="122"/>
                </a:lnTo>
                <a:lnTo>
                  <a:pt x="142" y="120"/>
                </a:lnTo>
                <a:lnTo>
                  <a:pt x="143" y="119"/>
                </a:lnTo>
                <a:lnTo>
                  <a:pt x="145" y="118"/>
                </a:lnTo>
                <a:lnTo>
                  <a:pt x="146" y="118"/>
                </a:lnTo>
                <a:lnTo>
                  <a:pt x="147" y="118"/>
                </a:lnTo>
                <a:lnTo>
                  <a:pt x="148" y="119"/>
                </a:lnTo>
                <a:lnTo>
                  <a:pt x="149" y="120"/>
                </a:lnTo>
                <a:lnTo>
                  <a:pt x="149" y="122"/>
                </a:lnTo>
                <a:lnTo>
                  <a:pt x="149" y="123"/>
                </a:lnTo>
                <a:lnTo>
                  <a:pt x="149" y="124"/>
                </a:lnTo>
                <a:lnTo>
                  <a:pt x="149" y="125"/>
                </a:lnTo>
                <a:lnTo>
                  <a:pt x="148" y="126"/>
                </a:lnTo>
                <a:lnTo>
                  <a:pt x="148" y="127"/>
                </a:lnTo>
                <a:lnTo>
                  <a:pt x="147" y="127"/>
                </a:lnTo>
                <a:lnTo>
                  <a:pt x="147" y="128"/>
                </a:lnTo>
                <a:lnTo>
                  <a:pt x="147" y="129"/>
                </a:lnTo>
                <a:lnTo>
                  <a:pt x="146" y="129"/>
                </a:lnTo>
                <a:lnTo>
                  <a:pt x="146" y="131"/>
                </a:lnTo>
                <a:lnTo>
                  <a:pt x="145" y="132"/>
                </a:lnTo>
                <a:lnTo>
                  <a:pt x="143" y="133"/>
                </a:lnTo>
                <a:lnTo>
                  <a:pt x="145" y="133"/>
                </a:lnTo>
                <a:lnTo>
                  <a:pt x="146" y="132"/>
                </a:lnTo>
                <a:lnTo>
                  <a:pt x="147" y="132"/>
                </a:lnTo>
                <a:lnTo>
                  <a:pt x="147" y="131"/>
                </a:lnTo>
                <a:lnTo>
                  <a:pt x="148" y="131"/>
                </a:lnTo>
                <a:lnTo>
                  <a:pt x="149" y="129"/>
                </a:lnTo>
                <a:lnTo>
                  <a:pt x="150" y="129"/>
                </a:lnTo>
                <a:lnTo>
                  <a:pt x="151" y="127"/>
                </a:lnTo>
                <a:lnTo>
                  <a:pt x="152" y="127"/>
                </a:lnTo>
                <a:lnTo>
                  <a:pt x="152" y="126"/>
                </a:lnTo>
                <a:lnTo>
                  <a:pt x="154" y="126"/>
                </a:lnTo>
                <a:lnTo>
                  <a:pt x="155" y="126"/>
                </a:lnTo>
                <a:lnTo>
                  <a:pt x="156" y="126"/>
                </a:lnTo>
                <a:lnTo>
                  <a:pt x="157" y="127"/>
                </a:lnTo>
                <a:lnTo>
                  <a:pt x="158" y="128"/>
                </a:lnTo>
                <a:lnTo>
                  <a:pt x="158" y="129"/>
                </a:lnTo>
                <a:lnTo>
                  <a:pt x="158" y="131"/>
                </a:lnTo>
                <a:lnTo>
                  <a:pt x="158" y="132"/>
                </a:lnTo>
                <a:lnTo>
                  <a:pt x="158" y="133"/>
                </a:lnTo>
                <a:lnTo>
                  <a:pt x="159" y="132"/>
                </a:lnTo>
                <a:lnTo>
                  <a:pt x="160" y="132"/>
                </a:lnTo>
                <a:lnTo>
                  <a:pt x="160" y="133"/>
                </a:lnTo>
                <a:lnTo>
                  <a:pt x="160" y="132"/>
                </a:lnTo>
                <a:lnTo>
                  <a:pt x="160" y="131"/>
                </a:lnTo>
                <a:lnTo>
                  <a:pt x="163" y="131"/>
                </a:lnTo>
                <a:lnTo>
                  <a:pt x="164" y="131"/>
                </a:lnTo>
                <a:lnTo>
                  <a:pt x="164" y="132"/>
                </a:lnTo>
                <a:lnTo>
                  <a:pt x="165" y="132"/>
                </a:lnTo>
                <a:lnTo>
                  <a:pt x="166" y="132"/>
                </a:lnTo>
                <a:lnTo>
                  <a:pt x="166" y="131"/>
                </a:lnTo>
                <a:lnTo>
                  <a:pt x="167" y="131"/>
                </a:lnTo>
                <a:lnTo>
                  <a:pt x="167" y="129"/>
                </a:lnTo>
                <a:lnTo>
                  <a:pt x="166" y="129"/>
                </a:lnTo>
                <a:lnTo>
                  <a:pt x="165" y="128"/>
                </a:lnTo>
                <a:lnTo>
                  <a:pt x="164" y="127"/>
                </a:lnTo>
                <a:lnTo>
                  <a:pt x="163" y="127"/>
                </a:lnTo>
                <a:lnTo>
                  <a:pt x="162" y="126"/>
                </a:lnTo>
                <a:lnTo>
                  <a:pt x="160" y="125"/>
                </a:lnTo>
                <a:lnTo>
                  <a:pt x="159" y="124"/>
                </a:lnTo>
                <a:lnTo>
                  <a:pt x="158" y="123"/>
                </a:lnTo>
                <a:lnTo>
                  <a:pt x="157" y="122"/>
                </a:lnTo>
                <a:lnTo>
                  <a:pt x="155" y="122"/>
                </a:lnTo>
                <a:lnTo>
                  <a:pt x="157" y="112"/>
                </a:lnTo>
                <a:lnTo>
                  <a:pt x="156" y="112"/>
                </a:lnTo>
                <a:lnTo>
                  <a:pt x="156" y="111"/>
                </a:lnTo>
                <a:lnTo>
                  <a:pt x="155" y="110"/>
                </a:lnTo>
                <a:lnTo>
                  <a:pt x="154" y="110"/>
                </a:lnTo>
                <a:lnTo>
                  <a:pt x="154" y="111"/>
                </a:lnTo>
                <a:lnTo>
                  <a:pt x="152" y="111"/>
                </a:lnTo>
                <a:lnTo>
                  <a:pt x="150" y="111"/>
                </a:lnTo>
                <a:lnTo>
                  <a:pt x="149" y="111"/>
                </a:lnTo>
                <a:lnTo>
                  <a:pt x="148" y="111"/>
                </a:lnTo>
                <a:lnTo>
                  <a:pt x="147" y="110"/>
                </a:lnTo>
                <a:lnTo>
                  <a:pt x="147" y="109"/>
                </a:lnTo>
                <a:lnTo>
                  <a:pt x="149" y="108"/>
                </a:lnTo>
                <a:lnTo>
                  <a:pt x="150" y="108"/>
                </a:lnTo>
                <a:lnTo>
                  <a:pt x="151" y="108"/>
                </a:lnTo>
                <a:lnTo>
                  <a:pt x="151" y="107"/>
                </a:lnTo>
                <a:lnTo>
                  <a:pt x="151" y="106"/>
                </a:lnTo>
                <a:lnTo>
                  <a:pt x="152" y="106"/>
                </a:lnTo>
                <a:lnTo>
                  <a:pt x="154" y="104"/>
                </a:lnTo>
                <a:lnTo>
                  <a:pt x="155" y="104"/>
                </a:lnTo>
                <a:lnTo>
                  <a:pt x="155" y="103"/>
                </a:lnTo>
                <a:lnTo>
                  <a:pt x="156" y="103"/>
                </a:lnTo>
                <a:lnTo>
                  <a:pt x="157" y="103"/>
                </a:lnTo>
                <a:lnTo>
                  <a:pt x="157" y="102"/>
                </a:lnTo>
                <a:lnTo>
                  <a:pt x="157" y="101"/>
                </a:lnTo>
                <a:lnTo>
                  <a:pt x="156" y="101"/>
                </a:lnTo>
                <a:lnTo>
                  <a:pt x="155" y="101"/>
                </a:lnTo>
                <a:lnTo>
                  <a:pt x="154" y="101"/>
                </a:lnTo>
                <a:lnTo>
                  <a:pt x="154" y="102"/>
                </a:lnTo>
                <a:lnTo>
                  <a:pt x="152" y="102"/>
                </a:lnTo>
                <a:lnTo>
                  <a:pt x="151" y="102"/>
                </a:lnTo>
                <a:lnTo>
                  <a:pt x="150" y="102"/>
                </a:lnTo>
                <a:lnTo>
                  <a:pt x="149" y="102"/>
                </a:lnTo>
                <a:lnTo>
                  <a:pt x="148" y="102"/>
                </a:lnTo>
                <a:lnTo>
                  <a:pt x="148" y="101"/>
                </a:lnTo>
                <a:lnTo>
                  <a:pt x="148" y="100"/>
                </a:lnTo>
                <a:lnTo>
                  <a:pt x="147" y="100"/>
                </a:lnTo>
                <a:lnTo>
                  <a:pt x="147" y="99"/>
                </a:lnTo>
                <a:lnTo>
                  <a:pt x="147" y="98"/>
                </a:lnTo>
                <a:lnTo>
                  <a:pt x="146" y="98"/>
                </a:lnTo>
                <a:lnTo>
                  <a:pt x="146" y="99"/>
                </a:lnTo>
                <a:lnTo>
                  <a:pt x="146" y="98"/>
                </a:lnTo>
                <a:lnTo>
                  <a:pt x="145" y="98"/>
                </a:lnTo>
                <a:lnTo>
                  <a:pt x="145" y="99"/>
                </a:lnTo>
                <a:lnTo>
                  <a:pt x="143" y="99"/>
                </a:lnTo>
                <a:lnTo>
                  <a:pt x="142" y="100"/>
                </a:lnTo>
                <a:lnTo>
                  <a:pt x="141" y="100"/>
                </a:lnTo>
                <a:lnTo>
                  <a:pt x="141" y="101"/>
                </a:lnTo>
                <a:lnTo>
                  <a:pt x="140" y="101"/>
                </a:lnTo>
                <a:lnTo>
                  <a:pt x="139" y="100"/>
                </a:lnTo>
                <a:lnTo>
                  <a:pt x="138" y="100"/>
                </a:lnTo>
                <a:lnTo>
                  <a:pt x="137" y="100"/>
                </a:lnTo>
                <a:lnTo>
                  <a:pt x="137" y="99"/>
                </a:lnTo>
                <a:lnTo>
                  <a:pt x="137" y="100"/>
                </a:lnTo>
                <a:lnTo>
                  <a:pt x="136" y="100"/>
                </a:lnTo>
                <a:lnTo>
                  <a:pt x="134" y="100"/>
                </a:lnTo>
                <a:lnTo>
                  <a:pt x="133" y="100"/>
                </a:lnTo>
                <a:lnTo>
                  <a:pt x="133" y="101"/>
                </a:lnTo>
                <a:lnTo>
                  <a:pt x="132" y="101"/>
                </a:lnTo>
                <a:lnTo>
                  <a:pt x="131" y="101"/>
                </a:lnTo>
                <a:lnTo>
                  <a:pt x="130" y="101"/>
                </a:lnTo>
                <a:lnTo>
                  <a:pt x="130" y="98"/>
                </a:lnTo>
                <a:lnTo>
                  <a:pt x="130" y="99"/>
                </a:lnTo>
                <a:lnTo>
                  <a:pt x="130" y="98"/>
                </a:lnTo>
                <a:lnTo>
                  <a:pt x="130" y="97"/>
                </a:lnTo>
                <a:lnTo>
                  <a:pt x="130" y="95"/>
                </a:lnTo>
                <a:lnTo>
                  <a:pt x="129" y="95"/>
                </a:lnTo>
                <a:lnTo>
                  <a:pt x="129" y="94"/>
                </a:lnTo>
                <a:lnTo>
                  <a:pt x="129" y="93"/>
                </a:lnTo>
                <a:lnTo>
                  <a:pt x="130" y="92"/>
                </a:lnTo>
                <a:lnTo>
                  <a:pt x="130" y="91"/>
                </a:lnTo>
                <a:lnTo>
                  <a:pt x="130" y="90"/>
                </a:lnTo>
                <a:lnTo>
                  <a:pt x="130" y="89"/>
                </a:lnTo>
                <a:lnTo>
                  <a:pt x="130" y="87"/>
                </a:lnTo>
                <a:lnTo>
                  <a:pt x="129" y="86"/>
                </a:lnTo>
                <a:lnTo>
                  <a:pt x="129" y="87"/>
                </a:lnTo>
                <a:lnTo>
                  <a:pt x="128" y="87"/>
                </a:lnTo>
                <a:lnTo>
                  <a:pt x="128" y="89"/>
                </a:lnTo>
                <a:lnTo>
                  <a:pt x="125" y="89"/>
                </a:lnTo>
                <a:lnTo>
                  <a:pt x="124" y="89"/>
                </a:lnTo>
                <a:lnTo>
                  <a:pt x="123" y="89"/>
                </a:lnTo>
                <a:lnTo>
                  <a:pt x="123" y="90"/>
                </a:lnTo>
                <a:lnTo>
                  <a:pt x="122" y="90"/>
                </a:lnTo>
                <a:lnTo>
                  <a:pt x="121" y="91"/>
                </a:lnTo>
                <a:lnTo>
                  <a:pt x="120" y="92"/>
                </a:lnTo>
                <a:lnTo>
                  <a:pt x="120" y="93"/>
                </a:lnTo>
                <a:lnTo>
                  <a:pt x="119" y="93"/>
                </a:lnTo>
                <a:lnTo>
                  <a:pt x="117" y="92"/>
                </a:lnTo>
                <a:lnTo>
                  <a:pt x="119" y="91"/>
                </a:lnTo>
                <a:lnTo>
                  <a:pt x="119" y="89"/>
                </a:lnTo>
                <a:lnTo>
                  <a:pt x="119" y="87"/>
                </a:lnTo>
                <a:lnTo>
                  <a:pt x="119" y="86"/>
                </a:lnTo>
                <a:lnTo>
                  <a:pt x="119" y="85"/>
                </a:lnTo>
                <a:lnTo>
                  <a:pt x="117" y="84"/>
                </a:lnTo>
                <a:lnTo>
                  <a:pt x="117" y="83"/>
                </a:lnTo>
                <a:lnTo>
                  <a:pt x="116" y="83"/>
                </a:lnTo>
                <a:lnTo>
                  <a:pt x="115" y="83"/>
                </a:lnTo>
                <a:lnTo>
                  <a:pt x="115" y="82"/>
                </a:lnTo>
                <a:lnTo>
                  <a:pt x="114" y="82"/>
                </a:lnTo>
                <a:lnTo>
                  <a:pt x="113" y="82"/>
                </a:lnTo>
                <a:lnTo>
                  <a:pt x="113" y="81"/>
                </a:lnTo>
                <a:lnTo>
                  <a:pt x="112" y="81"/>
                </a:lnTo>
                <a:lnTo>
                  <a:pt x="112" y="80"/>
                </a:lnTo>
                <a:lnTo>
                  <a:pt x="112" y="78"/>
                </a:lnTo>
                <a:lnTo>
                  <a:pt x="111" y="77"/>
                </a:lnTo>
                <a:lnTo>
                  <a:pt x="109" y="76"/>
                </a:lnTo>
                <a:lnTo>
                  <a:pt x="109" y="75"/>
                </a:lnTo>
                <a:lnTo>
                  <a:pt x="108" y="75"/>
                </a:lnTo>
                <a:lnTo>
                  <a:pt x="108" y="74"/>
                </a:lnTo>
                <a:lnTo>
                  <a:pt x="107" y="74"/>
                </a:lnTo>
                <a:lnTo>
                  <a:pt x="108" y="73"/>
                </a:lnTo>
                <a:lnTo>
                  <a:pt x="108" y="72"/>
                </a:lnTo>
                <a:lnTo>
                  <a:pt x="108" y="70"/>
                </a:lnTo>
                <a:lnTo>
                  <a:pt x="109" y="70"/>
                </a:lnTo>
                <a:lnTo>
                  <a:pt x="111" y="72"/>
                </a:lnTo>
                <a:lnTo>
                  <a:pt x="112" y="72"/>
                </a:lnTo>
                <a:lnTo>
                  <a:pt x="114" y="72"/>
                </a:lnTo>
                <a:lnTo>
                  <a:pt x="115" y="72"/>
                </a:lnTo>
                <a:lnTo>
                  <a:pt x="116" y="73"/>
                </a:lnTo>
                <a:lnTo>
                  <a:pt x="116" y="74"/>
                </a:lnTo>
                <a:lnTo>
                  <a:pt x="117" y="75"/>
                </a:lnTo>
                <a:lnTo>
                  <a:pt x="119" y="75"/>
                </a:lnTo>
                <a:lnTo>
                  <a:pt x="120" y="75"/>
                </a:lnTo>
                <a:lnTo>
                  <a:pt x="121" y="75"/>
                </a:lnTo>
                <a:lnTo>
                  <a:pt x="122" y="75"/>
                </a:lnTo>
                <a:lnTo>
                  <a:pt x="122" y="76"/>
                </a:lnTo>
                <a:lnTo>
                  <a:pt x="123" y="76"/>
                </a:lnTo>
                <a:lnTo>
                  <a:pt x="124" y="77"/>
                </a:lnTo>
                <a:lnTo>
                  <a:pt x="125" y="77"/>
                </a:lnTo>
                <a:lnTo>
                  <a:pt x="126" y="77"/>
                </a:lnTo>
                <a:lnTo>
                  <a:pt x="126" y="78"/>
                </a:lnTo>
                <a:lnTo>
                  <a:pt x="128" y="78"/>
                </a:lnTo>
                <a:lnTo>
                  <a:pt x="129" y="77"/>
                </a:lnTo>
                <a:lnTo>
                  <a:pt x="129" y="76"/>
                </a:lnTo>
                <a:lnTo>
                  <a:pt x="129" y="74"/>
                </a:lnTo>
                <a:lnTo>
                  <a:pt x="129" y="73"/>
                </a:lnTo>
                <a:lnTo>
                  <a:pt x="129" y="72"/>
                </a:lnTo>
                <a:lnTo>
                  <a:pt x="129" y="70"/>
                </a:lnTo>
                <a:lnTo>
                  <a:pt x="128" y="69"/>
                </a:lnTo>
                <a:lnTo>
                  <a:pt x="126" y="69"/>
                </a:lnTo>
                <a:lnTo>
                  <a:pt x="126" y="68"/>
                </a:lnTo>
                <a:lnTo>
                  <a:pt x="125" y="67"/>
                </a:lnTo>
                <a:lnTo>
                  <a:pt x="125" y="66"/>
                </a:lnTo>
                <a:lnTo>
                  <a:pt x="124" y="66"/>
                </a:lnTo>
                <a:lnTo>
                  <a:pt x="125" y="64"/>
                </a:lnTo>
                <a:lnTo>
                  <a:pt x="125" y="62"/>
                </a:lnTo>
                <a:lnTo>
                  <a:pt x="125" y="61"/>
                </a:lnTo>
                <a:lnTo>
                  <a:pt x="125" y="60"/>
                </a:lnTo>
                <a:lnTo>
                  <a:pt x="125" y="59"/>
                </a:lnTo>
                <a:lnTo>
                  <a:pt x="125" y="58"/>
                </a:lnTo>
                <a:lnTo>
                  <a:pt x="125" y="57"/>
                </a:lnTo>
                <a:lnTo>
                  <a:pt x="126" y="57"/>
                </a:lnTo>
                <a:lnTo>
                  <a:pt x="126" y="56"/>
                </a:lnTo>
                <a:lnTo>
                  <a:pt x="125" y="56"/>
                </a:lnTo>
                <a:lnTo>
                  <a:pt x="124" y="56"/>
                </a:lnTo>
                <a:lnTo>
                  <a:pt x="123" y="56"/>
                </a:lnTo>
                <a:lnTo>
                  <a:pt x="122" y="56"/>
                </a:lnTo>
                <a:lnTo>
                  <a:pt x="121" y="56"/>
                </a:lnTo>
                <a:lnTo>
                  <a:pt x="120" y="55"/>
                </a:lnTo>
                <a:lnTo>
                  <a:pt x="119" y="55"/>
                </a:lnTo>
                <a:lnTo>
                  <a:pt x="117" y="53"/>
                </a:lnTo>
                <a:lnTo>
                  <a:pt x="116" y="52"/>
                </a:lnTo>
                <a:lnTo>
                  <a:pt x="115" y="51"/>
                </a:lnTo>
                <a:lnTo>
                  <a:pt x="115" y="52"/>
                </a:lnTo>
                <a:lnTo>
                  <a:pt x="114" y="52"/>
                </a:lnTo>
                <a:lnTo>
                  <a:pt x="113" y="52"/>
                </a:lnTo>
                <a:lnTo>
                  <a:pt x="113" y="51"/>
                </a:lnTo>
                <a:lnTo>
                  <a:pt x="112" y="50"/>
                </a:lnTo>
                <a:lnTo>
                  <a:pt x="111" y="50"/>
                </a:lnTo>
                <a:lnTo>
                  <a:pt x="111" y="49"/>
                </a:lnTo>
                <a:lnTo>
                  <a:pt x="112" y="49"/>
                </a:lnTo>
                <a:lnTo>
                  <a:pt x="112" y="48"/>
                </a:lnTo>
                <a:lnTo>
                  <a:pt x="113" y="48"/>
                </a:lnTo>
                <a:lnTo>
                  <a:pt x="114" y="48"/>
                </a:lnTo>
                <a:lnTo>
                  <a:pt x="114" y="49"/>
                </a:lnTo>
                <a:lnTo>
                  <a:pt x="114" y="50"/>
                </a:lnTo>
                <a:lnTo>
                  <a:pt x="115" y="50"/>
                </a:lnTo>
                <a:lnTo>
                  <a:pt x="115" y="51"/>
                </a:lnTo>
                <a:lnTo>
                  <a:pt x="116" y="51"/>
                </a:lnTo>
                <a:lnTo>
                  <a:pt x="117" y="50"/>
                </a:lnTo>
                <a:lnTo>
                  <a:pt x="119" y="50"/>
                </a:lnTo>
                <a:lnTo>
                  <a:pt x="120" y="49"/>
                </a:lnTo>
                <a:lnTo>
                  <a:pt x="121" y="49"/>
                </a:lnTo>
                <a:lnTo>
                  <a:pt x="121" y="48"/>
                </a:lnTo>
                <a:lnTo>
                  <a:pt x="121" y="47"/>
                </a:lnTo>
                <a:lnTo>
                  <a:pt x="122" y="45"/>
                </a:lnTo>
                <a:lnTo>
                  <a:pt x="122" y="43"/>
                </a:lnTo>
                <a:lnTo>
                  <a:pt x="123" y="42"/>
                </a:lnTo>
                <a:lnTo>
                  <a:pt x="124" y="42"/>
                </a:lnTo>
                <a:lnTo>
                  <a:pt x="125" y="43"/>
                </a:lnTo>
                <a:lnTo>
                  <a:pt x="126" y="43"/>
                </a:lnTo>
                <a:lnTo>
                  <a:pt x="128" y="43"/>
                </a:lnTo>
                <a:lnTo>
                  <a:pt x="129" y="43"/>
                </a:lnTo>
                <a:lnTo>
                  <a:pt x="129" y="42"/>
                </a:lnTo>
                <a:lnTo>
                  <a:pt x="130" y="42"/>
                </a:lnTo>
                <a:lnTo>
                  <a:pt x="131" y="42"/>
                </a:lnTo>
                <a:lnTo>
                  <a:pt x="131" y="43"/>
                </a:lnTo>
                <a:lnTo>
                  <a:pt x="132" y="43"/>
                </a:lnTo>
                <a:lnTo>
                  <a:pt x="132" y="44"/>
                </a:lnTo>
                <a:lnTo>
                  <a:pt x="132" y="45"/>
                </a:lnTo>
                <a:lnTo>
                  <a:pt x="132" y="47"/>
                </a:lnTo>
                <a:lnTo>
                  <a:pt x="132" y="48"/>
                </a:lnTo>
                <a:lnTo>
                  <a:pt x="132" y="49"/>
                </a:lnTo>
                <a:lnTo>
                  <a:pt x="132" y="50"/>
                </a:lnTo>
                <a:lnTo>
                  <a:pt x="132" y="51"/>
                </a:lnTo>
                <a:lnTo>
                  <a:pt x="133" y="51"/>
                </a:lnTo>
                <a:lnTo>
                  <a:pt x="134" y="52"/>
                </a:lnTo>
                <a:lnTo>
                  <a:pt x="134" y="53"/>
                </a:lnTo>
                <a:lnTo>
                  <a:pt x="134" y="55"/>
                </a:lnTo>
                <a:lnTo>
                  <a:pt x="134" y="56"/>
                </a:lnTo>
                <a:lnTo>
                  <a:pt x="133" y="57"/>
                </a:lnTo>
                <a:lnTo>
                  <a:pt x="133" y="58"/>
                </a:lnTo>
                <a:lnTo>
                  <a:pt x="132" y="58"/>
                </a:lnTo>
                <a:lnTo>
                  <a:pt x="132" y="59"/>
                </a:lnTo>
                <a:lnTo>
                  <a:pt x="132" y="60"/>
                </a:lnTo>
                <a:lnTo>
                  <a:pt x="132" y="61"/>
                </a:lnTo>
                <a:lnTo>
                  <a:pt x="133" y="61"/>
                </a:lnTo>
                <a:lnTo>
                  <a:pt x="133" y="62"/>
                </a:lnTo>
                <a:lnTo>
                  <a:pt x="133" y="64"/>
                </a:lnTo>
                <a:lnTo>
                  <a:pt x="133" y="65"/>
                </a:lnTo>
                <a:lnTo>
                  <a:pt x="133" y="66"/>
                </a:lnTo>
                <a:lnTo>
                  <a:pt x="134" y="66"/>
                </a:lnTo>
                <a:lnTo>
                  <a:pt x="136" y="65"/>
                </a:lnTo>
                <a:lnTo>
                  <a:pt x="136" y="66"/>
                </a:lnTo>
                <a:lnTo>
                  <a:pt x="137" y="67"/>
                </a:lnTo>
                <a:lnTo>
                  <a:pt x="137" y="68"/>
                </a:lnTo>
                <a:lnTo>
                  <a:pt x="138" y="67"/>
                </a:lnTo>
                <a:lnTo>
                  <a:pt x="142" y="65"/>
                </a:lnTo>
                <a:lnTo>
                  <a:pt x="142" y="68"/>
                </a:lnTo>
                <a:lnTo>
                  <a:pt x="143" y="68"/>
                </a:lnTo>
                <a:lnTo>
                  <a:pt x="143" y="69"/>
                </a:lnTo>
                <a:lnTo>
                  <a:pt x="145" y="69"/>
                </a:lnTo>
                <a:lnTo>
                  <a:pt x="146" y="70"/>
                </a:lnTo>
                <a:lnTo>
                  <a:pt x="146" y="72"/>
                </a:lnTo>
                <a:lnTo>
                  <a:pt x="149" y="70"/>
                </a:lnTo>
                <a:lnTo>
                  <a:pt x="150" y="68"/>
                </a:lnTo>
                <a:lnTo>
                  <a:pt x="149" y="66"/>
                </a:lnTo>
                <a:lnTo>
                  <a:pt x="149" y="65"/>
                </a:lnTo>
                <a:lnTo>
                  <a:pt x="149" y="64"/>
                </a:lnTo>
                <a:lnTo>
                  <a:pt x="149" y="62"/>
                </a:lnTo>
                <a:lnTo>
                  <a:pt x="149" y="61"/>
                </a:lnTo>
                <a:lnTo>
                  <a:pt x="150" y="61"/>
                </a:lnTo>
                <a:lnTo>
                  <a:pt x="151" y="60"/>
                </a:lnTo>
                <a:lnTo>
                  <a:pt x="152" y="59"/>
                </a:lnTo>
                <a:lnTo>
                  <a:pt x="152" y="58"/>
                </a:lnTo>
                <a:lnTo>
                  <a:pt x="151" y="58"/>
                </a:lnTo>
                <a:lnTo>
                  <a:pt x="151" y="57"/>
                </a:lnTo>
                <a:lnTo>
                  <a:pt x="151" y="56"/>
                </a:lnTo>
                <a:lnTo>
                  <a:pt x="151" y="55"/>
                </a:lnTo>
                <a:lnTo>
                  <a:pt x="151" y="53"/>
                </a:lnTo>
                <a:lnTo>
                  <a:pt x="151" y="52"/>
                </a:lnTo>
                <a:lnTo>
                  <a:pt x="152" y="51"/>
                </a:lnTo>
                <a:lnTo>
                  <a:pt x="154" y="50"/>
                </a:lnTo>
                <a:lnTo>
                  <a:pt x="155" y="50"/>
                </a:lnTo>
                <a:lnTo>
                  <a:pt x="155" y="49"/>
                </a:lnTo>
                <a:lnTo>
                  <a:pt x="156" y="49"/>
                </a:lnTo>
                <a:lnTo>
                  <a:pt x="156" y="48"/>
                </a:lnTo>
                <a:lnTo>
                  <a:pt x="157" y="48"/>
                </a:lnTo>
                <a:lnTo>
                  <a:pt x="159" y="48"/>
                </a:lnTo>
                <a:lnTo>
                  <a:pt x="159" y="49"/>
                </a:lnTo>
                <a:lnTo>
                  <a:pt x="160" y="49"/>
                </a:lnTo>
                <a:lnTo>
                  <a:pt x="160" y="50"/>
                </a:lnTo>
                <a:lnTo>
                  <a:pt x="162" y="50"/>
                </a:lnTo>
                <a:lnTo>
                  <a:pt x="162" y="51"/>
                </a:lnTo>
                <a:lnTo>
                  <a:pt x="162" y="52"/>
                </a:lnTo>
                <a:lnTo>
                  <a:pt x="162" y="53"/>
                </a:lnTo>
                <a:lnTo>
                  <a:pt x="160" y="53"/>
                </a:lnTo>
                <a:lnTo>
                  <a:pt x="160" y="55"/>
                </a:lnTo>
                <a:lnTo>
                  <a:pt x="159" y="56"/>
                </a:lnTo>
                <a:lnTo>
                  <a:pt x="159" y="57"/>
                </a:lnTo>
                <a:lnTo>
                  <a:pt x="159" y="58"/>
                </a:lnTo>
                <a:lnTo>
                  <a:pt x="160" y="58"/>
                </a:lnTo>
                <a:lnTo>
                  <a:pt x="160" y="59"/>
                </a:lnTo>
                <a:lnTo>
                  <a:pt x="162" y="59"/>
                </a:lnTo>
                <a:lnTo>
                  <a:pt x="163" y="59"/>
                </a:lnTo>
                <a:lnTo>
                  <a:pt x="164" y="59"/>
                </a:lnTo>
                <a:lnTo>
                  <a:pt x="164" y="60"/>
                </a:lnTo>
                <a:lnTo>
                  <a:pt x="164" y="61"/>
                </a:lnTo>
                <a:lnTo>
                  <a:pt x="164" y="62"/>
                </a:lnTo>
                <a:lnTo>
                  <a:pt x="164" y="64"/>
                </a:lnTo>
                <a:lnTo>
                  <a:pt x="164" y="65"/>
                </a:lnTo>
                <a:lnTo>
                  <a:pt x="164" y="66"/>
                </a:lnTo>
                <a:lnTo>
                  <a:pt x="163" y="67"/>
                </a:lnTo>
                <a:lnTo>
                  <a:pt x="162" y="68"/>
                </a:lnTo>
                <a:lnTo>
                  <a:pt x="162" y="69"/>
                </a:lnTo>
                <a:lnTo>
                  <a:pt x="163" y="69"/>
                </a:lnTo>
                <a:lnTo>
                  <a:pt x="163" y="70"/>
                </a:lnTo>
                <a:lnTo>
                  <a:pt x="164" y="70"/>
                </a:lnTo>
                <a:lnTo>
                  <a:pt x="165" y="72"/>
                </a:lnTo>
                <a:lnTo>
                  <a:pt x="166" y="72"/>
                </a:lnTo>
                <a:lnTo>
                  <a:pt x="166" y="73"/>
                </a:lnTo>
                <a:lnTo>
                  <a:pt x="166" y="74"/>
                </a:lnTo>
                <a:lnTo>
                  <a:pt x="166" y="75"/>
                </a:lnTo>
                <a:lnTo>
                  <a:pt x="169" y="74"/>
                </a:lnTo>
                <a:lnTo>
                  <a:pt x="174" y="69"/>
                </a:lnTo>
                <a:lnTo>
                  <a:pt x="173" y="69"/>
                </a:lnTo>
                <a:lnTo>
                  <a:pt x="173" y="68"/>
                </a:lnTo>
                <a:lnTo>
                  <a:pt x="174" y="68"/>
                </a:lnTo>
                <a:lnTo>
                  <a:pt x="173" y="67"/>
                </a:lnTo>
                <a:lnTo>
                  <a:pt x="172" y="65"/>
                </a:lnTo>
                <a:lnTo>
                  <a:pt x="172" y="64"/>
                </a:lnTo>
                <a:lnTo>
                  <a:pt x="172" y="62"/>
                </a:lnTo>
                <a:lnTo>
                  <a:pt x="173" y="62"/>
                </a:lnTo>
                <a:lnTo>
                  <a:pt x="173" y="61"/>
                </a:lnTo>
                <a:lnTo>
                  <a:pt x="174" y="60"/>
                </a:lnTo>
                <a:lnTo>
                  <a:pt x="173" y="60"/>
                </a:lnTo>
                <a:lnTo>
                  <a:pt x="172" y="59"/>
                </a:lnTo>
                <a:lnTo>
                  <a:pt x="173" y="58"/>
                </a:lnTo>
                <a:lnTo>
                  <a:pt x="174" y="58"/>
                </a:lnTo>
                <a:lnTo>
                  <a:pt x="175" y="58"/>
                </a:lnTo>
                <a:lnTo>
                  <a:pt x="176" y="58"/>
                </a:lnTo>
                <a:lnTo>
                  <a:pt x="176" y="57"/>
                </a:lnTo>
                <a:lnTo>
                  <a:pt x="176" y="56"/>
                </a:lnTo>
                <a:lnTo>
                  <a:pt x="177" y="55"/>
                </a:lnTo>
                <a:lnTo>
                  <a:pt x="179" y="55"/>
                </a:lnTo>
                <a:lnTo>
                  <a:pt x="179" y="56"/>
                </a:lnTo>
                <a:lnTo>
                  <a:pt x="179" y="57"/>
                </a:lnTo>
                <a:lnTo>
                  <a:pt x="179" y="55"/>
                </a:lnTo>
                <a:lnTo>
                  <a:pt x="179" y="53"/>
                </a:lnTo>
                <a:lnTo>
                  <a:pt x="181" y="53"/>
                </a:lnTo>
                <a:lnTo>
                  <a:pt x="183" y="52"/>
                </a:lnTo>
                <a:lnTo>
                  <a:pt x="184" y="52"/>
                </a:lnTo>
                <a:lnTo>
                  <a:pt x="184" y="55"/>
                </a:lnTo>
                <a:lnTo>
                  <a:pt x="185" y="56"/>
                </a:lnTo>
                <a:lnTo>
                  <a:pt x="190" y="52"/>
                </a:lnTo>
                <a:lnTo>
                  <a:pt x="188" y="61"/>
                </a:lnTo>
                <a:lnTo>
                  <a:pt x="186" y="65"/>
                </a:lnTo>
                <a:lnTo>
                  <a:pt x="186" y="66"/>
                </a:lnTo>
                <a:lnTo>
                  <a:pt x="188" y="66"/>
                </a:lnTo>
                <a:lnTo>
                  <a:pt x="189" y="66"/>
                </a:lnTo>
                <a:lnTo>
                  <a:pt x="189" y="65"/>
                </a:lnTo>
                <a:lnTo>
                  <a:pt x="189" y="64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1" y="60"/>
                </a:lnTo>
                <a:lnTo>
                  <a:pt x="192" y="61"/>
                </a:lnTo>
                <a:lnTo>
                  <a:pt x="192" y="60"/>
                </a:lnTo>
                <a:lnTo>
                  <a:pt x="191" y="59"/>
                </a:lnTo>
                <a:lnTo>
                  <a:pt x="192" y="58"/>
                </a:lnTo>
                <a:lnTo>
                  <a:pt x="192" y="57"/>
                </a:lnTo>
                <a:lnTo>
                  <a:pt x="193" y="57"/>
                </a:lnTo>
                <a:lnTo>
                  <a:pt x="194" y="58"/>
                </a:lnTo>
                <a:lnTo>
                  <a:pt x="195" y="58"/>
                </a:lnTo>
                <a:lnTo>
                  <a:pt x="195" y="59"/>
                </a:lnTo>
                <a:lnTo>
                  <a:pt x="197" y="59"/>
                </a:lnTo>
                <a:lnTo>
                  <a:pt x="197" y="60"/>
                </a:lnTo>
                <a:lnTo>
                  <a:pt x="197" y="61"/>
                </a:lnTo>
                <a:lnTo>
                  <a:pt x="197" y="62"/>
                </a:lnTo>
                <a:lnTo>
                  <a:pt x="197" y="64"/>
                </a:lnTo>
                <a:lnTo>
                  <a:pt x="197" y="65"/>
                </a:lnTo>
                <a:lnTo>
                  <a:pt x="197" y="66"/>
                </a:lnTo>
                <a:lnTo>
                  <a:pt x="197" y="67"/>
                </a:lnTo>
                <a:lnTo>
                  <a:pt x="197" y="68"/>
                </a:lnTo>
                <a:lnTo>
                  <a:pt x="197" y="69"/>
                </a:lnTo>
                <a:lnTo>
                  <a:pt x="197" y="70"/>
                </a:lnTo>
                <a:lnTo>
                  <a:pt x="198" y="70"/>
                </a:lnTo>
                <a:lnTo>
                  <a:pt x="198" y="72"/>
                </a:lnTo>
                <a:lnTo>
                  <a:pt x="198" y="73"/>
                </a:lnTo>
                <a:lnTo>
                  <a:pt x="198" y="74"/>
                </a:lnTo>
                <a:lnTo>
                  <a:pt x="197" y="75"/>
                </a:lnTo>
                <a:lnTo>
                  <a:pt x="197" y="76"/>
                </a:lnTo>
                <a:lnTo>
                  <a:pt x="197" y="77"/>
                </a:lnTo>
                <a:lnTo>
                  <a:pt x="197" y="78"/>
                </a:lnTo>
                <a:lnTo>
                  <a:pt x="197" y="80"/>
                </a:lnTo>
                <a:lnTo>
                  <a:pt x="197" y="81"/>
                </a:lnTo>
                <a:lnTo>
                  <a:pt x="197" y="82"/>
                </a:lnTo>
                <a:lnTo>
                  <a:pt x="197" y="83"/>
                </a:lnTo>
                <a:lnTo>
                  <a:pt x="197" y="82"/>
                </a:lnTo>
                <a:lnTo>
                  <a:pt x="198" y="81"/>
                </a:lnTo>
                <a:lnTo>
                  <a:pt x="198" y="80"/>
                </a:lnTo>
                <a:lnTo>
                  <a:pt x="199" y="77"/>
                </a:lnTo>
                <a:lnTo>
                  <a:pt x="200" y="76"/>
                </a:lnTo>
                <a:lnTo>
                  <a:pt x="201" y="76"/>
                </a:lnTo>
                <a:lnTo>
                  <a:pt x="201" y="75"/>
                </a:lnTo>
                <a:lnTo>
                  <a:pt x="202" y="74"/>
                </a:lnTo>
                <a:lnTo>
                  <a:pt x="205" y="74"/>
                </a:lnTo>
                <a:lnTo>
                  <a:pt x="206" y="74"/>
                </a:lnTo>
                <a:lnTo>
                  <a:pt x="207" y="74"/>
                </a:lnTo>
                <a:lnTo>
                  <a:pt x="207" y="75"/>
                </a:lnTo>
                <a:lnTo>
                  <a:pt x="208" y="75"/>
                </a:lnTo>
                <a:lnTo>
                  <a:pt x="208" y="76"/>
                </a:lnTo>
                <a:lnTo>
                  <a:pt x="209" y="77"/>
                </a:lnTo>
                <a:lnTo>
                  <a:pt x="209" y="78"/>
                </a:lnTo>
                <a:lnTo>
                  <a:pt x="208" y="80"/>
                </a:lnTo>
                <a:lnTo>
                  <a:pt x="207" y="80"/>
                </a:lnTo>
                <a:lnTo>
                  <a:pt x="207" y="81"/>
                </a:lnTo>
                <a:lnTo>
                  <a:pt x="206" y="81"/>
                </a:lnTo>
                <a:lnTo>
                  <a:pt x="205" y="82"/>
                </a:lnTo>
                <a:lnTo>
                  <a:pt x="203" y="83"/>
                </a:lnTo>
                <a:lnTo>
                  <a:pt x="202" y="83"/>
                </a:lnTo>
                <a:lnTo>
                  <a:pt x="202" y="84"/>
                </a:lnTo>
                <a:lnTo>
                  <a:pt x="203" y="84"/>
                </a:lnTo>
                <a:lnTo>
                  <a:pt x="205" y="84"/>
                </a:lnTo>
                <a:lnTo>
                  <a:pt x="206" y="84"/>
                </a:lnTo>
                <a:lnTo>
                  <a:pt x="207" y="84"/>
                </a:lnTo>
                <a:lnTo>
                  <a:pt x="208" y="84"/>
                </a:lnTo>
                <a:lnTo>
                  <a:pt x="208" y="85"/>
                </a:lnTo>
                <a:lnTo>
                  <a:pt x="207" y="86"/>
                </a:lnTo>
                <a:lnTo>
                  <a:pt x="207" y="87"/>
                </a:lnTo>
                <a:lnTo>
                  <a:pt x="211" y="90"/>
                </a:lnTo>
                <a:lnTo>
                  <a:pt x="211" y="91"/>
                </a:lnTo>
                <a:lnTo>
                  <a:pt x="211" y="90"/>
                </a:lnTo>
                <a:lnTo>
                  <a:pt x="212" y="90"/>
                </a:lnTo>
                <a:lnTo>
                  <a:pt x="212" y="89"/>
                </a:lnTo>
                <a:lnTo>
                  <a:pt x="212" y="87"/>
                </a:lnTo>
                <a:lnTo>
                  <a:pt x="214" y="87"/>
                </a:lnTo>
                <a:lnTo>
                  <a:pt x="215" y="86"/>
                </a:lnTo>
                <a:lnTo>
                  <a:pt x="215" y="87"/>
                </a:lnTo>
                <a:lnTo>
                  <a:pt x="216" y="87"/>
                </a:lnTo>
                <a:lnTo>
                  <a:pt x="217" y="87"/>
                </a:lnTo>
                <a:lnTo>
                  <a:pt x="218" y="87"/>
                </a:lnTo>
                <a:lnTo>
                  <a:pt x="218" y="86"/>
                </a:lnTo>
                <a:lnTo>
                  <a:pt x="219" y="86"/>
                </a:lnTo>
                <a:lnTo>
                  <a:pt x="219" y="85"/>
                </a:lnTo>
                <a:lnTo>
                  <a:pt x="219" y="84"/>
                </a:lnTo>
                <a:lnTo>
                  <a:pt x="219" y="83"/>
                </a:lnTo>
                <a:lnTo>
                  <a:pt x="220" y="82"/>
                </a:lnTo>
                <a:lnTo>
                  <a:pt x="219" y="81"/>
                </a:lnTo>
                <a:lnTo>
                  <a:pt x="218" y="81"/>
                </a:lnTo>
                <a:lnTo>
                  <a:pt x="218" y="78"/>
                </a:lnTo>
                <a:lnTo>
                  <a:pt x="218" y="77"/>
                </a:lnTo>
                <a:lnTo>
                  <a:pt x="217" y="76"/>
                </a:lnTo>
                <a:lnTo>
                  <a:pt x="217" y="75"/>
                </a:lnTo>
                <a:lnTo>
                  <a:pt x="216" y="75"/>
                </a:lnTo>
                <a:lnTo>
                  <a:pt x="216" y="74"/>
                </a:lnTo>
                <a:lnTo>
                  <a:pt x="216" y="73"/>
                </a:lnTo>
                <a:lnTo>
                  <a:pt x="216" y="72"/>
                </a:lnTo>
                <a:lnTo>
                  <a:pt x="216" y="70"/>
                </a:lnTo>
                <a:lnTo>
                  <a:pt x="217" y="70"/>
                </a:lnTo>
                <a:lnTo>
                  <a:pt x="218" y="69"/>
                </a:lnTo>
                <a:lnTo>
                  <a:pt x="219" y="69"/>
                </a:lnTo>
                <a:lnTo>
                  <a:pt x="219" y="68"/>
                </a:lnTo>
                <a:lnTo>
                  <a:pt x="220" y="68"/>
                </a:lnTo>
                <a:lnTo>
                  <a:pt x="220" y="67"/>
                </a:lnTo>
                <a:lnTo>
                  <a:pt x="221" y="67"/>
                </a:lnTo>
                <a:lnTo>
                  <a:pt x="221" y="66"/>
                </a:lnTo>
                <a:lnTo>
                  <a:pt x="223" y="66"/>
                </a:lnTo>
                <a:lnTo>
                  <a:pt x="224" y="62"/>
                </a:lnTo>
                <a:lnTo>
                  <a:pt x="224" y="61"/>
                </a:lnTo>
                <a:lnTo>
                  <a:pt x="225" y="59"/>
                </a:lnTo>
                <a:lnTo>
                  <a:pt x="226" y="59"/>
                </a:lnTo>
                <a:lnTo>
                  <a:pt x="226" y="58"/>
                </a:lnTo>
                <a:lnTo>
                  <a:pt x="227" y="57"/>
                </a:lnTo>
                <a:lnTo>
                  <a:pt x="228" y="56"/>
                </a:lnTo>
                <a:lnTo>
                  <a:pt x="229" y="55"/>
                </a:lnTo>
                <a:lnTo>
                  <a:pt x="228" y="55"/>
                </a:lnTo>
                <a:lnTo>
                  <a:pt x="228" y="56"/>
                </a:lnTo>
                <a:lnTo>
                  <a:pt x="227" y="56"/>
                </a:lnTo>
                <a:lnTo>
                  <a:pt x="227" y="57"/>
                </a:lnTo>
                <a:lnTo>
                  <a:pt x="226" y="57"/>
                </a:lnTo>
                <a:lnTo>
                  <a:pt x="225" y="57"/>
                </a:lnTo>
                <a:lnTo>
                  <a:pt x="224" y="57"/>
                </a:lnTo>
                <a:lnTo>
                  <a:pt x="224" y="58"/>
                </a:lnTo>
                <a:lnTo>
                  <a:pt x="223" y="59"/>
                </a:lnTo>
                <a:lnTo>
                  <a:pt x="221" y="60"/>
                </a:lnTo>
                <a:lnTo>
                  <a:pt x="220" y="59"/>
                </a:lnTo>
                <a:lnTo>
                  <a:pt x="219" y="59"/>
                </a:lnTo>
                <a:lnTo>
                  <a:pt x="218" y="59"/>
                </a:lnTo>
                <a:lnTo>
                  <a:pt x="217" y="59"/>
                </a:lnTo>
                <a:lnTo>
                  <a:pt x="217" y="60"/>
                </a:lnTo>
                <a:lnTo>
                  <a:pt x="216" y="60"/>
                </a:lnTo>
                <a:lnTo>
                  <a:pt x="216" y="59"/>
                </a:lnTo>
                <a:lnTo>
                  <a:pt x="215" y="59"/>
                </a:lnTo>
                <a:lnTo>
                  <a:pt x="215" y="58"/>
                </a:lnTo>
                <a:lnTo>
                  <a:pt x="214" y="58"/>
                </a:lnTo>
                <a:lnTo>
                  <a:pt x="214" y="57"/>
                </a:lnTo>
                <a:lnTo>
                  <a:pt x="212" y="57"/>
                </a:lnTo>
                <a:lnTo>
                  <a:pt x="214" y="57"/>
                </a:lnTo>
                <a:lnTo>
                  <a:pt x="214" y="56"/>
                </a:lnTo>
                <a:lnTo>
                  <a:pt x="212" y="55"/>
                </a:lnTo>
                <a:lnTo>
                  <a:pt x="211" y="55"/>
                </a:lnTo>
                <a:lnTo>
                  <a:pt x="211" y="53"/>
                </a:lnTo>
                <a:lnTo>
                  <a:pt x="210" y="52"/>
                </a:lnTo>
                <a:lnTo>
                  <a:pt x="210" y="51"/>
                </a:lnTo>
                <a:lnTo>
                  <a:pt x="210" y="50"/>
                </a:lnTo>
                <a:lnTo>
                  <a:pt x="211" y="50"/>
                </a:lnTo>
                <a:lnTo>
                  <a:pt x="211" y="49"/>
                </a:lnTo>
                <a:lnTo>
                  <a:pt x="211" y="48"/>
                </a:lnTo>
                <a:lnTo>
                  <a:pt x="212" y="48"/>
                </a:lnTo>
                <a:lnTo>
                  <a:pt x="212" y="47"/>
                </a:lnTo>
                <a:lnTo>
                  <a:pt x="212" y="45"/>
                </a:lnTo>
                <a:lnTo>
                  <a:pt x="214" y="45"/>
                </a:lnTo>
                <a:lnTo>
                  <a:pt x="214" y="44"/>
                </a:lnTo>
                <a:lnTo>
                  <a:pt x="215" y="44"/>
                </a:lnTo>
                <a:lnTo>
                  <a:pt x="216" y="44"/>
                </a:lnTo>
                <a:lnTo>
                  <a:pt x="217" y="44"/>
                </a:lnTo>
                <a:lnTo>
                  <a:pt x="218" y="44"/>
                </a:lnTo>
                <a:lnTo>
                  <a:pt x="219" y="44"/>
                </a:lnTo>
                <a:lnTo>
                  <a:pt x="220" y="44"/>
                </a:lnTo>
                <a:lnTo>
                  <a:pt x="221" y="43"/>
                </a:lnTo>
                <a:lnTo>
                  <a:pt x="221" y="42"/>
                </a:lnTo>
                <a:lnTo>
                  <a:pt x="220" y="43"/>
                </a:lnTo>
                <a:lnTo>
                  <a:pt x="219" y="43"/>
                </a:lnTo>
                <a:lnTo>
                  <a:pt x="218" y="43"/>
                </a:lnTo>
                <a:lnTo>
                  <a:pt x="217" y="42"/>
                </a:lnTo>
                <a:lnTo>
                  <a:pt x="216" y="42"/>
                </a:lnTo>
                <a:lnTo>
                  <a:pt x="215" y="42"/>
                </a:lnTo>
                <a:lnTo>
                  <a:pt x="214" y="42"/>
                </a:lnTo>
                <a:lnTo>
                  <a:pt x="212" y="42"/>
                </a:lnTo>
                <a:lnTo>
                  <a:pt x="212" y="43"/>
                </a:lnTo>
                <a:lnTo>
                  <a:pt x="211" y="43"/>
                </a:lnTo>
                <a:lnTo>
                  <a:pt x="210" y="44"/>
                </a:lnTo>
                <a:lnTo>
                  <a:pt x="209" y="44"/>
                </a:lnTo>
                <a:lnTo>
                  <a:pt x="209" y="45"/>
                </a:lnTo>
                <a:lnTo>
                  <a:pt x="207" y="45"/>
                </a:lnTo>
                <a:lnTo>
                  <a:pt x="206" y="45"/>
                </a:lnTo>
                <a:lnTo>
                  <a:pt x="206" y="47"/>
                </a:lnTo>
                <a:lnTo>
                  <a:pt x="206" y="45"/>
                </a:lnTo>
                <a:lnTo>
                  <a:pt x="205" y="47"/>
                </a:lnTo>
                <a:lnTo>
                  <a:pt x="203" y="47"/>
                </a:lnTo>
                <a:lnTo>
                  <a:pt x="203" y="48"/>
                </a:lnTo>
                <a:lnTo>
                  <a:pt x="202" y="48"/>
                </a:lnTo>
                <a:lnTo>
                  <a:pt x="202" y="47"/>
                </a:lnTo>
                <a:lnTo>
                  <a:pt x="203" y="47"/>
                </a:lnTo>
                <a:lnTo>
                  <a:pt x="203" y="45"/>
                </a:lnTo>
                <a:lnTo>
                  <a:pt x="205" y="45"/>
                </a:lnTo>
                <a:lnTo>
                  <a:pt x="205" y="44"/>
                </a:lnTo>
                <a:lnTo>
                  <a:pt x="206" y="44"/>
                </a:lnTo>
                <a:lnTo>
                  <a:pt x="206" y="43"/>
                </a:lnTo>
                <a:lnTo>
                  <a:pt x="206" y="42"/>
                </a:lnTo>
                <a:lnTo>
                  <a:pt x="207" y="42"/>
                </a:lnTo>
                <a:lnTo>
                  <a:pt x="207" y="41"/>
                </a:lnTo>
                <a:lnTo>
                  <a:pt x="208" y="41"/>
                </a:lnTo>
                <a:lnTo>
                  <a:pt x="208" y="40"/>
                </a:lnTo>
                <a:lnTo>
                  <a:pt x="208" y="39"/>
                </a:lnTo>
                <a:lnTo>
                  <a:pt x="208" y="37"/>
                </a:lnTo>
                <a:lnTo>
                  <a:pt x="207" y="37"/>
                </a:lnTo>
                <a:lnTo>
                  <a:pt x="206" y="37"/>
                </a:lnTo>
                <a:lnTo>
                  <a:pt x="205" y="37"/>
                </a:lnTo>
                <a:lnTo>
                  <a:pt x="203" y="37"/>
                </a:lnTo>
                <a:lnTo>
                  <a:pt x="202" y="39"/>
                </a:lnTo>
                <a:lnTo>
                  <a:pt x="202" y="40"/>
                </a:lnTo>
                <a:lnTo>
                  <a:pt x="201" y="40"/>
                </a:lnTo>
                <a:lnTo>
                  <a:pt x="201" y="39"/>
                </a:lnTo>
                <a:lnTo>
                  <a:pt x="202" y="39"/>
                </a:lnTo>
                <a:lnTo>
                  <a:pt x="202" y="37"/>
                </a:lnTo>
                <a:lnTo>
                  <a:pt x="202" y="36"/>
                </a:lnTo>
                <a:lnTo>
                  <a:pt x="202" y="35"/>
                </a:lnTo>
                <a:lnTo>
                  <a:pt x="203" y="35"/>
                </a:lnTo>
                <a:lnTo>
                  <a:pt x="203" y="34"/>
                </a:lnTo>
                <a:lnTo>
                  <a:pt x="203" y="33"/>
                </a:lnTo>
                <a:lnTo>
                  <a:pt x="203" y="32"/>
                </a:lnTo>
                <a:lnTo>
                  <a:pt x="202" y="32"/>
                </a:lnTo>
                <a:lnTo>
                  <a:pt x="201" y="32"/>
                </a:lnTo>
                <a:lnTo>
                  <a:pt x="200" y="33"/>
                </a:lnTo>
                <a:lnTo>
                  <a:pt x="199" y="33"/>
                </a:lnTo>
                <a:lnTo>
                  <a:pt x="198" y="34"/>
                </a:lnTo>
                <a:lnTo>
                  <a:pt x="198" y="33"/>
                </a:lnTo>
                <a:lnTo>
                  <a:pt x="197" y="33"/>
                </a:lnTo>
                <a:lnTo>
                  <a:pt x="197" y="32"/>
                </a:lnTo>
                <a:lnTo>
                  <a:pt x="197" y="31"/>
                </a:lnTo>
                <a:lnTo>
                  <a:pt x="198" y="31"/>
                </a:lnTo>
                <a:lnTo>
                  <a:pt x="198" y="30"/>
                </a:lnTo>
                <a:lnTo>
                  <a:pt x="197" y="30"/>
                </a:lnTo>
                <a:lnTo>
                  <a:pt x="197" y="28"/>
                </a:lnTo>
                <a:lnTo>
                  <a:pt x="197" y="27"/>
                </a:lnTo>
                <a:lnTo>
                  <a:pt x="198" y="27"/>
                </a:lnTo>
                <a:lnTo>
                  <a:pt x="199" y="26"/>
                </a:lnTo>
                <a:lnTo>
                  <a:pt x="200" y="26"/>
                </a:lnTo>
                <a:lnTo>
                  <a:pt x="201" y="25"/>
                </a:lnTo>
                <a:lnTo>
                  <a:pt x="201" y="24"/>
                </a:lnTo>
                <a:lnTo>
                  <a:pt x="200" y="24"/>
                </a:lnTo>
                <a:lnTo>
                  <a:pt x="199" y="24"/>
                </a:lnTo>
                <a:lnTo>
                  <a:pt x="198" y="23"/>
                </a:lnTo>
                <a:lnTo>
                  <a:pt x="197" y="23"/>
                </a:lnTo>
                <a:lnTo>
                  <a:pt x="195" y="23"/>
                </a:lnTo>
                <a:lnTo>
                  <a:pt x="194" y="23"/>
                </a:lnTo>
                <a:lnTo>
                  <a:pt x="193" y="23"/>
                </a:lnTo>
                <a:lnTo>
                  <a:pt x="192" y="23"/>
                </a:lnTo>
                <a:lnTo>
                  <a:pt x="191" y="24"/>
                </a:lnTo>
                <a:lnTo>
                  <a:pt x="190" y="25"/>
                </a:lnTo>
                <a:lnTo>
                  <a:pt x="189" y="26"/>
                </a:lnTo>
                <a:lnTo>
                  <a:pt x="188" y="26"/>
                </a:lnTo>
                <a:lnTo>
                  <a:pt x="188" y="25"/>
                </a:lnTo>
                <a:lnTo>
                  <a:pt x="186" y="25"/>
                </a:lnTo>
                <a:lnTo>
                  <a:pt x="186" y="24"/>
                </a:lnTo>
                <a:lnTo>
                  <a:pt x="185" y="24"/>
                </a:lnTo>
                <a:lnTo>
                  <a:pt x="184" y="24"/>
                </a:lnTo>
                <a:lnTo>
                  <a:pt x="184" y="23"/>
                </a:lnTo>
                <a:lnTo>
                  <a:pt x="185" y="22"/>
                </a:lnTo>
                <a:lnTo>
                  <a:pt x="185" y="20"/>
                </a:lnTo>
                <a:lnTo>
                  <a:pt x="186" y="19"/>
                </a:lnTo>
                <a:lnTo>
                  <a:pt x="186" y="18"/>
                </a:lnTo>
                <a:lnTo>
                  <a:pt x="185" y="18"/>
                </a:lnTo>
                <a:lnTo>
                  <a:pt x="185" y="17"/>
                </a:lnTo>
                <a:lnTo>
                  <a:pt x="185" y="16"/>
                </a:lnTo>
                <a:lnTo>
                  <a:pt x="184" y="16"/>
                </a:lnTo>
                <a:lnTo>
                  <a:pt x="183" y="16"/>
                </a:lnTo>
                <a:lnTo>
                  <a:pt x="182" y="16"/>
                </a:lnTo>
                <a:lnTo>
                  <a:pt x="181" y="16"/>
                </a:lnTo>
                <a:lnTo>
                  <a:pt x="180" y="16"/>
                </a:lnTo>
                <a:lnTo>
                  <a:pt x="180" y="17"/>
                </a:lnTo>
                <a:lnTo>
                  <a:pt x="179" y="17"/>
                </a:lnTo>
                <a:lnTo>
                  <a:pt x="179" y="18"/>
                </a:lnTo>
                <a:lnTo>
                  <a:pt x="177" y="18"/>
                </a:lnTo>
                <a:lnTo>
                  <a:pt x="177" y="19"/>
                </a:lnTo>
                <a:lnTo>
                  <a:pt x="176" y="19"/>
                </a:lnTo>
                <a:lnTo>
                  <a:pt x="175" y="19"/>
                </a:lnTo>
                <a:lnTo>
                  <a:pt x="174" y="20"/>
                </a:lnTo>
                <a:lnTo>
                  <a:pt x="173" y="20"/>
                </a:lnTo>
                <a:lnTo>
                  <a:pt x="174" y="19"/>
                </a:lnTo>
                <a:lnTo>
                  <a:pt x="174" y="18"/>
                </a:lnTo>
                <a:lnTo>
                  <a:pt x="175" y="17"/>
                </a:lnTo>
                <a:lnTo>
                  <a:pt x="175" y="16"/>
                </a:lnTo>
                <a:lnTo>
                  <a:pt x="176" y="16"/>
                </a:lnTo>
                <a:lnTo>
                  <a:pt x="176" y="15"/>
                </a:lnTo>
                <a:lnTo>
                  <a:pt x="177" y="15"/>
                </a:lnTo>
                <a:lnTo>
                  <a:pt x="177" y="14"/>
                </a:lnTo>
                <a:lnTo>
                  <a:pt x="179" y="14"/>
                </a:lnTo>
                <a:lnTo>
                  <a:pt x="180" y="16"/>
                </a:lnTo>
                <a:lnTo>
                  <a:pt x="181" y="16"/>
                </a:lnTo>
                <a:lnTo>
                  <a:pt x="181" y="15"/>
                </a:lnTo>
                <a:lnTo>
                  <a:pt x="180" y="11"/>
                </a:lnTo>
                <a:lnTo>
                  <a:pt x="181" y="11"/>
                </a:lnTo>
                <a:lnTo>
                  <a:pt x="181" y="10"/>
                </a:lnTo>
                <a:lnTo>
                  <a:pt x="182" y="10"/>
                </a:lnTo>
                <a:lnTo>
                  <a:pt x="183" y="10"/>
                </a:lnTo>
                <a:lnTo>
                  <a:pt x="184" y="10"/>
                </a:lnTo>
                <a:lnTo>
                  <a:pt x="185" y="10"/>
                </a:lnTo>
                <a:lnTo>
                  <a:pt x="185" y="11"/>
                </a:lnTo>
                <a:lnTo>
                  <a:pt x="186" y="11"/>
                </a:lnTo>
                <a:lnTo>
                  <a:pt x="188" y="11"/>
                </a:lnTo>
                <a:lnTo>
                  <a:pt x="189" y="11"/>
                </a:lnTo>
                <a:lnTo>
                  <a:pt x="190" y="11"/>
                </a:lnTo>
                <a:lnTo>
                  <a:pt x="190" y="12"/>
                </a:lnTo>
                <a:lnTo>
                  <a:pt x="191" y="12"/>
                </a:lnTo>
                <a:lnTo>
                  <a:pt x="192" y="12"/>
                </a:lnTo>
                <a:lnTo>
                  <a:pt x="192" y="14"/>
                </a:lnTo>
                <a:lnTo>
                  <a:pt x="192" y="12"/>
                </a:lnTo>
                <a:lnTo>
                  <a:pt x="193" y="14"/>
                </a:lnTo>
                <a:lnTo>
                  <a:pt x="194" y="14"/>
                </a:lnTo>
                <a:lnTo>
                  <a:pt x="195" y="14"/>
                </a:lnTo>
                <a:lnTo>
                  <a:pt x="197" y="15"/>
                </a:lnTo>
                <a:lnTo>
                  <a:pt x="199" y="17"/>
                </a:lnTo>
                <a:lnTo>
                  <a:pt x="200" y="17"/>
                </a:lnTo>
                <a:lnTo>
                  <a:pt x="201" y="17"/>
                </a:lnTo>
                <a:lnTo>
                  <a:pt x="202" y="17"/>
                </a:lnTo>
                <a:lnTo>
                  <a:pt x="203" y="17"/>
                </a:lnTo>
                <a:lnTo>
                  <a:pt x="203" y="18"/>
                </a:lnTo>
                <a:lnTo>
                  <a:pt x="205" y="18"/>
                </a:lnTo>
                <a:lnTo>
                  <a:pt x="206" y="18"/>
                </a:lnTo>
                <a:lnTo>
                  <a:pt x="206" y="17"/>
                </a:lnTo>
                <a:lnTo>
                  <a:pt x="207" y="17"/>
                </a:lnTo>
                <a:lnTo>
                  <a:pt x="207" y="16"/>
                </a:lnTo>
                <a:lnTo>
                  <a:pt x="207" y="15"/>
                </a:lnTo>
                <a:lnTo>
                  <a:pt x="207" y="14"/>
                </a:lnTo>
                <a:lnTo>
                  <a:pt x="206" y="12"/>
                </a:lnTo>
                <a:lnTo>
                  <a:pt x="206" y="11"/>
                </a:lnTo>
                <a:lnTo>
                  <a:pt x="206" y="10"/>
                </a:lnTo>
                <a:lnTo>
                  <a:pt x="205" y="9"/>
                </a:lnTo>
                <a:lnTo>
                  <a:pt x="205" y="8"/>
                </a:lnTo>
                <a:lnTo>
                  <a:pt x="205" y="7"/>
                </a:lnTo>
                <a:lnTo>
                  <a:pt x="206" y="7"/>
                </a:lnTo>
                <a:lnTo>
                  <a:pt x="206" y="5"/>
                </a:lnTo>
                <a:lnTo>
                  <a:pt x="207" y="3"/>
                </a:lnTo>
                <a:lnTo>
                  <a:pt x="208" y="5"/>
                </a:lnTo>
                <a:lnTo>
                  <a:pt x="208" y="6"/>
                </a:lnTo>
                <a:lnTo>
                  <a:pt x="209" y="8"/>
                </a:lnTo>
                <a:lnTo>
                  <a:pt x="209" y="9"/>
                </a:lnTo>
                <a:lnTo>
                  <a:pt x="210" y="9"/>
                </a:lnTo>
                <a:lnTo>
                  <a:pt x="210" y="11"/>
                </a:lnTo>
                <a:lnTo>
                  <a:pt x="210" y="12"/>
                </a:lnTo>
                <a:lnTo>
                  <a:pt x="211" y="12"/>
                </a:lnTo>
                <a:lnTo>
                  <a:pt x="211" y="14"/>
                </a:lnTo>
                <a:lnTo>
                  <a:pt x="211" y="15"/>
                </a:lnTo>
                <a:lnTo>
                  <a:pt x="211" y="16"/>
                </a:lnTo>
                <a:lnTo>
                  <a:pt x="212" y="16"/>
                </a:lnTo>
                <a:lnTo>
                  <a:pt x="212" y="15"/>
                </a:lnTo>
                <a:lnTo>
                  <a:pt x="214" y="14"/>
                </a:lnTo>
                <a:lnTo>
                  <a:pt x="214" y="12"/>
                </a:lnTo>
                <a:lnTo>
                  <a:pt x="214" y="11"/>
                </a:lnTo>
                <a:lnTo>
                  <a:pt x="215" y="11"/>
                </a:lnTo>
                <a:lnTo>
                  <a:pt x="216" y="12"/>
                </a:lnTo>
                <a:lnTo>
                  <a:pt x="216" y="14"/>
                </a:lnTo>
                <a:lnTo>
                  <a:pt x="217" y="14"/>
                </a:lnTo>
                <a:lnTo>
                  <a:pt x="217" y="15"/>
                </a:lnTo>
                <a:lnTo>
                  <a:pt x="218" y="15"/>
                </a:lnTo>
                <a:lnTo>
                  <a:pt x="218" y="16"/>
                </a:lnTo>
                <a:lnTo>
                  <a:pt x="218" y="17"/>
                </a:lnTo>
                <a:lnTo>
                  <a:pt x="218" y="18"/>
                </a:lnTo>
                <a:lnTo>
                  <a:pt x="218" y="19"/>
                </a:lnTo>
                <a:lnTo>
                  <a:pt x="218" y="20"/>
                </a:lnTo>
                <a:lnTo>
                  <a:pt x="219" y="22"/>
                </a:lnTo>
                <a:lnTo>
                  <a:pt x="219" y="23"/>
                </a:lnTo>
                <a:lnTo>
                  <a:pt x="220" y="23"/>
                </a:lnTo>
                <a:lnTo>
                  <a:pt x="220" y="24"/>
                </a:lnTo>
                <a:lnTo>
                  <a:pt x="221" y="24"/>
                </a:lnTo>
                <a:lnTo>
                  <a:pt x="220" y="24"/>
                </a:lnTo>
                <a:lnTo>
                  <a:pt x="220" y="25"/>
                </a:lnTo>
                <a:lnTo>
                  <a:pt x="221" y="25"/>
                </a:lnTo>
                <a:lnTo>
                  <a:pt x="223" y="24"/>
                </a:lnTo>
                <a:lnTo>
                  <a:pt x="223" y="23"/>
                </a:lnTo>
                <a:lnTo>
                  <a:pt x="223" y="22"/>
                </a:lnTo>
                <a:lnTo>
                  <a:pt x="223" y="20"/>
                </a:lnTo>
                <a:lnTo>
                  <a:pt x="223" y="19"/>
                </a:lnTo>
                <a:lnTo>
                  <a:pt x="224" y="18"/>
                </a:lnTo>
                <a:lnTo>
                  <a:pt x="224" y="17"/>
                </a:lnTo>
                <a:lnTo>
                  <a:pt x="224" y="15"/>
                </a:lnTo>
                <a:lnTo>
                  <a:pt x="225" y="14"/>
                </a:lnTo>
                <a:lnTo>
                  <a:pt x="225" y="12"/>
                </a:lnTo>
                <a:lnTo>
                  <a:pt x="224" y="11"/>
                </a:lnTo>
                <a:lnTo>
                  <a:pt x="224" y="10"/>
                </a:lnTo>
                <a:lnTo>
                  <a:pt x="224" y="9"/>
                </a:lnTo>
                <a:lnTo>
                  <a:pt x="224" y="8"/>
                </a:lnTo>
                <a:lnTo>
                  <a:pt x="224" y="7"/>
                </a:lnTo>
                <a:lnTo>
                  <a:pt x="225" y="6"/>
                </a:lnTo>
                <a:lnTo>
                  <a:pt x="226" y="6"/>
                </a:lnTo>
                <a:lnTo>
                  <a:pt x="227" y="6"/>
                </a:lnTo>
                <a:lnTo>
                  <a:pt x="227" y="7"/>
                </a:lnTo>
                <a:lnTo>
                  <a:pt x="228" y="8"/>
                </a:lnTo>
                <a:lnTo>
                  <a:pt x="229" y="9"/>
                </a:lnTo>
                <a:lnTo>
                  <a:pt x="229" y="10"/>
                </a:lnTo>
                <a:lnTo>
                  <a:pt x="229" y="12"/>
                </a:lnTo>
                <a:lnTo>
                  <a:pt x="228" y="12"/>
                </a:lnTo>
                <a:lnTo>
                  <a:pt x="228" y="14"/>
                </a:lnTo>
                <a:lnTo>
                  <a:pt x="228" y="15"/>
                </a:lnTo>
                <a:lnTo>
                  <a:pt x="228" y="16"/>
                </a:lnTo>
                <a:lnTo>
                  <a:pt x="229" y="16"/>
                </a:lnTo>
                <a:lnTo>
                  <a:pt x="231" y="16"/>
                </a:lnTo>
                <a:lnTo>
                  <a:pt x="231" y="17"/>
                </a:lnTo>
                <a:lnTo>
                  <a:pt x="232" y="17"/>
                </a:lnTo>
                <a:lnTo>
                  <a:pt x="233" y="17"/>
                </a:lnTo>
                <a:lnTo>
                  <a:pt x="234" y="18"/>
                </a:lnTo>
                <a:lnTo>
                  <a:pt x="234" y="20"/>
                </a:lnTo>
                <a:lnTo>
                  <a:pt x="235" y="20"/>
                </a:lnTo>
                <a:lnTo>
                  <a:pt x="235" y="22"/>
                </a:lnTo>
                <a:lnTo>
                  <a:pt x="235" y="23"/>
                </a:lnTo>
                <a:lnTo>
                  <a:pt x="235" y="24"/>
                </a:lnTo>
                <a:lnTo>
                  <a:pt x="235" y="25"/>
                </a:lnTo>
                <a:lnTo>
                  <a:pt x="234" y="25"/>
                </a:lnTo>
                <a:lnTo>
                  <a:pt x="234" y="26"/>
                </a:lnTo>
                <a:lnTo>
                  <a:pt x="233" y="26"/>
                </a:lnTo>
                <a:lnTo>
                  <a:pt x="233" y="27"/>
                </a:lnTo>
                <a:lnTo>
                  <a:pt x="232" y="28"/>
                </a:lnTo>
                <a:lnTo>
                  <a:pt x="232" y="30"/>
                </a:lnTo>
                <a:lnTo>
                  <a:pt x="233" y="30"/>
                </a:lnTo>
                <a:lnTo>
                  <a:pt x="233" y="31"/>
                </a:lnTo>
                <a:lnTo>
                  <a:pt x="234" y="31"/>
                </a:lnTo>
                <a:lnTo>
                  <a:pt x="235" y="31"/>
                </a:lnTo>
                <a:lnTo>
                  <a:pt x="235" y="32"/>
                </a:lnTo>
                <a:lnTo>
                  <a:pt x="236" y="32"/>
                </a:lnTo>
                <a:lnTo>
                  <a:pt x="237" y="32"/>
                </a:lnTo>
                <a:lnTo>
                  <a:pt x="236" y="32"/>
                </a:lnTo>
                <a:lnTo>
                  <a:pt x="236" y="30"/>
                </a:lnTo>
                <a:lnTo>
                  <a:pt x="236" y="28"/>
                </a:lnTo>
                <a:lnTo>
                  <a:pt x="237" y="28"/>
                </a:lnTo>
                <a:lnTo>
                  <a:pt x="238" y="28"/>
                </a:lnTo>
                <a:lnTo>
                  <a:pt x="240" y="28"/>
                </a:lnTo>
                <a:lnTo>
                  <a:pt x="240" y="30"/>
                </a:lnTo>
                <a:lnTo>
                  <a:pt x="241" y="30"/>
                </a:lnTo>
                <a:lnTo>
                  <a:pt x="241" y="31"/>
                </a:lnTo>
                <a:lnTo>
                  <a:pt x="241" y="32"/>
                </a:lnTo>
                <a:lnTo>
                  <a:pt x="241" y="33"/>
                </a:lnTo>
                <a:lnTo>
                  <a:pt x="242" y="34"/>
                </a:lnTo>
                <a:lnTo>
                  <a:pt x="242" y="35"/>
                </a:lnTo>
                <a:lnTo>
                  <a:pt x="243" y="35"/>
                </a:lnTo>
                <a:lnTo>
                  <a:pt x="243" y="36"/>
                </a:lnTo>
                <a:lnTo>
                  <a:pt x="244" y="37"/>
                </a:lnTo>
                <a:lnTo>
                  <a:pt x="244" y="36"/>
                </a:lnTo>
                <a:lnTo>
                  <a:pt x="244" y="37"/>
                </a:lnTo>
                <a:lnTo>
                  <a:pt x="245" y="37"/>
                </a:lnTo>
                <a:lnTo>
                  <a:pt x="245" y="36"/>
                </a:lnTo>
                <a:lnTo>
                  <a:pt x="245" y="35"/>
                </a:lnTo>
                <a:lnTo>
                  <a:pt x="244" y="35"/>
                </a:lnTo>
                <a:lnTo>
                  <a:pt x="244" y="34"/>
                </a:lnTo>
                <a:lnTo>
                  <a:pt x="244" y="33"/>
                </a:lnTo>
                <a:lnTo>
                  <a:pt x="244" y="32"/>
                </a:lnTo>
                <a:lnTo>
                  <a:pt x="244" y="31"/>
                </a:lnTo>
                <a:lnTo>
                  <a:pt x="244" y="30"/>
                </a:lnTo>
                <a:lnTo>
                  <a:pt x="244" y="28"/>
                </a:lnTo>
                <a:lnTo>
                  <a:pt x="244" y="27"/>
                </a:lnTo>
                <a:lnTo>
                  <a:pt x="245" y="27"/>
                </a:lnTo>
                <a:lnTo>
                  <a:pt x="245" y="26"/>
                </a:lnTo>
                <a:lnTo>
                  <a:pt x="244" y="26"/>
                </a:lnTo>
                <a:lnTo>
                  <a:pt x="244" y="25"/>
                </a:lnTo>
                <a:lnTo>
                  <a:pt x="243" y="25"/>
                </a:lnTo>
                <a:lnTo>
                  <a:pt x="243" y="24"/>
                </a:lnTo>
                <a:lnTo>
                  <a:pt x="242" y="23"/>
                </a:lnTo>
                <a:lnTo>
                  <a:pt x="242" y="22"/>
                </a:lnTo>
                <a:lnTo>
                  <a:pt x="242" y="20"/>
                </a:lnTo>
                <a:lnTo>
                  <a:pt x="242" y="19"/>
                </a:lnTo>
                <a:lnTo>
                  <a:pt x="242" y="17"/>
                </a:lnTo>
                <a:lnTo>
                  <a:pt x="242" y="16"/>
                </a:lnTo>
                <a:lnTo>
                  <a:pt x="241" y="16"/>
                </a:lnTo>
                <a:lnTo>
                  <a:pt x="242" y="15"/>
                </a:lnTo>
                <a:lnTo>
                  <a:pt x="242" y="14"/>
                </a:lnTo>
                <a:lnTo>
                  <a:pt x="242" y="12"/>
                </a:lnTo>
                <a:lnTo>
                  <a:pt x="241" y="12"/>
                </a:lnTo>
                <a:lnTo>
                  <a:pt x="241" y="10"/>
                </a:lnTo>
                <a:lnTo>
                  <a:pt x="242" y="8"/>
                </a:lnTo>
                <a:lnTo>
                  <a:pt x="242" y="7"/>
                </a:lnTo>
                <a:lnTo>
                  <a:pt x="243" y="6"/>
                </a:lnTo>
                <a:lnTo>
                  <a:pt x="243" y="5"/>
                </a:lnTo>
                <a:lnTo>
                  <a:pt x="243" y="3"/>
                </a:lnTo>
                <a:lnTo>
                  <a:pt x="243" y="2"/>
                </a:lnTo>
                <a:lnTo>
                  <a:pt x="244" y="2"/>
                </a:lnTo>
                <a:lnTo>
                  <a:pt x="245" y="1"/>
                </a:lnTo>
                <a:lnTo>
                  <a:pt x="245" y="0"/>
                </a:lnTo>
                <a:lnTo>
                  <a:pt x="246" y="0"/>
                </a:lnTo>
                <a:lnTo>
                  <a:pt x="248" y="0"/>
                </a:lnTo>
                <a:lnTo>
                  <a:pt x="249" y="0"/>
                </a:lnTo>
                <a:lnTo>
                  <a:pt x="249" y="1"/>
                </a:lnTo>
                <a:lnTo>
                  <a:pt x="249" y="2"/>
                </a:lnTo>
                <a:lnTo>
                  <a:pt x="249" y="3"/>
                </a:lnTo>
                <a:lnTo>
                  <a:pt x="249" y="5"/>
                </a:lnTo>
                <a:lnTo>
                  <a:pt x="249" y="6"/>
                </a:lnTo>
                <a:lnTo>
                  <a:pt x="250" y="6"/>
                </a:lnTo>
                <a:lnTo>
                  <a:pt x="250" y="7"/>
                </a:lnTo>
                <a:lnTo>
                  <a:pt x="251" y="8"/>
                </a:lnTo>
                <a:lnTo>
                  <a:pt x="251" y="9"/>
                </a:lnTo>
                <a:lnTo>
                  <a:pt x="251" y="10"/>
                </a:lnTo>
                <a:lnTo>
                  <a:pt x="252" y="10"/>
                </a:lnTo>
                <a:lnTo>
                  <a:pt x="252" y="11"/>
                </a:lnTo>
                <a:lnTo>
                  <a:pt x="253" y="11"/>
                </a:lnTo>
                <a:lnTo>
                  <a:pt x="253" y="12"/>
                </a:lnTo>
                <a:lnTo>
                  <a:pt x="252" y="12"/>
                </a:lnTo>
                <a:lnTo>
                  <a:pt x="251" y="12"/>
                </a:lnTo>
                <a:lnTo>
                  <a:pt x="251" y="14"/>
                </a:lnTo>
                <a:lnTo>
                  <a:pt x="250" y="14"/>
                </a:lnTo>
                <a:lnTo>
                  <a:pt x="250" y="15"/>
                </a:lnTo>
                <a:lnTo>
                  <a:pt x="249" y="16"/>
                </a:lnTo>
                <a:lnTo>
                  <a:pt x="248" y="16"/>
                </a:lnTo>
                <a:lnTo>
                  <a:pt x="248" y="17"/>
                </a:lnTo>
                <a:lnTo>
                  <a:pt x="248" y="18"/>
                </a:lnTo>
                <a:lnTo>
                  <a:pt x="248" y="19"/>
                </a:lnTo>
                <a:lnTo>
                  <a:pt x="248" y="20"/>
                </a:lnTo>
                <a:lnTo>
                  <a:pt x="248" y="22"/>
                </a:lnTo>
                <a:lnTo>
                  <a:pt x="246" y="22"/>
                </a:lnTo>
                <a:lnTo>
                  <a:pt x="246" y="23"/>
                </a:lnTo>
                <a:lnTo>
                  <a:pt x="248" y="24"/>
                </a:lnTo>
                <a:close/>
                <a:moveTo>
                  <a:pt x="216" y="227"/>
                </a:moveTo>
                <a:lnTo>
                  <a:pt x="216" y="228"/>
                </a:lnTo>
                <a:lnTo>
                  <a:pt x="218" y="229"/>
                </a:lnTo>
                <a:lnTo>
                  <a:pt x="219" y="229"/>
                </a:lnTo>
                <a:lnTo>
                  <a:pt x="219" y="228"/>
                </a:lnTo>
                <a:lnTo>
                  <a:pt x="218" y="227"/>
                </a:lnTo>
                <a:lnTo>
                  <a:pt x="218" y="226"/>
                </a:lnTo>
                <a:lnTo>
                  <a:pt x="218" y="225"/>
                </a:lnTo>
                <a:lnTo>
                  <a:pt x="217" y="224"/>
                </a:lnTo>
                <a:lnTo>
                  <a:pt x="216" y="224"/>
                </a:lnTo>
                <a:lnTo>
                  <a:pt x="215" y="224"/>
                </a:lnTo>
                <a:lnTo>
                  <a:pt x="216" y="227"/>
                </a:lnTo>
                <a:close/>
                <a:moveTo>
                  <a:pt x="216" y="246"/>
                </a:moveTo>
                <a:lnTo>
                  <a:pt x="216" y="244"/>
                </a:lnTo>
                <a:lnTo>
                  <a:pt x="216" y="245"/>
                </a:lnTo>
                <a:lnTo>
                  <a:pt x="216" y="246"/>
                </a:lnTo>
                <a:close/>
                <a:moveTo>
                  <a:pt x="319" y="169"/>
                </a:moveTo>
                <a:lnTo>
                  <a:pt x="319" y="170"/>
                </a:lnTo>
                <a:lnTo>
                  <a:pt x="321" y="168"/>
                </a:lnTo>
                <a:lnTo>
                  <a:pt x="322" y="167"/>
                </a:lnTo>
                <a:lnTo>
                  <a:pt x="322" y="166"/>
                </a:lnTo>
                <a:lnTo>
                  <a:pt x="321" y="167"/>
                </a:lnTo>
                <a:lnTo>
                  <a:pt x="319" y="16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0C5F9C2C-64C1-231A-F506-68FCE08783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43995" y="295151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E290CA64-6AFB-BFE4-BB85-384B14B1BBB2}"/>
              </a:ext>
            </a:extLst>
          </p:cNvPr>
          <p:cNvCxnSpPr>
            <a:cxnSpLocks/>
            <a:stCxn id="8" idx="1"/>
            <a:endCxn id="3" idx="0"/>
          </p:cNvCxnSpPr>
          <p:nvPr/>
        </p:nvCxnSpPr>
        <p:spPr>
          <a:xfrm rot="10800000" flipV="1">
            <a:off x="4386203" y="2509711"/>
            <a:ext cx="699182" cy="44180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703FBDE8-2234-B4B6-3D74-E1F84C11C95B}"/>
              </a:ext>
            </a:extLst>
          </p:cNvPr>
          <p:cNvSpPr/>
          <p:nvPr/>
        </p:nvSpPr>
        <p:spPr>
          <a:xfrm>
            <a:off x="5085385" y="234573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Charlotte</a:t>
            </a:r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59711106-ECF0-067C-A366-CE91AFE3EF8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62995" y="195329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4" name="肘形连接符 164">
            <a:extLst>
              <a:ext uri="{FF2B5EF4-FFF2-40B4-BE49-F238E27FC236}">
                <a16:creationId xmlns:a16="http://schemas.microsoft.com/office/drawing/2014/main" id="{5CAB9E94-4BA9-1372-C9F4-7B3A0B25C945}"/>
              </a:ext>
            </a:extLst>
          </p:cNvPr>
          <p:cNvCxnSpPr>
            <a:cxnSpLocks/>
            <a:stCxn id="15" idx="1"/>
            <a:endCxn id="13" idx="0"/>
          </p:cNvCxnSpPr>
          <p:nvPr/>
        </p:nvCxnSpPr>
        <p:spPr>
          <a:xfrm rot="10800000" flipV="1">
            <a:off x="4005203" y="1744633"/>
            <a:ext cx="674822" cy="20866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0F22D859-7A29-1486-4FFB-090FFA300100}"/>
              </a:ext>
            </a:extLst>
          </p:cNvPr>
          <p:cNvSpPr/>
          <p:nvPr/>
        </p:nvSpPr>
        <p:spPr>
          <a:xfrm>
            <a:off x="4680025" y="158065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Huntersville</a:t>
            </a:r>
          </a:p>
        </p:txBody>
      </p:sp>
      <p:sp>
        <p:nvSpPr>
          <p:cNvPr id="18" name="Oval 25">
            <a:extLst>
              <a:ext uri="{FF2B5EF4-FFF2-40B4-BE49-F238E27FC236}">
                <a16:creationId xmlns:a16="http://schemas.microsoft.com/office/drawing/2014/main" id="{A5C73335-BBA1-8819-099C-E7852F9E6D9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33455" y="137417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9" name="肘形连接符 164">
            <a:extLst>
              <a:ext uri="{FF2B5EF4-FFF2-40B4-BE49-F238E27FC236}">
                <a16:creationId xmlns:a16="http://schemas.microsoft.com/office/drawing/2014/main" id="{0863B9B7-9FAF-599B-5B33-B8D3FA4884B6}"/>
              </a:ext>
            </a:extLst>
          </p:cNvPr>
          <p:cNvCxnSpPr>
            <a:cxnSpLocks/>
            <a:stCxn id="20" idx="3"/>
            <a:endCxn id="18" idx="4"/>
          </p:cNvCxnSpPr>
          <p:nvPr/>
        </p:nvCxnSpPr>
        <p:spPr>
          <a:xfrm flipV="1">
            <a:off x="3332117" y="1458594"/>
            <a:ext cx="543546" cy="11998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369658B0-865E-0860-26DF-F80153FB7C34}"/>
              </a:ext>
            </a:extLst>
          </p:cNvPr>
          <p:cNvSpPr/>
          <p:nvPr/>
        </p:nvSpPr>
        <p:spPr>
          <a:xfrm>
            <a:off x="2000827" y="141459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Cornelius</a:t>
            </a:r>
          </a:p>
        </p:txBody>
      </p:sp>
      <p:pic>
        <p:nvPicPr>
          <p:cNvPr id="34" name="Picture 2" descr="1">
            <a:extLst>
              <a:ext uri="{FF2B5EF4-FFF2-40B4-BE49-F238E27FC236}">
                <a16:creationId xmlns:a16="http://schemas.microsoft.com/office/drawing/2014/main" id="{1B228D5C-7DB3-2E4C-828D-382EBB00E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706374" y="2380004"/>
            <a:ext cx="1752600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13">
            <a:extLst>
              <a:ext uri="{FF2B5EF4-FFF2-40B4-BE49-F238E27FC236}">
                <a16:creationId xmlns:a16="http://schemas.microsoft.com/office/drawing/2014/main" id="{952E854E-79EE-54CF-C34C-B0FC8592C04C}"/>
              </a:ext>
            </a:extLst>
          </p:cNvPr>
          <p:cNvGrpSpPr>
            <a:grpSpLocks/>
          </p:cNvGrpSpPr>
          <p:nvPr/>
        </p:nvGrpSpPr>
        <p:grpSpPr bwMode="auto">
          <a:xfrm>
            <a:off x="725424" y="2305391"/>
            <a:ext cx="1728788" cy="533400"/>
            <a:chOff x="1003" y="2400"/>
            <a:chExt cx="1089" cy="336"/>
          </a:xfrm>
        </p:grpSpPr>
        <p:sp>
          <p:nvSpPr>
            <p:cNvPr id="38" name="Oval 14">
              <a:extLst>
                <a:ext uri="{FF2B5EF4-FFF2-40B4-BE49-F238E27FC236}">
                  <a16:creationId xmlns:a16="http://schemas.microsoft.com/office/drawing/2014/main" id="{E22D2C83-2906-9F6D-320A-655A02E77A2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" name="Oval 15">
              <a:extLst>
                <a:ext uri="{FF2B5EF4-FFF2-40B4-BE49-F238E27FC236}">
                  <a16:creationId xmlns:a16="http://schemas.microsoft.com/office/drawing/2014/main" id="{2AEB3D76-8678-9526-BC15-98569816EE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47" name="Picture 4" descr="3">
            <a:extLst>
              <a:ext uri="{FF2B5EF4-FFF2-40B4-BE49-F238E27FC236}">
                <a16:creationId xmlns:a16="http://schemas.microsoft.com/office/drawing/2014/main" id="{467D0068-5CFD-21EA-0D43-6CEA7F931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6552101" y="1730078"/>
            <a:ext cx="1739900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Group 7">
            <a:extLst>
              <a:ext uri="{FF2B5EF4-FFF2-40B4-BE49-F238E27FC236}">
                <a16:creationId xmlns:a16="http://schemas.microsoft.com/office/drawing/2014/main" id="{4C51BD28-3308-7E82-B9AA-DDD5A64847D3}"/>
              </a:ext>
            </a:extLst>
          </p:cNvPr>
          <p:cNvGrpSpPr>
            <a:grpSpLocks/>
          </p:cNvGrpSpPr>
          <p:nvPr/>
        </p:nvGrpSpPr>
        <p:grpSpPr bwMode="auto">
          <a:xfrm>
            <a:off x="6555278" y="1666577"/>
            <a:ext cx="1728787" cy="533400"/>
            <a:chOff x="1003" y="2400"/>
            <a:chExt cx="1089" cy="336"/>
          </a:xfrm>
        </p:grpSpPr>
        <p:sp>
          <p:nvSpPr>
            <p:cNvPr id="51" name="Oval 8">
              <a:extLst>
                <a:ext uri="{FF2B5EF4-FFF2-40B4-BE49-F238E27FC236}">
                  <a16:creationId xmlns:a16="http://schemas.microsoft.com/office/drawing/2014/main" id="{B07EEE9F-C579-F762-E20C-CB658EAE0EB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" name="Oval 9">
              <a:extLst>
                <a:ext uri="{FF2B5EF4-FFF2-40B4-BE49-F238E27FC236}">
                  <a16:creationId xmlns:a16="http://schemas.microsoft.com/office/drawing/2014/main" id="{C5B67D07-A0C7-AAE8-A8BA-42221C22883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solidFill>
              <a:srgbClr val="C3B99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5" name="Freeform 1418">
            <a:extLst>
              <a:ext uri="{FF2B5EF4-FFF2-40B4-BE49-F238E27FC236}">
                <a16:creationId xmlns:a16="http://schemas.microsoft.com/office/drawing/2014/main" id="{853FCF67-1A33-A08E-49E8-EA9B7C6B364E}"/>
              </a:ext>
            </a:extLst>
          </p:cNvPr>
          <p:cNvSpPr>
            <a:spLocks noEditPoints="1"/>
          </p:cNvSpPr>
          <p:nvPr/>
        </p:nvSpPr>
        <p:spPr bwMode="auto">
          <a:xfrm>
            <a:off x="893129" y="2949637"/>
            <a:ext cx="1447431" cy="922620"/>
          </a:xfrm>
          <a:custGeom>
            <a:avLst/>
            <a:gdLst>
              <a:gd name="T0" fmla="*/ 202 w 775"/>
              <a:gd name="T1" fmla="*/ 453 h 494"/>
              <a:gd name="T2" fmla="*/ 650 w 775"/>
              <a:gd name="T3" fmla="*/ 325 h 494"/>
              <a:gd name="T4" fmla="*/ 588 w 775"/>
              <a:gd name="T5" fmla="*/ 350 h 494"/>
              <a:gd name="T6" fmla="*/ 585 w 775"/>
              <a:gd name="T7" fmla="*/ 313 h 494"/>
              <a:gd name="T8" fmla="*/ 647 w 775"/>
              <a:gd name="T9" fmla="*/ 271 h 494"/>
              <a:gd name="T10" fmla="*/ 730 w 775"/>
              <a:gd name="T11" fmla="*/ 256 h 494"/>
              <a:gd name="T12" fmla="*/ 676 w 775"/>
              <a:gd name="T13" fmla="*/ 239 h 494"/>
              <a:gd name="T14" fmla="*/ 705 w 775"/>
              <a:gd name="T15" fmla="*/ 189 h 494"/>
              <a:gd name="T16" fmla="*/ 596 w 775"/>
              <a:gd name="T17" fmla="*/ 127 h 494"/>
              <a:gd name="T18" fmla="*/ 749 w 775"/>
              <a:gd name="T19" fmla="*/ 173 h 494"/>
              <a:gd name="T20" fmla="*/ 749 w 775"/>
              <a:gd name="T21" fmla="*/ 115 h 494"/>
              <a:gd name="T22" fmla="*/ 733 w 775"/>
              <a:gd name="T23" fmla="*/ 91 h 494"/>
              <a:gd name="T24" fmla="*/ 549 w 775"/>
              <a:gd name="T25" fmla="*/ 77 h 494"/>
              <a:gd name="T26" fmla="*/ 635 w 775"/>
              <a:gd name="T27" fmla="*/ 79 h 494"/>
              <a:gd name="T28" fmla="*/ 620 w 775"/>
              <a:gd name="T29" fmla="*/ 106 h 494"/>
              <a:gd name="T30" fmla="*/ 608 w 775"/>
              <a:gd name="T31" fmla="*/ 60 h 494"/>
              <a:gd name="T32" fmla="*/ 532 w 775"/>
              <a:gd name="T33" fmla="*/ 25 h 494"/>
              <a:gd name="T34" fmla="*/ 550 w 775"/>
              <a:gd name="T35" fmla="*/ 97 h 494"/>
              <a:gd name="T36" fmla="*/ 524 w 775"/>
              <a:gd name="T37" fmla="*/ 151 h 494"/>
              <a:gd name="T38" fmla="*/ 538 w 775"/>
              <a:gd name="T39" fmla="*/ 147 h 494"/>
              <a:gd name="T40" fmla="*/ 562 w 775"/>
              <a:gd name="T41" fmla="*/ 158 h 494"/>
              <a:gd name="T42" fmla="*/ 548 w 775"/>
              <a:gd name="T43" fmla="*/ 224 h 494"/>
              <a:gd name="T44" fmla="*/ 556 w 775"/>
              <a:gd name="T45" fmla="*/ 272 h 494"/>
              <a:gd name="T46" fmla="*/ 488 w 775"/>
              <a:gd name="T47" fmla="*/ 250 h 494"/>
              <a:gd name="T48" fmla="*/ 466 w 775"/>
              <a:gd name="T49" fmla="*/ 241 h 494"/>
              <a:gd name="T50" fmla="*/ 473 w 775"/>
              <a:gd name="T51" fmla="*/ 275 h 494"/>
              <a:gd name="T52" fmla="*/ 489 w 775"/>
              <a:gd name="T53" fmla="*/ 327 h 494"/>
              <a:gd name="T54" fmla="*/ 522 w 775"/>
              <a:gd name="T55" fmla="*/ 368 h 494"/>
              <a:gd name="T56" fmla="*/ 439 w 775"/>
              <a:gd name="T57" fmla="*/ 402 h 494"/>
              <a:gd name="T58" fmla="*/ 369 w 775"/>
              <a:gd name="T59" fmla="*/ 425 h 494"/>
              <a:gd name="T60" fmla="*/ 281 w 775"/>
              <a:gd name="T61" fmla="*/ 484 h 494"/>
              <a:gd name="T62" fmla="*/ 238 w 775"/>
              <a:gd name="T63" fmla="*/ 428 h 494"/>
              <a:gd name="T64" fmla="*/ 169 w 775"/>
              <a:gd name="T65" fmla="*/ 358 h 494"/>
              <a:gd name="T66" fmla="*/ 129 w 775"/>
              <a:gd name="T67" fmla="*/ 357 h 494"/>
              <a:gd name="T68" fmla="*/ 90 w 775"/>
              <a:gd name="T69" fmla="*/ 344 h 494"/>
              <a:gd name="T70" fmla="*/ 8 w 775"/>
              <a:gd name="T71" fmla="*/ 314 h 494"/>
              <a:gd name="T72" fmla="*/ 27 w 775"/>
              <a:gd name="T73" fmla="*/ 269 h 494"/>
              <a:gd name="T74" fmla="*/ 22 w 775"/>
              <a:gd name="T75" fmla="*/ 217 h 494"/>
              <a:gd name="T76" fmla="*/ 67 w 775"/>
              <a:gd name="T77" fmla="*/ 188 h 494"/>
              <a:gd name="T78" fmla="*/ 88 w 775"/>
              <a:gd name="T79" fmla="*/ 131 h 494"/>
              <a:gd name="T80" fmla="*/ 80 w 775"/>
              <a:gd name="T81" fmla="*/ 107 h 494"/>
              <a:gd name="T82" fmla="*/ 94 w 775"/>
              <a:gd name="T83" fmla="*/ 98 h 494"/>
              <a:gd name="T84" fmla="*/ 104 w 775"/>
              <a:gd name="T85" fmla="*/ 96 h 494"/>
              <a:gd name="T86" fmla="*/ 105 w 775"/>
              <a:gd name="T87" fmla="*/ 117 h 494"/>
              <a:gd name="T88" fmla="*/ 133 w 775"/>
              <a:gd name="T89" fmla="*/ 116 h 494"/>
              <a:gd name="T90" fmla="*/ 146 w 775"/>
              <a:gd name="T91" fmla="*/ 118 h 494"/>
              <a:gd name="T92" fmla="*/ 150 w 775"/>
              <a:gd name="T93" fmla="*/ 104 h 494"/>
              <a:gd name="T94" fmla="*/ 170 w 775"/>
              <a:gd name="T95" fmla="*/ 118 h 494"/>
              <a:gd name="T96" fmla="*/ 181 w 775"/>
              <a:gd name="T97" fmla="*/ 108 h 494"/>
              <a:gd name="T98" fmla="*/ 172 w 775"/>
              <a:gd name="T99" fmla="*/ 88 h 494"/>
              <a:gd name="T100" fmla="*/ 159 w 775"/>
              <a:gd name="T101" fmla="*/ 66 h 494"/>
              <a:gd name="T102" fmla="*/ 181 w 775"/>
              <a:gd name="T103" fmla="*/ 68 h 494"/>
              <a:gd name="T104" fmla="*/ 194 w 775"/>
              <a:gd name="T105" fmla="*/ 96 h 494"/>
              <a:gd name="T106" fmla="*/ 265 w 775"/>
              <a:gd name="T107" fmla="*/ 42 h 494"/>
              <a:gd name="T108" fmla="*/ 336 w 775"/>
              <a:gd name="T109" fmla="*/ 24 h 494"/>
              <a:gd name="T110" fmla="*/ 379 w 775"/>
              <a:gd name="T111" fmla="*/ 17 h 494"/>
              <a:gd name="T112" fmla="*/ 462 w 775"/>
              <a:gd name="T113" fmla="*/ 7 h 494"/>
              <a:gd name="T114" fmla="*/ 500 w 775"/>
              <a:gd name="T115" fmla="*/ 158 h 494"/>
              <a:gd name="T116" fmla="*/ 547 w 775"/>
              <a:gd name="T117" fmla="*/ 197 h 494"/>
              <a:gd name="T118" fmla="*/ 526 w 775"/>
              <a:gd name="T119" fmla="*/ 209 h 494"/>
              <a:gd name="T120" fmla="*/ 159 w 775"/>
              <a:gd name="T121" fmla="*/ 348 h 494"/>
              <a:gd name="T122" fmla="*/ 515 w 775"/>
              <a:gd name="T123" fmla="*/ 256 h 494"/>
              <a:gd name="T124" fmla="*/ 579 w 775"/>
              <a:gd name="T125" fmla="*/ 6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75" h="494">
                <a:moveTo>
                  <a:pt x="272" y="476"/>
                </a:moveTo>
                <a:lnTo>
                  <a:pt x="273" y="482"/>
                </a:lnTo>
                <a:lnTo>
                  <a:pt x="272" y="482"/>
                </a:lnTo>
                <a:lnTo>
                  <a:pt x="269" y="482"/>
                </a:lnTo>
                <a:lnTo>
                  <a:pt x="267" y="482"/>
                </a:lnTo>
                <a:lnTo>
                  <a:pt x="268" y="485"/>
                </a:lnTo>
                <a:lnTo>
                  <a:pt x="268" y="486"/>
                </a:lnTo>
                <a:lnTo>
                  <a:pt x="267" y="486"/>
                </a:lnTo>
                <a:lnTo>
                  <a:pt x="267" y="487"/>
                </a:lnTo>
                <a:lnTo>
                  <a:pt x="266" y="489"/>
                </a:lnTo>
                <a:lnTo>
                  <a:pt x="265" y="489"/>
                </a:lnTo>
                <a:lnTo>
                  <a:pt x="260" y="487"/>
                </a:lnTo>
                <a:lnTo>
                  <a:pt x="257" y="487"/>
                </a:lnTo>
                <a:lnTo>
                  <a:pt x="256" y="486"/>
                </a:lnTo>
                <a:lnTo>
                  <a:pt x="255" y="486"/>
                </a:lnTo>
                <a:lnTo>
                  <a:pt x="255" y="485"/>
                </a:lnTo>
                <a:lnTo>
                  <a:pt x="255" y="482"/>
                </a:lnTo>
                <a:lnTo>
                  <a:pt x="254" y="481"/>
                </a:lnTo>
                <a:lnTo>
                  <a:pt x="252" y="481"/>
                </a:lnTo>
                <a:lnTo>
                  <a:pt x="254" y="478"/>
                </a:lnTo>
                <a:lnTo>
                  <a:pt x="255" y="478"/>
                </a:lnTo>
                <a:lnTo>
                  <a:pt x="256" y="478"/>
                </a:lnTo>
                <a:lnTo>
                  <a:pt x="260" y="480"/>
                </a:lnTo>
                <a:lnTo>
                  <a:pt x="260" y="478"/>
                </a:lnTo>
                <a:lnTo>
                  <a:pt x="259" y="476"/>
                </a:lnTo>
                <a:lnTo>
                  <a:pt x="260" y="476"/>
                </a:lnTo>
                <a:lnTo>
                  <a:pt x="262" y="476"/>
                </a:lnTo>
                <a:lnTo>
                  <a:pt x="266" y="476"/>
                </a:lnTo>
                <a:lnTo>
                  <a:pt x="271" y="476"/>
                </a:lnTo>
                <a:lnTo>
                  <a:pt x="272" y="476"/>
                </a:lnTo>
                <a:close/>
                <a:moveTo>
                  <a:pt x="199" y="422"/>
                </a:moveTo>
                <a:lnTo>
                  <a:pt x="202" y="426"/>
                </a:lnTo>
                <a:lnTo>
                  <a:pt x="200" y="427"/>
                </a:lnTo>
                <a:lnTo>
                  <a:pt x="205" y="431"/>
                </a:lnTo>
                <a:lnTo>
                  <a:pt x="211" y="435"/>
                </a:lnTo>
                <a:lnTo>
                  <a:pt x="214" y="437"/>
                </a:lnTo>
                <a:lnTo>
                  <a:pt x="211" y="441"/>
                </a:lnTo>
                <a:lnTo>
                  <a:pt x="205" y="449"/>
                </a:lnTo>
                <a:lnTo>
                  <a:pt x="204" y="451"/>
                </a:lnTo>
                <a:lnTo>
                  <a:pt x="203" y="452"/>
                </a:lnTo>
                <a:lnTo>
                  <a:pt x="202" y="453"/>
                </a:lnTo>
                <a:lnTo>
                  <a:pt x="200" y="455"/>
                </a:lnTo>
                <a:lnTo>
                  <a:pt x="190" y="448"/>
                </a:lnTo>
                <a:lnTo>
                  <a:pt x="185" y="444"/>
                </a:lnTo>
                <a:lnTo>
                  <a:pt x="182" y="439"/>
                </a:lnTo>
                <a:lnTo>
                  <a:pt x="181" y="436"/>
                </a:lnTo>
                <a:lnTo>
                  <a:pt x="181" y="435"/>
                </a:lnTo>
                <a:lnTo>
                  <a:pt x="180" y="432"/>
                </a:lnTo>
                <a:lnTo>
                  <a:pt x="179" y="431"/>
                </a:lnTo>
                <a:lnTo>
                  <a:pt x="177" y="422"/>
                </a:lnTo>
                <a:lnTo>
                  <a:pt x="174" y="418"/>
                </a:lnTo>
                <a:lnTo>
                  <a:pt x="174" y="417"/>
                </a:lnTo>
                <a:lnTo>
                  <a:pt x="181" y="419"/>
                </a:lnTo>
                <a:lnTo>
                  <a:pt x="182" y="419"/>
                </a:lnTo>
                <a:lnTo>
                  <a:pt x="187" y="419"/>
                </a:lnTo>
                <a:lnTo>
                  <a:pt x="195" y="418"/>
                </a:lnTo>
                <a:lnTo>
                  <a:pt x="198" y="417"/>
                </a:lnTo>
                <a:lnTo>
                  <a:pt x="199" y="420"/>
                </a:lnTo>
                <a:lnTo>
                  <a:pt x="199" y="422"/>
                </a:lnTo>
                <a:close/>
                <a:moveTo>
                  <a:pt x="670" y="303"/>
                </a:moveTo>
                <a:lnTo>
                  <a:pt x="668" y="301"/>
                </a:lnTo>
                <a:lnTo>
                  <a:pt x="667" y="300"/>
                </a:lnTo>
                <a:lnTo>
                  <a:pt x="668" y="300"/>
                </a:lnTo>
                <a:lnTo>
                  <a:pt x="669" y="299"/>
                </a:lnTo>
                <a:lnTo>
                  <a:pt x="669" y="298"/>
                </a:lnTo>
                <a:lnTo>
                  <a:pt x="670" y="299"/>
                </a:lnTo>
                <a:lnTo>
                  <a:pt x="672" y="301"/>
                </a:lnTo>
                <a:lnTo>
                  <a:pt x="670" y="303"/>
                </a:lnTo>
                <a:close/>
                <a:moveTo>
                  <a:pt x="652" y="276"/>
                </a:moveTo>
                <a:lnTo>
                  <a:pt x="652" y="281"/>
                </a:lnTo>
                <a:lnTo>
                  <a:pt x="652" y="284"/>
                </a:lnTo>
                <a:lnTo>
                  <a:pt x="648" y="289"/>
                </a:lnTo>
                <a:lnTo>
                  <a:pt x="642" y="292"/>
                </a:lnTo>
                <a:lnTo>
                  <a:pt x="638" y="294"/>
                </a:lnTo>
                <a:lnTo>
                  <a:pt x="651" y="308"/>
                </a:lnTo>
                <a:lnTo>
                  <a:pt x="651" y="309"/>
                </a:lnTo>
                <a:lnTo>
                  <a:pt x="652" y="309"/>
                </a:lnTo>
                <a:lnTo>
                  <a:pt x="655" y="314"/>
                </a:lnTo>
                <a:lnTo>
                  <a:pt x="656" y="315"/>
                </a:lnTo>
                <a:lnTo>
                  <a:pt x="658" y="316"/>
                </a:lnTo>
                <a:lnTo>
                  <a:pt x="651" y="325"/>
                </a:lnTo>
                <a:lnTo>
                  <a:pt x="650" y="325"/>
                </a:lnTo>
                <a:lnTo>
                  <a:pt x="648" y="326"/>
                </a:lnTo>
                <a:lnTo>
                  <a:pt x="645" y="322"/>
                </a:lnTo>
                <a:lnTo>
                  <a:pt x="643" y="321"/>
                </a:lnTo>
                <a:lnTo>
                  <a:pt x="642" y="318"/>
                </a:lnTo>
                <a:lnTo>
                  <a:pt x="636" y="313"/>
                </a:lnTo>
                <a:lnTo>
                  <a:pt x="635" y="311"/>
                </a:lnTo>
                <a:lnTo>
                  <a:pt x="634" y="310"/>
                </a:lnTo>
                <a:lnTo>
                  <a:pt x="633" y="308"/>
                </a:lnTo>
                <a:lnTo>
                  <a:pt x="628" y="313"/>
                </a:lnTo>
                <a:lnTo>
                  <a:pt x="630" y="315"/>
                </a:lnTo>
                <a:lnTo>
                  <a:pt x="631" y="314"/>
                </a:lnTo>
                <a:lnTo>
                  <a:pt x="633" y="316"/>
                </a:lnTo>
                <a:lnTo>
                  <a:pt x="628" y="322"/>
                </a:lnTo>
                <a:lnTo>
                  <a:pt x="629" y="324"/>
                </a:lnTo>
                <a:lnTo>
                  <a:pt x="631" y="327"/>
                </a:lnTo>
                <a:lnTo>
                  <a:pt x="634" y="330"/>
                </a:lnTo>
                <a:lnTo>
                  <a:pt x="635" y="332"/>
                </a:lnTo>
                <a:lnTo>
                  <a:pt x="636" y="333"/>
                </a:lnTo>
                <a:lnTo>
                  <a:pt x="637" y="334"/>
                </a:lnTo>
                <a:lnTo>
                  <a:pt x="636" y="334"/>
                </a:lnTo>
                <a:lnTo>
                  <a:pt x="636" y="335"/>
                </a:lnTo>
                <a:lnTo>
                  <a:pt x="637" y="336"/>
                </a:lnTo>
                <a:lnTo>
                  <a:pt x="636" y="336"/>
                </a:lnTo>
                <a:lnTo>
                  <a:pt x="635" y="336"/>
                </a:lnTo>
                <a:lnTo>
                  <a:pt x="634" y="336"/>
                </a:lnTo>
                <a:lnTo>
                  <a:pt x="634" y="338"/>
                </a:lnTo>
                <a:lnTo>
                  <a:pt x="633" y="335"/>
                </a:lnTo>
                <a:lnTo>
                  <a:pt x="630" y="336"/>
                </a:lnTo>
                <a:lnTo>
                  <a:pt x="628" y="334"/>
                </a:lnTo>
                <a:lnTo>
                  <a:pt x="619" y="341"/>
                </a:lnTo>
                <a:lnTo>
                  <a:pt x="618" y="341"/>
                </a:lnTo>
                <a:lnTo>
                  <a:pt x="613" y="344"/>
                </a:lnTo>
                <a:lnTo>
                  <a:pt x="607" y="339"/>
                </a:lnTo>
                <a:lnTo>
                  <a:pt x="605" y="338"/>
                </a:lnTo>
                <a:lnTo>
                  <a:pt x="605" y="336"/>
                </a:lnTo>
                <a:lnTo>
                  <a:pt x="605" y="335"/>
                </a:lnTo>
                <a:lnTo>
                  <a:pt x="605" y="338"/>
                </a:lnTo>
                <a:lnTo>
                  <a:pt x="602" y="341"/>
                </a:lnTo>
                <a:lnTo>
                  <a:pt x="601" y="345"/>
                </a:lnTo>
                <a:lnTo>
                  <a:pt x="593" y="349"/>
                </a:lnTo>
                <a:lnTo>
                  <a:pt x="588" y="350"/>
                </a:lnTo>
                <a:lnTo>
                  <a:pt x="584" y="351"/>
                </a:lnTo>
                <a:lnTo>
                  <a:pt x="582" y="350"/>
                </a:lnTo>
                <a:lnTo>
                  <a:pt x="577" y="344"/>
                </a:lnTo>
                <a:lnTo>
                  <a:pt x="577" y="348"/>
                </a:lnTo>
                <a:lnTo>
                  <a:pt x="568" y="350"/>
                </a:lnTo>
                <a:lnTo>
                  <a:pt x="567" y="349"/>
                </a:lnTo>
                <a:lnTo>
                  <a:pt x="573" y="348"/>
                </a:lnTo>
                <a:lnTo>
                  <a:pt x="573" y="347"/>
                </a:lnTo>
                <a:lnTo>
                  <a:pt x="570" y="348"/>
                </a:lnTo>
                <a:lnTo>
                  <a:pt x="569" y="348"/>
                </a:lnTo>
                <a:lnTo>
                  <a:pt x="567" y="348"/>
                </a:lnTo>
                <a:lnTo>
                  <a:pt x="566" y="347"/>
                </a:lnTo>
                <a:lnTo>
                  <a:pt x="569" y="345"/>
                </a:lnTo>
                <a:lnTo>
                  <a:pt x="570" y="344"/>
                </a:lnTo>
                <a:lnTo>
                  <a:pt x="577" y="341"/>
                </a:lnTo>
                <a:lnTo>
                  <a:pt x="577" y="336"/>
                </a:lnTo>
                <a:lnTo>
                  <a:pt x="577" y="331"/>
                </a:lnTo>
                <a:lnTo>
                  <a:pt x="577" y="330"/>
                </a:lnTo>
                <a:lnTo>
                  <a:pt x="578" y="330"/>
                </a:lnTo>
                <a:lnTo>
                  <a:pt x="581" y="328"/>
                </a:lnTo>
                <a:lnTo>
                  <a:pt x="582" y="327"/>
                </a:lnTo>
                <a:lnTo>
                  <a:pt x="583" y="327"/>
                </a:lnTo>
                <a:lnTo>
                  <a:pt x="583" y="326"/>
                </a:lnTo>
                <a:lnTo>
                  <a:pt x="584" y="326"/>
                </a:lnTo>
                <a:lnTo>
                  <a:pt x="584" y="325"/>
                </a:lnTo>
                <a:lnTo>
                  <a:pt x="585" y="326"/>
                </a:lnTo>
                <a:lnTo>
                  <a:pt x="591" y="333"/>
                </a:lnTo>
                <a:lnTo>
                  <a:pt x="591" y="334"/>
                </a:lnTo>
                <a:lnTo>
                  <a:pt x="593" y="335"/>
                </a:lnTo>
                <a:lnTo>
                  <a:pt x="603" y="328"/>
                </a:lnTo>
                <a:lnTo>
                  <a:pt x="602" y="326"/>
                </a:lnTo>
                <a:lnTo>
                  <a:pt x="602" y="325"/>
                </a:lnTo>
                <a:lnTo>
                  <a:pt x="592" y="325"/>
                </a:lnTo>
                <a:lnTo>
                  <a:pt x="592" y="322"/>
                </a:lnTo>
                <a:lnTo>
                  <a:pt x="585" y="322"/>
                </a:lnTo>
                <a:lnTo>
                  <a:pt x="585" y="319"/>
                </a:lnTo>
                <a:lnTo>
                  <a:pt x="585" y="317"/>
                </a:lnTo>
                <a:lnTo>
                  <a:pt x="585" y="316"/>
                </a:lnTo>
                <a:lnTo>
                  <a:pt x="585" y="315"/>
                </a:lnTo>
                <a:lnTo>
                  <a:pt x="585" y="314"/>
                </a:lnTo>
                <a:lnTo>
                  <a:pt x="585" y="313"/>
                </a:lnTo>
                <a:lnTo>
                  <a:pt x="584" y="308"/>
                </a:lnTo>
                <a:lnTo>
                  <a:pt x="584" y="307"/>
                </a:lnTo>
                <a:lnTo>
                  <a:pt x="584" y="306"/>
                </a:lnTo>
                <a:lnTo>
                  <a:pt x="584" y="305"/>
                </a:lnTo>
                <a:lnTo>
                  <a:pt x="584" y="303"/>
                </a:lnTo>
                <a:lnTo>
                  <a:pt x="585" y="303"/>
                </a:lnTo>
                <a:lnTo>
                  <a:pt x="586" y="306"/>
                </a:lnTo>
                <a:lnTo>
                  <a:pt x="588" y="303"/>
                </a:lnTo>
                <a:lnTo>
                  <a:pt x="586" y="302"/>
                </a:lnTo>
                <a:lnTo>
                  <a:pt x="588" y="299"/>
                </a:lnTo>
                <a:lnTo>
                  <a:pt x="590" y="298"/>
                </a:lnTo>
                <a:lnTo>
                  <a:pt x="592" y="299"/>
                </a:lnTo>
                <a:lnTo>
                  <a:pt x="593" y="300"/>
                </a:lnTo>
                <a:lnTo>
                  <a:pt x="599" y="302"/>
                </a:lnTo>
                <a:lnTo>
                  <a:pt x="599" y="299"/>
                </a:lnTo>
                <a:lnTo>
                  <a:pt x="594" y="298"/>
                </a:lnTo>
                <a:lnTo>
                  <a:pt x="591" y="297"/>
                </a:lnTo>
                <a:lnTo>
                  <a:pt x="591" y="296"/>
                </a:lnTo>
                <a:lnTo>
                  <a:pt x="602" y="284"/>
                </a:lnTo>
                <a:lnTo>
                  <a:pt x="598" y="282"/>
                </a:lnTo>
                <a:lnTo>
                  <a:pt x="599" y="282"/>
                </a:lnTo>
                <a:lnTo>
                  <a:pt x="599" y="281"/>
                </a:lnTo>
                <a:lnTo>
                  <a:pt x="601" y="281"/>
                </a:lnTo>
                <a:lnTo>
                  <a:pt x="605" y="278"/>
                </a:lnTo>
                <a:lnTo>
                  <a:pt x="605" y="277"/>
                </a:lnTo>
                <a:lnTo>
                  <a:pt x="607" y="274"/>
                </a:lnTo>
                <a:lnTo>
                  <a:pt x="607" y="272"/>
                </a:lnTo>
                <a:lnTo>
                  <a:pt x="615" y="272"/>
                </a:lnTo>
                <a:lnTo>
                  <a:pt x="616" y="272"/>
                </a:lnTo>
                <a:lnTo>
                  <a:pt x="617" y="273"/>
                </a:lnTo>
                <a:lnTo>
                  <a:pt x="620" y="275"/>
                </a:lnTo>
                <a:lnTo>
                  <a:pt x="628" y="272"/>
                </a:lnTo>
                <a:lnTo>
                  <a:pt x="630" y="269"/>
                </a:lnTo>
                <a:lnTo>
                  <a:pt x="634" y="267"/>
                </a:lnTo>
                <a:lnTo>
                  <a:pt x="638" y="265"/>
                </a:lnTo>
                <a:lnTo>
                  <a:pt x="639" y="265"/>
                </a:lnTo>
                <a:lnTo>
                  <a:pt x="641" y="266"/>
                </a:lnTo>
                <a:lnTo>
                  <a:pt x="643" y="267"/>
                </a:lnTo>
                <a:lnTo>
                  <a:pt x="643" y="268"/>
                </a:lnTo>
                <a:lnTo>
                  <a:pt x="646" y="269"/>
                </a:lnTo>
                <a:lnTo>
                  <a:pt x="647" y="271"/>
                </a:lnTo>
                <a:lnTo>
                  <a:pt x="652" y="276"/>
                </a:lnTo>
                <a:close/>
                <a:moveTo>
                  <a:pt x="759" y="184"/>
                </a:moveTo>
                <a:lnTo>
                  <a:pt x="760" y="185"/>
                </a:lnTo>
                <a:lnTo>
                  <a:pt x="763" y="185"/>
                </a:lnTo>
                <a:lnTo>
                  <a:pt x="773" y="186"/>
                </a:lnTo>
                <a:lnTo>
                  <a:pt x="773" y="188"/>
                </a:lnTo>
                <a:lnTo>
                  <a:pt x="774" y="189"/>
                </a:lnTo>
                <a:lnTo>
                  <a:pt x="775" y="190"/>
                </a:lnTo>
                <a:lnTo>
                  <a:pt x="774" y="190"/>
                </a:lnTo>
                <a:lnTo>
                  <a:pt x="768" y="192"/>
                </a:lnTo>
                <a:lnTo>
                  <a:pt x="767" y="192"/>
                </a:lnTo>
                <a:lnTo>
                  <a:pt x="766" y="192"/>
                </a:lnTo>
                <a:lnTo>
                  <a:pt x="764" y="192"/>
                </a:lnTo>
                <a:lnTo>
                  <a:pt x="763" y="193"/>
                </a:lnTo>
                <a:lnTo>
                  <a:pt x="755" y="194"/>
                </a:lnTo>
                <a:lnTo>
                  <a:pt x="753" y="196"/>
                </a:lnTo>
                <a:lnTo>
                  <a:pt x="751" y="196"/>
                </a:lnTo>
                <a:lnTo>
                  <a:pt x="750" y="196"/>
                </a:lnTo>
                <a:lnTo>
                  <a:pt x="744" y="197"/>
                </a:lnTo>
                <a:lnTo>
                  <a:pt x="737" y="199"/>
                </a:lnTo>
                <a:lnTo>
                  <a:pt x="737" y="200"/>
                </a:lnTo>
                <a:lnTo>
                  <a:pt x="736" y="204"/>
                </a:lnTo>
                <a:lnTo>
                  <a:pt x="734" y="207"/>
                </a:lnTo>
                <a:lnTo>
                  <a:pt x="734" y="209"/>
                </a:lnTo>
                <a:lnTo>
                  <a:pt x="734" y="210"/>
                </a:lnTo>
                <a:lnTo>
                  <a:pt x="733" y="213"/>
                </a:lnTo>
                <a:lnTo>
                  <a:pt x="732" y="217"/>
                </a:lnTo>
                <a:lnTo>
                  <a:pt x="731" y="222"/>
                </a:lnTo>
                <a:lnTo>
                  <a:pt x="731" y="224"/>
                </a:lnTo>
                <a:lnTo>
                  <a:pt x="731" y="226"/>
                </a:lnTo>
                <a:lnTo>
                  <a:pt x="730" y="226"/>
                </a:lnTo>
                <a:lnTo>
                  <a:pt x="730" y="231"/>
                </a:lnTo>
                <a:lnTo>
                  <a:pt x="728" y="238"/>
                </a:lnTo>
                <a:lnTo>
                  <a:pt x="728" y="240"/>
                </a:lnTo>
                <a:lnTo>
                  <a:pt x="727" y="247"/>
                </a:lnTo>
                <a:lnTo>
                  <a:pt x="727" y="248"/>
                </a:lnTo>
                <a:lnTo>
                  <a:pt x="728" y="248"/>
                </a:lnTo>
                <a:lnTo>
                  <a:pt x="732" y="251"/>
                </a:lnTo>
                <a:lnTo>
                  <a:pt x="733" y="252"/>
                </a:lnTo>
                <a:lnTo>
                  <a:pt x="732" y="254"/>
                </a:lnTo>
                <a:lnTo>
                  <a:pt x="730" y="256"/>
                </a:lnTo>
                <a:lnTo>
                  <a:pt x="728" y="257"/>
                </a:lnTo>
                <a:lnTo>
                  <a:pt x="727" y="258"/>
                </a:lnTo>
                <a:lnTo>
                  <a:pt x="722" y="260"/>
                </a:lnTo>
                <a:lnTo>
                  <a:pt x="717" y="265"/>
                </a:lnTo>
                <a:lnTo>
                  <a:pt x="716" y="265"/>
                </a:lnTo>
                <a:lnTo>
                  <a:pt x="715" y="266"/>
                </a:lnTo>
                <a:lnTo>
                  <a:pt x="714" y="266"/>
                </a:lnTo>
                <a:lnTo>
                  <a:pt x="714" y="267"/>
                </a:lnTo>
                <a:lnTo>
                  <a:pt x="705" y="277"/>
                </a:lnTo>
                <a:lnTo>
                  <a:pt x="704" y="277"/>
                </a:lnTo>
                <a:lnTo>
                  <a:pt x="703" y="275"/>
                </a:lnTo>
                <a:lnTo>
                  <a:pt x="702" y="275"/>
                </a:lnTo>
                <a:lnTo>
                  <a:pt x="699" y="274"/>
                </a:lnTo>
                <a:lnTo>
                  <a:pt x="690" y="269"/>
                </a:lnTo>
                <a:lnTo>
                  <a:pt x="689" y="268"/>
                </a:lnTo>
                <a:lnTo>
                  <a:pt x="693" y="261"/>
                </a:lnTo>
                <a:lnTo>
                  <a:pt x="691" y="261"/>
                </a:lnTo>
                <a:lnTo>
                  <a:pt x="689" y="260"/>
                </a:lnTo>
                <a:lnTo>
                  <a:pt x="687" y="259"/>
                </a:lnTo>
                <a:lnTo>
                  <a:pt x="690" y="257"/>
                </a:lnTo>
                <a:lnTo>
                  <a:pt x="691" y="256"/>
                </a:lnTo>
                <a:lnTo>
                  <a:pt x="693" y="255"/>
                </a:lnTo>
                <a:lnTo>
                  <a:pt x="689" y="255"/>
                </a:lnTo>
                <a:lnTo>
                  <a:pt x="681" y="252"/>
                </a:lnTo>
                <a:lnTo>
                  <a:pt x="679" y="252"/>
                </a:lnTo>
                <a:lnTo>
                  <a:pt x="677" y="251"/>
                </a:lnTo>
                <a:lnTo>
                  <a:pt x="677" y="252"/>
                </a:lnTo>
                <a:lnTo>
                  <a:pt x="674" y="255"/>
                </a:lnTo>
                <a:lnTo>
                  <a:pt x="668" y="264"/>
                </a:lnTo>
                <a:lnTo>
                  <a:pt x="669" y="257"/>
                </a:lnTo>
                <a:lnTo>
                  <a:pt x="670" y="255"/>
                </a:lnTo>
                <a:lnTo>
                  <a:pt x="670" y="254"/>
                </a:lnTo>
                <a:lnTo>
                  <a:pt x="671" y="252"/>
                </a:lnTo>
                <a:lnTo>
                  <a:pt x="671" y="250"/>
                </a:lnTo>
                <a:lnTo>
                  <a:pt x="672" y="249"/>
                </a:lnTo>
                <a:lnTo>
                  <a:pt x="673" y="246"/>
                </a:lnTo>
                <a:lnTo>
                  <a:pt x="673" y="244"/>
                </a:lnTo>
                <a:lnTo>
                  <a:pt x="674" y="242"/>
                </a:lnTo>
                <a:lnTo>
                  <a:pt x="674" y="241"/>
                </a:lnTo>
                <a:lnTo>
                  <a:pt x="676" y="240"/>
                </a:lnTo>
                <a:lnTo>
                  <a:pt x="676" y="239"/>
                </a:lnTo>
                <a:lnTo>
                  <a:pt x="676" y="238"/>
                </a:lnTo>
                <a:lnTo>
                  <a:pt x="673" y="236"/>
                </a:lnTo>
                <a:lnTo>
                  <a:pt x="673" y="234"/>
                </a:lnTo>
                <a:lnTo>
                  <a:pt x="667" y="234"/>
                </a:lnTo>
                <a:lnTo>
                  <a:pt x="667" y="233"/>
                </a:lnTo>
                <a:lnTo>
                  <a:pt x="667" y="231"/>
                </a:lnTo>
                <a:lnTo>
                  <a:pt x="667" y="229"/>
                </a:lnTo>
                <a:lnTo>
                  <a:pt x="667" y="225"/>
                </a:lnTo>
                <a:lnTo>
                  <a:pt x="669" y="222"/>
                </a:lnTo>
                <a:lnTo>
                  <a:pt x="665" y="215"/>
                </a:lnTo>
                <a:lnTo>
                  <a:pt x="667" y="215"/>
                </a:lnTo>
                <a:lnTo>
                  <a:pt x="669" y="215"/>
                </a:lnTo>
                <a:lnTo>
                  <a:pt x="670" y="214"/>
                </a:lnTo>
                <a:lnTo>
                  <a:pt x="671" y="214"/>
                </a:lnTo>
                <a:lnTo>
                  <a:pt x="677" y="213"/>
                </a:lnTo>
                <a:lnTo>
                  <a:pt x="678" y="213"/>
                </a:lnTo>
                <a:lnTo>
                  <a:pt x="682" y="211"/>
                </a:lnTo>
                <a:lnTo>
                  <a:pt x="686" y="211"/>
                </a:lnTo>
                <a:lnTo>
                  <a:pt x="688" y="210"/>
                </a:lnTo>
                <a:lnTo>
                  <a:pt x="690" y="210"/>
                </a:lnTo>
                <a:lnTo>
                  <a:pt x="694" y="209"/>
                </a:lnTo>
                <a:lnTo>
                  <a:pt x="693" y="206"/>
                </a:lnTo>
                <a:lnTo>
                  <a:pt x="693" y="202"/>
                </a:lnTo>
                <a:lnTo>
                  <a:pt x="693" y="201"/>
                </a:lnTo>
                <a:lnTo>
                  <a:pt x="694" y="200"/>
                </a:lnTo>
                <a:lnTo>
                  <a:pt x="695" y="200"/>
                </a:lnTo>
                <a:lnTo>
                  <a:pt x="695" y="199"/>
                </a:lnTo>
                <a:lnTo>
                  <a:pt x="696" y="199"/>
                </a:lnTo>
                <a:lnTo>
                  <a:pt x="696" y="198"/>
                </a:lnTo>
                <a:lnTo>
                  <a:pt x="697" y="198"/>
                </a:lnTo>
                <a:lnTo>
                  <a:pt x="697" y="197"/>
                </a:lnTo>
                <a:lnTo>
                  <a:pt x="698" y="197"/>
                </a:lnTo>
                <a:lnTo>
                  <a:pt x="698" y="196"/>
                </a:lnTo>
                <a:lnTo>
                  <a:pt x="699" y="194"/>
                </a:lnTo>
                <a:lnTo>
                  <a:pt x="701" y="193"/>
                </a:lnTo>
                <a:lnTo>
                  <a:pt x="702" y="192"/>
                </a:lnTo>
                <a:lnTo>
                  <a:pt x="703" y="191"/>
                </a:lnTo>
                <a:lnTo>
                  <a:pt x="704" y="191"/>
                </a:lnTo>
                <a:lnTo>
                  <a:pt x="704" y="190"/>
                </a:lnTo>
                <a:lnTo>
                  <a:pt x="705" y="190"/>
                </a:lnTo>
                <a:lnTo>
                  <a:pt x="705" y="189"/>
                </a:lnTo>
                <a:lnTo>
                  <a:pt x="706" y="189"/>
                </a:lnTo>
                <a:lnTo>
                  <a:pt x="706" y="188"/>
                </a:lnTo>
                <a:lnTo>
                  <a:pt x="707" y="188"/>
                </a:lnTo>
                <a:lnTo>
                  <a:pt x="708" y="188"/>
                </a:lnTo>
                <a:lnTo>
                  <a:pt x="708" y="186"/>
                </a:lnTo>
                <a:lnTo>
                  <a:pt x="710" y="186"/>
                </a:lnTo>
                <a:lnTo>
                  <a:pt x="711" y="186"/>
                </a:lnTo>
                <a:lnTo>
                  <a:pt x="712" y="186"/>
                </a:lnTo>
                <a:lnTo>
                  <a:pt x="713" y="186"/>
                </a:lnTo>
                <a:lnTo>
                  <a:pt x="714" y="186"/>
                </a:lnTo>
                <a:lnTo>
                  <a:pt x="715" y="185"/>
                </a:lnTo>
                <a:lnTo>
                  <a:pt x="716" y="185"/>
                </a:lnTo>
                <a:lnTo>
                  <a:pt x="717" y="185"/>
                </a:lnTo>
                <a:lnTo>
                  <a:pt x="719" y="185"/>
                </a:lnTo>
                <a:lnTo>
                  <a:pt x="720" y="185"/>
                </a:lnTo>
                <a:lnTo>
                  <a:pt x="721" y="184"/>
                </a:lnTo>
                <a:lnTo>
                  <a:pt x="755" y="179"/>
                </a:lnTo>
                <a:lnTo>
                  <a:pt x="756" y="180"/>
                </a:lnTo>
                <a:lnTo>
                  <a:pt x="758" y="182"/>
                </a:lnTo>
                <a:lnTo>
                  <a:pt x="758" y="183"/>
                </a:lnTo>
                <a:lnTo>
                  <a:pt x="759" y="184"/>
                </a:lnTo>
                <a:close/>
                <a:moveTo>
                  <a:pt x="625" y="132"/>
                </a:moveTo>
                <a:lnTo>
                  <a:pt x="627" y="139"/>
                </a:lnTo>
                <a:lnTo>
                  <a:pt x="624" y="143"/>
                </a:lnTo>
                <a:lnTo>
                  <a:pt x="620" y="148"/>
                </a:lnTo>
                <a:lnTo>
                  <a:pt x="613" y="149"/>
                </a:lnTo>
                <a:lnTo>
                  <a:pt x="612" y="150"/>
                </a:lnTo>
                <a:lnTo>
                  <a:pt x="610" y="150"/>
                </a:lnTo>
                <a:lnTo>
                  <a:pt x="604" y="151"/>
                </a:lnTo>
                <a:lnTo>
                  <a:pt x="602" y="151"/>
                </a:lnTo>
                <a:lnTo>
                  <a:pt x="600" y="152"/>
                </a:lnTo>
                <a:lnTo>
                  <a:pt x="600" y="151"/>
                </a:lnTo>
                <a:lnTo>
                  <a:pt x="600" y="146"/>
                </a:lnTo>
                <a:lnTo>
                  <a:pt x="599" y="141"/>
                </a:lnTo>
                <a:lnTo>
                  <a:pt x="599" y="140"/>
                </a:lnTo>
                <a:lnTo>
                  <a:pt x="598" y="137"/>
                </a:lnTo>
                <a:lnTo>
                  <a:pt x="598" y="134"/>
                </a:lnTo>
                <a:lnTo>
                  <a:pt x="598" y="133"/>
                </a:lnTo>
                <a:lnTo>
                  <a:pt x="598" y="132"/>
                </a:lnTo>
                <a:lnTo>
                  <a:pt x="596" y="130"/>
                </a:lnTo>
                <a:lnTo>
                  <a:pt x="596" y="127"/>
                </a:lnTo>
                <a:lnTo>
                  <a:pt x="599" y="129"/>
                </a:lnTo>
                <a:lnTo>
                  <a:pt x="601" y="130"/>
                </a:lnTo>
                <a:lnTo>
                  <a:pt x="604" y="133"/>
                </a:lnTo>
                <a:lnTo>
                  <a:pt x="608" y="132"/>
                </a:lnTo>
                <a:lnTo>
                  <a:pt x="610" y="131"/>
                </a:lnTo>
                <a:lnTo>
                  <a:pt x="612" y="130"/>
                </a:lnTo>
                <a:lnTo>
                  <a:pt x="615" y="130"/>
                </a:lnTo>
                <a:lnTo>
                  <a:pt x="616" y="129"/>
                </a:lnTo>
                <a:lnTo>
                  <a:pt x="617" y="129"/>
                </a:lnTo>
                <a:lnTo>
                  <a:pt x="620" y="130"/>
                </a:lnTo>
                <a:lnTo>
                  <a:pt x="621" y="130"/>
                </a:lnTo>
                <a:lnTo>
                  <a:pt x="622" y="130"/>
                </a:lnTo>
                <a:lnTo>
                  <a:pt x="624" y="130"/>
                </a:lnTo>
                <a:lnTo>
                  <a:pt x="625" y="131"/>
                </a:lnTo>
                <a:lnTo>
                  <a:pt x="625" y="132"/>
                </a:lnTo>
                <a:close/>
                <a:moveTo>
                  <a:pt x="754" y="148"/>
                </a:moveTo>
                <a:lnTo>
                  <a:pt x="755" y="148"/>
                </a:lnTo>
                <a:lnTo>
                  <a:pt x="755" y="147"/>
                </a:lnTo>
                <a:lnTo>
                  <a:pt x="756" y="146"/>
                </a:lnTo>
                <a:lnTo>
                  <a:pt x="757" y="146"/>
                </a:lnTo>
                <a:lnTo>
                  <a:pt x="758" y="146"/>
                </a:lnTo>
                <a:lnTo>
                  <a:pt x="759" y="146"/>
                </a:lnTo>
                <a:lnTo>
                  <a:pt x="760" y="146"/>
                </a:lnTo>
                <a:lnTo>
                  <a:pt x="762" y="146"/>
                </a:lnTo>
                <a:lnTo>
                  <a:pt x="764" y="150"/>
                </a:lnTo>
                <a:lnTo>
                  <a:pt x="765" y="152"/>
                </a:lnTo>
                <a:lnTo>
                  <a:pt x="764" y="154"/>
                </a:lnTo>
                <a:lnTo>
                  <a:pt x="765" y="156"/>
                </a:lnTo>
                <a:lnTo>
                  <a:pt x="766" y="156"/>
                </a:lnTo>
                <a:lnTo>
                  <a:pt x="766" y="157"/>
                </a:lnTo>
                <a:lnTo>
                  <a:pt x="768" y="163"/>
                </a:lnTo>
                <a:lnTo>
                  <a:pt x="770" y="164"/>
                </a:lnTo>
                <a:lnTo>
                  <a:pt x="771" y="166"/>
                </a:lnTo>
                <a:lnTo>
                  <a:pt x="772" y="171"/>
                </a:lnTo>
                <a:lnTo>
                  <a:pt x="760" y="181"/>
                </a:lnTo>
                <a:lnTo>
                  <a:pt x="758" y="182"/>
                </a:lnTo>
                <a:lnTo>
                  <a:pt x="753" y="173"/>
                </a:lnTo>
                <a:lnTo>
                  <a:pt x="751" y="173"/>
                </a:lnTo>
                <a:lnTo>
                  <a:pt x="751" y="172"/>
                </a:lnTo>
                <a:lnTo>
                  <a:pt x="750" y="173"/>
                </a:lnTo>
                <a:lnTo>
                  <a:pt x="749" y="173"/>
                </a:lnTo>
                <a:lnTo>
                  <a:pt x="746" y="169"/>
                </a:lnTo>
                <a:lnTo>
                  <a:pt x="746" y="168"/>
                </a:lnTo>
                <a:lnTo>
                  <a:pt x="748" y="166"/>
                </a:lnTo>
                <a:lnTo>
                  <a:pt x="747" y="165"/>
                </a:lnTo>
                <a:lnTo>
                  <a:pt x="746" y="164"/>
                </a:lnTo>
                <a:lnTo>
                  <a:pt x="745" y="163"/>
                </a:lnTo>
                <a:lnTo>
                  <a:pt x="745" y="162"/>
                </a:lnTo>
                <a:lnTo>
                  <a:pt x="744" y="162"/>
                </a:lnTo>
                <a:lnTo>
                  <a:pt x="744" y="160"/>
                </a:lnTo>
                <a:lnTo>
                  <a:pt x="742" y="159"/>
                </a:lnTo>
                <a:lnTo>
                  <a:pt x="741" y="158"/>
                </a:lnTo>
                <a:lnTo>
                  <a:pt x="741" y="157"/>
                </a:lnTo>
                <a:lnTo>
                  <a:pt x="740" y="156"/>
                </a:lnTo>
                <a:lnTo>
                  <a:pt x="739" y="155"/>
                </a:lnTo>
                <a:lnTo>
                  <a:pt x="739" y="154"/>
                </a:lnTo>
                <a:lnTo>
                  <a:pt x="740" y="149"/>
                </a:lnTo>
                <a:lnTo>
                  <a:pt x="741" y="148"/>
                </a:lnTo>
                <a:lnTo>
                  <a:pt x="744" y="144"/>
                </a:lnTo>
                <a:lnTo>
                  <a:pt x="746" y="142"/>
                </a:lnTo>
                <a:lnTo>
                  <a:pt x="748" y="143"/>
                </a:lnTo>
                <a:lnTo>
                  <a:pt x="749" y="143"/>
                </a:lnTo>
                <a:lnTo>
                  <a:pt x="750" y="143"/>
                </a:lnTo>
                <a:lnTo>
                  <a:pt x="751" y="143"/>
                </a:lnTo>
                <a:lnTo>
                  <a:pt x="753" y="144"/>
                </a:lnTo>
                <a:lnTo>
                  <a:pt x="755" y="146"/>
                </a:lnTo>
                <a:lnTo>
                  <a:pt x="754" y="147"/>
                </a:lnTo>
                <a:lnTo>
                  <a:pt x="753" y="148"/>
                </a:lnTo>
                <a:lnTo>
                  <a:pt x="754" y="148"/>
                </a:lnTo>
                <a:close/>
                <a:moveTo>
                  <a:pt x="734" y="105"/>
                </a:moveTo>
                <a:lnTo>
                  <a:pt x="736" y="106"/>
                </a:lnTo>
                <a:lnTo>
                  <a:pt x="740" y="106"/>
                </a:lnTo>
                <a:lnTo>
                  <a:pt x="741" y="107"/>
                </a:lnTo>
                <a:lnTo>
                  <a:pt x="741" y="108"/>
                </a:lnTo>
                <a:lnTo>
                  <a:pt x="742" y="109"/>
                </a:lnTo>
                <a:lnTo>
                  <a:pt x="744" y="110"/>
                </a:lnTo>
                <a:lnTo>
                  <a:pt x="745" y="112"/>
                </a:lnTo>
                <a:lnTo>
                  <a:pt x="746" y="113"/>
                </a:lnTo>
                <a:lnTo>
                  <a:pt x="747" y="114"/>
                </a:lnTo>
                <a:lnTo>
                  <a:pt x="748" y="114"/>
                </a:lnTo>
                <a:lnTo>
                  <a:pt x="748" y="115"/>
                </a:lnTo>
                <a:lnTo>
                  <a:pt x="749" y="115"/>
                </a:lnTo>
                <a:lnTo>
                  <a:pt x="750" y="115"/>
                </a:lnTo>
                <a:lnTo>
                  <a:pt x="750" y="116"/>
                </a:lnTo>
                <a:lnTo>
                  <a:pt x="751" y="116"/>
                </a:lnTo>
                <a:lnTo>
                  <a:pt x="749" y="118"/>
                </a:lnTo>
                <a:lnTo>
                  <a:pt x="747" y="121"/>
                </a:lnTo>
                <a:lnTo>
                  <a:pt x="749" y="122"/>
                </a:lnTo>
                <a:lnTo>
                  <a:pt x="746" y="127"/>
                </a:lnTo>
                <a:lnTo>
                  <a:pt x="744" y="131"/>
                </a:lnTo>
                <a:lnTo>
                  <a:pt x="746" y="132"/>
                </a:lnTo>
                <a:lnTo>
                  <a:pt x="741" y="139"/>
                </a:lnTo>
                <a:lnTo>
                  <a:pt x="740" y="141"/>
                </a:lnTo>
                <a:lnTo>
                  <a:pt x="739" y="141"/>
                </a:lnTo>
                <a:lnTo>
                  <a:pt x="738" y="141"/>
                </a:lnTo>
                <a:lnTo>
                  <a:pt x="734" y="140"/>
                </a:lnTo>
                <a:lnTo>
                  <a:pt x="733" y="140"/>
                </a:lnTo>
                <a:lnTo>
                  <a:pt x="732" y="139"/>
                </a:lnTo>
                <a:lnTo>
                  <a:pt x="731" y="138"/>
                </a:lnTo>
                <a:lnTo>
                  <a:pt x="721" y="127"/>
                </a:lnTo>
                <a:lnTo>
                  <a:pt x="720" y="126"/>
                </a:lnTo>
                <a:lnTo>
                  <a:pt x="722" y="122"/>
                </a:lnTo>
                <a:lnTo>
                  <a:pt x="723" y="122"/>
                </a:lnTo>
                <a:lnTo>
                  <a:pt x="724" y="122"/>
                </a:lnTo>
                <a:lnTo>
                  <a:pt x="725" y="117"/>
                </a:lnTo>
                <a:lnTo>
                  <a:pt x="725" y="115"/>
                </a:lnTo>
                <a:lnTo>
                  <a:pt x="727" y="108"/>
                </a:lnTo>
                <a:lnTo>
                  <a:pt x="729" y="108"/>
                </a:lnTo>
                <a:lnTo>
                  <a:pt x="731" y="107"/>
                </a:lnTo>
                <a:lnTo>
                  <a:pt x="733" y="107"/>
                </a:lnTo>
                <a:lnTo>
                  <a:pt x="734" y="105"/>
                </a:lnTo>
                <a:close/>
                <a:moveTo>
                  <a:pt x="741" y="90"/>
                </a:moveTo>
                <a:lnTo>
                  <a:pt x="742" y="95"/>
                </a:lnTo>
                <a:lnTo>
                  <a:pt x="742" y="96"/>
                </a:lnTo>
                <a:lnTo>
                  <a:pt x="741" y="96"/>
                </a:lnTo>
                <a:lnTo>
                  <a:pt x="737" y="96"/>
                </a:lnTo>
                <a:lnTo>
                  <a:pt x="738" y="97"/>
                </a:lnTo>
                <a:lnTo>
                  <a:pt x="736" y="96"/>
                </a:lnTo>
                <a:lnTo>
                  <a:pt x="736" y="95"/>
                </a:lnTo>
                <a:lnTo>
                  <a:pt x="734" y="95"/>
                </a:lnTo>
                <a:lnTo>
                  <a:pt x="734" y="93"/>
                </a:lnTo>
                <a:lnTo>
                  <a:pt x="734" y="92"/>
                </a:lnTo>
                <a:lnTo>
                  <a:pt x="733" y="91"/>
                </a:lnTo>
                <a:lnTo>
                  <a:pt x="733" y="90"/>
                </a:lnTo>
                <a:lnTo>
                  <a:pt x="733" y="89"/>
                </a:lnTo>
                <a:lnTo>
                  <a:pt x="733" y="90"/>
                </a:lnTo>
                <a:lnTo>
                  <a:pt x="734" y="90"/>
                </a:lnTo>
                <a:lnTo>
                  <a:pt x="734" y="91"/>
                </a:lnTo>
                <a:lnTo>
                  <a:pt x="737" y="90"/>
                </a:lnTo>
                <a:lnTo>
                  <a:pt x="737" y="91"/>
                </a:lnTo>
                <a:lnTo>
                  <a:pt x="739" y="89"/>
                </a:lnTo>
                <a:lnTo>
                  <a:pt x="740" y="89"/>
                </a:lnTo>
                <a:lnTo>
                  <a:pt x="740" y="90"/>
                </a:lnTo>
                <a:lnTo>
                  <a:pt x="741" y="90"/>
                </a:lnTo>
                <a:close/>
                <a:moveTo>
                  <a:pt x="555" y="56"/>
                </a:moveTo>
                <a:lnTo>
                  <a:pt x="552" y="64"/>
                </a:lnTo>
                <a:lnTo>
                  <a:pt x="559" y="65"/>
                </a:lnTo>
                <a:lnTo>
                  <a:pt x="562" y="66"/>
                </a:lnTo>
                <a:lnTo>
                  <a:pt x="565" y="66"/>
                </a:lnTo>
                <a:lnTo>
                  <a:pt x="564" y="68"/>
                </a:lnTo>
                <a:lnTo>
                  <a:pt x="562" y="71"/>
                </a:lnTo>
                <a:lnTo>
                  <a:pt x="562" y="72"/>
                </a:lnTo>
                <a:lnTo>
                  <a:pt x="561" y="74"/>
                </a:lnTo>
                <a:lnTo>
                  <a:pt x="562" y="75"/>
                </a:lnTo>
                <a:lnTo>
                  <a:pt x="565" y="77"/>
                </a:lnTo>
                <a:lnTo>
                  <a:pt x="566" y="77"/>
                </a:lnTo>
                <a:lnTo>
                  <a:pt x="575" y="79"/>
                </a:lnTo>
                <a:lnTo>
                  <a:pt x="578" y="87"/>
                </a:lnTo>
                <a:lnTo>
                  <a:pt x="570" y="90"/>
                </a:lnTo>
                <a:lnTo>
                  <a:pt x="570" y="91"/>
                </a:lnTo>
                <a:lnTo>
                  <a:pt x="569" y="91"/>
                </a:lnTo>
                <a:lnTo>
                  <a:pt x="568" y="91"/>
                </a:lnTo>
                <a:lnTo>
                  <a:pt x="567" y="91"/>
                </a:lnTo>
                <a:lnTo>
                  <a:pt x="566" y="90"/>
                </a:lnTo>
                <a:lnTo>
                  <a:pt x="564" y="90"/>
                </a:lnTo>
                <a:lnTo>
                  <a:pt x="564" y="88"/>
                </a:lnTo>
                <a:lnTo>
                  <a:pt x="564" y="87"/>
                </a:lnTo>
                <a:lnTo>
                  <a:pt x="565" y="82"/>
                </a:lnTo>
                <a:lnTo>
                  <a:pt x="564" y="82"/>
                </a:lnTo>
                <a:lnTo>
                  <a:pt x="560" y="81"/>
                </a:lnTo>
                <a:lnTo>
                  <a:pt x="559" y="81"/>
                </a:lnTo>
                <a:lnTo>
                  <a:pt x="557" y="80"/>
                </a:lnTo>
                <a:lnTo>
                  <a:pt x="551" y="79"/>
                </a:lnTo>
                <a:lnTo>
                  <a:pt x="549" y="77"/>
                </a:lnTo>
                <a:lnTo>
                  <a:pt x="547" y="64"/>
                </a:lnTo>
                <a:lnTo>
                  <a:pt x="546" y="56"/>
                </a:lnTo>
                <a:lnTo>
                  <a:pt x="546" y="55"/>
                </a:lnTo>
                <a:lnTo>
                  <a:pt x="547" y="55"/>
                </a:lnTo>
                <a:lnTo>
                  <a:pt x="548" y="55"/>
                </a:lnTo>
                <a:lnTo>
                  <a:pt x="549" y="55"/>
                </a:lnTo>
                <a:lnTo>
                  <a:pt x="551" y="55"/>
                </a:lnTo>
                <a:lnTo>
                  <a:pt x="552" y="55"/>
                </a:lnTo>
                <a:lnTo>
                  <a:pt x="553" y="55"/>
                </a:lnTo>
                <a:lnTo>
                  <a:pt x="555" y="56"/>
                </a:lnTo>
                <a:close/>
                <a:moveTo>
                  <a:pt x="562" y="40"/>
                </a:moveTo>
                <a:lnTo>
                  <a:pt x="562" y="42"/>
                </a:lnTo>
                <a:lnTo>
                  <a:pt x="566" y="41"/>
                </a:lnTo>
                <a:lnTo>
                  <a:pt x="566" y="42"/>
                </a:lnTo>
                <a:lnTo>
                  <a:pt x="566" y="43"/>
                </a:lnTo>
                <a:lnTo>
                  <a:pt x="564" y="43"/>
                </a:lnTo>
                <a:lnTo>
                  <a:pt x="562" y="43"/>
                </a:lnTo>
                <a:lnTo>
                  <a:pt x="560" y="47"/>
                </a:lnTo>
                <a:lnTo>
                  <a:pt x="557" y="46"/>
                </a:lnTo>
                <a:lnTo>
                  <a:pt x="555" y="45"/>
                </a:lnTo>
                <a:lnTo>
                  <a:pt x="550" y="45"/>
                </a:lnTo>
                <a:lnTo>
                  <a:pt x="544" y="46"/>
                </a:lnTo>
                <a:lnTo>
                  <a:pt x="544" y="43"/>
                </a:lnTo>
                <a:lnTo>
                  <a:pt x="549" y="40"/>
                </a:lnTo>
                <a:lnTo>
                  <a:pt x="552" y="39"/>
                </a:lnTo>
                <a:lnTo>
                  <a:pt x="553" y="41"/>
                </a:lnTo>
                <a:lnTo>
                  <a:pt x="561" y="40"/>
                </a:lnTo>
                <a:lnTo>
                  <a:pt x="562" y="40"/>
                </a:lnTo>
                <a:close/>
                <a:moveTo>
                  <a:pt x="646" y="37"/>
                </a:moveTo>
                <a:lnTo>
                  <a:pt x="650" y="38"/>
                </a:lnTo>
                <a:lnTo>
                  <a:pt x="645" y="56"/>
                </a:lnTo>
                <a:lnTo>
                  <a:pt x="634" y="60"/>
                </a:lnTo>
                <a:lnTo>
                  <a:pt x="633" y="66"/>
                </a:lnTo>
                <a:lnTo>
                  <a:pt x="631" y="73"/>
                </a:lnTo>
                <a:lnTo>
                  <a:pt x="633" y="73"/>
                </a:lnTo>
                <a:lnTo>
                  <a:pt x="633" y="74"/>
                </a:lnTo>
                <a:lnTo>
                  <a:pt x="634" y="74"/>
                </a:lnTo>
                <a:lnTo>
                  <a:pt x="634" y="75"/>
                </a:lnTo>
                <a:lnTo>
                  <a:pt x="634" y="76"/>
                </a:lnTo>
                <a:lnTo>
                  <a:pt x="635" y="77"/>
                </a:lnTo>
                <a:lnTo>
                  <a:pt x="635" y="79"/>
                </a:lnTo>
                <a:lnTo>
                  <a:pt x="635" y="80"/>
                </a:lnTo>
                <a:lnTo>
                  <a:pt x="636" y="81"/>
                </a:lnTo>
                <a:lnTo>
                  <a:pt x="636" y="82"/>
                </a:lnTo>
                <a:lnTo>
                  <a:pt x="637" y="83"/>
                </a:lnTo>
                <a:lnTo>
                  <a:pt x="637" y="84"/>
                </a:lnTo>
                <a:lnTo>
                  <a:pt x="637" y="85"/>
                </a:lnTo>
                <a:lnTo>
                  <a:pt x="638" y="85"/>
                </a:lnTo>
                <a:lnTo>
                  <a:pt x="638" y="87"/>
                </a:lnTo>
                <a:lnTo>
                  <a:pt x="638" y="88"/>
                </a:lnTo>
                <a:lnTo>
                  <a:pt x="639" y="88"/>
                </a:lnTo>
                <a:lnTo>
                  <a:pt x="639" y="89"/>
                </a:lnTo>
                <a:lnTo>
                  <a:pt x="641" y="90"/>
                </a:lnTo>
                <a:lnTo>
                  <a:pt x="642" y="91"/>
                </a:lnTo>
                <a:lnTo>
                  <a:pt x="639" y="96"/>
                </a:lnTo>
                <a:lnTo>
                  <a:pt x="638" y="101"/>
                </a:lnTo>
                <a:lnTo>
                  <a:pt x="631" y="99"/>
                </a:lnTo>
                <a:lnTo>
                  <a:pt x="630" y="100"/>
                </a:lnTo>
                <a:lnTo>
                  <a:pt x="629" y="101"/>
                </a:lnTo>
                <a:lnTo>
                  <a:pt x="628" y="102"/>
                </a:lnTo>
                <a:lnTo>
                  <a:pt x="629" y="104"/>
                </a:lnTo>
                <a:lnTo>
                  <a:pt x="636" y="106"/>
                </a:lnTo>
                <a:lnTo>
                  <a:pt x="635" y="110"/>
                </a:lnTo>
                <a:lnTo>
                  <a:pt x="634" y="114"/>
                </a:lnTo>
                <a:lnTo>
                  <a:pt x="633" y="118"/>
                </a:lnTo>
                <a:lnTo>
                  <a:pt x="630" y="123"/>
                </a:lnTo>
                <a:lnTo>
                  <a:pt x="626" y="122"/>
                </a:lnTo>
                <a:lnTo>
                  <a:pt x="622" y="121"/>
                </a:lnTo>
                <a:lnTo>
                  <a:pt x="622" y="122"/>
                </a:lnTo>
                <a:lnTo>
                  <a:pt x="622" y="123"/>
                </a:lnTo>
                <a:lnTo>
                  <a:pt x="621" y="123"/>
                </a:lnTo>
                <a:lnTo>
                  <a:pt x="621" y="124"/>
                </a:lnTo>
                <a:lnTo>
                  <a:pt x="620" y="125"/>
                </a:lnTo>
                <a:lnTo>
                  <a:pt x="620" y="124"/>
                </a:lnTo>
                <a:lnTo>
                  <a:pt x="621" y="123"/>
                </a:lnTo>
                <a:lnTo>
                  <a:pt x="621" y="122"/>
                </a:lnTo>
                <a:lnTo>
                  <a:pt x="622" y="118"/>
                </a:lnTo>
                <a:lnTo>
                  <a:pt x="624" y="115"/>
                </a:lnTo>
                <a:lnTo>
                  <a:pt x="625" y="112"/>
                </a:lnTo>
                <a:lnTo>
                  <a:pt x="627" y="107"/>
                </a:lnTo>
                <a:lnTo>
                  <a:pt x="626" y="107"/>
                </a:lnTo>
                <a:lnTo>
                  <a:pt x="620" y="106"/>
                </a:lnTo>
                <a:lnTo>
                  <a:pt x="621" y="106"/>
                </a:lnTo>
                <a:lnTo>
                  <a:pt x="626" y="100"/>
                </a:lnTo>
                <a:lnTo>
                  <a:pt x="627" y="99"/>
                </a:lnTo>
                <a:lnTo>
                  <a:pt x="627" y="97"/>
                </a:lnTo>
                <a:lnTo>
                  <a:pt x="626" y="93"/>
                </a:lnTo>
                <a:lnTo>
                  <a:pt x="624" y="93"/>
                </a:lnTo>
                <a:lnTo>
                  <a:pt x="622" y="92"/>
                </a:lnTo>
                <a:lnTo>
                  <a:pt x="621" y="96"/>
                </a:lnTo>
                <a:lnTo>
                  <a:pt x="620" y="95"/>
                </a:lnTo>
                <a:lnTo>
                  <a:pt x="620" y="96"/>
                </a:lnTo>
                <a:lnTo>
                  <a:pt x="619" y="97"/>
                </a:lnTo>
                <a:lnTo>
                  <a:pt x="618" y="98"/>
                </a:lnTo>
                <a:lnTo>
                  <a:pt x="615" y="95"/>
                </a:lnTo>
                <a:lnTo>
                  <a:pt x="612" y="92"/>
                </a:lnTo>
                <a:lnTo>
                  <a:pt x="615" y="90"/>
                </a:lnTo>
                <a:lnTo>
                  <a:pt x="617" y="89"/>
                </a:lnTo>
                <a:lnTo>
                  <a:pt x="620" y="90"/>
                </a:lnTo>
                <a:lnTo>
                  <a:pt x="620" y="89"/>
                </a:lnTo>
                <a:lnTo>
                  <a:pt x="620" y="87"/>
                </a:lnTo>
                <a:lnTo>
                  <a:pt x="622" y="87"/>
                </a:lnTo>
                <a:lnTo>
                  <a:pt x="624" y="80"/>
                </a:lnTo>
                <a:lnTo>
                  <a:pt x="625" y="75"/>
                </a:lnTo>
                <a:lnTo>
                  <a:pt x="624" y="75"/>
                </a:lnTo>
                <a:lnTo>
                  <a:pt x="622" y="75"/>
                </a:lnTo>
                <a:lnTo>
                  <a:pt x="621" y="75"/>
                </a:lnTo>
                <a:lnTo>
                  <a:pt x="620" y="74"/>
                </a:lnTo>
                <a:lnTo>
                  <a:pt x="619" y="74"/>
                </a:lnTo>
                <a:lnTo>
                  <a:pt x="618" y="74"/>
                </a:lnTo>
                <a:lnTo>
                  <a:pt x="618" y="73"/>
                </a:lnTo>
                <a:lnTo>
                  <a:pt x="617" y="73"/>
                </a:lnTo>
                <a:lnTo>
                  <a:pt x="616" y="72"/>
                </a:lnTo>
                <a:lnTo>
                  <a:pt x="615" y="71"/>
                </a:lnTo>
                <a:lnTo>
                  <a:pt x="613" y="71"/>
                </a:lnTo>
                <a:lnTo>
                  <a:pt x="612" y="70"/>
                </a:lnTo>
                <a:lnTo>
                  <a:pt x="611" y="70"/>
                </a:lnTo>
                <a:lnTo>
                  <a:pt x="611" y="68"/>
                </a:lnTo>
                <a:lnTo>
                  <a:pt x="609" y="71"/>
                </a:lnTo>
                <a:lnTo>
                  <a:pt x="602" y="66"/>
                </a:lnTo>
                <a:lnTo>
                  <a:pt x="607" y="64"/>
                </a:lnTo>
                <a:lnTo>
                  <a:pt x="607" y="62"/>
                </a:lnTo>
                <a:lnTo>
                  <a:pt x="608" y="60"/>
                </a:lnTo>
                <a:lnTo>
                  <a:pt x="611" y="58"/>
                </a:lnTo>
                <a:lnTo>
                  <a:pt x="612" y="58"/>
                </a:lnTo>
                <a:lnTo>
                  <a:pt x="613" y="55"/>
                </a:lnTo>
                <a:lnTo>
                  <a:pt x="616" y="52"/>
                </a:lnTo>
                <a:lnTo>
                  <a:pt x="617" y="50"/>
                </a:lnTo>
                <a:lnTo>
                  <a:pt x="618" y="48"/>
                </a:lnTo>
                <a:lnTo>
                  <a:pt x="616" y="47"/>
                </a:lnTo>
                <a:lnTo>
                  <a:pt x="617" y="43"/>
                </a:lnTo>
                <a:lnTo>
                  <a:pt x="619" y="34"/>
                </a:lnTo>
                <a:lnTo>
                  <a:pt x="620" y="33"/>
                </a:lnTo>
                <a:lnTo>
                  <a:pt x="625" y="34"/>
                </a:lnTo>
                <a:lnTo>
                  <a:pt x="626" y="27"/>
                </a:lnTo>
                <a:lnTo>
                  <a:pt x="631" y="30"/>
                </a:lnTo>
                <a:lnTo>
                  <a:pt x="633" y="30"/>
                </a:lnTo>
                <a:lnTo>
                  <a:pt x="634" y="30"/>
                </a:lnTo>
                <a:lnTo>
                  <a:pt x="635" y="31"/>
                </a:lnTo>
                <a:lnTo>
                  <a:pt x="636" y="32"/>
                </a:lnTo>
                <a:lnTo>
                  <a:pt x="638" y="32"/>
                </a:lnTo>
                <a:lnTo>
                  <a:pt x="638" y="33"/>
                </a:lnTo>
                <a:lnTo>
                  <a:pt x="639" y="33"/>
                </a:lnTo>
                <a:lnTo>
                  <a:pt x="641" y="33"/>
                </a:lnTo>
                <a:lnTo>
                  <a:pt x="641" y="34"/>
                </a:lnTo>
                <a:lnTo>
                  <a:pt x="646" y="37"/>
                </a:lnTo>
                <a:close/>
                <a:moveTo>
                  <a:pt x="509" y="9"/>
                </a:moveTo>
                <a:lnTo>
                  <a:pt x="509" y="10"/>
                </a:lnTo>
                <a:lnTo>
                  <a:pt x="509" y="12"/>
                </a:lnTo>
                <a:lnTo>
                  <a:pt x="510" y="12"/>
                </a:lnTo>
                <a:lnTo>
                  <a:pt x="512" y="13"/>
                </a:lnTo>
                <a:lnTo>
                  <a:pt x="514" y="13"/>
                </a:lnTo>
                <a:lnTo>
                  <a:pt x="515" y="14"/>
                </a:lnTo>
                <a:lnTo>
                  <a:pt x="517" y="15"/>
                </a:lnTo>
                <a:lnTo>
                  <a:pt x="518" y="15"/>
                </a:lnTo>
                <a:lnTo>
                  <a:pt x="519" y="15"/>
                </a:lnTo>
                <a:lnTo>
                  <a:pt x="521" y="16"/>
                </a:lnTo>
                <a:lnTo>
                  <a:pt x="523" y="17"/>
                </a:lnTo>
                <a:lnTo>
                  <a:pt x="524" y="17"/>
                </a:lnTo>
                <a:lnTo>
                  <a:pt x="525" y="18"/>
                </a:lnTo>
                <a:lnTo>
                  <a:pt x="526" y="20"/>
                </a:lnTo>
                <a:lnTo>
                  <a:pt x="529" y="22"/>
                </a:lnTo>
                <a:lnTo>
                  <a:pt x="532" y="24"/>
                </a:lnTo>
                <a:lnTo>
                  <a:pt x="532" y="25"/>
                </a:lnTo>
                <a:lnTo>
                  <a:pt x="534" y="26"/>
                </a:lnTo>
                <a:lnTo>
                  <a:pt x="534" y="27"/>
                </a:lnTo>
                <a:lnTo>
                  <a:pt x="535" y="27"/>
                </a:lnTo>
                <a:lnTo>
                  <a:pt x="531" y="52"/>
                </a:lnTo>
                <a:lnTo>
                  <a:pt x="531" y="54"/>
                </a:lnTo>
                <a:lnTo>
                  <a:pt x="531" y="57"/>
                </a:lnTo>
                <a:lnTo>
                  <a:pt x="529" y="68"/>
                </a:lnTo>
                <a:lnTo>
                  <a:pt x="527" y="74"/>
                </a:lnTo>
                <a:lnTo>
                  <a:pt x="529" y="74"/>
                </a:lnTo>
                <a:lnTo>
                  <a:pt x="534" y="75"/>
                </a:lnTo>
                <a:lnTo>
                  <a:pt x="535" y="75"/>
                </a:lnTo>
                <a:lnTo>
                  <a:pt x="536" y="75"/>
                </a:lnTo>
                <a:lnTo>
                  <a:pt x="536" y="76"/>
                </a:lnTo>
                <a:lnTo>
                  <a:pt x="538" y="76"/>
                </a:lnTo>
                <a:lnTo>
                  <a:pt x="539" y="76"/>
                </a:lnTo>
                <a:lnTo>
                  <a:pt x="539" y="75"/>
                </a:lnTo>
                <a:lnTo>
                  <a:pt x="538" y="73"/>
                </a:lnTo>
                <a:lnTo>
                  <a:pt x="539" y="73"/>
                </a:lnTo>
                <a:lnTo>
                  <a:pt x="539" y="74"/>
                </a:lnTo>
                <a:lnTo>
                  <a:pt x="539" y="75"/>
                </a:lnTo>
                <a:lnTo>
                  <a:pt x="540" y="75"/>
                </a:lnTo>
                <a:lnTo>
                  <a:pt x="539" y="76"/>
                </a:lnTo>
                <a:lnTo>
                  <a:pt x="539" y="77"/>
                </a:lnTo>
                <a:lnTo>
                  <a:pt x="540" y="79"/>
                </a:lnTo>
                <a:lnTo>
                  <a:pt x="541" y="79"/>
                </a:lnTo>
                <a:lnTo>
                  <a:pt x="541" y="80"/>
                </a:lnTo>
                <a:lnTo>
                  <a:pt x="541" y="81"/>
                </a:lnTo>
                <a:lnTo>
                  <a:pt x="540" y="83"/>
                </a:lnTo>
                <a:lnTo>
                  <a:pt x="539" y="84"/>
                </a:lnTo>
                <a:lnTo>
                  <a:pt x="539" y="85"/>
                </a:lnTo>
                <a:lnTo>
                  <a:pt x="538" y="85"/>
                </a:lnTo>
                <a:lnTo>
                  <a:pt x="539" y="87"/>
                </a:lnTo>
                <a:lnTo>
                  <a:pt x="542" y="91"/>
                </a:lnTo>
                <a:lnTo>
                  <a:pt x="546" y="96"/>
                </a:lnTo>
                <a:lnTo>
                  <a:pt x="547" y="97"/>
                </a:lnTo>
                <a:lnTo>
                  <a:pt x="547" y="98"/>
                </a:lnTo>
                <a:lnTo>
                  <a:pt x="548" y="99"/>
                </a:lnTo>
                <a:lnTo>
                  <a:pt x="549" y="100"/>
                </a:lnTo>
                <a:lnTo>
                  <a:pt x="549" y="99"/>
                </a:lnTo>
                <a:lnTo>
                  <a:pt x="550" y="98"/>
                </a:lnTo>
                <a:lnTo>
                  <a:pt x="550" y="97"/>
                </a:lnTo>
                <a:lnTo>
                  <a:pt x="551" y="98"/>
                </a:lnTo>
                <a:lnTo>
                  <a:pt x="553" y="98"/>
                </a:lnTo>
                <a:lnTo>
                  <a:pt x="555" y="99"/>
                </a:lnTo>
                <a:lnTo>
                  <a:pt x="556" y="99"/>
                </a:lnTo>
                <a:lnTo>
                  <a:pt x="558" y="100"/>
                </a:lnTo>
                <a:lnTo>
                  <a:pt x="560" y="101"/>
                </a:lnTo>
                <a:lnTo>
                  <a:pt x="560" y="102"/>
                </a:lnTo>
                <a:lnTo>
                  <a:pt x="559" y="104"/>
                </a:lnTo>
                <a:lnTo>
                  <a:pt x="559" y="105"/>
                </a:lnTo>
                <a:lnTo>
                  <a:pt x="558" y="106"/>
                </a:lnTo>
                <a:lnTo>
                  <a:pt x="558" y="107"/>
                </a:lnTo>
                <a:lnTo>
                  <a:pt x="558" y="108"/>
                </a:lnTo>
                <a:lnTo>
                  <a:pt x="558" y="109"/>
                </a:lnTo>
                <a:lnTo>
                  <a:pt x="558" y="110"/>
                </a:lnTo>
                <a:lnTo>
                  <a:pt x="558" y="112"/>
                </a:lnTo>
                <a:lnTo>
                  <a:pt x="557" y="113"/>
                </a:lnTo>
                <a:lnTo>
                  <a:pt x="557" y="114"/>
                </a:lnTo>
                <a:lnTo>
                  <a:pt x="556" y="117"/>
                </a:lnTo>
                <a:lnTo>
                  <a:pt x="556" y="118"/>
                </a:lnTo>
                <a:lnTo>
                  <a:pt x="556" y="119"/>
                </a:lnTo>
                <a:lnTo>
                  <a:pt x="556" y="121"/>
                </a:lnTo>
                <a:lnTo>
                  <a:pt x="555" y="121"/>
                </a:lnTo>
                <a:lnTo>
                  <a:pt x="553" y="122"/>
                </a:lnTo>
                <a:lnTo>
                  <a:pt x="553" y="123"/>
                </a:lnTo>
                <a:lnTo>
                  <a:pt x="552" y="124"/>
                </a:lnTo>
                <a:lnTo>
                  <a:pt x="551" y="125"/>
                </a:lnTo>
                <a:lnTo>
                  <a:pt x="550" y="125"/>
                </a:lnTo>
                <a:lnTo>
                  <a:pt x="549" y="125"/>
                </a:lnTo>
                <a:lnTo>
                  <a:pt x="548" y="125"/>
                </a:lnTo>
                <a:lnTo>
                  <a:pt x="547" y="125"/>
                </a:lnTo>
                <a:lnTo>
                  <a:pt x="544" y="124"/>
                </a:lnTo>
                <a:lnTo>
                  <a:pt x="517" y="133"/>
                </a:lnTo>
                <a:lnTo>
                  <a:pt x="517" y="134"/>
                </a:lnTo>
                <a:lnTo>
                  <a:pt x="521" y="142"/>
                </a:lnTo>
                <a:lnTo>
                  <a:pt x="522" y="143"/>
                </a:lnTo>
                <a:lnTo>
                  <a:pt x="523" y="147"/>
                </a:lnTo>
                <a:lnTo>
                  <a:pt x="523" y="148"/>
                </a:lnTo>
                <a:lnTo>
                  <a:pt x="523" y="149"/>
                </a:lnTo>
                <a:lnTo>
                  <a:pt x="523" y="150"/>
                </a:lnTo>
                <a:lnTo>
                  <a:pt x="524" y="150"/>
                </a:lnTo>
                <a:lnTo>
                  <a:pt x="524" y="151"/>
                </a:lnTo>
                <a:lnTo>
                  <a:pt x="523" y="151"/>
                </a:lnTo>
                <a:lnTo>
                  <a:pt x="522" y="151"/>
                </a:lnTo>
                <a:lnTo>
                  <a:pt x="518" y="151"/>
                </a:lnTo>
                <a:lnTo>
                  <a:pt x="518" y="149"/>
                </a:lnTo>
                <a:lnTo>
                  <a:pt x="517" y="149"/>
                </a:lnTo>
                <a:lnTo>
                  <a:pt x="516" y="149"/>
                </a:lnTo>
                <a:lnTo>
                  <a:pt x="515" y="149"/>
                </a:lnTo>
                <a:lnTo>
                  <a:pt x="514" y="149"/>
                </a:lnTo>
                <a:lnTo>
                  <a:pt x="513" y="149"/>
                </a:lnTo>
                <a:lnTo>
                  <a:pt x="513" y="150"/>
                </a:lnTo>
                <a:lnTo>
                  <a:pt x="513" y="151"/>
                </a:lnTo>
                <a:lnTo>
                  <a:pt x="513" y="152"/>
                </a:lnTo>
                <a:lnTo>
                  <a:pt x="513" y="154"/>
                </a:lnTo>
                <a:lnTo>
                  <a:pt x="513" y="155"/>
                </a:lnTo>
                <a:lnTo>
                  <a:pt x="513" y="156"/>
                </a:lnTo>
                <a:lnTo>
                  <a:pt x="513" y="157"/>
                </a:lnTo>
                <a:lnTo>
                  <a:pt x="513" y="158"/>
                </a:lnTo>
                <a:lnTo>
                  <a:pt x="513" y="159"/>
                </a:lnTo>
                <a:lnTo>
                  <a:pt x="514" y="160"/>
                </a:lnTo>
                <a:lnTo>
                  <a:pt x="515" y="162"/>
                </a:lnTo>
                <a:lnTo>
                  <a:pt x="516" y="162"/>
                </a:lnTo>
                <a:lnTo>
                  <a:pt x="516" y="163"/>
                </a:lnTo>
                <a:lnTo>
                  <a:pt x="517" y="165"/>
                </a:lnTo>
                <a:lnTo>
                  <a:pt x="518" y="165"/>
                </a:lnTo>
                <a:lnTo>
                  <a:pt x="519" y="164"/>
                </a:lnTo>
                <a:lnTo>
                  <a:pt x="526" y="157"/>
                </a:lnTo>
                <a:lnTo>
                  <a:pt x="527" y="158"/>
                </a:lnTo>
                <a:lnTo>
                  <a:pt x="527" y="159"/>
                </a:lnTo>
                <a:lnTo>
                  <a:pt x="529" y="159"/>
                </a:lnTo>
                <a:lnTo>
                  <a:pt x="530" y="157"/>
                </a:lnTo>
                <a:lnTo>
                  <a:pt x="531" y="157"/>
                </a:lnTo>
                <a:lnTo>
                  <a:pt x="532" y="157"/>
                </a:lnTo>
                <a:lnTo>
                  <a:pt x="533" y="158"/>
                </a:lnTo>
                <a:lnTo>
                  <a:pt x="534" y="158"/>
                </a:lnTo>
                <a:lnTo>
                  <a:pt x="534" y="157"/>
                </a:lnTo>
                <a:lnTo>
                  <a:pt x="533" y="152"/>
                </a:lnTo>
                <a:lnTo>
                  <a:pt x="535" y="151"/>
                </a:lnTo>
                <a:lnTo>
                  <a:pt x="536" y="150"/>
                </a:lnTo>
                <a:lnTo>
                  <a:pt x="539" y="148"/>
                </a:lnTo>
                <a:lnTo>
                  <a:pt x="539" y="147"/>
                </a:lnTo>
                <a:lnTo>
                  <a:pt x="538" y="147"/>
                </a:lnTo>
                <a:lnTo>
                  <a:pt x="533" y="140"/>
                </a:lnTo>
                <a:lnTo>
                  <a:pt x="533" y="139"/>
                </a:lnTo>
                <a:lnTo>
                  <a:pt x="536" y="138"/>
                </a:lnTo>
                <a:lnTo>
                  <a:pt x="539" y="137"/>
                </a:lnTo>
                <a:lnTo>
                  <a:pt x="541" y="135"/>
                </a:lnTo>
                <a:lnTo>
                  <a:pt x="542" y="134"/>
                </a:lnTo>
                <a:lnTo>
                  <a:pt x="543" y="135"/>
                </a:lnTo>
                <a:lnTo>
                  <a:pt x="546" y="141"/>
                </a:lnTo>
                <a:lnTo>
                  <a:pt x="549" y="138"/>
                </a:lnTo>
                <a:lnTo>
                  <a:pt x="551" y="137"/>
                </a:lnTo>
                <a:lnTo>
                  <a:pt x="548" y="131"/>
                </a:lnTo>
                <a:lnTo>
                  <a:pt x="548" y="130"/>
                </a:lnTo>
                <a:lnTo>
                  <a:pt x="547" y="129"/>
                </a:lnTo>
                <a:lnTo>
                  <a:pt x="547" y="127"/>
                </a:lnTo>
                <a:lnTo>
                  <a:pt x="548" y="127"/>
                </a:lnTo>
                <a:lnTo>
                  <a:pt x="549" y="127"/>
                </a:lnTo>
                <a:lnTo>
                  <a:pt x="550" y="130"/>
                </a:lnTo>
                <a:lnTo>
                  <a:pt x="553" y="127"/>
                </a:lnTo>
                <a:lnTo>
                  <a:pt x="556" y="126"/>
                </a:lnTo>
                <a:lnTo>
                  <a:pt x="565" y="121"/>
                </a:lnTo>
                <a:lnTo>
                  <a:pt x="565" y="122"/>
                </a:lnTo>
                <a:lnTo>
                  <a:pt x="560" y="124"/>
                </a:lnTo>
                <a:lnTo>
                  <a:pt x="561" y="124"/>
                </a:lnTo>
                <a:lnTo>
                  <a:pt x="561" y="125"/>
                </a:lnTo>
                <a:lnTo>
                  <a:pt x="562" y="127"/>
                </a:lnTo>
                <a:lnTo>
                  <a:pt x="564" y="129"/>
                </a:lnTo>
                <a:lnTo>
                  <a:pt x="567" y="126"/>
                </a:lnTo>
                <a:lnTo>
                  <a:pt x="567" y="127"/>
                </a:lnTo>
                <a:lnTo>
                  <a:pt x="568" y="129"/>
                </a:lnTo>
                <a:lnTo>
                  <a:pt x="569" y="135"/>
                </a:lnTo>
                <a:lnTo>
                  <a:pt x="569" y="139"/>
                </a:lnTo>
                <a:lnTo>
                  <a:pt x="566" y="140"/>
                </a:lnTo>
                <a:lnTo>
                  <a:pt x="562" y="141"/>
                </a:lnTo>
                <a:lnTo>
                  <a:pt x="562" y="143"/>
                </a:lnTo>
                <a:lnTo>
                  <a:pt x="564" y="146"/>
                </a:lnTo>
                <a:lnTo>
                  <a:pt x="564" y="148"/>
                </a:lnTo>
                <a:lnTo>
                  <a:pt x="565" y="149"/>
                </a:lnTo>
                <a:lnTo>
                  <a:pt x="565" y="150"/>
                </a:lnTo>
                <a:lnTo>
                  <a:pt x="562" y="151"/>
                </a:lnTo>
                <a:lnTo>
                  <a:pt x="559" y="152"/>
                </a:lnTo>
                <a:lnTo>
                  <a:pt x="562" y="158"/>
                </a:lnTo>
                <a:lnTo>
                  <a:pt x="565" y="163"/>
                </a:lnTo>
                <a:lnTo>
                  <a:pt x="565" y="164"/>
                </a:lnTo>
                <a:lnTo>
                  <a:pt x="566" y="166"/>
                </a:lnTo>
                <a:lnTo>
                  <a:pt x="567" y="167"/>
                </a:lnTo>
                <a:lnTo>
                  <a:pt x="568" y="169"/>
                </a:lnTo>
                <a:lnTo>
                  <a:pt x="568" y="171"/>
                </a:lnTo>
                <a:lnTo>
                  <a:pt x="569" y="176"/>
                </a:lnTo>
                <a:lnTo>
                  <a:pt x="560" y="181"/>
                </a:lnTo>
                <a:lnTo>
                  <a:pt x="560" y="191"/>
                </a:lnTo>
                <a:lnTo>
                  <a:pt x="560" y="192"/>
                </a:lnTo>
                <a:lnTo>
                  <a:pt x="560" y="193"/>
                </a:lnTo>
                <a:lnTo>
                  <a:pt x="560" y="194"/>
                </a:lnTo>
                <a:lnTo>
                  <a:pt x="557" y="196"/>
                </a:lnTo>
                <a:lnTo>
                  <a:pt x="557" y="201"/>
                </a:lnTo>
                <a:lnTo>
                  <a:pt x="560" y="202"/>
                </a:lnTo>
                <a:lnTo>
                  <a:pt x="562" y="204"/>
                </a:lnTo>
                <a:lnTo>
                  <a:pt x="565" y="205"/>
                </a:lnTo>
                <a:lnTo>
                  <a:pt x="567" y="206"/>
                </a:lnTo>
                <a:lnTo>
                  <a:pt x="570" y="207"/>
                </a:lnTo>
                <a:lnTo>
                  <a:pt x="572" y="214"/>
                </a:lnTo>
                <a:lnTo>
                  <a:pt x="577" y="218"/>
                </a:lnTo>
                <a:lnTo>
                  <a:pt x="581" y="221"/>
                </a:lnTo>
                <a:lnTo>
                  <a:pt x="582" y="223"/>
                </a:lnTo>
                <a:lnTo>
                  <a:pt x="585" y="234"/>
                </a:lnTo>
                <a:lnTo>
                  <a:pt x="586" y="235"/>
                </a:lnTo>
                <a:lnTo>
                  <a:pt x="585" y="236"/>
                </a:lnTo>
                <a:lnTo>
                  <a:pt x="577" y="249"/>
                </a:lnTo>
                <a:lnTo>
                  <a:pt x="574" y="243"/>
                </a:lnTo>
                <a:lnTo>
                  <a:pt x="573" y="242"/>
                </a:lnTo>
                <a:lnTo>
                  <a:pt x="570" y="239"/>
                </a:lnTo>
                <a:lnTo>
                  <a:pt x="573" y="238"/>
                </a:lnTo>
                <a:lnTo>
                  <a:pt x="569" y="232"/>
                </a:lnTo>
                <a:lnTo>
                  <a:pt x="566" y="226"/>
                </a:lnTo>
                <a:lnTo>
                  <a:pt x="559" y="230"/>
                </a:lnTo>
                <a:lnTo>
                  <a:pt x="552" y="227"/>
                </a:lnTo>
                <a:lnTo>
                  <a:pt x="551" y="226"/>
                </a:lnTo>
                <a:lnTo>
                  <a:pt x="551" y="225"/>
                </a:lnTo>
                <a:lnTo>
                  <a:pt x="550" y="225"/>
                </a:lnTo>
                <a:lnTo>
                  <a:pt x="549" y="225"/>
                </a:lnTo>
                <a:lnTo>
                  <a:pt x="548" y="225"/>
                </a:lnTo>
                <a:lnTo>
                  <a:pt x="548" y="224"/>
                </a:lnTo>
                <a:lnTo>
                  <a:pt x="547" y="224"/>
                </a:lnTo>
                <a:lnTo>
                  <a:pt x="546" y="224"/>
                </a:lnTo>
                <a:lnTo>
                  <a:pt x="544" y="223"/>
                </a:lnTo>
                <a:lnTo>
                  <a:pt x="543" y="223"/>
                </a:lnTo>
                <a:lnTo>
                  <a:pt x="541" y="223"/>
                </a:lnTo>
                <a:lnTo>
                  <a:pt x="541" y="224"/>
                </a:lnTo>
                <a:lnTo>
                  <a:pt x="540" y="224"/>
                </a:lnTo>
                <a:lnTo>
                  <a:pt x="539" y="224"/>
                </a:lnTo>
                <a:lnTo>
                  <a:pt x="539" y="223"/>
                </a:lnTo>
                <a:lnTo>
                  <a:pt x="538" y="223"/>
                </a:lnTo>
                <a:lnTo>
                  <a:pt x="536" y="223"/>
                </a:lnTo>
                <a:lnTo>
                  <a:pt x="536" y="224"/>
                </a:lnTo>
                <a:lnTo>
                  <a:pt x="533" y="223"/>
                </a:lnTo>
                <a:lnTo>
                  <a:pt x="532" y="227"/>
                </a:lnTo>
                <a:lnTo>
                  <a:pt x="532" y="229"/>
                </a:lnTo>
                <a:lnTo>
                  <a:pt x="531" y="229"/>
                </a:lnTo>
                <a:lnTo>
                  <a:pt x="531" y="230"/>
                </a:lnTo>
                <a:lnTo>
                  <a:pt x="532" y="230"/>
                </a:lnTo>
                <a:lnTo>
                  <a:pt x="530" y="244"/>
                </a:lnTo>
                <a:lnTo>
                  <a:pt x="531" y="244"/>
                </a:lnTo>
                <a:lnTo>
                  <a:pt x="532" y="244"/>
                </a:lnTo>
                <a:lnTo>
                  <a:pt x="534" y="246"/>
                </a:lnTo>
                <a:lnTo>
                  <a:pt x="536" y="246"/>
                </a:lnTo>
                <a:lnTo>
                  <a:pt x="538" y="247"/>
                </a:lnTo>
                <a:lnTo>
                  <a:pt x="539" y="247"/>
                </a:lnTo>
                <a:lnTo>
                  <a:pt x="539" y="251"/>
                </a:lnTo>
                <a:lnTo>
                  <a:pt x="541" y="252"/>
                </a:lnTo>
                <a:lnTo>
                  <a:pt x="542" y="252"/>
                </a:lnTo>
                <a:lnTo>
                  <a:pt x="543" y="254"/>
                </a:lnTo>
                <a:lnTo>
                  <a:pt x="542" y="255"/>
                </a:lnTo>
                <a:lnTo>
                  <a:pt x="544" y="257"/>
                </a:lnTo>
                <a:lnTo>
                  <a:pt x="549" y="257"/>
                </a:lnTo>
                <a:lnTo>
                  <a:pt x="548" y="257"/>
                </a:lnTo>
                <a:lnTo>
                  <a:pt x="552" y="264"/>
                </a:lnTo>
                <a:lnTo>
                  <a:pt x="555" y="268"/>
                </a:lnTo>
                <a:lnTo>
                  <a:pt x="556" y="269"/>
                </a:lnTo>
                <a:lnTo>
                  <a:pt x="556" y="268"/>
                </a:lnTo>
                <a:lnTo>
                  <a:pt x="556" y="269"/>
                </a:lnTo>
                <a:lnTo>
                  <a:pt x="557" y="269"/>
                </a:lnTo>
                <a:lnTo>
                  <a:pt x="557" y="271"/>
                </a:lnTo>
                <a:lnTo>
                  <a:pt x="556" y="272"/>
                </a:lnTo>
                <a:lnTo>
                  <a:pt x="556" y="273"/>
                </a:lnTo>
                <a:lnTo>
                  <a:pt x="556" y="274"/>
                </a:lnTo>
                <a:lnTo>
                  <a:pt x="555" y="275"/>
                </a:lnTo>
                <a:lnTo>
                  <a:pt x="555" y="276"/>
                </a:lnTo>
                <a:lnTo>
                  <a:pt x="555" y="277"/>
                </a:lnTo>
                <a:lnTo>
                  <a:pt x="552" y="280"/>
                </a:lnTo>
                <a:lnTo>
                  <a:pt x="547" y="284"/>
                </a:lnTo>
                <a:lnTo>
                  <a:pt x="543" y="288"/>
                </a:lnTo>
                <a:lnTo>
                  <a:pt x="542" y="288"/>
                </a:lnTo>
                <a:lnTo>
                  <a:pt x="541" y="288"/>
                </a:lnTo>
                <a:lnTo>
                  <a:pt x="540" y="288"/>
                </a:lnTo>
                <a:lnTo>
                  <a:pt x="526" y="274"/>
                </a:lnTo>
                <a:lnTo>
                  <a:pt x="523" y="273"/>
                </a:lnTo>
                <a:lnTo>
                  <a:pt x="522" y="273"/>
                </a:lnTo>
                <a:lnTo>
                  <a:pt x="519" y="271"/>
                </a:lnTo>
                <a:lnTo>
                  <a:pt x="518" y="271"/>
                </a:lnTo>
                <a:lnTo>
                  <a:pt x="516" y="269"/>
                </a:lnTo>
                <a:lnTo>
                  <a:pt x="507" y="264"/>
                </a:lnTo>
                <a:lnTo>
                  <a:pt x="504" y="263"/>
                </a:lnTo>
                <a:lnTo>
                  <a:pt x="510" y="258"/>
                </a:lnTo>
                <a:lnTo>
                  <a:pt x="509" y="251"/>
                </a:lnTo>
                <a:lnTo>
                  <a:pt x="508" y="251"/>
                </a:lnTo>
                <a:lnTo>
                  <a:pt x="508" y="252"/>
                </a:lnTo>
                <a:lnTo>
                  <a:pt x="507" y="252"/>
                </a:lnTo>
                <a:lnTo>
                  <a:pt x="507" y="254"/>
                </a:lnTo>
                <a:lnTo>
                  <a:pt x="506" y="254"/>
                </a:lnTo>
                <a:lnTo>
                  <a:pt x="504" y="254"/>
                </a:lnTo>
                <a:lnTo>
                  <a:pt x="501" y="254"/>
                </a:lnTo>
                <a:lnTo>
                  <a:pt x="501" y="250"/>
                </a:lnTo>
                <a:lnTo>
                  <a:pt x="500" y="250"/>
                </a:lnTo>
                <a:lnTo>
                  <a:pt x="499" y="250"/>
                </a:lnTo>
                <a:lnTo>
                  <a:pt x="499" y="248"/>
                </a:lnTo>
                <a:lnTo>
                  <a:pt x="501" y="246"/>
                </a:lnTo>
                <a:lnTo>
                  <a:pt x="500" y="244"/>
                </a:lnTo>
                <a:lnTo>
                  <a:pt x="500" y="243"/>
                </a:lnTo>
                <a:lnTo>
                  <a:pt x="500" y="242"/>
                </a:lnTo>
                <a:lnTo>
                  <a:pt x="496" y="247"/>
                </a:lnTo>
                <a:lnTo>
                  <a:pt x="488" y="243"/>
                </a:lnTo>
                <a:lnTo>
                  <a:pt x="488" y="247"/>
                </a:lnTo>
                <a:lnTo>
                  <a:pt x="487" y="247"/>
                </a:lnTo>
                <a:lnTo>
                  <a:pt x="488" y="250"/>
                </a:lnTo>
                <a:lnTo>
                  <a:pt x="488" y="251"/>
                </a:lnTo>
                <a:lnTo>
                  <a:pt x="488" y="252"/>
                </a:lnTo>
                <a:lnTo>
                  <a:pt x="489" y="252"/>
                </a:lnTo>
                <a:lnTo>
                  <a:pt x="490" y="251"/>
                </a:lnTo>
                <a:lnTo>
                  <a:pt x="490" y="255"/>
                </a:lnTo>
                <a:lnTo>
                  <a:pt x="491" y="255"/>
                </a:lnTo>
                <a:lnTo>
                  <a:pt x="490" y="256"/>
                </a:lnTo>
                <a:lnTo>
                  <a:pt x="488" y="256"/>
                </a:lnTo>
                <a:lnTo>
                  <a:pt x="487" y="257"/>
                </a:lnTo>
                <a:lnTo>
                  <a:pt x="486" y="257"/>
                </a:lnTo>
                <a:lnTo>
                  <a:pt x="484" y="257"/>
                </a:lnTo>
                <a:lnTo>
                  <a:pt x="484" y="256"/>
                </a:lnTo>
                <a:lnTo>
                  <a:pt x="483" y="254"/>
                </a:lnTo>
                <a:lnTo>
                  <a:pt x="484" y="252"/>
                </a:lnTo>
                <a:lnTo>
                  <a:pt x="486" y="252"/>
                </a:lnTo>
                <a:lnTo>
                  <a:pt x="486" y="251"/>
                </a:lnTo>
                <a:lnTo>
                  <a:pt x="484" y="250"/>
                </a:lnTo>
                <a:lnTo>
                  <a:pt x="484" y="249"/>
                </a:lnTo>
                <a:lnTo>
                  <a:pt x="484" y="248"/>
                </a:lnTo>
                <a:lnTo>
                  <a:pt x="484" y="247"/>
                </a:lnTo>
                <a:lnTo>
                  <a:pt x="484" y="246"/>
                </a:lnTo>
                <a:lnTo>
                  <a:pt x="484" y="244"/>
                </a:lnTo>
                <a:lnTo>
                  <a:pt x="487" y="243"/>
                </a:lnTo>
                <a:lnTo>
                  <a:pt x="486" y="238"/>
                </a:lnTo>
                <a:lnTo>
                  <a:pt x="481" y="239"/>
                </a:lnTo>
                <a:lnTo>
                  <a:pt x="479" y="240"/>
                </a:lnTo>
                <a:lnTo>
                  <a:pt x="479" y="238"/>
                </a:lnTo>
                <a:lnTo>
                  <a:pt x="480" y="234"/>
                </a:lnTo>
                <a:lnTo>
                  <a:pt x="480" y="232"/>
                </a:lnTo>
                <a:lnTo>
                  <a:pt x="479" y="232"/>
                </a:lnTo>
                <a:lnTo>
                  <a:pt x="478" y="232"/>
                </a:lnTo>
                <a:lnTo>
                  <a:pt x="476" y="232"/>
                </a:lnTo>
                <a:lnTo>
                  <a:pt x="475" y="231"/>
                </a:lnTo>
                <a:lnTo>
                  <a:pt x="473" y="232"/>
                </a:lnTo>
                <a:lnTo>
                  <a:pt x="474" y="235"/>
                </a:lnTo>
                <a:lnTo>
                  <a:pt x="475" y="236"/>
                </a:lnTo>
                <a:lnTo>
                  <a:pt x="472" y="238"/>
                </a:lnTo>
                <a:lnTo>
                  <a:pt x="471" y="235"/>
                </a:lnTo>
                <a:lnTo>
                  <a:pt x="469" y="235"/>
                </a:lnTo>
                <a:lnTo>
                  <a:pt x="469" y="238"/>
                </a:lnTo>
                <a:lnTo>
                  <a:pt x="466" y="241"/>
                </a:lnTo>
                <a:lnTo>
                  <a:pt x="466" y="243"/>
                </a:lnTo>
                <a:lnTo>
                  <a:pt x="466" y="246"/>
                </a:lnTo>
                <a:lnTo>
                  <a:pt x="466" y="247"/>
                </a:lnTo>
                <a:lnTo>
                  <a:pt x="466" y="248"/>
                </a:lnTo>
                <a:lnTo>
                  <a:pt x="467" y="248"/>
                </a:lnTo>
                <a:lnTo>
                  <a:pt x="469" y="248"/>
                </a:lnTo>
                <a:lnTo>
                  <a:pt x="470" y="248"/>
                </a:lnTo>
                <a:lnTo>
                  <a:pt x="470" y="249"/>
                </a:lnTo>
                <a:lnTo>
                  <a:pt x="470" y="250"/>
                </a:lnTo>
                <a:lnTo>
                  <a:pt x="469" y="250"/>
                </a:lnTo>
                <a:lnTo>
                  <a:pt x="470" y="251"/>
                </a:lnTo>
                <a:lnTo>
                  <a:pt x="470" y="252"/>
                </a:lnTo>
                <a:lnTo>
                  <a:pt x="471" y="254"/>
                </a:lnTo>
                <a:lnTo>
                  <a:pt x="471" y="255"/>
                </a:lnTo>
                <a:lnTo>
                  <a:pt x="471" y="256"/>
                </a:lnTo>
                <a:lnTo>
                  <a:pt x="472" y="257"/>
                </a:lnTo>
                <a:lnTo>
                  <a:pt x="473" y="257"/>
                </a:lnTo>
                <a:lnTo>
                  <a:pt x="478" y="257"/>
                </a:lnTo>
                <a:lnTo>
                  <a:pt x="479" y="257"/>
                </a:lnTo>
                <a:lnTo>
                  <a:pt x="480" y="257"/>
                </a:lnTo>
                <a:lnTo>
                  <a:pt x="480" y="256"/>
                </a:lnTo>
                <a:lnTo>
                  <a:pt x="479" y="254"/>
                </a:lnTo>
                <a:lnTo>
                  <a:pt x="479" y="252"/>
                </a:lnTo>
                <a:lnTo>
                  <a:pt x="481" y="252"/>
                </a:lnTo>
                <a:lnTo>
                  <a:pt x="481" y="254"/>
                </a:lnTo>
                <a:lnTo>
                  <a:pt x="482" y="255"/>
                </a:lnTo>
                <a:lnTo>
                  <a:pt x="482" y="256"/>
                </a:lnTo>
                <a:lnTo>
                  <a:pt x="482" y="257"/>
                </a:lnTo>
                <a:lnTo>
                  <a:pt x="480" y="258"/>
                </a:lnTo>
                <a:lnTo>
                  <a:pt x="480" y="259"/>
                </a:lnTo>
                <a:lnTo>
                  <a:pt x="480" y="260"/>
                </a:lnTo>
                <a:lnTo>
                  <a:pt x="481" y="263"/>
                </a:lnTo>
                <a:lnTo>
                  <a:pt x="479" y="265"/>
                </a:lnTo>
                <a:lnTo>
                  <a:pt x="478" y="268"/>
                </a:lnTo>
                <a:lnTo>
                  <a:pt x="475" y="266"/>
                </a:lnTo>
                <a:lnTo>
                  <a:pt x="473" y="268"/>
                </a:lnTo>
                <a:lnTo>
                  <a:pt x="471" y="269"/>
                </a:lnTo>
                <a:lnTo>
                  <a:pt x="471" y="271"/>
                </a:lnTo>
                <a:lnTo>
                  <a:pt x="471" y="272"/>
                </a:lnTo>
                <a:lnTo>
                  <a:pt x="472" y="273"/>
                </a:lnTo>
                <a:lnTo>
                  <a:pt x="473" y="275"/>
                </a:lnTo>
                <a:lnTo>
                  <a:pt x="473" y="276"/>
                </a:lnTo>
                <a:lnTo>
                  <a:pt x="476" y="277"/>
                </a:lnTo>
                <a:lnTo>
                  <a:pt x="479" y="277"/>
                </a:lnTo>
                <a:lnTo>
                  <a:pt x="480" y="277"/>
                </a:lnTo>
                <a:lnTo>
                  <a:pt x="481" y="277"/>
                </a:lnTo>
                <a:lnTo>
                  <a:pt x="491" y="280"/>
                </a:lnTo>
                <a:lnTo>
                  <a:pt x="491" y="282"/>
                </a:lnTo>
                <a:lnTo>
                  <a:pt x="491" y="291"/>
                </a:lnTo>
                <a:lnTo>
                  <a:pt x="496" y="292"/>
                </a:lnTo>
                <a:lnTo>
                  <a:pt x="505" y="293"/>
                </a:lnTo>
                <a:lnTo>
                  <a:pt x="508" y="293"/>
                </a:lnTo>
                <a:lnTo>
                  <a:pt x="510" y="294"/>
                </a:lnTo>
                <a:lnTo>
                  <a:pt x="510" y="296"/>
                </a:lnTo>
                <a:lnTo>
                  <a:pt x="513" y="307"/>
                </a:lnTo>
                <a:lnTo>
                  <a:pt x="513" y="308"/>
                </a:lnTo>
                <a:lnTo>
                  <a:pt x="503" y="309"/>
                </a:lnTo>
                <a:lnTo>
                  <a:pt x="498" y="309"/>
                </a:lnTo>
                <a:lnTo>
                  <a:pt x="493" y="309"/>
                </a:lnTo>
                <a:lnTo>
                  <a:pt x="492" y="309"/>
                </a:lnTo>
                <a:lnTo>
                  <a:pt x="488" y="310"/>
                </a:lnTo>
                <a:lnTo>
                  <a:pt x="488" y="308"/>
                </a:lnTo>
                <a:lnTo>
                  <a:pt x="488" y="305"/>
                </a:lnTo>
                <a:lnTo>
                  <a:pt x="488" y="303"/>
                </a:lnTo>
                <a:lnTo>
                  <a:pt x="488" y="302"/>
                </a:lnTo>
                <a:lnTo>
                  <a:pt x="487" y="302"/>
                </a:lnTo>
                <a:lnTo>
                  <a:pt x="486" y="302"/>
                </a:lnTo>
                <a:lnTo>
                  <a:pt x="484" y="302"/>
                </a:lnTo>
                <a:lnTo>
                  <a:pt x="481" y="302"/>
                </a:lnTo>
                <a:lnTo>
                  <a:pt x="474" y="302"/>
                </a:lnTo>
                <a:lnTo>
                  <a:pt x="473" y="302"/>
                </a:lnTo>
                <a:lnTo>
                  <a:pt x="472" y="302"/>
                </a:lnTo>
                <a:lnTo>
                  <a:pt x="472" y="305"/>
                </a:lnTo>
                <a:lnTo>
                  <a:pt x="473" y="322"/>
                </a:lnTo>
                <a:lnTo>
                  <a:pt x="474" y="330"/>
                </a:lnTo>
                <a:lnTo>
                  <a:pt x="474" y="331"/>
                </a:lnTo>
                <a:lnTo>
                  <a:pt x="475" y="331"/>
                </a:lnTo>
                <a:lnTo>
                  <a:pt x="480" y="331"/>
                </a:lnTo>
                <a:lnTo>
                  <a:pt x="484" y="331"/>
                </a:lnTo>
                <a:lnTo>
                  <a:pt x="488" y="331"/>
                </a:lnTo>
                <a:lnTo>
                  <a:pt x="484" y="328"/>
                </a:lnTo>
                <a:lnTo>
                  <a:pt x="489" y="327"/>
                </a:lnTo>
                <a:lnTo>
                  <a:pt x="490" y="326"/>
                </a:lnTo>
                <a:lnTo>
                  <a:pt x="489" y="324"/>
                </a:lnTo>
                <a:lnTo>
                  <a:pt x="488" y="323"/>
                </a:lnTo>
                <a:lnTo>
                  <a:pt x="488" y="322"/>
                </a:lnTo>
                <a:lnTo>
                  <a:pt x="492" y="321"/>
                </a:lnTo>
                <a:lnTo>
                  <a:pt x="495" y="321"/>
                </a:lnTo>
                <a:lnTo>
                  <a:pt x="501" y="319"/>
                </a:lnTo>
                <a:lnTo>
                  <a:pt x="507" y="318"/>
                </a:lnTo>
                <a:lnTo>
                  <a:pt x="515" y="317"/>
                </a:lnTo>
                <a:lnTo>
                  <a:pt x="517" y="317"/>
                </a:lnTo>
                <a:lnTo>
                  <a:pt x="531" y="315"/>
                </a:lnTo>
                <a:lnTo>
                  <a:pt x="532" y="317"/>
                </a:lnTo>
                <a:lnTo>
                  <a:pt x="532" y="318"/>
                </a:lnTo>
                <a:lnTo>
                  <a:pt x="531" y="323"/>
                </a:lnTo>
                <a:lnTo>
                  <a:pt x="529" y="323"/>
                </a:lnTo>
                <a:lnTo>
                  <a:pt x="526" y="324"/>
                </a:lnTo>
                <a:lnTo>
                  <a:pt x="519" y="333"/>
                </a:lnTo>
                <a:lnTo>
                  <a:pt x="518" y="334"/>
                </a:lnTo>
                <a:lnTo>
                  <a:pt x="512" y="331"/>
                </a:lnTo>
                <a:lnTo>
                  <a:pt x="508" y="328"/>
                </a:lnTo>
                <a:lnTo>
                  <a:pt x="507" y="335"/>
                </a:lnTo>
                <a:lnTo>
                  <a:pt x="507" y="336"/>
                </a:lnTo>
                <a:lnTo>
                  <a:pt x="506" y="339"/>
                </a:lnTo>
                <a:lnTo>
                  <a:pt x="508" y="339"/>
                </a:lnTo>
                <a:lnTo>
                  <a:pt x="509" y="339"/>
                </a:lnTo>
                <a:lnTo>
                  <a:pt x="514" y="339"/>
                </a:lnTo>
                <a:lnTo>
                  <a:pt x="516" y="336"/>
                </a:lnTo>
                <a:lnTo>
                  <a:pt x="518" y="340"/>
                </a:lnTo>
                <a:lnTo>
                  <a:pt x="519" y="342"/>
                </a:lnTo>
                <a:lnTo>
                  <a:pt x="521" y="343"/>
                </a:lnTo>
                <a:lnTo>
                  <a:pt x="523" y="349"/>
                </a:lnTo>
                <a:lnTo>
                  <a:pt x="524" y="349"/>
                </a:lnTo>
                <a:lnTo>
                  <a:pt x="524" y="350"/>
                </a:lnTo>
                <a:lnTo>
                  <a:pt x="524" y="351"/>
                </a:lnTo>
                <a:lnTo>
                  <a:pt x="524" y="352"/>
                </a:lnTo>
                <a:lnTo>
                  <a:pt x="523" y="356"/>
                </a:lnTo>
                <a:lnTo>
                  <a:pt x="523" y="357"/>
                </a:lnTo>
                <a:lnTo>
                  <a:pt x="523" y="360"/>
                </a:lnTo>
                <a:lnTo>
                  <a:pt x="522" y="365"/>
                </a:lnTo>
                <a:lnTo>
                  <a:pt x="522" y="367"/>
                </a:lnTo>
                <a:lnTo>
                  <a:pt x="522" y="368"/>
                </a:lnTo>
                <a:lnTo>
                  <a:pt x="522" y="369"/>
                </a:lnTo>
                <a:lnTo>
                  <a:pt x="521" y="372"/>
                </a:lnTo>
                <a:lnTo>
                  <a:pt x="519" y="374"/>
                </a:lnTo>
                <a:lnTo>
                  <a:pt x="517" y="385"/>
                </a:lnTo>
                <a:lnTo>
                  <a:pt x="517" y="386"/>
                </a:lnTo>
                <a:lnTo>
                  <a:pt x="516" y="390"/>
                </a:lnTo>
                <a:lnTo>
                  <a:pt x="514" y="397"/>
                </a:lnTo>
                <a:lnTo>
                  <a:pt x="514" y="398"/>
                </a:lnTo>
                <a:lnTo>
                  <a:pt x="513" y="398"/>
                </a:lnTo>
                <a:lnTo>
                  <a:pt x="503" y="393"/>
                </a:lnTo>
                <a:lnTo>
                  <a:pt x="498" y="392"/>
                </a:lnTo>
                <a:lnTo>
                  <a:pt x="496" y="391"/>
                </a:lnTo>
                <a:lnTo>
                  <a:pt x="493" y="391"/>
                </a:lnTo>
                <a:lnTo>
                  <a:pt x="492" y="391"/>
                </a:lnTo>
                <a:lnTo>
                  <a:pt x="491" y="391"/>
                </a:lnTo>
                <a:lnTo>
                  <a:pt x="490" y="391"/>
                </a:lnTo>
                <a:lnTo>
                  <a:pt x="489" y="391"/>
                </a:lnTo>
                <a:lnTo>
                  <a:pt x="487" y="391"/>
                </a:lnTo>
                <a:lnTo>
                  <a:pt x="484" y="391"/>
                </a:lnTo>
                <a:lnTo>
                  <a:pt x="483" y="391"/>
                </a:lnTo>
                <a:lnTo>
                  <a:pt x="481" y="390"/>
                </a:lnTo>
                <a:lnTo>
                  <a:pt x="480" y="390"/>
                </a:lnTo>
                <a:lnTo>
                  <a:pt x="478" y="390"/>
                </a:lnTo>
                <a:lnTo>
                  <a:pt x="475" y="390"/>
                </a:lnTo>
                <a:lnTo>
                  <a:pt x="474" y="390"/>
                </a:lnTo>
                <a:lnTo>
                  <a:pt x="471" y="390"/>
                </a:lnTo>
                <a:lnTo>
                  <a:pt x="464" y="390"/>
                </a:lnTo>
                <a:lnTo>
                  <a:pt x="463" y="390"/>
                </a:lnTo>
                <a:lnTo>
                  <a:pt x="462" y="390"/>
                </a:lnTo>
                <a:lnTo>
                  <a:pt x="461" y="390"/>
                </a:lnTo>
                <a:lnTo>
                  <a:pt x="460" y="390"/>
                </a:lnTo>
                <a:lnTo>
                  <a:pt x="458" y="390"/>
                </a:lnTo>
                <a:lnTo>
                  <a:pt x="457" y="391"/>
                </a:lnTo>
                <a:lnTo>
                  <a:pt x="455" y="392"/>
                </a:lnTo>
                <a:lnTo>
                  <a:pt x="449" y="395"/>
                </a:lnTo>
                <a:lnTo>
                  <a:pt x="447" y="395"/>
                </a:lnTo>
                <a:lnTo>
                  <a:pt x="446" y="397"/>
                </a:lnTo>
                <a:lnTo>
                  <a:pt x="444" y="398"/>
                </a:lnTo>
                <a:lnTo>
                  <a:pt x="443" y="399"/>
                </a:lnTo>
                <a:lnTo>
                  <a:pt x="440" y="401"/>
                </a:lnTo>
                <a:lnTo>
                  <a:pt x="439" y="402"/>
                </a:lnTo>
                <a:lnTo>
                  <a:pt x="438" y="402"/>
                </a:lnTo>
                <a:lnTo>
                  <a:pt x="437" y="403"/>
                </a:lnTo>
                <a:lnTo>
                  <a:pt x="437" y="405"/>
                </a:lnTo>
                <a:lnTo>
                  <a:pt x="436" y="405"/>
                </a:lnTo>
                <a:lnTo>
                  <a:pt x="435" y="405"/>
                </a:lnTo>
                <a:lnTo>
                  <a:pt x="435" y="406"/>
                </a:lnTo>
                <a:lnTo>
                  <a:pt x="433" y="406"/>
                </a:lnTo>
                <a:lnTo>
                  <a:pt x="432" y="406"/>
                </a:lnTo>
                <a:lnTo>
                  <a:pt x="431" y="406"/>
                </a:lnTo>
                <a:lnTo>
                  <a:pt x="429" y="407"/>
                </a:lnTo>
                <a:lnTo>
                  <a:pt x="428" y="407"/>
                </a:lnTo>
                <a:lnTo>
                  <a:pt x="423" y="408"/>
                </a:lnTo>
                <a:lnTo>
                  <a:pt x="421" y="409"/>
                </a:lnTo>
                <a:lnTo>
                  <a:pt x="420" y="409"/>
                </a:lnTo>
                <a:lnTo>
                  <a:pt x="419" y="409"/>
                </a:lnTo>
                <a:lnTo>
                  <a:pt x="418" y="409"/>
                </a:lnTo>
                <a:lnTo>
                  <a:pt x="417" y="409"/>
                </a:lnTo>
                <a:lnTo>
                  <a:pt x="413" y="408"/>
                </a:lnTo>
                <a:lnTo>
                  <a:pt x="412" y="408"/>
                </a:lnTo>
                <a:lnTo>
                  <a:pt x="409" y="408"/>
                </a:lnTo>
                <a:lnTo>
                  <a:pt x="406" y="408"/>
                </a:lnTo>
                <a:lnTo>
                  <a:pt x="405" y="408"/>
                </a:lnTo>
                <a:lnTo>
                  <a:pt x="402" y="407"/>
                </a:lnTo>
                <a:lnTo>
                  <a:pt x="397" y="406"/>
                </a:lnTo>
                <a:lnTo>
                  <a:pt x="396" y="406"/>
                </a:lnTo>
                <a:lnTo>
                  <a:pt x="395" y="406"/>
                </a:lnTo>
                <a:lnTo>
                  <a:pt x="394" y="406"/>
                </a:lnTo>
                <a:lnTo>
                  <a:pt x="393" y="406"/>
                </a:lnTo>
                <a:lnTo>
                  <a:pt x="392" y="406"/>
                </a:lnTo>
                <a:lnTo>
                  <a:pt x="392" y="407"/>
                </a:lnTo>
                <a:lnTo>
                  <a:pt x="391" y="407"/>
                </a:lnTo>
                <a:lnTo>
                  <a:pt x="389" y="407"/>
                </a:lnTo>
                <a:lnTo>
                  <a:pt x="388" y="408"/>
                </a:lnTo>
                <a:lnTo>
                  <a:pt x="387" y="408"/>
                </a:lnTo>
                <a:lnTo>
                  <a:pt x="385" y="410"/>
                </a:lnTo>
                <a:lnTo>
                  <a:pt x="384" y="410"/>
                </a:lnTo>
                <a:lnTo>
                  <a:pt x="383" y="411"/>
                </a:lnTo>
                <a:lnTo>
                  <a:pt x="381" y="411"/>
                </a:lnTo>
                <a:lnTo>
                  <a:pt x="380" y="413"/>
                </a:lnTo>
                <a:lnTo>
                  <a:pt x="379" y="415"/>
                </a:lnTo>
                <a:lnTo>
                  <a:pt x="369" y="425"/>
                </a:lnTo>
                <a:lnTo>
                  <a:pt x="366" y="427"/>
                </a:lnTo>
                <a:lnTo>
                  <a:pt x="363" y="430"/>
                </a:lnTo>
                <a:lnTo>
                  <a:pt x="361" y="432"/>
                </a:lnTo>
                <a:lnTo>
                  <a:pt x="360" y="433"/>
                </a:lnTo>
                <a:lnTo>
                  <a:pt x="359" y="434"/>
                </a:lnTo>
                <a:lnTo>
                  <a:pt x="358" y="435"/>
                </a:lnTo>
                <a:lnTo>
                  <a:pt x="357" y="437"/>
                </a:lnTo>
                <a:lnTo>
                  <a:pt x="346" y="445"/>
                </a:lnTo>
                <a:lnTo>
                  <a:pt x="342" y="450"/>
                </a:lnTo>
                <a:lnTo>
                  <a:pt x="336" y="455"/>
                </a:lnTo>
                <a:lnTo>
                  <a:pt x="335" y="456"/>
                </a:lnTo>
                <a:lnTo>
                  <a:pt x="334" y="458"/>
                </a:lnTo>
                <a:lnTo>
                  <a:pt x="333" y="459"/>
                </a:lnTo>
                <a:lnTo>
                  <a:pt x="331" y="460"/>
                </a:lnTo>
                <a:lnTo>
                  <a:pt x="329" y="461"/>
                </a:lnTo>
                <a:lnTo>
                  <a:pt x="328" y="462"/>
                </a:lnTo>
                <a:lnTo>
                  <a:pt x="327" y="464"/>
                </a:lnTo>
                <a:lnTo>
                  <a:pt x="324" y="465"/>
                </a:lnTo>
                <a:lnTo>
                  <a:pt x="324" y="466"/>
                </a:lnTo>
                <a:lnTo>
                  <a:pt x="323" y="466"/>
                </a:lnTo>
                <a:lnTo>
                  <a:pt x="319" y="469"/>
                </a:lnTo>
                <a:lnTo>
                  <a:pt x="318" y="469"/>
                </a:lnTo>
                <a:lnTo>
                  <a:pt x="318" y="470"/>
                </a:lnTo>
                <a:lnTo>
                  <a:pt x="317" y="472"/>
                </a:lnTo>
                <a:lnTo>
                  <a:pt x="315" y="473"/>
                </a:lnTo>
                <a:lnTo>
                  <a:pt x="314" y="474"/>
                </a:lnTo>
                <a:lnTo>
                  <a:pt x="311" y="476"/>
                </a:lnTo>
                <a:lnTo>
                  <a:pt x="309" y="478"/>
                </a:lnTo>
                <a:lnTo>
                  <a:pt x="308" y="480"/>
                </a:lnTo>
                <a:lnTo>
                  <a:pt x="307" y="478"/>
                </a:lnTo>
                <a:lnTo>
                  <a:pt x="305" y="477"/>
                </a:lnTo>
                <a:lnTo>
                  <a:pt x="303" y="477"/>
                </a:lnTo>
                <a:lnTo>
                  <a:pt x="303" y="476"/>
                </a:lnTo>
                <a:lnTo>
                  <a:pt x="302" y="475"/>
                </a:lnTo>
                <a:lnTo>
                  <a:pt x="300" y="475"/>
                </a:lnTo>
                <a:lnTo>
                  <a:pt x="297" y="475"/>
                </a:lnTo>
                <a:lnTo>
                  <a:pt x="291" y="475"/>
                </a:lnTo>
                <a:lnTo>
                  <a:pt x="288" y="494"/>
                </a:lnTo>
                <a:lnTo>
                  <a:pt x="283" y="485"/>
                </a:lnTo>
                <a:lnTo>
                  <a:pt x="282" y="485"/>
                </a:lnTo>
                <a:lnTo>
                  <a:pt x="281" y="484"/>
                </a:lnTo>
                <a:lnTo>
                  <a:pt x="280" y="482"/>
                </a:lnTo>
                <a:lnTo>
                  <a:pt x="278" y="480"/>
                </a:lnTo>
                <a:lnTo>
                  <a:pt x="277" y="477"/>
                </a:lnTo>
                <a:lnTo>
                  <a:pt x="276" y="477"/>
                </a:lnTo>
                <a:lnTo>
                  <a:pt x="275" y="475"/>
                </a:lnTo>
                <a:lnTo>
                  <a:pt x="274" y="475"/>
                </a:lnTo>
                <a:lnTo>
                  <a:pt x="274" y="473"/>
                </a:lnTo>
                <a:lnTo>
                  <a:pt x="272" y="474"/>
                </a:lnTo>
                <a:lnTo>
                  <a:pt x="271" y="470"/>
                </a:lnTo>
                <a:lnTo>
                  <a:pt x="274" y="469"/>
                </a:lnTo>
                <a:lnTo>
                  <a:pt x="274" y="470"/>
                </a:lnTo>
                <a:lnTo>
                  <a:pt x="275" y="472"/>
                </a:lnTo>
                <a:lnTo>
                  <a:pt x="276" y="472"/>
                </a:lnTo>
                <a:lnTo>
                  <a:pt x="277" y="470"/>
                </a:lnTo>
                <a:lnTo>
                  <a:pt x="278" y="470"/>
                </a:lnTo>
                <a:lnTo>
                  <a:pt x="277" y="470"/>
                </a:lnTo>
                <a:lnTo>
                  <a:pt x="277" y="469"/>
                </a:lnTo>
                <a:lnTo>
                  <a:pt x="276" y="469"/>
                </a:lnTo>
                <a:lnTo>
                  <a:pt x="276" y="468"/>
                </a:lnTo>
                <a:lnTo>
                  <a:pt x="275" y="468"/>
                </a:lnTo>
                <a:lnTo>
                  <a:pt x="275" y="467"/>
                </a:lnTo>
                <a:lnTo>
                  <a:pt x="274" y="467"/>
                </a:lnTo>
                <a:lnTo>
                  <a:pt x="273" y="467"/>
                </a:lnTo>
                <a:lnTo>
                  <a:pt x="271" y="467"/>
                </a:lnTo>
                <a:lnTo>
                  <a:pt x="269" y="467"/>
                </a:lnTo>
                <a:lnTo>
                  <a:pt x="268" y="466"/>
                </a:lnTo>
                <a:lnTo>
                  <a:pt x="266" y="462"/>
                </a:lnTo>
                <a:lnTo>
                  <a:pt x="249" y="445"/>
                </a:lnTo>
                <a:lnTo>
                  <a:pt x="248" y="444"/>
                </a:lnTo>
                <a:lnTo>
                  <a:pt x="243" y="440"/>
                </a:lnTo>
                <a:lnTo>
                  <a:pt x="242" y="439"/>
                </a:lnTo>
                <a:lnTo>
                  <a:pt x="241" y="436"/>
                </a:lnTo>
                <a:lnTo>
                  <a:pt x="240" y="436"/>
                </a:lnTo>
                <a:lnTo>
                  <a:pt x="240" y="435"/>
                </a:lnTo>
                <a:lnTo>
                  <a:pt x="239" y="435"/>
                </a:lnTo>
                <a:lnTo>
                  <a:pt x="239" y="434"/>
                </a:lnTo>
                <a:lnTo>
                  <a:pt x="239" y="433"/>
                </a:lnTo>
                <a:lnTo>
                  <a:pt x="239" y="432"/>
                </a:lnTo>
                <a:lnTo>
                  <a:pt x="239" y="431"/>
                </a:lnTo>
                <a:lnTo>
                  <a:pt x="239" y="430"/>
                </a:lnTo>
                <a:lnTo>
                  <a:pt x="238" y="428"/>
                </a:lnTo>
                <a:lnTo>
                  <a:pt x="238" y="423"/>
                </a:lnTo>
                <a:lnTo>
                  <a:pt x="237" y="422"/>
                </a:lnTo>
                <a:lnTo>
                  <a:pt x="237" y="420"/>
                </a:lnTo>
                <a:lnTo>
                  <a:pt x="237" y="419"/>
                </a:lnTo>
                <a:lnTo>
                  <a:pt x="237" y="418"/>
                </a:lnTo>
                <a:lnTo>
                  <a:pt x="236" y="417"/>
                </a:lnTo>
                <a:lnTo>
                  <a:pt x="236" y="416"/>
                </a:lnTo>
                <a:lnTo>
                  <a:pt x="234" y="415"/>
                </a:lnTo>
                <a:lnTo>
                  <a:pt x="234" y="414"/>
                </a:lnTo>
                <a:lnTo>
                  <a:pt x="234" y="413"/>
                </a:lnTo>
                <a:lnTo>
                  <a:pt x="230" y="406"/>
                </a:lnTo>
                <a:lnTo>
                  <a:pt x="230" y="405"/>
                </a:lnTo>
                <a:lnTo>
                  <a:pt x="228" y="401"/>
                </a:lnTo>
                <a:lnTo>
                  <a:pt x="225" y="395"/>
                </a:lnTo>
                <a:lnTo>
                  <a:pt x="223" y="393"/>
                </a:lnTo>
                <a:lnTo>
                  <a:pt x="222" y="390"/>
                </a:lnTo>
                <a:lnTo>
                  <a:pt x="215" y="378"/>
                </a:lnTo>
                <a:lnTo>
                  <a:pt x="213" y="376"/>
                </a:lnTo>
                <a:lnTo>
                  <a:pt x="213" y="375"/>
                </a:lnTo>
                <a:lnTo>
                  <a:pt x="212" y="374"/>
                </a:lnTo>
                <a:lnTo>
                  <a:pt x="211" y="374"/>
                </a:lnTo>
                <a:lnTo>
                  <a:pt x="209" y="373"/>
                </a:lnTo>
                <a:lnTo>
                  <a:pt x="206" y="369"/>
                </a:lnTo>
                <a:lnTo>
                  <a:pt x="204" y="367"/>
                </a:lnTo>
                <a:lnTo>
                  <a:pt x="200" y="365"/>
                </a:lnTo>
                <a:lnTo>
                  <a:pt x="198" y="363"/>
                </a:lnTo>
                <a:lnTo>
                  <a:pt x="197" y="361"/>
                </a:lnTo>
                <a:lnTo>
                  <a:pt x="196" y="361"/>
                </a:lnTo>
                <a:lnTo>
                  <a:pt x="195" y="360"/>
                </a:lnTo>
                <a:lnTo>
                  <a:pt x="194" y="360"/>
                </a:lnTo>
                <a:lnTo>
                  <a:pt x="180" y="357"/>
                </a:lnTo>
                <a:lnTo>
                  <a:pt x="179" y="357"/>
                </a:lnTo>
                <a:lnTo>
                  <a:pt x="177" y="356"/>
                </a:lnTo>
                <a:lnTo>
                  <a:pt x="176" y="356"/>
                </a:lnTo>
                <a:lnTo>
                  <a:pt x="176" y="355"/>
                </a:lnTo>
                <a:lnTo>
                  <a:pt x="174" y="355"/>
                </a:lnTo>
                <a:lnTo>
                  <a:pt x="173" y="353"/>
                </a:lnTo>
                <a:lnTo>
                  <a:pt x="172" y="355"/>
                </a:lnTo>
                <a:lnTo>
                  <a:pt x="171" y="356"/>
                </a:lnTo>
                <a:lnTo>
                  <a:pt x="170" y="358"/>
                </a:lnTo>
                <a:lnTo>
                  <a:pt x="169" y="358"/>
                </a:lnTo>
                <a:lnTo>
                  <a:pt x="168" y="359"/>
                </a:lnTo>
                <a:lnTo>
                  <a:pt x="166" y="361"/>
                </a:lnTo>
                <a:lnTo>
                  <a:pt x="165" y="363"/>
                </a:lnTo>
                <a:lnTo>
                  <a:pt x="165" y="364"/>
                </a:lnTo>
                <a:lnTo>
                  <a:pt x="164" y="364"/>
                </a:lnTo>
                <a:lnTo>
                  <a:pt x="164" y="365"/>
                </a:lnTo>
                <a:lnTo>
                  <a:pt x="163" y="366"/>
                </a:lnTo>
                <a:lnTo>
                  <a:pt x="162" y="366"/>
                </a:lnTo>
                <a:lnTo>
                  <a:pt x="162" y="367"/>
                </a:lnTo>
                <a:lnTo>
                  <a:pt x="157" y="373"/>
                </a:lnTo>
                <a:lnTo>
                  <a:pt x="156" y="374"/>
                </a:lnTo>
                <a:lnTo>
                  <a:pt x="155" y="375"/>
                </a:lnTo>
                <a:lnTo>
                  <a:pt x="155" y="376"/>
                </a:lnTo>
                <a:lnTo>
                  <a:pt x="153" y="380"/>
                </a:lnTo>
                <a:lnTo>
                  <a:pt x="152" y="383"/>
                </a:lnTo>
                <a:lnTo>
                  <a:pt x="151" y="385"/>
                </a:lnTo>
                <a:lnTo>
                  <a:pt x="147" y="384"/>
                </a:lnTo>
                <a:lnTo>
                  <a:pt x="146" y="384"/>
                </a:lnTo>
                <a:lnTo>
                  <a:pt x="145" y="385"/>
                </a:lnTo>
                <a:lnTo>
                  <a:pt x="144" y="386"/>
                </a:lnTo>
                <a:lnTo>
                  <a:pt x="142" y="388"/>
                </a:lnTo>
                <a:lnTo>
                  <a:pt x="140" y="389"/>
                </a:lnTo>
                <a:lnTo>
                  <a:pt x="136" y="391"/>
                </a:lnTo>
                <a:lnTo>
                  <a:pt x="131" y="390"/>
                </a:lnTo>
                <a:lnTo>
                  <a:pt x="129" y="388"/>
                </a:lnTo>
                <a:lnTo>
                  <a:pt x="137" y="377"/>
                </a:lnTo>
                <a:lnTo>
                  <a:pt x="138" y="377"/>
                </a:lnTo>
                <a:lnTo>
                  <a:pt x="137" y="376"/>
                </a:lnTo>
                <a:lnTo>
                  <a:pt x="136" y="376"/>
                </a:lnTo>
                <a:lnTo>
                  <a:pt x="136" y="375"/>
                </a:lnTo>
                <a:lnTo>
                  <a:pt x="135" y="375"/>
                </a:lnTo>
                <a:lnTo>
                  <a:pt x="134" y="375"/>
                </a:lnTo>
                <a:lnTo>
                  <a:pt x="133" y="374"/>
                </a:lnTo>
                <a:lnTo>
                  <a:pt x="130" y="372"/>
                </a:lnTo>
                <a:lnTo>
                  <a:pt x="130" y="370"/>
                </a:lnTo>
                <a:lnTo>
                  <a:pt x="130" y="369"/>
                </a:lnTo>
                <a:lnTo>
                  <a:pt x="130" y="368"/>
                </a:lnTo>
                <a:lnTo>
                  <a:pt x="130" y="366"/>
                </a:lnTo>
                <a:lnTo>
                  <a:pt x="129" y="365"/>
                </a:lnTo>
                <a:lnTo>
                  <a:pt x="129" y="363"/>
                </a:lnTo>
                <a:lnTo>
                  <a:pt x="129" y="357"/>
                </a:lnTo>
                <a:lnTo>
                  <a:pt x="129" y="358"/>
                </a:lnTo>
                <a:lnTo>
                  <a:pt x="128" y="359"/>
                </a:lnTo>
                <a:lnTo>
                  <a:pt x="128" y="360"/>
                </a:lnTo>
                <a:lnTo>
                  <a:pt x="127" y="360"/>
                </a:lnTo>
                <a:lnTo>
                  <a:pt x="127" y="361"/>
                </a:lnTo>
                <a:lnTo>
                  <a:pt x="126" y="361"/>
                </a:lnTo>
                <a:lnTo>
                  <a:pt x="120" y="364"/>
                </a:lnTo>
                <a:lnTo>
                  <a:pt x="119" y="364"/>
                </a:lnTo>
                <a:lnTo>
                  <a:pt x="118" y="365"/>
                </a:lnTo>
                <a:lnTo>
                  <a:pt x="117" y="365"/>
                </a:lnTo>
                <a:lnTo>
                  <a:pt x="116" y="364"/>
                </a:lnTo>
                <a:lnTo>
                  <a:pt x="114" y="363"/>
                </a:lnTo>
                <a:lnTo>
                  <a:pt x="113" y="361"/>
                </a:lnTo>
                <a:lnTo>
                  <a:pt x="112" y="359"/>
                </a:lnTo>
                <a:lnTo>
                  <a:pt x="111" y="358"/>
                </a:lnTo>
                <a:lnTo>
                  <a:pt x="110" y="358"/>
                </a:lnTo>
                <a:lnTo>
                  <a:pt x="110" y="357"/>
                </a:lnTo>
                <a:lnTo>
                  <a:pt x="109" y="357"/>
                </a:lnTo>
                <a:lnTo>
                  <a:pt x="108" y="357"/>
                </a:lnTo>
                <a:lnTo>
                  <a:pt x="107" y="357"/>
                </a:lnTo>
                <a:lnTo>
                  <a:pt x="105" y="357"/>
                </a:lnTo>
                <a:lnTo>
                  <a:pt x="100" y="355"/>
                </a:lnTo>
                <a:lnTo>
                  <a:pt x="99" y="353"/>
                </a:lnTo>
                <a:lnTo>
                  <a:pt x="97" y="353"/>
                </a:lnTo>
                <a:lnTo>
                  <a:pt x="96" y="353"/>
                </a:lnTo>
                <a:lnTo>
                  <a:pt x="95" y="353"/>
                </a:lnTo>
                <a:lnTo>
                  <a:pt x="94" y="355"/>
                </a:lnTo>
                <a:lnTo>
                  <a:pt x="91" y="356"/>
                </a:lnTo>
                <a:lnTo>
                  <a:pt x="91" y="357"/>
                </a:lnTo>
                <a:lnTo>
                  <a:pt x="90" y="357"/>
                </a:lnTo>
                <a:lnTo>
                  <a:pt x="90" y="356"/>
                </a:lnTo>
                <a:lnTo>
                  <a:pt x="88" y="356"/>
                </a:lnTo>
                <a:lnTo>
                  <a:pt x="88" y="355"/>
                </a:lnTo>
                <a:lnTo>
                  <a:pt x="88" y="352"/>
                </a:lnTo>
                <a:lnTo>
                  <a:pt x="88" y="351"/>
                </a:lnTo>
                <a:lnTo>
                  <a:pt x="88" y="350"/>
                </a:lnTo>
                <a:lnTo>
                  <a:pt x="90" y="348"/>
                </a:lnTo>
                <a:lnTo>
                  <a:pt x="90" y="347"/>
                </a:lnTo>
                <a:lnTo>
                  <a:pt x="91" y="347"/>
                </a:lnTo>
                <a:lnTo>
                  <a:pt x="91" y="345"/>
                </a:lnTo>
                <a:lnTo>
                  <a:pt x="90" y="344"/>
                </a:lnTo>
                <a:lnTo>
                  <a:pt x="90" y="343"/>
                </a:lnTo>
                <a:lnTo>
                  <a:pt x="88" y="343"/>
                </a:lnTo>
                <a:lnTo>
                  <a:pt x="87" y="342"/>
                </a:lnTo>
                <a:lnTo>
                  <a:pt x="86" y="342"/>
                </a:lnTo>
                <a:lnTo>
                  <a:pt x="85" y="342"/>
                </a:lnTo>
                <a:lnTo>
                  <a:pt x="84" y="342"/>
                </a:lnTo>
                <a:lnTo>
                  <a:pt x="83" y="342"/>
                </a:lnTo>
                <a:lnTo>
                  <a:pt x="82" y="342"/>
                </a:lnTo>
                <a:lnTo>
                  <a:pt x="79" y="342"/>
                </a:lnTo>
                <a:lnTo>
                  <a:pt x="77" y="343"/>
                </a:lnTo>
                <a:lnTo>
                  <a:pt x="74" y="344"/>
                </a:lnTo>
                <a:lnTo>
                  <a:pt x="71" y="344"/>
                </a:lnTo>
                <a:lnTo>
                  <a:pt x="70" y="344"/>
                </a:lnTo>
                <a:lnTo>
                  <a:pt x="69" y="343"/>
                </a:lnTo>
                <a:lnTo>
                  <a:pt x="68" y="342"/>
                </a:lnTo>
                <a:lnTo>
                  <a:pt x="68" y="341"/>
                </a:lnTo>
                <a:lnTo>
                  <a:pt x="68" y="340"/>
                </a:lnTo>
                <a:lnTo>
                  <a:pt x="68" y="339"/>
                </a:lnTo>
                <a:lnTo>
                  <a:pt x="67" y="330"/>
                </a:lnTo>
                <a:lnTo>
                  <a:pt x="67" y="328"/>
                </a:lnTo>
                <a:lnTo>
                  <a:pt x="67" y="327"/>
                </a:lnTo>
                <a:lnTo>
                  <a:pt x="66" y="327"/>
                </a:lnTo>
                <a:lnTo>
                  <a:pt x="65" y="327"/>
                </a:lnTo>
                <a:lnTo>
                  <a:pt x="57" y="328"/>
                </a:lnTo>
                <a:lnTo>
                  <a:pt x="42" y="330"/>
                </a:lnTo>
                <a:lnTo>
                  <a:pt x="39" y="330"/>
                </a:lnTo>
                <a:lnTo>
                  <a:pt x="33" y="330"/>
                </a:lnTo>
                <a:lnTo>
                  <a:pt x="30" y="331"/>
                </a:lnTo>
                <a:lnTo>
                  <a:pt x="30" y="330"/>
                </a:lnTo>
                <a:lnTo>
                  <a:pt x="26" y="327"/>
                </a:lnTo>
                <a:lnTo>
                  <a:pt x="24" y="326"/>
                </a:lnTo>
                <a:lnTo>
                  <a:pt x="22" y="325"/>
                </a:lnTo>
                <a:lnTo>
                  <a:pt x="21" y="324"/>
                </a:lnTo>
                <a:lnTo>
                  <a:pt x="18" y="323"/>
                </a:lnTo>
                <a:lnTo>
                  <a:pt x="18" y="322"/>
                </a:lnTo>
                <a:lnTo>
                  <a:pt x="17" y="321"/>
                </a:lnTo>
                <a:lnTo>
                  <a:pt x="10" y="317"/>
                </a:lnTo>
                <a:lnTo>
                  <a:pt x="9" y="317"/>
                </a:lnTo>
                <a:lnTo>
                  <a:pt x="9" y="316"/>
                </a:lnTo>
                <a:lnTo>
                  <a:pt x="8" y="315"/>
                </a:lnTo>
                <a:lnTo>
                  <a:pt x="8" y="314"/>
                </a:lnTo>
                <a:lnTo>
                  <a:pt x="7" y="313"/>
                </a:lnTo>
                <a:lnTo>
                  <a:pt x="7" y="311"/>
                </a:lnTo>
                <a:lnTo>
                  <a:pt x="7" y="310"/>
                </a:lnTo>
                <a:lnTo>
                  <a:pt x="6" y="310"/>
                </a:lnTo>
                <a:lnTo>
                  <a:pt x="6" y="309"/>
                </a:lnTo>
                <a:lnTo>
                  <a:pt x="5" y="308"/>
                </a:lnTo>
                <a:lnTo>
                  <a:pt x="4" y="307"/>
                </a:lnTo>
                <a:lnTo>
                  <a:pt x="2" y="307"/>
                </a:lnTo>
                <a:lnTo>
                  <a:pt x="1" y="303"/>
                </a:lnTo>
                <a:lnTo>
                  <a:pt x="0" y="301"/>
                </a:lnTo>
                <a:lnTo>
                  <a:pt x="1" y="301"/>
                </a:lnTo>
                <a:lnTo>
                  <a:pt x="2" y="300"/>
                </a:lnTo>
                <a:lnTo>
                  <a:pt x="4" y="300"/>
                </a:lnTo>
                <a:lnTo>
                  <a:pt x="5" y="299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1" y="297"/>
                </a:lnTo>
                <a:lnTo>
                  <a:pt x="13" y="297"/>
                </a:lnTo>
                <a:lnTo>
                  <a:pt x="14" y="296"/>
                </a:lnTo>
                <a:lnTo>
                  <a:pt x="15" y="296"/>
                </a:lnTo>
                <a:lnTo>
                  <a:pt x="16" y="294"/>
                </a:lnTo>
                <a:lnTo>
                  <a:pt x="18" y="293"/>
                </a:lnTo>
                <a:lnTo>
                  <a:pt x="18" y="292"/>
                </a:lnTo>
                <a:lnTo>
                  <a:pt x="19" y="291"/>
                </a:lnTo>
                <a:lnTo>
                  <a:pt x="21" y="290"/>
                </a:lnTo>
                <a:lnTo>
                  <a:pt x="22" y="288"/>
                </a:lnTo>
                <a:lnTo>
                  <a:pt x="23" y="286"/>
                </a:lnTo>
                <a:lnTo>
                  <a:pt x="24" y="285"/>
                </a:lnTo>
                <a:lnTo>
                  <a:pt x="24" y="284"/>
                </a:lnTo>
                <a:lnTo>
                  <a:pt x="25" y="282"/>
                </a:lnTo>
                <a:lnTo>
                  <a:pt x="26" y="280"/>
                </a:lnTo>
                <a:lnTo>
                  <a:pt x="26" y="278"/>
                </a:lnTo>
                <a:lnTo>
                  <a:pt x="26" y="277"/>
                </a:lnTo>
                <a:lnTo>
                  <a:pt x="26" y="276"/>
                </a:lnTo>
                <a:lnTo>
                  <a:pt x="26" y="275"/>
                </a:lnTo>
                <a:lnTo>
                  <a:pt x="26" y="274"/>
                </a:lnTo>
                <a:lnTo>
                  <a:pt x="27" y="273"/>
                </a:lnTo>
                <a:lnTo>
                  <a:pt x="27" y="272"/>
                </a:lnTo>
                <a:lnTo>
                  <a:pt x="27" y="269"/>
                </a:lnTo>
                <a:lnTo>
                  <a:pt x="27" y="268"/>
                </a:lnTo>
                <a:lnTo>
                  <a:pt x="27" y="267"/>
                </a:lnTo>
                <a:lnTo>
                  <a:pt x="27" y="266"/>
                </a:lnTo>
                <a:lnTo>
                  <a:pt x="27" y="265"/>
                </a:lnTo>
                <a:lnTo>
                  <a:pt x="27" y="264"/>
                </a:lnTo>
                <a:lnTo>
                  <a:pt x="27" y="263"/>
                </a:lnTo>
                <a:lnTo>
                  <a:pt x="27" y="261"/>
                </a:lnTo>
                <a:lnTo>
                  <a:pt x="26" y="259"/>
                </a:lnTo>
                <a:lnTo>
                  <a:pt x="26" y="258"/>
                </a:lnTo>
                <a:lnTo>
                  <a:pt x="26" y="257"/>
                </a:lnTo>
                <a:lnTo>
                  <a:pt x="26" y="256"/>
                </a:lnTo>
                <a:lnTo>
                  <a:pt x="25" y="255"/>
                </a:lnTo>
                <a:lnTo>
                  <a:pt x="25" y="254"/>
                </a:lnTo>
                <a:lnTo>
                  <a:pt x="25" y="252"/>
                </a:lnTo>
                <a:lnTo>
                  <a:pt x="23" y="249"/>
                </a:lnTo>
                <a:lnTo>
                  <a:pt x="23" y="248"/>
                </a:lnTo>
                <a:lnTo>
                  <a:pt x="22" y="247"/>
                </a:lnTo>
                <a:lnTo>
                  <a:pt x="22" y="246"/>
                </a:lnTo>
                <a:lnTo>
                  <a:pt x="21" y="243"/>
                </a:lnTo>
                <a:lnTo>
                  <a:pt x="19" y="242"/>
                </a:lnTo>
                <a:lnTo>
                  <a:pt x="18" y="241"/>
                </a:lnTo>
                <a:lnTo>
                  <a:pt x="18" y="239"/>
                </a:lnTo>
                <a:lnTo>
                  <a:pt x="17" y="236"/>
                </a:lnTo>
                <a:lnTo>
                  <a:pt x="19" y="235"/>
                </a:lnTo>
                <a:lnTo>
                  <a:pt x="22" y="235"/>
                </a:lnTo>
                <a:lnTo>
                  <a:pt x="25" y="235"/>
                </a:lnTo>
                <a:lnTo>
                  <a:pt x="26" y="235"/>
                </a:lnTo>
                <a:lnTo>
                  <a:pt x="27" y="235"/>
                </a:lnTo>
                <a:lnTo>
                  <a:pt x="28" y="235"/>
                </a:lnTo>
                <a:lnTo>
                  <a:pt x="26" y="229"/>
                </a:lnTo>
                <a:lnTo>
                  <a:pt x="24" y="226"/>
                </a:lnTo>
                <a:lnTo>
                  <a:pt x="23" y="225"/>
                </a:lnTo>
                <a:lnTo>
                  <a:pt x="22" y="222"/>
                </a:lnTo>
                <a:lnTo>
                  <a:pt x="23" y="221"/>
                </a:lnTo>
                <a:lnTo>
                  <a:pt x="24" y="222"/>
                </a:lnTo>
                <a:lnTo>
                  <a:pt x="25" y="222"/>
                </a:lnTo>
                <a:lnTo>
                  <a:pt x="24" y="221"/>
                </a:lnTo>
                <a:lnTo>
                  <a:pt x="24" y="219"/>
                </a:lnTo>
                <a:lnTo>
                  <a:pt x="23" y="218"/>
                </a:lnTo>
                <a:lnTo>
                  <a:pt x="23" y="217"/>
                </a:lnTo>
                <a:lnTo>
                  <a:pt x="22" y="217"/>
                </a:lnTo>
                <a:lnTo>
                  <a:pt x="22" y="216"/>
                </a:lnTo>
                <a:lnTo>
                  <a:pt x="21" y="216"/>
                </a:lnTo>
                <a:lnTo>
                  <a:pt x="21" y="215"/>
                </a:lnTo>
                <a:lnTo>
                  <a:pt x="21" y="214"/>
                </a:lnTo>
                <a:lnTo>
                  <a:pt x="22" y="214"/>
                </a:lnTo>
                <a:lnTo>
                  <a:pt x="23" y="214"/>
                </a:lnTo>
                <a:lnTo>
                  <a:pt x="23" y="215"/>
                </a:lnTo>
                <a:lnTo>
                  <a:pt x="24" y="215"/>
                </a:lnTo>
                <a:lnTo>
                  <a:pt x="24" y="214"/>
                </a:lnTo>
                <a:lnTo>
                  <a:pt x="24" y="215"/>
                </a:lnTo>
                <a:lnTo>
                  <a:pt x="25" y="215"/>
                </a:lnTo>
                <a:lnTo>
                  <a:pt x="26" y="215"/>
                </a:lnTo>
                <a:lnTo>
                  <a:pt x="26" y="214"/>
                </a:lnTo>
                <a:lnTo>
                  <a:pt x="25" y="214"/>
                </a:lnTo>
                <a:lnTo>
                  <a:pt x="24" y="213"/>
                </a:lnTo>
                <a:lnTo>
                  <a:pt x="24" y="211"/>
                </a:lnTo>
                <a:lnTo>
                  <a:pt x="24" y="210"/>
                </a:lnTo>
                <a:lnTo>
                  <a:pt x="23" y="210"/>
                </a:lnTo>
                <a:lnTo>
                  <a:pt x="24" y="209"/>
                </a:lnTo>
                <a:lnTo>
                  <a:pt x="23" y="209"/>
                </a:lnTo>
                <a:lnTo>
                  <a:pt x="23" y="207"/>
                </a:lnTo>
                <a:lnTo>
                  <a:pt x="23" y="205"/>
                </a:lnTo>
                <a:lnTo>
                  <a:pt x="23" y="204"/>
                </a:lnTo>
                <a:lnTo>
                  <a:pt x="25" y="204"/>
                </a:lnTo>
                <a:lnTo>
                  <a:pt x="30" y="204"/>
                </a:lnTo>
                <a:lnTo>
                  <a:pt x="34" y="204"/>
                </a:lnTo>
                <a:lnTo>
                  <a:pt x="38" y="204"/>
                </a:lnTo>
                <a:lnTo>
                  <a:pt x="39" y="204"/>
                </a:lnTo>
                <a:lnTo>
                  <a:pt x="42" y="204"/>
                </a:lnTo>
                <a:lnTo>
                  <a:pt x="47" y="204"/>
                </a:lnTo>
                <a:lnTo>
                  <a:pt x="49" y="204"/>
                </a:lnTo>
                <a:lnTo>
                  <a:pt x="53" y="205"/>
                </a:lnTo>
                <a:lnTo>
                  <a:pt x="56" y="201"/>
                </a:lnTo>
                <a:lnTo>
                  <a:pt x="56" y="200"/>
                </a:lnTo>
                <a:lnTo>
                  <a:pt x="54" y="199"/>
                </a:lnTo>
                <a:lnTo>
                  <a:pt x="51" y="197"/>
                </a:lnTo>
                <a:lnTo>
                  <a:pt x="62" y="194"/>
                </a:lnTo>
                <a:lnTo>
                  <a:pt x="64" y="193"/>
                </a:lnTo>
                <a:lnTo>
                  <a:pt x="65" y="191"/>
                </a:lnTo>
                <a:lnTo>
                  <a:pt x="66" y="189"/>
                </a:lnTo>
                <a:lnTo>
                  <a:pt x="67" y="188"/>
                </a:lnTo>
                <a:lnTo>
                  <a:pt x="67" y="186"/>
                </a:lnTo>
                <a:lnTo>
                  <a:pt x="68" y="186"/>
                </a:lnTo>
                <a:lnTo>
                  <a:pt x="69" y="184"/>
                </a:lnTo>
                <a:lnTo>
                  <a:pt x="70" y="184"/>
                </a:lnTo>
                <a:lnTo>
                  <a:pt x="73" y="183"/>
                </a:lnTo>
                <a:lnTo>
                  <a:pt x="75" y="182"/>
                </a:lnTo>
                <a:lnTo>
                  <a:pt x="74" y="182"/>
                </a:lnTo>
                <a:lnTo>
                  <a:pt x="73" y="182"/>
                </a:lnTo>
                <a:lnTo>
                  <a:pt x="70" y="182"/>
                </a:lnTo>
                <a:lnTo>
                  <a:pt x="69" y="182"/>
                </a:lnTo>
                <a:lnTo>
                  <a:pt x="67" y="181"/>
                </a:lnTo>
                <a:lnTo>
                  <a:pt x="65" y="181"/>
                </a:lnTo>
                <a:lnTo>
                  <a:pt x="64" y="181"/>
                </a:lnTo>
                <a:lnTo>
                  <a:pt x="65" y="179"/>
                </a:lnTo>
                <a:lnTo>
                  <a:pt x="66" y="176"/>
                </a:lnTo>
                <a:lnTo>
                  <a:pt x="66" y="173"/>
                </a:lnTo>
                <a:lnTo>
                  <a:pt x="67" y="169"/>
                </a:lnTo>
                <a:lnTo>
                  <a:pt x="67" y="168"/>
                </a:lnTo>
                <a:lnTo>
                  <a:pt x="68" y="168"/>
                </a:lnTo>
                <a:lnTo>
                  <a:pt x="73" y="165"/>
                </a:lnTo>
                <a:lnTo>
                  <a:pt x="74" y="164"/>
                </a:lnTo>
                <a:lnTo>
                  <a:pt x="76" y="163"/>
                </a:lnTo>
                <a:lnTo>
                  <a:pt x="79" y="160"/>
                </a:lnTo>
                <a:lnTo>
                  <a:pt x="80" y="160"/>
                </a:lnTo>
                <a:lnTo>
                  <a:pt x="82" y="165"/>
                </a:lnTo>
                <a:lnTo>
                  <a:pt x="90" y="163"/>
                </a:lnTo>
                <a:lnTo>
                  <a:pt x="93" y="163"/>
                </a:lnTo>
                <a:lnTo>
                  <a:pt x="94" y="162"/>
                </a:lnTo>
                <a:lnTo>
                  <a:pt x="94" y="160"/>
                </a:lnTo>
                <a:lnTo>
                  <a:pt x="95" y="159"/>
                </a:lnTo>
                <a:lnTo>
                  <a:pt x="95" y="158"/>
                </a:lnTo>
                <a:lnTo>
                  <a:pt x="95" y="157"/>
                </a:lnTo>
                <a:lnTo>
                  <a:pt x="96" y="156"/>
                </a:lnTo>
                <a:lnTo>
                  <a:pt x="96" y="155"/>
                </a:lnTo>
                <a:lnTo>
                  <a:pt x="100" y="147"/>
                </a:lnTo>
                <a:lnTo>
                  <a:pt x="103" y="138"/>
                </a:lnTo>
                <a:lnTo>
                  <a:pt x="92" y="134"/>
                </a:lnTo>
                <a:lnTo>
                  <a:pt x="91" y="134"/>
                </a:lnTo>
                <a:lnTo>
                  <a:pt x="90" y="134"/>
                </a:lnTo>
                <a:lnTo>
                  <a:pt x="88" y="133"/>
                </a:lnTo>
                <a:lnTo>
                  <a:pt x="88" y="131"/>
                </a:lnTo>
                <a:lnTo>
                  <a:pt x="88" y="130"/>
                </a:lnTo>
                <a:lnTo>
                  <a:pt x="87" y="129"/>
                </a:lnTo>
                <a:lnTo>
                  <a:pt x="86" y="129"/>
                </a:lnTo>
                <a:lnTo>
                  <a:pt x="85" y="129"/>
                </a:lnTo>
                <a:lnTo>
                  <a:pt x="85" y="127"/>
                </a:lnTo>
                <a:lnTo>
                  <a:pt x="85" y="126"/>
                </a:lnTo>
                <a:lnTo>
                  <a:pt x="84" y="126"/>
                </a:lnTo>
                <a:lnTo>
                  <a:pt x="82" y="126"/>
                </a:lnTo>
                <a:lnTo>
                  <a:pt x="80" y="126"/>
                </a:lnTo>
                <a:lnTo>
                  <a:pt x="79" y="127"/>
                </a:lnTo>
                <a:lnTo>
                  <a:pt x="78" y="127"/>
                </a:lnTo>
                <a:lnTo>
                  <a:pt x="77" y="127"/>
                </a:lnTo>
                <a:lnTo>
                  <a:pt x="76" y="127"/>
                </a:lnTo>
                <a:lnTo>
                  <a:pt x="74" y="127"/>
                </a:lnTo>
                <a:lnTo>
                  <a:pt x="75" y="126"/>
                </a:lnTo>
                <a:lnTo>
                  <a:pt x="76" y="126"/>
                </a:lnTo>
                <a:lnTo>
                  <a:pt x="77" y="126"/>
                </a:lnTo>
                <a:lnTo>
                  <a:pt x="78" y="126"/>
                </a:lnTo>
                <a:lnTo>
                  <a:pt x="79" y="126"/>
                </a:lnTo>
                <a:lnTo>
                  <a:pt x="79" y="125"/>
                </a:lnTo>
                <a:lnTo>
                  <a:pt x="79" y="123"/>
                </a:lnTo>
                <a:lnTo>
                  <a:pt x="80" y="123"/>
                </a:lnTo>
                <a:lnTo>
                  <a:pt x="82" y="125"/>
                </a:lnTo>
                <a:lnTo>
                  <a:pt x="87" y="124"/>
                </a:lnTo>
                <a:lnTo>
                  <a:pt x="86" y="123"/>
                </a:lnTo>
                <a:lnTo>
                  <a:pt x="86" y="121"/>
                </a:lnTo>
                <a:lnTo>
                  <a:pt x="85" y="117"/>
                </a:lnTo>
                <a:lnTo>
                  <a:pt x="85" y="115"/>
                </a:lnTo>
                <a:lnTo>
                  <a:pt x="84" y="114"/>
                </a:lnTo>
                <a:lnTo>
                  <a:pt x="83" y="113"/>
                </a:lnTo>
                <a:lnTo>
                  <a:pt x="82" y="114"/>
                </a:lnTo>
                <a:lnTo>
                  <a:pt x="77" y="116"/>
                </a:lnTo>
                <a:lnTo>
                  <a:pt x="77" y="115"/>
                </a:lnTo>
                <a:lnTo>
                  <a:pt x="78" y="114"/>
                </a:lnTo>
                <a:lnTo>
                  <a:pt x="78" y="113"/>
                </a:lnTo>
                <a:lnTo>
                  <a:pt x="78" y="112"/>
                </a:lnTo>
                <a:lnTo>
                  <a:pt x="79" y="112"/>
                </a:lnTo>
                <a:lnTo>
                  <a:pt x="79" y="110"/>
                </a:lnTo>
                <a:lnTo>
                  <a:pt x="79" y="109"/>
                </a:lnTo>
                <a:lnTo>
                  <a:pt x="79" y="108"/>
                </a:lnTo>
                <a:lnTo>
                  <a:pt x="80" y="107"/>
                </a:lnTo>
                <a:lnTo>
                  <a:pt x="80" y="106"/>
                </a:lnTo>
                <a:lnTo>
                  <a:pt x="80" y="105"/>
                </a:lnTo>
                <a:lnTo>
                  <a:pt x="80" y="102"/>
                </a:lnTo>
                <a:lnTo>
                  <a:pt x="80" y="100"/>
                </a:lnTo>
                <a:lnTo>
                  <a:pt x="80" y="99"/>
                </a:lnTo>
                <a:lnTo>
                  <a:pt x="80" y="98"/>
                </a:lnTo>
                <a:lnTo>
                  <a:pt x="80" y="97"/>
                </a:lnTo>
                <a:lnTo>
                  <a:pt x="80" y="96"/>
                </a:lnTo>
                <a:lnTo>
                  <a:pt x="82" y="96"/>
                </a:lnTo>
                <a:lnTo>
                  <a:pt x="82" y="95"/>
                </a:lnTo>
                <a:lnTo>
                  <a:pt x="83" y="95"/>
                </a:lnTo>
                <a:lnTo>
                  <a:pt x="83" y="93"/>
                </a:lnTo>
                <a:lnTo>
                  <a:pt x="83" y="92"/>
                </a:lnTo>
                <a:lnTo>
                  <a:pt x="83" y="91"/>
                </a:lnTo>
                <a:lnTo>
                  <a:pt x="83" y="90"/>
                </a:lnTo>
                <a:lnTo>
                  <a:pt x="84" y="89"/>
                </a:lnTo>
                <a:lnTo>
                  <a:pt x="85" y="89"/>
                </a:lnTo>
                <a:lnTo>
                  <a:pt x="86" y="90"/>
                </a:lnTo>
                <a:lnTo>
                  <a:pt x="87" y="90"/>
                </a:lnTo>
                <a:lnTo>
                  <a:pt x="87" y="91"/>
                </a:lnTo>
                <a:lnTo>
                  <a:pt x="88" y="91"/>
                </a:lnTo>
                <a:lnTo>
                  <a:pt x="90" y="92"/>
                </a:lnTo>
                <a:lnTo>
                  <a:pt x="90" y="93"/>
                </a:lnTo>
                <a:lnTo>
                  <a:pt x="90" y="95"/>
                </a:lnTo>
                <a:lnTo>
                  <a:pt x="91" y="95"/>
                </a:lnTo>
                <a:lnTo>
                  <a:pt x="91" y="96"/>
                </a:lnTo>
                <a:lnTo>
                  <a:pt x="91" y="97"/>
                </a:lnTo>
                <a:lnTo>
                  <a:pt x="91" y="98"/>
                </a:lnTo>
                <a:lnTo>
                  <a:pt x="90" y="98"/>
                </a:lnTo>
                <a:lnTo>
                  <a:pt x="90" y="99"/>
                </a:lnTo>
                <a:lnTo>
                  <a:pt x="90" y="100"/>
                </a:lnTo>
                <a:lnTo>
                  <a:pt x="90" y="101"/>
                </a:lnTo>
                <a:lnTo>
                  <a:pt x="91" y="101"/>
                </a:lnTo>
                <a:lnTo>
                  <a:pt x="92" y="101"/>
                </a:lnTo>
                <a:lnTo>
                  <a:pt x="93" y="101"/>
                </a:lnTo>
                <a:lnTo>
                  <a:pt x="92" y="101"/>
                </a:lnTo>
                <a:lnTo>
                  <a:pt x="92" y="100"/>
                </a:lnTo>
                <a:lnTo>
                  <a:pt x="92" y="99"/>
                </a:lnTo>
                <a:lnTo>
                  <a:pt x="92" y="98"/>
                </a:lnTo>
                <a:lnTo>
                  <a:pt x="93" y="98"/>
                </a:lnTo>
                <a:lnTo>
                  <a:pt x="94" y="98"/>
                </a:lnTo>
                <a:lnTo>
                  <a:pt x="95" y="98"/>
                </a:lnTo>
                <a:lnTo>
                  <a:pt x="96" y="98"/>
                </a:lnTo>
                <a:lnTo>
                  <a:pt x="97" y="98"/>
                </a:lnTo>
                <a:lnTo>
                  <a:pt x="99" y="97"/>
                </a:lnTo>
                <a:lnTo>
                  <a:pt x="99" y="96"/>
                </a:lnTo>
                <a:lnTo>
                  <a:pt x="99" y="95"/>
                </a:lnTo>
                <a:lnTo>
                  <a:pt x="100" y="95"/>
                </a:lnTo>
                <a:lnTo>
                  <a:pt x="100" y="93"/>
                </a:lnTo>
                <a:lnTo>
                  <a:pt x="100" y="92"/>
                </a:lnTo>
                <a:lnTo>
                  <a:pt x="99" y="92"/>
                </a:lnTo>
                <a:lnTo>
                  <a:pt x="99" y="91"/>
                </a:lnTo>
                <a:lnTo>
                  <a:pt x="97" y="91"/>
                </a:lnTo>
                <a:lnTo>
                  <a:pt x="97" y="90"/>
                </a:lnTo>
                <a:lnTo>
                  <a:pt x="96" y="90"/>
                </a:lnTo>
                <a:lnTo>
                  <a:pt x="96" y="89"/>
                </a:lnTo>
                <a:lnTo>
                  <a:pt x="96" y="88"/>
                </a:lnTo>
                <a:lnTo>
                  <a:pt x="96" y="87"/>
                </a:lnTo>
                <a:lnTo>
                  <a:pt x="97" y="85"/>
                </a:lnTo>
                <a:lnTo>
                  <a:pt x="97" y="84"/>
                </a:lnTo>
                <a:lnTo>
                  <a:pt x="99" y="84"/>
                </a:lnTo>
                <a:lnTo>
                  <a:pt x="99" y="83"/>
                </a:lnTo>
                <a:lnTo>
                  <a:pt x="99" y="82"/>
                </a:lnTo>
                <a:lnTo>
                  <a:pt x="100" y="82"/>
                </a:lnTo>
                <a:lnTo>
                  <a:pt x="100" y="81"/>
                </a:lnTo>
                <a:lnTo>
                  <a:pt x="101" y="81"/>
                </a:lnTo>
                <a:lnTo>
                  <a:pt x="102" y="81"/>
                </a:lnTo>
                <a:lnTo>
                  <a:pt x="103" y="82"/>
                </a:lnTo>
                <a:lnTo>
                  <a:pt x="103" y="83"/>
                </a:lnTo>
                <a:lnTo>
                  <a:pt x="103" y="84"/>
                </a:lnTo>
                <a:lnTo>
                  <a:pt x="103" y="85"/>
                </a:lnTo>
                <a:lnTo>
                  <a:pt x="103" y="87"/>
                </a:lnTo>
                <a:lnTo>
                  <a:pt x="103" y="88"/>
                </a:lnTo>
                <a:lnTo>
                  <a:pt x="102" y="88"/>
                </a:lnTo>
                <a:lnTo>
                  <a:pt x="102" y="89"/>
                </a:lnTo>
                <a:lnTo>
                  <a:pt x="102" y="90"/>
                </a:lnTo>
                <a:lnTo>
                  <a:pt x="101" y="91"/>
                </a:lnTo>
                <a:lnTo>
                  <a:pt x="102" y="92"/>
                </a:lnTo>
                <a:lnTo>
                  <a:pt x="102" y="93"/>
                </a:lnTo>
                <a:lnTo>
                  <a:pt x="103" y="93"/>
                </a:lnTo>
                <a:lnTo>
                  <a:pt x="104" y="95"/>
                </a:lnTo>
                <a:lnTo>
                  <a:pt x="104" y="96"/>
                </a:lnTo>
                <a:lnTo>
                  <a:pt x="105" y="96"/>
                </a:lnTo>
                <a:lnTo>
                  <a:pt x="105" y="97"/>
                </a:lnTo>
                <a:lnTo>
                  <a:pt x="107" y="97"/>
                </a:lnTo>
                <a:lnTo>
                  <a:pt x="108" y="98"/>
                </a:lnTo>
                <a:lnTo>
                  <a:pt x="108" y="97"/>
                </a:lnTo>
                <a:lnTo>
                  <a:pt x="109" y="97"/>
                </a:lnTo>
                <a:lnTo>
                  <a:pt x="110" y="97"/>
                </a:lnTo>
                <a:lnTo>
                  <a:pt x="111" y="97"/>
                </a:lnTo>
                <a:lnTo>
                  <a:pt x="111" y="98"/>
                </a:lnTo>
                <a:lnTo>
                  <a:pt x="112" y="98"/>
                </a:lnTo>
                <a:lnTo>
                  <a:pt x="112" y="99"/>
                </a:lnTo>
                <a:lnTo>
                  <a:pt x="112" y="100"/>
                </a:lnTo>
                <a:lnTo>
                  <a:pt x="112" y="102"/>
                </a:lnTo>
                <a:lnTo>
                  <a:pt x="112" y="104"/>
                </a:lnTo>
                <a:lnTo>
                  <a:pt x="112" y="105"/>
                </a:lnTo>
                <a:lnTo>
                  <a:pt x="113" y="105"/>
                </a:lnTo>
                <a:lnTo>
                  <a:pt x="113" y="106"/>
                </a:lnTo>
                <a:lnTo>
                  <a:pt x="114" y="106"/>
                </a:lnTo>
                <a:lnTo>
                  <a:pt x="113" y="106"/>
                </a:lnTo>
                <a:lnTo>
                  <a:pt x="112" y="106"/>
                </a:lnTo>
                <a:lnTo>
                  <a:pt x="112" y="107"/>
                </a:lnTo>
                <a:lnTo>
                  <a:pt x="111" y="107"/>
                </a:lnTo>
                <a:lnTo>
                  <a:pt x="110" y="107"/>
                </a:lnTo>
                <a:lnTo>
                  <a:pt x="109" y="107"/>
                </a:lnTo>
                <a:lnTo>
                  <a:pt x="108" y="108"/>
                </a:lnTo>
                <a:lnTo>
                  <a:pt x="107" y="109"/>
                </a:lnTo>
                <a:lnTo>
                  <a:pt x="105" y="109"/>
                </a:lnTo>
                <a:lnTo>
                  <a:pt x="105" y="110"/>
                </a:lnTo>
                <a:lnTo>
                  <a:pt x="104" y="110"/>
                </a:lnTo>
                <a:lnTo>
                  <a:pt x="103" y="112"/>
                </a:lnTo>
                <a:lnTo>
                  <a:pt x="102" y="112"/>
                </a:lnTo>
                <a:lnTo>
                  <a:pt x="102" y="113"/>
                </a:lnTo>
                <a:lnTo>
                  <a:pt x="101" y="113"/>
                </a:lnTo>
                <a:lnTo>
                  <a:pt x="101" y="114"/>
                </a:lnTo>
                <a:lnTo>
                  <a:pt x="101" y="115"/>
                </a:lnTo>
                <a:lnTo>
                  <a:pt x="101" y="116"/>
                </a:lnTo>
                <a:lnTo>
                  <a:pt x="102" y="116"/>
                </a:lnTo>
                <a:lnTo>
                  <a:pt x="103" y="116"/>
                </a:lnTo>
                <a:lnTo>
                  <a:pt x="104" y="116"/>
                </a:lnTo>
                <a:lnTo>
                  <a:pt x="105" y="116"/>
                </a:lnTo>
                <a:lnTo>
                  <a:pt x="105" y="117"/>
                </a:lnTo>
                <a:lnTo>
                  <a:pt x="107" y="117"/>
                </a:lnTo>
                <a:lnTo>
                  <a:pt x="107" y="118"/>
                </a:lnTo>
                <a:lnTo>
                  <a:pt x="107" y="117"/>
                </a:lnTo>
                <a:lnTo>
                  <a:pt x="107" y="116"/>
                </a:lnTo>
                <a:lnTo>
                  <a:pt x="108" y="116"/>
                </a:lnTo>
                <a:lnTo>
                  <a:pt x="108" y="115"/>
                </a:lnTo>
                <a:lnTo>
                  <a:pt x="109" y="115"/>
                </a:lnTo>
                <a:lnTo>
                  <a:pt x="110" y="115"/>
                </a:lnTo>
                <a:lnTo>
                  <a:pt x="111" y="115"/>
                </a:lnTo>
                <a:lnTo>
                  <a:pt x="112" y="115"/>
                </a:lnTo>
                <a:lnTo>
                  <a:pt x="113" y="115"/>
                </a:lnTo>
                <a:lnTo>
                  <a:pt x="114" y="116"/>
                </a:lnTo>
                <a:lnTo>
                  <a:pt x="114" y="117"/>
                </a:lnTo>
                <a:lnTo>
                  <a:pt x="114" y="118"/>
                </a:lnTo>
                <a:lnTo>
                  <a:pt x="114" y="119"/>
                </a:lnTo>
                <a:lnTo>
                  <a:pt x="113" y="121"/>
                </a:lnTo>
                <a:lnTo>
                  <a:pt x="114" y="121"/>
                </a:lnTo>
                <a:lnTo>
                  <a:pt x="116" y="122"/>
                </a:lnTo>
                <a:lnTo>
                  <a:pt x="117" y="122"/>
                </a:lnTo>
                <a:lnTo>
                  <a:pt x="117" y="121"/>
                </a:lnTo>
                <a:lnTo>
                  <a:pt x="117" y="119"/>
                </a:lnTo>
                <a:lnTo>
                  <a:pt x="118" y="119"/>
                </a:lnTo>
                <a:lnTo>
                  <a:pt x="118" y="118"/>
                </a:lnTo>
                <a:lnTo>
                  <a:pt x="119" y="118"/>
                </a:lnTo>
                <a:lnTo>
                  <a:pt x="120" y="118"/>
                </a:lnTo>
                <a:lnTo>
                  <a:pt x="120" y="119"/>
                </a:lnTo>
                <a:lnTo>
                  <a:pt x="121" y="119"/>
                </a:lnTo>
                <a:lnTo>
                  <a:pt x="122" y="119"/>
                </a:lnTo>
                <a:lnTo>
                  <a:pt x="122" y="118"/>
                </a:lnTo>
                <a:lnTo>
                  <a:pt x="123" y="118"/>
                </a:lnTo>
                <a:lnTo>
                  <a:pt x="123" y="117"/>
                </a:lnTo>
                <a:lnTo>
                  <a:pt x="125" y="117"/>
                </a:lnTo>
                <a:lnTo>
                  <a:pt x="126" y="117"/>
                </a:lnTo>
                <a:lnTo>
                  <a:pt x="127" y="116"/>
                </a:lnTo>
                <a:lnTo>
                  <a:pt x="128" y="116"/>
                </a:lnTo>
                <a:lnTo>
                  <a:pt x="128" y="115"/>
                </a:lnTo>
                <a:lnTo>
                  <a:pt x="129" y="115"/>
                </a:lnTo>
                <a:lnTo>
                  <a:pt x="130" y="115"/>
                </a:lnTo>
                <a:lnTo>
                  <a:pt x="131" y="115"/>
                </a:lnTo>
                <a:lnTo>
                  <a:pt x="133" y="115"/>
                </a:lnTo>
                <a:lnTo>
                  <a:pt x="133" y="116"/>
                </a:lnTo>
                <a:lnTo>
                  <a:pt x="133" y="117"/>
                </a:lnTo>
                <a:lnTo>
                  <a:pt x="134" y="117"/>
                </a:lnTo>
                <a:lnTo>
                  <a:pt x="134" y="118"/>
                </a:lnTo>
                <a:lnTo>
                  <a:pt x="135" y="118"/>
                </a:lnTo>
                <a:lnTo>
                  <a:pt x="135" y="119"/>
                </a:lnTo>
                <a:lnTo>
                  <a:pt x="136" y="119"/>
                </a:lnTo>
                <a:lnTo>
                  <a:pt x="137" y="119"/>
                </a:lnTo>
                <a:lnTo>
                  <a:pt x="138" y="118"/>
                </a:lnTo>
                <a:lnTo>
                  <a:pt x="139" y="118"/>
                </a:lnTo>
                <a:lnTo>
                  <a:pt x="140" y="118"/>
                </a:lnTo>
                <a:lnTo>
                  <a:pt x="142" y="118"/>
                </a:lnTo>
                <a:lnTo>
                  <a:pt x="142" y="119"/>
                </a:lnTo>
                <a:lnTo>
                  <a:pt x="142" y="121"/>
                </a:lnTo>
                <a:lnTo>
                  <a:pt x="143" y="121"/>
                </a:lnTo>
                <a:lnTo>
                  <a:pt x="144" y="122"/>
                </a:lnTo>
                <a:lnTo>
                  <a:pt x="145" y="123"/>
                </a:lnTo>
                <a:lnTo>
                  <a:pt x="146" y="124"/>
                </a:lnTo>
                <a:lnTo>
                  <a:pt x="147" y="124"/>
                </a:lnTo>
                <a:lnTo>
                  <a:pt x="147" y="125"/>
                </a:lnTo>
                <a:lnTo>
                  <a:pt x="148" y="125"/>
                </a:lnTo>
                <a:lnTo>
                  <a:pt x="150" y="125"/>
                </a:lnTo>
                <a:lnTo>
                  <a:pt x="150" y="126"/>
                </a:lnTo>
                <a:lnTo>
                  <a:pt x="151" y="126"/>
                </a:lnTo>
                <a:lnTo>
                  <a:pt x="151" y="127"/>
                </a:lnTo>
                <a:lnTo>
                  <a:pt x="152" y="127"/>
                </a:lnTo>
                <a:lnTo>
                  <a:pt x="153" y="127"/>
                </a:lnTo>
                <a:lnTo>
                  <a:pt x="153" y="129"/>
                </a:lnTo>
                <a:lnTo>
                  <a:pt x="154" y="129"/>
                </a:lnTo>
                <a:lnTo>
                  <a:pt x="154" y="127"/>
                </a:lnTo>
                <a:lnTo>
                  <a:pt x="153" y="127"/>
                </a:lnTo>
                <a:lnTo>
                  <a:pt x="152" y="127"/>
                </a:lnTo>
                <a:lnTo>
                  <a:pt x="151" y="126"/>
                </a:lnTo>
                <a:lnTo>
                  <a:pt x="151" y="125"/>
                </a:lnTo>
                <a:lnTo>
                  <a:pt x="150" y="125"/>
                </a:lnTo>
                <a:lnTo>
                  <a:pt x="150" y="124"/>
                </a:lnTo>
                <a:lnTo>
                  <a:pt x="148" y="124"/>
                </a:lnTo>
                <a:lnTo>
                  <a:pt x="148" y="123"/>
                </a:lnTo>
                <a:lnTo>
                  <a:pt x="148" y="122"/>
                </a:lnTo>
                <a:lnTo>
                  <a:pt x="147" y="121"/>
                </a:lnTo>
                <a:lnTo>
                  <a:pt x="147" y="119"/>
                </a:lnTo>
                <a:lnTo>
                  <a:pt x="146" y="118"/>
                </a:lnTo>
                <a:lnTo>
                  <a:pt x="146" y="117"/>
                </a:lnTo>
                <a:lnTo>
                  <a:pt x="146" y="116"/>
                </a:lnTo>
                <a:lnTo>
                  <a:pt x="146" y="115"/>
                </a:lnTo>
                <a:lnTo>
                  <a:pt x="145" y="115"/>
                </a:lnTo>
                <a:lnTo>
                  <a:pt x="145" y="114"/>
                </a:lnTo>
                <a:lnTo>
                  <a:pt x="145" y="113"/>
                </a:lnTo>
                <a:lnTo>
                  <a:pt x="144" y="113"/>
                </a:lnTo>
                <a:lnTo>
                  <a:pt x="144" y="112"/>
                </a:lnTo>
                <a:lnTo>
                  <a:pt x="144" y="110"/>
                </a:lnTo>
                <a:lnTo>
                  <a:pt x="145" y="110"/>
                </a:lnTo>
                <a:lnTo>
                  <a:pt x="145" y="112"/>
                </a:lnTo>
                <a:lnTo>
                  <a:pt x="146" y="112"/>
                </a:lnTo>
                <a:lnTo>
                  <a:pt x="146" y="113"/>
                </a:lnTo>
                <a:lnTo>
                  <a:pt x="147" y="114"/>
                </a:lnTo>
                <a:lnTo>
                  <a:pt x="147" y="115"/>
                </a:lnTo>
                <a:lnTo>
                  <a:pt x="148" y="115"/>
                </a:lnTo>
                <a:lnTo>
                  <a:pt x="148" y="116"/>
                </a:lnTo>
                <a:lnTo>
                  <a:pt x="150" y="116"/>
                </a:lnTo>
                <a:lnTo>
                  <a:pt x="150" y="117"/>
                </a:lnTo>
                <a:lnTo>
                  <a:pt x="151" y="117"/>
                </a:lnTo>
                <a:lnTo>
                  <a:pt x="151" y="116"/>
                </a:lnTo>
                <a:lnTo>
                  <a:pt x="152" y="116"/>
                </a:lnTo>
                <a:lnTo>
                  <a:pt x="152" y="115"/>
                </a:lnTo>
                <a:lnTo>
                  <a:pt x="152" y="114"/>
                </a:lnTo>
                <a:lnTo>
                  <a:pt x="152" y="113"/>
                </a:lnTo>
                <a:lnTo>
                  <a:pt x="151" y="113"/>
                </a:lnTo>
                <a:lnTo>
                  <a:pt x="151" y="112"/>
                </a:lnTo>
                <a:lnTo>
                  <a:pt x="151" y="110"/>
                </a:lnTo>
                <a:lnTo>
                  <a:pt x="151" y="109"/>
                </a:lnTo>
                <a:lnTo>
                  <a:pt x="151" y="108"/>
                </a:lnTo>
                <a:lnTo>
                  <a:pt x="152" y="109"/>
                </a:lnTo>
                <a:lnTo>
                  <a:pt x="153" y="109"/>
                </a:lnTo>
                <a:lnTo>
                  <a:pt x="153" y="108"/>
                </a:lnTo>
                <a:lnTo>
                  <a:pt x="153" y="107"/>
                </a:lnTo>
                <a:lnTo>
                  <a:pt x="153" y="106"/>
                </a:lnTo>
                <a:lnTo>
                  <a:pt x="152" y="105"/>
                </a:lnTo>
                <a:lnTo>
                  <a:pt x="151" y="105"/>
                </a:lnTo>
                <a:lnTo>
                  <a:pt x="151" y="106"/>
                </a:lnTo>
                <a:lnTo>
                  <a:pt x="151" y="105"/>
                </a:lnTo>
                <a:lnTo>
                  <a:pt x="150" y="105"/>
                </a:lnTo>
                <a:lnTo>
                  <a:pt x="150" y="104"/>
                </a:lnTo>
                <a:lnTo>
                  <a:pt x="150" y="102"/>
                </a:lnTo>
                <a:lnTo>
                  <a:pt x="150" y="101"/>
                </a:lnTo>
                <a:lnTo>
                  <a:pt x="150" y="100"/>
                </a:lnTo>
                <a:lnTo>
                  <a:pt x="150" y="99"/>
                </a:lnTo>
                <a:lnTo>
                  <a:pt x="150" y="98"/>
                </a:lnTo>
                <a:lnTo>
                  <a:pt x="152" y="97"/>
                </a:lnTo>
                <a:lnTo>
                  <a:pt x="153" y="97"/>
                </a:lnTo>
                <a:lnTo>
                  <a:pt x="153" y="98"/>
                </a:lnTo>
                <a:lnTo>
                  <a:pt x="154" y="99"/>
                </a:lnTo>
                <a:lnTo>
                  <a:pt x="155" y="100"/>
                </a:lnTo>
                <a:lnTo>
                  <a:pt x="155" y="101"/>
                </a:lnTo>
                <a:lnTo>
                  <a:pt x="155" y="102"/>
                </a:lnTo>
                <a:lnTo>
                  <a:pt x="154" y="102"/>
                </a:lnTo>
                <a:lnTo>
                  <a:pt x="154" y="104"/>
                </a:lnTo>
                <a:lnTo>
                  <a:pt x="153" y="105"/>
                </a:lnTo>
                <a:lnTo>
                  <a:pt x="153" y="106"/>
                </a:lnTo>
                <a:lnTo>
                  <a:pt x="154" y="106"/>
                </a:lnTo>
                <a:lnTo>
                  <a:pt x="155" y="106"/>
                </a:lnTo>
                <a:lnTo>
                  <a:pt x="155" y="105"/>
                </a:lnTo>
                <a:lnTo>
                  <a:pt x="156" y="105"/>
                </a:lnTo>
                <a:lnTo>
                  <a:pt x="157" y="105"/>
                </a:lnTo>
                <a:lnTo>
                  <a:pt x="159" y="105"/>
                </a:lnTo>
                <a:lnTo>
                  <a:pt x="160" y="105"/>
                </a:lnTo>
                <a:lnTo>
                  <a:pt x="160" y="106"/>
                </a:lnTo>
                <a:lnTo>
                  <a:pt x="161" y="106"/>
                </a:lnTo>
                <a:lnTo>
                  <a:pt x="161" y="107"/>
                </a:lnTo>
                <a:lnTo>
                  <a:pt x="162" y="107"/>
                </a:lnTo>
                <a:lnTo>
                  <a:pt x="163" y="107"/>
                </a:lnTo>
                <a:lnTo>
                  <a:pt x="163" y="108"/>
                </a:lnTo>
                <a:lnTo>
                  <a:pt x="164" y="108"/>
                </a:lnTo>
                <a:lnTo>
                  <a:pt x="165" y="109"/>
                </a:lnTo>
                <a:lnTo>
                  <a:pt x="166" y="110"/>
                </a:lnTo>
                <a:lnTo>
                  <a:pt x="166" y="112"/>
                </a:lnTo>
                <a:lnTo>
                  <a:pt x="166" y="113"/>
                </a:lnTo>
                <a:lnTo>
                  <a:pt x="166" y="114"/>
                </a:lnTo>
                <a:lnTo>
                  <a:pt x="168" y="114"/>
                </a:lnTo>
                <a:lnTo>
                  <a:pt x="169" y="114"/>
                </a:lnTo>
                <a:lnTo>
                  <a:pt x="169" y="115"/>
                </a:lnTo>
                <a:lnTo>
                  <a:pt x="169" y="116"/>
                </a:lnTo>
                <a:lnTo>
                  <a:pt x="170" y="117"/>
                </a:lnTo>
                <a:lnTo>
                  <a:pt x="170" y="118"/>
                </a:lnTo>
                <a:lnTo>
                  <a:pt x="170" y="119"/>
                </a:lnTo>
                <a:lnTo>
                  <a:pt x="171" y="119"/>
                </a:lnTo>
                <a:lnTo>
                  <a:pt x="171" y="121"/>
                </a:lnTo>
                <a:lnTo>
                  <a:pt x="171" y="122"/>
                </a:lnTo>
                <a:lnTo>
                  <a:pt x="171" y="123"/>
                </a:lnTo>
                <a:lnTo>
                  <a:pt x="170" y="123"/>
                </a:lnTo>
                <a:lnTo>
                  <a:pt x="170" y="124"/>
                </a:lnTo>
                <a:lnTo>
                  <a:pt x="170" y="125"/>
                </a:lnTo>
                <a:lnTo>
                  <a:pt x="171" y="125"/>
                </a:lnTo>
                <a:lnTo>
                  <a:pt x="171" y="124"/>
                </a:lnTo>
                <a:lnTo>
                  <a:pt x="172" y="123"/>
                </a:lnTo>
                <a:lnTo>
                  <a:pt x="173" y="122"/>
                </a:lnTo>
                <a:lnTo>
                  <a:pt x="174" y="122"/>
                </a:lnTo>
                <a:lnTo>
                  <a:pt x="174" y="121"/>
                </a:lnTo>
                <a:lnTo>
                  <a:pt x="174" y="119"/>
                </a:lnTo>
                <a:lnTo>
                  <a:pt x="174" y="118"/>
                </a:lnTo>
                <a:lnTo>
                  <a:pt x="174" y="117"/>
                </a:lnTo>
                <a:lnTo>
                  <a:pt x="173" y="117"/>
                </a:lnTo>
                <a:lnTo>
                  <a:pt x="173" y="116"/>
                </a:lnTo>
                <a:lnTo>
                  <a:pt x="173" y="115"/>
                </a:lnTo>
                <a:lnTo>
                  <a:pt x="172" y="115"/>
                </a:lnTo>
                <a:lnTo>
                  <a:pt x="172" y="114"/>
                </a:lnTo>
                <a:lnTo>
                  <a:pt x="172" y="113"/>
                </a:lnTo>
                <a:lnTo>
                  <a:pt x="171" y="112"/>
                </a:lnTo>
                <a:lnTo>
                  <a:pt x="171" y="110"/>
                </a:lnTo>
                <a:lnTo>
                  <a:pt x="170" y="110"/>
                </a:lnTo>
                <a:lnTo>
                  <a:pt x="171" y="110"/>
                </a:lnTo>
                <a:lnTo>
                  <a:pt x="172" y="110"/>
                </a:lnTo>
                <a:lnTo>
                  <a:pt x="172" y="109"/>
                </a:lnTo>
                <a:lnTo>
                  <a:pt x="173" y="108"/>
                </a:lnTo>
                <a:lnTo>
                  <a:pt x="174" y="109"/>
                </a:lnTo>
                <a:lnTo>
                  <a:pt x="174" y="110"/>
                </a:lnTo>
                <a:lnTo>
                  <a:pt x="176" y="110"/>
                </a:lnTo>
                <a:lnTo>
                  <a:pt x="177" y="110"/>
                </a:lnTo>
                <a:lnTo>
                  <a:pt x="177" y="109"/>
                </a:lnTo>
                <a:lnTo>
                  <a:pt x="178" y="108"/>
                </a:lnTo>
                <a:lnTo>
                  <a:pt x="178" y="109"/>
                </a:lnTo>
                <a:lnTo>
                  <a:pt x="179" y="109"/>
                </a:lnTo>
                <a:lnTo>
                  <a:pt x="179" y="108"/>
                </a:lnTo>
                <a:lnTo>
                  <a:pt x="180" y="108"/>
                </a:lnTo>
                <a:lnTo>
                  <a:pt x="181" y="108"/>
                </a:lnTo>
                <a:lnTo>
                  <a:pt x="181" y="107"/>
                </a:lnTo>
                <a:lnTo>
                  <a:pt x="182" y="107"/>
                </a:lnTo>
                <a:lnTo>
                  <a:pt x="182" y="106"/>
                </a:lnTo>
                <a:lnTo>
                  <a:pt x="183" y="106"/>
                </a:lnTo>
                <a:lnTo>
                  <a:pt x="185" y="105"/>
                </a:lnTo>
                <a:lnTo>
                  <a:pt x="186" y="104"/>
                </a:lnTo>
                <a:lnTo>
                  <a:pt x="185" y="104"/>
                </a:lnTo>
                <a:lnTo>
                  <a:pt x="183" y="104"/>
                </a:lnTo>
                <a:lnTo>
                  <a:pt x="182" y="104"/>
                </a:lnTo>
                <a:lnTo>
                  <a:pt x="181" y="104"/>
                </a:lnTo>
                <a:lnTo>
                  <a:pt x="180" y="104"/>
                </a:lnTo>
                <a:lnTo>
                  <a:pt x="179" y="104"/>
                </a:lnTo>
                <a:lnTo>
                  <a:pt x="178" y="104"/>
                </a:lnTo>
                <a:lnTo>
                  <a:pt x="177" y="104"/>
                </a:lnTo>
                <a:lnTo>
                  <a:pt x="176" y="102"/>
                </a:lnTo>
                <a:lnTo>
                  <a:pt x="176" y="101"/>
                </a:lnTo>
                <a:lnTo>
                  <a:pt x="174" y="101"/>
                </a:lnTo>
                <a:lnTo>
                  <a:pt x="174" y="102"/>
                </a:lnTo>
                <a:lnTo>
                  <a:pt x="173" y="102"/>
                </a:lnTo>
                <a:lnTo>
                  <a:pt x="173" y="101"/>
                </a:lnTo>
                <a:lnTo>
                  <a:pt x="172" y="101"/>
                </a:lnTo>
                <a:lnTo>
                  <a:pt x="171" y="101"/>
                </a:lnTo>
                <a:lnTo>
                  <a:pt x="170" y="101"/>
                </a:lnTo>
                <a:lnTo>
                  <a:pt x="169" y="101"/>
                </a:lnTo>
                <a:lnTo>
                  <a:pt x="169" y="100"/>
                </a:lnTo>
                <a:lnTo>
                  <a:pt x="168" y="100"/>
                </a:lnTo>
                <a:lnTo>
                  <a:pt x="166" y="100"/>
                </a:lnTo>
                <a:lnTo>
                  <a:pt x="166" y="99"/>
                </a:lnTo>
                <a:lnTo>
                  <a:pt x="165" y="98"/>
                </a:lnTo>
                <a:lnTo>
                  <a:pt x="165" y="97"/>
                </a:lnTo>
                <a:lnTo>
                  <a:pt x="165" y="96"/>
                </a:lnTo>
                <a:lnTo>
                  <a:pt x="166" y="96"/>
                </a:lnTo>
                <a:lnTo>
                  <a:pt x="166" y="95"/>
                </a:lnTo>
                <a:lnTo>
                  <a:pt x="169" y="96"/>
                </a:lnTo>
                <a:lnTo>
                  <a:pt x="170" y="95"/>
                </a:lnTo>
                <a:lnTo>
                  <a:pt x="171" y="93"/>
                </a:lnTo>
                <a:lnTo>
                  <a:pt x="171" y="92"/>
                </a:lnTo>
                <a:lnTo>
                  <a:pt x="171" y="91"/>
                </a:lnTo>
                <a:lnTo>
                  <a:pt x="171" y="90"/>
                </a:lnTo>
                <a:lnTo>
                  <a:pt x="172" y="89"/>
                </a:lnTo>
                <a:lnTo>
                  <a:pt x="172" y="88"/>
                </a:lnTo>
                <a:lnTo>
                  <a:pt x="173" y="88"/>
                </a:lnTo>
                <a:lnTo>
                  <a:pt x="172" y="88"/>
                </a:lnTo>
                <a:lnTo>
                  <a:pt x="172" y="87"/>
                </a:lnTo>
                <a:lnTo>
                  <a:pt x="173" y="87"/>
                </a:lnTo>
                <a:lnTo>
                  <a:pt x="173" y="88"/>
                </a:lnTo>
                <a:lnTo>
                  <a:pt x="173" y="87"/>
                </a:lnTo>
                <a:lnTo>
                  <a:pt x="173" y="85"/>
                </a:lnTo>
                <a:lnTo>
                  <a:pt x="174" y="84"/>
                </a:lnTo>
                <a:lnTo>
                  <a:pt x="173" y="84"/>
                </a:lnTo>
                <a:lnTo>
                  <a:pt x="173" y="83"/>
                </a:lnTo>
                <a:lnTo>
                  <a:pt x="172" y="83"/>
                </a:lnTo>
                <a:lnTo>
                  <a:pt x="171" y="83"/>
                </a:lnTo>
                <a:lnTo>
                  <a:pt x="171" y="84"/>
                </a:lnTo>
                <a:lnTo>
                  <a:pt x="171" y="83"/>
                </a:lnTo>
                <a:lnTo>
                  <a:pt x="170" y="83"/>
                </a:lnTo>
                <a:lnTo>
                  <a:pt x="169" y="83"/>
                </a:lnTo>
                <a:lnTo>
                  <a:pt x="168" y="83"/>
                </a:lnTo>
                <a:lnTo>
                  <a:pt x="166" y="82"/>
                </a:lnTo>
                <a:lnTo>
                  <a:pt x="165" y="82"/>
                </a:lnTo>
                <a:lnTo>
                  <a:pt x="165" y="81"/>
                </a:lnTo>
                <a:lnTo>
                  <a:pt x="164" y="81"/>
                </a:lnTo>
                <a:lnTo>
                  <a:pt x="163" y="81"/>
                </a:lnTo>
                <a:lnTo>
                  <a:pt x="163" y="80"/>
                </a:lnTo>
                <a:lnTo>
                  <a:pt x="162" y="80"/>
                </a:lnTo>
                <a:lnTo>
                  <a:pt x="162" y="79"/>
                </a:lnTo>
                <a:lnTo>
                  <a:pt x="161" y="79"/>
                </a:lnTo>
                <a:lnTo>
                  <a:pt x="160" y="77"/>
                </a:lnTo>
                <a:lnTo>
                  <a:pt x="160" y="76"/>
                </a:lnTo>
                <a:lnTo>
                  <a:pt x="159" y="76"/>
                </a:lnTo>
                <a:lnTo>
                  <a:pt x="157" y="76"/>
                </a:lnTo>
                <a:lnTo>
                  <a:pt x="157" y="75"/>
                </a:lnTo>
                <a:lnTo>
                  <a:pt x="157" y="74"/>
                </a:lnTo>
                <a:lnTo>
                  <a:pt x="157" y="73"/>
                </a:lnTo>
                <a:lnTo>
                  <a:pt x="156" y="72"/>
                </a:lnTo>
                <a:lnTo>
                  <a:pt x="156" y="71"/>
                </a:lnTo>
                <a:lnTo>
                  <a:pt x="156" y="70"/>
                </a:lnTo>
                <a:lnTo>
                  <a:pt x="156" y="68"/>
                </a:lnTo>
                <a:lnTo>
                  <a:pt x="156" y="67"/>
                </a:lnTo>
                <a:lnTo>
                  <a:pt x="157" y="67"/>
                </a:lnTo>
                <a:lnTo>
                  <a:pt x="157" y="66"/>
                </a:lnTo>
                <a:lnTo>
                  <a:pt x="159" y="66"/>
                </a:lnTo>
                <a:lnTo>
                  <a:pt x="160" y="65"/>
                </a:lnTo>
                <a:lnTo>
                  <a:pt x="161" y="65"/>
                </a:lnTo>
                <a:lnTo>
                  <a:pt x="162" y="65"/>
                </a:lnTo>
                <a:lnTo>
                  <a:pt x="163" y="65"/>
                </a:lnTo>
                <a:lnTo>
                  <a:pt x="163" y="66"/>
                </a:lnTo>
                <a:lnTo>
                  <a:pt x="164" y="66"/>
                </a:lnTo>
                <a:lnTo>
                  <a:pt x="165" y="66"/>
                </a:lnTo>
                <a:lnTo>
                  <a:pt x="166" y="66"/>
                </a:lnTo>
                <a:lnTo>
                  <a:pt x="166" y="67"/>
                </a:lnTo>
                <a:lnTo>
                  <a:pt x="166" y="68"/>
                </a:lnTo>
                <a:lnTo>
                  <a:pt x="168" y="68"/>
                </a:lnTo>
                <a:lnTo>
                  <a:pt x="168" y="70"/>
                </a:lnTo>
                <a:lnTo>
                  <a:pt x="169" y="70"/>
                </a:lnTo>
                <a:lnTo>
                  <a:pt x="170" y="70"/>
                </a:lnTo>
                <a:lnTo>
                  <a:pt x="170" y="71"/>
                </a:lnTo>
                <a:lnTo>
                  <a:pt x="171" y="71"/>
                </a:lnTo>
                <a:lnTo>
                  <a:pt x="171" y="72"/>
                </a:lnTo>
                <a:lnTo>
                  <a:pt x="172" y="72"/>
                </a:lnTo>
                <a:lnTo>
                  <a:pt x="172" y="71"/>
                </a:lnTo>
                <a:lnTo>
                  <a:pt x="172" y="70"/>
                </a:lnTo>
                <a:lnTo>
                  <a:pt x="172" y="68"/>
                </a:lnTo>
                <a:lnTo>
                  <a:pt x="173" y="67"/>
                </a:lnTo>
                <a:lnTo>
                  <a:pt x="174" y="66"/>
                </a:lnTo>
                <a:lnTo>
                  <a:pt x="174" y="65"/>
                </a:lnTo>
                <a:lnTo>
                  <a:pt x="173" y="65"/>
                </a:lnTo>
                <a:lnTo>
                  <a:pt x="173" y="64"/>
                </a:lnTo>
                <a:lnTo>
                  <a:pt x="173" y="63"/>
                </a:lnTo>
                <a:lnTo>
                  <a:pt x="173" y="62"/>
                </a:lnTo>
                <a:lnTo>
                  <a:pt x="174" y="62"/>
                </a:lnTo>
                <a:lnTo>
                  <a:pt x="176" y="62"/>
                </a:lnTo>
                <a:lnTo>
                  <a:pt x="177" y="62"/>
                </a:lnTo>
                <a:lnTo>
                  <a:pt x="178" y="62"/>
                </a:lnTo>
                <a:lnTo>
                  <a:pt x="179" y="63"/>
                </a:lnTo>
                <a:lnTo>
                  <a:pt x="179" y="64"/>
                </a:lnTo>
                <a:lnTo>
                  <a:pt x="178" y="65"/>
                </a:lnTo>
                <a:lnTo>
                  <a:pt x="178" y="66"/>
                </a:lnTo>
                <a:lnTo>
                  <a:pt x="178" y="67"/>
                </a:lnTo>
                <a:lnTo>
                  <a:pt x="179" y="67"/>
                </a:lnTo>
                <a:lnTo>
                  <a:pt x="180" y="67"/>
                </a:lnTo>
                <a:lnTo>
                  <a:pt x="180" y="68"/>
                </a:lnTo>
                <a:lnTo>
                  <a:pt x="181" y="68"/>
                </a:lnTo>
                <a:lnTo>
                  <a:pt x="182" y="68"/>
                </a:lnTo>
                <a:lnTo>
                  <a:pt x="182" y="70"/>
                </a:lnTo>
                <a:lnTo>
                  <a:pt x="183" y="71"/>
                </a:lnTo>
                <a:lnTo>
                  <a:pt x="183" y="72"/>
                </a:lnTo>
                <a:lnTo>
                  <a:pt x="183" y="73"/>
                </a:lnTo>
                <a:lnTo>
                  <a:pt x="185" y="73"/>
                </a:lnTo>
                <a:lnTo>
                  <a:pt x="185" y="74"/>
                </a:lnTo>
                <a:lnTo>
                  <a:pt x="183" y="75"/>
                </a:lnTo>
                <a:lnTo>
                  <a:pt x="185" y="76"/>
                </a:lnTo>
                <a:lnTo>
                  <a:pt x="186" y="76"/>
                </a:lnTo>
                <a:lnTo>
                  <a:pt x="185" y="76"/>
                </a:lnTo>
                <a:lnTo>
                  <a:pt x="185" y="77"/>
                </a:lnTo>
                <a:lnTo>
                  <a:pt x="185" y="79"/>
                </a:lnTo>
                <a:lnTo>
                  <a:pt x="183" y="79"/>
                </a:lnTo>
                <a:lnTo>
                  <a:pt x="183" y="80"/>
                </a:lnTo>
                <a:lnTo>
                  <a:pt x="182" y="80"/>
                </a:lnTo>
                <a:lnTo>
                  <a:pt x="182" y="81"/>
                </a:lnTo>
                <a:lnTo>
                  <a:pt x="181" y="81"/>
                </a:lnTo>
                <a:lnTo>
                  <a:pt x="180" y="81"/>
                </a:lnTo>
                <a:lnTo>
                  <a:pt x="180" y="82"/>
                </a:lnTo>
                <a:lnTo>
                  <a:pt x="181" y="82"/>
                </a:lnTo>
                <a:lnTo>
                  <a:pt x="181" y="83"/>
                </a:lnTo>
                <a:lnTo>
                  <a:pt x="181" y="84"/>
                </a:lnTo>
                <a:lnTo>
                  <a:pt x="182" y="84"/>
                </a:lnTo>
                <a:lnTo>
                  <a:pt x="182" y="85"/>
                </a:lnTo>
                <a:lnTo>
                  <a:pt x="183" y="85"/>
                </a:lnTo>
                <a:lnTo>
                  <a:pt x="183" y="87"/>
                </a:lnTo>
                <a:lnTo>
                  <a:pt x="185" y="87"/>
                </a:lnTo>
                <a:lnTo>
                  <a:pt x="186" y="88"/>
                </a:lnTo>
                <a:lnTo>
                  <a:pt x="187" y="88"/>
                </a:lnTo>
                <a:lnTo>
                  <a:pt x="188" y="88"/>
                </a:lnTo>
                <a:lnTo>
                  <a:pt x="188" y="89"/>
                </a:lnTo>
                <a:lnTo>
                  <a:pt x="188" y="90"/>
                </a:lnTo>
                <a:lnTo>
                  <a:pt x="189" y="90"/>
                </a:lnTo>
                <a:lnTo>
                  <a:pt x="189" y="91"/>
                </a:lnTo>
                <a:lnTo>
                  <a:pt x="190" y="92"/>
                </a:lnTo>
                <a:lnTo>
                  <a:pt x="190" y="93"/>
                </a:lnTo>
                <a:lnTo>
                  <a:pt x="191" y="93"/>
                </a:lnTo>
                <a:lnTo>
                  <a:pt x="193" y="93"/>
                </a:lnTo>
                <a:lnTo>
                  <a:pt x="194" y="95"/>
                </a:lnTo>
                <a:lnTo>
                  <a:pt x="194" y="96"/>
                </a:lnTo>
                <a:lnTo>
                  <a:pt x="195" y="95"/>
                </a:lnTo>
                <a:lnTo>
                  <a:pt x="195" y="96"/>
                </a:lnTo>
                <a:lnTo>
                  <a:pt x="197" y="99"/>
                </a:lnTo>
                <a:lnTo>
                  <a:pt x="197" y="100"/>
                </a:lnTo>
                <a:lnTo>
                  <a:pt x="204" y="105"/>
                </a:lnTo>
                <a:lnTo>
                  <a:pt x="205" y="104"/>
                </a:lnTo>
                <a:lnTo>
                  <a:pt x="205" y="102"/>
                </a:lnTo>
                <a:lnTo>
                  <a:pt x="206" y="102"/>
                </a:lnTo>
                <a:lnTo>
                  <a:pt x="207" y="101"/>
                </a:lnTo>
                <a:lnTo>
                  <a:pt x="208" y="98"/>
                </a:lnTo>
                <a:lnTo>
                  <a:pt x="215" y="87"/>
                </a:lnTo>
                <a:lnTo>
                  <a:pt x="222" y="76"/>
                </a:lnTo>
                <a:lnTo>
                  <a:pt x="223" y="75"/>
                </a:lnTo>
                <a:lnTo>
                  <a:pt x="224" y="73"/>
                </a:lnTo>
                <a:lnTo>
                  <a:pt x="225" y="72"/>
                </a:lnTo>
                <a:lnTo>
                  <a:pt x="226" y="71"/>
                </a:lnTo>
                <a:lnTo>
                  <a:pt x="226" y="70"/>
                </a:lnTo>
                <a:lnTo>
                  <a:pt x="228" y="68"/>
                </a:lnTo>
                <a:lnTo>
                  <a:pt x="230" y="66"/>
                </a:lnTo>
                <a:lnTo>
                  <a:pt x="231" y="64"/>
                </a:lnTo>
                <a:lnTo>
                  <a:pt x="232" y="63"/>
                </a:lnTo>
                <a:lnTo>
                  <a:pt x="236" y="59"/>
                </a:lnTo>
                <a:lnTo>
                  <a:pt x="239" y="56"/>
                </a:lnTo>
                <a:lnTo>
                  <a:pt x="241" y="55"/>
                </a:lnTo>
                <a:lnTo>
                  <a:pt x="242" y="54"/>
                </a:lnTo>
                <a:lnTo>
                  <a:pt x="243" y="52"/>
                </a:lnTo>
                <a:lnTo>
                  <a:pt x="245" y="51"/>
                </a:lnTo>
                <a:lnTo>
                  <a:pt x="246" y="50"/>
                </a:lnTo>
                <a:lnTo>
                  <a:pt x="249" y="48"/>
                </a:lnTo>
                <a:lnTo>
                  <a:pt x="250" y="47"/>
                </a:lnTo>
                <a:lnTo>
                  <a:pt x="251" y="47"/>
                </a:lnTo>
                <a:lnTo>
                  <a:pt x="251" y="46"/>
                </a:lnTo>
                <a:lnTo>
                  <a:pt x="252" y="45"/>
                </a:lnTo>
                <a:lnTo>
                  <a:pt x="254" y="45"/>
                </a:lnTo>
                <a:lnTo>
                  <a:pt x="254" y="43"/>
                </a:lnTo>
                <a:lnTo>
                  <a:pt x="255" y="45"/>
                </a:lnTo>
                <a:lnTo>
                  <a:pt x="260" y="43"/>
                </a:lnTo>
                <a:lnTo>
                  <a:pt x="263" y="43"/>
                </a:lnTo>
                <a:lnTo>
                  <a:pt x="264" y="43"/>
                </a:lnTo>
                <a:lnTo>
                  <a:pt x="264" y="42"/>
                </a:lnTo>
                <a:lnTo>
                  <a:pt x="265" y="42"/>
                </a:lnTo>
                <a:lnTo>
                  <a:pt x="273" y="41"/>
                </a:lnTo>
                <a:lnTo>
                  <a:pt x="274" y="40"/>
                </a:lnTo>
                <a:lnTo>
                  <a:pt x="276" y="40"/>
                </a:lnTo>
                <a:lnTo>
                  <a:pt x="278" y="39"/>
                </a:lnTo>
                <a:lnTo>
                  <a:pt x="288" y="35"/>
                </a:lnTo>
                <a:lnTo>
                  <a:pt x="289" y="35"/>
                </a:lnTo>
                <a:lnTo>
                  <a:pt x="289" y="34"/>
                </a:lnTo>
                <a:lnTo>
                  <a:pt x="290" y="34"/>
                </a:lnTo>
                <a:lnTo>
                  <a:pt x="291" y="33"/>
                </a:lnTo>
                <a:lnTo>
                  <a:pt x="292" y="33"/>
                </a:lnTo>
                <a:lnTo>
                  <a:pt x="294" y="33"/>
                </a:lnTo>
                <a:lnTo>
                  <a:pt x="297" y="31"/>
                </a:lnTo>
                <a:lnTo>
                  <a:pt x="299" y="31"/>
                </a:lnTo>
                <a:lnTo>
                  <a:pt x="299" y="30"/>
                </a:lnTo>
                <a:lnTo>
                  <a:pt x="300" y="30"/>
                </a:lnTo>
                <a:lnTo>
                  <a:pt x="303" y="27"/>
                </a:lnTo>
                <a:lnTo>
                  <a:pt x="307" y="26"/>
                </a:lnTo>
                <a:lnTo>
                  <a:pt x="310" y="24"/>
                </a:lnTo>
                <a:lnTo>
                  <a:pt x="311" y="24"/>
                </a:lnTo>
                <a:lnTo>
                  <a:pt x="312" y="23"/>
                </a:lnTo>
                <a:lnTo>
                  <a:pt x="312" y="31"/>
                </a:lnTo>
                <a:lnTo>
                  <a:pt x="314" y="31"/>
                </a:lnTo>
                <a:lnTo>
                  <a:pt x="316" y="31"/>
                </a:lnTo>
                <a:lnTo>
                  <a:pt x="317" y="32"/>
                </a:lnTo>
                <a:lnTo>
                  <a:pt x="318" y="32"/>
                </a:lnTo>
                <a:lnTo>
                  <a:pt x="320" y="32"/>
                </a:lnTo>
                <a:lnTo>
                  <a:pt x="321" y="32"/>
                </a:lnTo>
                <a:lnTo>
                  <a:pt x="323" y="32"/>
                </a:lnTo>
                <a:lnTo>
                  <a:pt x="324" y="33"/>
                </a:lnTo>
                <a:lnTo>
                  <a:pt x="325" y="33"/>
                </a:lnTo>
                <a:lnTo>
                  <a:pt x="326" y="33"/>
                </a:lnTo>
                <a:lnTo>
                  <a:pt x="327" y="33"/>
                </a:lnTo>
                <a:lnTo>
                  <a:pt x="328" y="33"/>
                </a:lnTo>
                <a:lnTo>
                  <a:pt x="329" y="33"/>
                </a:lnTo>
                <a:lnTo>
                  <a:pt x="331" y="32"/>
                </a:lnTo>
                <a:lnTo>
                  <a:pt x="331" y="31"/>
                </a:lnTo>
                <a:lnTo>
                  <a:pt x="332" y="31"/>
                </a:lnTo>
                <a:lnTo>
                  <a:pt x="332" y="30"/>
                </a:lnTo>
                <a:lnTo>
                  <a:pt x="334" y="26"/>
                </a:lnTo>
                <a:lnTo>
                  <a:pt x="335" y="25"/>
                </a:lnTo>
                <a:lnTo>
                  <a:pt x="336" y="24"/>
                </a:lnTo>
                <a:lnTo>
                  <a:pt x="337" y="23"/>
                </a:lnTo>
                <a:lnTo>
                  <a:pt x="338" y="30"/>
                </a:lnTo>
                <a:lnTo>
                  <a:pt x="340" y="40"/>
                </a:lnTo>
                <a:lnTo>
                  <a:pt x="342" y="40"/>
                </a:lnTo>
                <a:lnTo>
                  <a:pt x="345" y="37"/>
                </a:lnTo>
                <a:lnTo>
                  <a:pt x="346" y="37"/>
                </a:lnTo>
                <a:lnTo>
                  <a:pt x="346" y="35"/>
                </a:lnTo>
                <a:lnTo>
                  <a:pt x="346" y="37"/>
                </a:lnTo>
                <a:lnTo>
                  <a:pt x="351" y="34"/>
                </a:lnTo>
                <a:lnTo>
                  <a:pt x="352" y="33"/>
                </a:lnTo>
                <a:lnTo>
                  <a:pt x="352" y="31"/>
                </a:lnTo>
                <a:lnTo>
                  <a:pt x="353" y="30"/>
                </a:lnTo>
                <a:lnTo>
                  <a:pt x="353" y="32"/>
                </a:lnTo>
                <a:lnTo>
                  <a:pt x="354" y="32"/>
                </a:lnTo>
                <a:lnTo>
                  <a:pt x="354" y="31"/>
                </a:lnTo>
                <a:lnTo>
                  <a:pt x="355" y="31"/>
                </a:lnTo>
                <a:lnTo>
                  <a:pt x="357" y="30"/>
                </a:lnTo>
                <a:lnTo>
                  <a:pt x="358" y="30"/>
                </a:lnTo>
                <a:lnTo>
                  <a:pt x="358" y="29"/>
                </a:lnTo>
                <a:lnTo>
                  <a:pt x="359" y="26"/>
                </a:lnTo>
                <a:lnTo>
                  <a:pt x="359" y="25"/>
                </a:lnTo>
                <a:lnTo>
                  <a:pt x="362" y="26"/>
                </a:lnTo>
                <a:lnTo>
                  <a:pt x="362" y="25"/>
                </a:lnTo>
                <a:lnTo>
                  <a:pt x="363" y="25"/>
                </a:lnTo>
                <a:lnTo>
                  <a:pt x="366" y="23"/>
                </a:lnTo>
                <a:lnTo>
                  <a:pt x="367" y="23"/>
                </a:lnTo>
                <a:lnTo>
                  <a:pt x="367" y="22"/>
                </a:lnTo>
                <a:lnTo>
                  <a:pt x="368" y="22"/>
                </a:lnTo>
                <a:lnTo>
                  <a:pt x="369" y="21"/>
                </a:lnTo>
                <a:lnTo>
                  <a:pt x="370" y="21"/>
                </a:lnTo>
                <a:lnTo>
                  <a:pt x="371" y="21"/>
                </a:lnTo>
                <a:lnTo>
                  <a:pt x="372" y="21"/>
                </a:lnTo>
                <a:lnTo>
                  <a:pt x="372" y="20"/>
                </a:lnTo>
                <a:lnTo>
                  <a:pt x="374" y="20"/>
                </a:lnTo>
                <a:lnTo>
                  <a:pt x="375" y="20"/>
                </a:lnTo>
                <a:lnTo>
                  <a:pt x="375" y="18"/>
                </a:lnTo>
                <a:lnTo>
                  <a:pt x="376" y="18"/>
                </a:lnTo>
                <a:lnTo>
                  <a:pt x="377" y="18"/>
                </a:lnTo>
                <a:lnTo>
                  <a:pt x="378" y="18"/>
                </a:lnTo>
                <a:lnTo>
                  <a:pt x="378" y="17"/>
                </a:lnTo>
                <a:lnTo>
                  <a:pt x="379" y="17"/>
                </a:lnTo>
                <a:lnTo>
                  <a:pt x="380" y="17"/>
                </a:lnTo>
                <a:lnTo>
                  <a:pt x="381" y="16"/>
                </a:lnTo>
                <a:lnTo>
                  <a:pt x="383" y="15"/>
                </a:lnTo>
                <a:lnTo>
                  <a:pt x="384" y="14"/>
                </a:lnTo>
                <a:lnTo>
                  <a:pt x="385" y="15"/>
                </a:lnTo>
                <a:lnTo>
                  <a:pt x="386" y="15"/>
                </a:lnTo>
                <a:lnTo>
                  <a:pt x="386" y="16"/>
                </a:lnTo>
                <a:lnTo>
                  <a:pt x="387" y="17"/>
                </a:lnTo>
                <a:lnTo>
                  <a:pt x="388" y="17"/>
                </a:lnTo>
                <a:lnTo>
                  <a:pt x="391" y="17"/>
                </a:lnTo>
                <a:lnTo>
                  <a:pt x="392" y="18"/>
                </a:lnTo>
                <a:lnTo>
                  <a:pt x="397" y="16"/>
                </a:lnTo>
                <a:lnTo>
                  <a:pt x="401" y="16"/>
                </a:lnTo>
                <a:lnTo>
                  <a:pt x="401" y="15"/>
                </a:lnTo>
                <a:lnTo>
                  <a:pt x="407" y="14"/>
                </a:lnTo>
                <a:lnTo>
                  <a:pt x="410" y="13"/>
                </a:lnTo>
                <a:lnTo>
                  <a:pt x="411" y="13"/>
                </a:lnTo>
                <a:lnTo>
                  <a:pt x="412" y="13"/>
                </a:lnTo>
                <a:lnTo>
                  <a:pt x="415" y="12"/>
                </a:lnTo>
                <a:lnTo>
                  <a:pt x="419" y="10"/>
                </a:lnTo>
                <a:lnTo>
                  <a:pt x="422" y="9"/>
                </a:lnTo>
                <a:lnTo>
                  <a:pt x="424" y="9"/>
                </a:lnTo>
                <a:lnTo>
                  <a:pt x="424" y="10"/>
                </a:lnTo>
                <a:lnTo>
                  <a:pt x="427" y="13"/>
                </a:lnTo>
                <a:lnTo>
                  <a:pt x="428" y="16"/>
                </a:lnTo>
                <a:lnTo>
                  <a:pt x="428" y="17"/>
                </a:lnTo>
                <a:lnTo>
                  <a:pt x="429" y="18"/>
                </a:lnTo>
                <a:lnTo>
                  <a:pt x="435" y="18"/>
                </a:lnTo>
                <a:lnTo>
                  <a:pt x="437" y="20"/>
                </a:lnTo>
                <a:lnTo>
                  <a:pt x="440" y="20"/>
                </a:lnTo>
                <a:lnTo>
                  <a:pt x="441" y="8"/>
                </a:lnTo>
                <a:lnTo>
                  <a:pt x="446" y="8"/>
                </a:lnTo>
                <a:lnTo>
                  <a:pt x="448" y="8"/>
                </a:lnTo>
                <a:lnTo>
                  <a:pt x="449" y="8"/>
                </a:lnTo>
                <a:lnTo>
                  <a:pt x="450" y="8"/>
                </a:lnTo>
                <a:lnTo>
                  <a:pt x="453" y="8"/>
                </a:lnTo>
                <a:lnTo>
                  <a:pt x="455" y="8"/>
                </a:lnTo>
                <a:lnTo>
                  <a:pt x="458" y="8"/>
                </a:lnTo>
                <a:lnTo>
                  <a:pt x="460" y="8"/>
                </a:lnTo>
                <a:lnTo>
                  <a:pt x="461" y="7"/>
                </a:lnTo>
                <a:lnTo>
                  <a:pt x="462" y="7"/>
                </a:lnTo>
                <a:lnTo>
                  <a:pt x="471" y="4"/>
                </a:lnTo>
                <a:lnTo>
                  <a:pt x="472" y="3"/>
                </a:lnTo>
                <a:lnTo>
                  <a:pt x="473" y="3"/>
                </a:lnTo>
                <a:lnTo>
                  <a:pt x="474" y="3"/>
                </a:lnTo>
                <a:lnTo>
                  <a:pt x="475" y="3"/>
                </a:lnTo>
                <a:lnTo>
                  <a:pt x="476" y="3"/>
                </a:lnTo>
                <a:lnTo>
                  <a:pt x="478" y="3"/>
                </a:lnTo>
                <a:lnTo>
                  <a:pt x="480" y="3"/>
                </a:lnTo>
                <a:lnTo>
                  <a:pt x="486" y="5"/>
                </a:lnTo>
                <a:lnTo>
                  <a:pt x="488" y="5"/>
                </a:lnTo>
                <a:lnTo>
                  <a:pt x="489" y="5"/>
                </a:lnTo>
                <a:lnTo>
                  <a:pt x="491" y="6"/>
                </a:lnTo>
                <a:lnTo>
                  <a:pt x="492" y="6"/>
                </a:lnTo>
                <a:lnTo>
                  <a:pt x="493" y="7"/>
                </a:lnTo>
                <a:lnTo>
                  <a:pt x="495" y="7"/>
                </a:lnTo>
                <a:lnTo>
                  <a:pt x="495" y="6"/>
                </a:lnTo>
                <a:lnTo>
                  <a:pt x="496" y="6"/>
                </a:lnTo>
                <a:lnTo>
                  <a:pt x="497" y="6"/>
                </a:lnTo>
                <a:lnTo>
                  <a:pt x="498" y="6"/>
                </a:lnTo>
                <a:lnTo>
                  <a:pt x="503" y="3"/>
                </a:lnTo>
                <a:lnTo>
                  <a:pt x="504" y="3"/>
                </a:lnTo>
                <a:lnTo>
                  <a:pt x="506" y="1"/>
                </a:lnTo>
                <a:lnTo>
                  <a:pt x="507" y="4"/>
                </a:lnTo>
                <a:lnTo>
                  <a:pt x="507" y="5"/>
                </a:lnTo>
                <a:lnTo>
                  <a:pt x="508" y="7"/>
                </a:lnTo>
                <a:lnTo>
                  <a:pt x="508" y="8"/>
                </a:lnTo>
                <a:lnTo>
                  <a:pt x="509" y="9"/>
                </a:lnTo>
                <a:close/>
                <a:moveTo>
                  <a:pt x="496" y="152"/>
                </a:moveTo>
                <a:lnTo>
                  <a:pt x="497" y="154"/>
                </a:lnTo>
                <a:lnTo>
                  <a:pt x="498" y="158"/>
                </a:lnTo>
                <a:lnTo>
                  <a:pt x="497" y="157"/>
                </a:lnTo>
                <a:lnTo>
                  <a:pt x="497" y="158"/>
                </a:lnTo>
                <a:lnTo>
                  <a:pt x="496" y="159"/>
                </a:lnTo>
                <a:lnTo>
                  <a:pt x="496" y="160"/>
                </a:lnTo>
                <a:lnTo>
                  <a:pt x="496" y="162"/>
                </a:lnTo>
                <a:lnTo>
                  <a:pt x="495" y="162"/>
                </a:lnTo>
                <a:lnTo>
                  <a:pt x="495" y="163"/>
                </a:lnTo>
                <a:lnTo>
                  <a:pt x="496" y="163"/>
                </a:lnTo>
                <a:lnTo>
                  <a:pt x="497" y="163"/>
                </a:lnTo>
                <a:lnTo>
                  <a:pt x="501" y="162"/>
                </a:lnTo>
                <a:lnTo>
                  <a:pt x="500" y="158"/>
                </a:lnTo>
                <a:lnTo>
                  <a:pt x="499" y="152"/>
                </a:lnTo>
                <a:lnTo>
                  <a:pt x="498" y="151"/>
                </a:lnTo>
                <a:lnTo>
                  <a:pt x="497" y="151"/>
                </a:lnTo>
                <a:lnTo>
                  <a:pt x="496" y="152"/>
                </a:lnTo>
                <a:close/>
                <a:moveTo>
                  <a:pt x="547" y="197"/>
                </a:moveTo>
                <a:lnTo>
                  <a:pt x="536" y="216"/>
                </a:lnTo>
                <a:lnTo>
                  <a:pt x="539" y="215"/>
                </a:lnTo>
                <a:lnTo>
                  <a:pt x="541" y="210"/>
                </a:lnTo>
                <a:lnTo>
                  <a:pt x="543" y="207"/>
                </a:lnTo>
                <a:lnTo>
                  <a:pt x="547" y="206"/>
                </a:lnTo>
                <a:lnTo>
                  <a:pt x="548" y="206"/>
                </a:lnTo>
                <a:lnTo>
                  <a:pt x="547" y="198"/>
                </a:lnTo>
                <a:lnTo>
                  <a:pt x="547" y="197"/>
                </a:lnTo>
                <a:lnTo>
                  <a:pt x="548" y="197"/>
                </a:lnTo>
                <a:lnTo>
                  <a:pt x="549" y="197"/>
                </a:lnTo>
                <a:lnTo>
                  <a:pt x="550" y="197"/>
                </a:lnTo>
                <a:lnTo>
                  <a:pt x="553" y="196"/>
                </a:lnTo>
                <a:lnTo>
                  <a:pt x="553" y="194"/>
                </a:lnTo>
                <a:lnTo>
                  <a:pt x="553" y="185"/>
                </a:lnTo>
                <a:lnTo>
                  <a:pt x="550" y="185"/>
                </a:lnTo>
                <a:lnTo>
                  <a:pt x="549" y="186"/>
                </a:lnTo>
                <a:lnTo>
                  <a:pt x="547" y="186"/>
                </a:lnTo>
                <a:lnTo>
                  <a:pt x="546" y="186"/>
                </a:lnTo>
                <a:lnTo>
                  <a:pt x="542" y="186"/>
                </a:lnTo>
                <a:lnTo>
                  <a:pt x="542" y="183"/>
                </a:lnTo>
                <a:lnTo>
                  <a:pt x="543" y="183"/>
                </a:lnTo>
                <a:lnTo>
                  <a:pt x="543" y="179"/>
                </a:lnTo>
                <a:lnTo>
                  <a:pt x="542" y="179"/>
                </a:lnTo>
                <a:lnTo>
                  <a:pt x="541" y="179"/>
                </a:lnTo>
                <a:lnTo>
                  <a:pt x="539" y="179"/>
                </a:lnTo>
                <a:lnTo>
                  <a:pt x="539" y="183"/>
                </a:lnTo>
                <a:lnTo>
                  <a:pt x="538" y="183"/>
                </a:lnTo>
                <a:lnTo>
                  <a:pt x="536" y="189"/>
                </a:lnTo>
                <a:lnTo>
                  <a:pt x="533" y="189"/>
                </a:lnTo>
                <a:lnTo>
                  <a:pt x="533" y="192"/>
                </a:lnTo>
                <a:lnTo>
                  <a:pt x="534" y="192"/>
                </a:lnTo>
                <a:lnTo>
                  <a:pt x="535" y="193"/>
                </a:lnTo>
                <a:lnTo>
                  <a:pt x="540" y="194"/>
                </a:lnTo>
                <a:lnTo>
                  <a:pt x="542" y="194"/>
                </a:lnTo>
                <a:lnTo>
                  <a:pt x="544" y="196"/>
                </a:lnTo>
                <a:lnTo>
                  <a:pt x="547" y="197"/>
                </a:lnTo>
                <a:close/>
                <a:moveTo>
                  <a:pt x="530" y="193"/>
                </a:moveTo>
                <a:lnTo>
                  <a:pt x="530" y="192"/>
                </a:lnTo>
                <a:lnTo>
                  <a:pt x="522" y="193"/>
                </a:lnTo>
                <a:lnTo>
                  <a:pt x="522" y="192"/>
                </a:lnTo>
                <a:lnTo>
                  <a:pt x="521" y="192"/>
                </a:lnTo>
                <a:lnTo>
                  <a:pt x="518" y="192"/>
                </a:lnTo>
                <a:lnTo>
                  <a:pt x="517" y="192"/>
                </a:lnTo>
                <a:lnTo>
                  <a:pt x="515" y="192"/>
                </a:lnTo>
                <a:lnTo>
                  <a:pt x="514" y="192"/>
                </a:lnTo>
                <a:lnTo>
                  <a:pt x="514" y="193"/>
                </a:lnTo>
                <a:lnTo>
                  <a:pt x="515" y="193"/>
                </a:lnTo>
                <a:lnTo>
                  <a:pt x="515" y="196"/>
                </a:lnTo>
                <a:lnTo>
                  <a:pt x="518" y="200"/>
                </a:lnTo>
                <a:lnTo>
                  <a:pt x="518" y="201"/>
                </a:lnTo>
                <a:lnTo>
                  <a:pt x="518" y="202"/>
                </a:lnTo>
                <a:lnTo>
                  <a:pt x="518" y="204"/>
                </a:lnTo>
                <a:lnTo>
                  <a:pt x="518" y="205"/>
                </a:lnTo>
                <a:lnTo>
                  <a:pt x="518" y="206"/>
                </a:lnTo>
                <a:lnTo>
                  <a:pt x="518" y="207"/>
                </a:lnTo>
                <a:lnTo>
                  <a:pt x="518" y="208"/>
                </a:lnTo>
                <a:lnTo>
                  <a:pt x="519" y="209"/>
                </a:lnTo>
                <a:lnTo>
                  <a:pt x="519" y="210"/>
                </a:lnTo>
                <a:lnTo>
                  <a:pt x="521" y="211"/>
                </a:lnTo>
                <a:lnTo>
                  <a:pt x="521" y="213"/>
                </a:lnTo>
                <a:lnTo>
                  <a:pt x="521" y="214"/>
                </a:lnTo>
                <a:lnTo>
                  <a:pt x="522" y="214"/>
                </a:lnTo>
                <a:lnTo>
                  <a:pt x="523" y="215"/>
                </a:lnTo>
                <a:lnTo>
                  <a:pt x="523" y="216"/>
                </a:lnTo>
                <a:lnTo>
                  <a:pt x="524" y="217"/>
                </a:lnTo>
                <a:lnTo>
                  <a:pt x="525" y="218"/>
                </a:lnTo>
                <a:lnTo>
                  <a:pt x="525" y="219"/>
                </a:lnTo>
                <a:lnTo>
                  <a:pt x="529" y="219"/>
                </a:lnTo>
                <a:lnTo>
                  <a:pt x="531" y="221"/>
                </a:lnTo>
                <a:lnTo>
                  <a:pt x="532" y="221"/>
                </a:lnTo>
                <a:lnTo>
                  <a:pt x="534" y="216"/>
                </a:lnTo>
                <a:lnTo>
                  <a:pt x="534" y="215"/>
                </a:lnTo>
                <a:lnTo>
                  <a:pt x="533" y="214"/>
                </a:lnTo>
                <a:lnTo>
                  <a:pt x="532" y="213"/>
                </a:lnTo>
                <a:lnTo>
                  <a:pt x="529" y="210"/>
                </a:lnTo>
                <a:lnTo>
                  <a:pt x="527" y="210"/>
                </a:lnTo>
                <a:lnTo>
                  <a:pt x="526" y="209"/>
                </a:lnTo>
                <a:lnTo>
                  <a:pt x="526" y="208"/>
                </a:lnTo>
                <a:lnTo>
                  <a:pt x="525" y="207"/>
                </a:lnTo>
                <a:lnTo>
                  <a:pt x="525" y="206"/>
                </a:lnTo>
                <a:lnTo>
                  <a:pt x="526" y="206"/>
                </a:lnTo>
                <a:lnTo>
                  <a:pt x="526" y="205"/>
                </a:lnTo>
                <a:lnTo>
                  <a:pt x="529" y="201"/>
                </a:lnTo>
                <a:lnTo>
                  <a:pt x="529" y="200"/>
                </a:lnTo>
                <a:lnTo>
                  <a:pt x="530" y="199"/>
                </a:lnTo>
                <a:lnTo>
                  <a:pt x="530" y="198"/>
                </a:lnTo>
                <a:lnTo>
                  <a:pt x="530" y="197"/>
                </a:lnTo>
                <a:lnTo>
                  <a:pt x="530" y="196"/>
                </a:lnTo>
                <a:lnTo>
                  <a:pt x="530" y="193"/>
                </a:lnTo>
                <a:close/>
                <a:moveTo>
                  <a:pt x="134" y="138"/>
                </a:moveTo>
                <a:lnTo>
                  <a:pt x="131" y="137"/>
                </a:lnTo>
                <a:lnTo>
                  <a:pt x="131" y="138"/>
                </a:lnTo>
                <a:lnTo>
                  <a:pt x="127" y="137"/>
                </a:lnTo>
                <a:lnTo>
                  <a:pt x="127" y="133"/>
                </a:lnTo>
                <a:lnTo>
                  <a:pt x="126" y="133"/>
                </a:lnTo>
                <a:lnTo>
                  <a:pt x="118" y="134"/>
                </a:lnTo>
                <a:lnTo>
                  <a:pt x="118" y="135"/>
                </a:lnTo>
                <a:lnTo>
                  <a:pt x="119" y="138"/>
                </a:lnTo>
                <a:lnTo>
                  <a:pt x="119" y="139"/>
                </a:lnTo>
                <a:lnTo>
                  <a:pt x="121" y="140"/>
                </a:lnTo>
                <a:lnTo>
                  <a:pt x="122" y="140"/>
                </a:lnTo>
                <a:lnTo>
                  <a:pt x="123" y="141"/>
                </a:lnTo>
                <a:lnTo>
                  <a:pt x="126" y="146"/>
                </a:lnTo>
                <a:lnTo>
                  <a:pt x="127" y="148"/>
                </a:lnTo>
                <a:lnTo>
                  <a:pt x="128" y="149"/>
                </a:lnTo>
                <a:lnTo>
                  <a:pt x="129" y="151"/>
                </a:lnTo>
                <a:lnTo>
                  <a:pt x="131" y="149"/>
                </a:lnTo>
                <a:lnTo>
                  <a:pt x="133" y="149"/>
                </a:lnTo>
                <a:lnTo>
                  <a:pt x="136" y="144"/>
                </a:lnTo>
                <a:lnTo>
                  <a:pt x="139" y="141"/>
                </a:lnTo>
                <a:lnTo>
                  <a:pt x="140" y="139"/>
                </a:lnTo>
                <a:lnTo>
                  <a:pt x="134" y="138"/>
                </a:lnTo>
                <a:close/>
                <a:moveTo>
                  <a:pt x="152" y="348"/>
                </a:moveTo>
                <a:lnTo>
                  <a:pt x="152" y="353"/>
                </a:lnTo>
                <a:lnTo>
                  <a:pt x="156" y="355"/>
                </a:lnTo>
                <a:lnTo>
                  <a:pt x="157" y="355"/>
                </a:lnTo>
                <a:lnTo>
                  <a:pt x="157" y="351"/>
                </a:lnTo>
                <a:lnTo>
                  <a:pt x="159" y="348"/>
                </a:lnTo>
                <a:lnTo>
                  <a:pt x="157" y="348"/>
                </a:lnTo>
                <a:lnTo>
                  <a:pt x="155" y="348"/>
                </a:lnTo>
                <a:lnTo>
                  <a:pt x="153" y="348"/>
                </a:lnTo>
                <a:lnTo>
                  <a:pt x="152" y="348"/>
                </a:lnTo>
                <a:close/>
                <a:moveTo>
                  <a:pt x="145" y="350"/>
                </a:moveTo>
                <a:lnTo>
                  <a:pt x="145" y="348"/>
                </a:lnTo>
                <a:lnTo>
                  <a:pt x="144" y="348"/>
                </a:lnTo>
                <a:lnTo>
                  <a:pt x="143" y="348"/>
                </a:lnTo>
                <a:lnTo>
                  <a:pt x="142" y="348"/>
                </a:lnTo>
                <a:lnTo>
                  <a:pt x="140" y="348"/>
                </a:lnTo>
                <a:lnTo>
                  <a:pt x="140" y="349"/>
                </a:lnTo>
                <a:lnTo>
                  <a:pt x="142" y="351"/>
                </a:lnTo>
                <a:lnTo>
                  <a:pt x="142" y="353"/>
                </a:lnTo>
                <a:lnTo>
                  <a:pt x="145" y="352"/>
                </a:lnTo>
                <a:lnTo>
                  <a:pt x="145" y="351"/>
                </a:lnTo>
                <a:lnTo>
                  <a:pt x="145" y="350"/>
                </a:lnTo>
                <a:close/>
                <a:moveTo>
                  <a:pt x="130" y="357"/>
                </a:moveTo>
                <a:lnTo>
                  <a:pt x="133" y="358"/>
                </a:lnTo>
                <a:lnTo>
                  <a:pt x="134" y="356"/>
                </a:lnTo>
                <a:lnTo>
                  <a:pt x="131" y="355"/>
                </a:lnTo>
                <a:lnTo>
                  <a:pt x="130" y="356"/>
                </a:lnTo>
                <a:lnTo>
                  <a:pt x="130" y="357"/>
                </a:lnTo>
                <a:close/>
                <a:moveTo>
                  <a:pt x="145" y="358"/>
                </a:moveTo>
                <a:lnTo>
                  <a:pt x="144" y="359"/>
                </a:lnTo>
                <a:lnTo>
                  <a:pt x="144" y="361"/>
                </a:lnTo>
                <a:lnTo>
                  <a:pt x="146" y="360"/>
                </a:lnTo>
                <a:lnTo>
                  <a:pt x="147" y="359"/>
                </a:lnTo>
                <a:lnTo>
                  <a:pt x="146" y="358"/>
                </a:lnTo>
                <a:lnTo>
                  <a:pt x="145" y="358"/>
                </a:lnTo>
                <a:close/>
                <a:moveTo>
                  <a:pt x="521" y="243"/>
                </a:moveTo>
                <a:lnTo>
                  <a:pt x="519" y="243"/>
                </a:lnTo>
                <a:lnTo>
                  <a:pt x="518" y="243"/>
                </a:lnTo>
                <a:lnTo>
                  <a:pt x="517" y="243"/>
                </a:lnTo>
                <a:lnTo>
                  <a:pt x="516" y="244"/>
                </a:lnTo>
                <a:lnTo>
                  <a:pt x="515" y="244"/>
                </a:lnTo>
                <a:lnTo>
                  <a:pt x="514" y="244"/>
                </a:lnTo>
                <a:lnTo>
                  <a:pt x="512" y="246"/>
                </a:lnTo>
                <a:lnTo>
                  <a:pt x="513" y="247"/>
                </a:lnTo>
                <a:lnTo>
                  <a:pt x="514" y="252"/>
                </a:lnTo>
                <a:lnTo>
                  <a:pt x="514" y="254"/>
                </a:lnTo>
                <a:lnTo>
                  <a:pt x="515" y="256"/>
                </a:lnTo>
                <a:lnTo>
                  <a:pt x="516" y="255"/>
                </a:lnTo>
                <a:lnTo>
                  <a:pt x="518" y="254"/>
                </a:lnTo>
                <a:lnTo>
                  <a:pt x="519" y="251"/>
                </a:lnTo>
                <a:lnTo>
                  <a:pt x="521" y="252"/>
                </a:lnTo>
                <a:lnTo>
                  <a:pt x="524" y="256"/>
                </a:lnTo>
                <a:lnTo>
                  <a:pt x="525" y="249"/>
                </a:lnTo>
                <a:lnTo>
                  <a:pt x="526" y="249"/>
                </a:lnTo>
                <a:lnTo>
                  <a:pt x="529" y="249"/>
                </a:lnTo>
                <a:lnTo>
                  <a:pt x="529" y="247"/>
                </a:lnTo>
                <a:lnTo>
                  <a:pt x="529" y="244"/>
                </a:lnTo>
                <a:lnTo>
                  <a:pt x="527" y="243"/>
                </a:lnTo>
                <a:lnTo>
                  <a:pt x="526" y="242"/>
                </a:lnTo>
                <a:lnTo>
                  <a:pt x="525" y="242"/>
                </a:lnTo>
                <a:lnTo>
                  <a:pt x="524" y="242"/>
                </a:lnTo>
                <a:lnTo>
                  <a:pt x="523" y="242"/>
                </a:lnTo>
                <a:lnTo>
                  <a:pt x="521" y="243"/>
                </a:lnTo>
                <a:close/>
                <a:moveTo>
                  <a:pt x="592" y="7"/>
                </a:moveTo>
                <a:lnTo>
                  <a:pt x="592" y="10"/>
                </a:lnTo>
                <a:lnTo>
                  <a:pt x="591" y="14"/>
                </a:lnTo>
                <a:lnTo>
                  <a:pt x="591" y="16"/>
                </a:lnTo>
                <a:lnTo>
                  <a:pt x="590" y="33"/>
                </a:lnTo>
                <a:lnTo>
                  <a:pt x="591" y="33"/>
                </a:lnTo>
                <a:lnTo>
                  <a:pt x="588" y="34"/>
                </a:lnTo>
                <a:lnTo>
                  <a:pt x="588" y="40"/>
                </a:lnTo>
                <a:lnTo>
                  <a:pt x="586" y="43"/>
                </a:lnTo>
                <a:lnTo>
                  <a:pt x="584" y="46"/>
                </a:lnTo>
                <a:lnTo>
                  <a:pt x="583" y="47"/>
                </a:lnTo>
                <a:lnTo>
                  <a:pt x="582" y="45"/>
                </a:lnTo>
                <a:lnTo>
                  <a:pt x="581" y="41"/>
                </a:lnTo>
                <a:lnTo>
                  <a:pt x="583" y="34"/>
                </a:lnTo>
                <a:lnTo>
                  <a:pt x="584" y="32"/>
                </a:lnTo>
                <a:lnTo>
                  <a:pt x="583" y="31"/>
                </a:lnTo>
                <a:lnTo>
                  <a:pt x="583" y="29"/>
                </a:lnTo>
                <a:lnTo>
                  <a:pt x="583" y="27"/>
                </a:lnTo>
                <a:lnTo>
                  <a:pt x="582" y="25"/>
                </a:lnTo>
                <a:lnTo>
                  <a:pt x="582" y="24"/>
                </a:lnTo>
                <a:lnTo>
                  <a:pt x="582" y="22"/>
                </a:lnTo>
                <a:lnTo>
                  <a:pt x="581" y="21"/>
                </a:lnTo>
                <a:lnTo>
                  <a:pt x="579" y="18"/>
                </a:lnTo>
                <a:lnTo>
                  <a:pt x="581" y="9"/>
                </a:lnTo>
                <a:lnTo>
                  <a:pt x="579" y="6"/>
                </a:lnTo>
                <a:lnTo>
                  <a:pt x="577" y="7"/>
                </a:lnTo>
                <a:lnTo>
                  <a:pt x="577" y="1"/>
                </a:lnTo>
                <a:lnTo>
                  <a:pt x="577" y="0"/>
                </a:lnTo>
                <a:lnTo>
                  <a:pt x="578" y="0"/>
                </a:lnTo>
                <a:lnTo>
                  <a:pt x="581" y="0"/>
                </a:lnTo>
                <a:lnTo>
                  <a:pt x="582" y="0"/>
                </a:lnTo>
                <a:lnTo>
                  <a:pt x="583" y="0"/>
                </a:lnTo>
                <a:lnTo>
                  <a:pt x="584" y="0"/>
                </a:lnTo>
                <a:lnTo>
                  <a:pt x="585" y="0"/>
                </a:lnTo>
                <a:lnTo>
                  <a:pt x="587" y="0"/>
                </a:lnTo>
                <a:lnTo>
                  <a:pt x="588" y="1"/>
                </a:lnTo>
                <a:lnTo>
                  <a:pt x="590" y="1"/>
                </a:lnTo>
                <a:lnTo>
                  <a:pt x="591" y="3"/>
                </a:lnTo>
                <a:lnTo>
                  <a:pt x="592" y="3"/>
                </a:lnTo>
                <a:lnTo>
                  <a:pt x="592" y="4"/>
                </a:lnTo>
                <a:lnTo>
                  <a:pt x="592" y="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6" name="Freeform 1203">
            <a:extLst>
              <a:ext uri="{FF2B5EF4-FFF2-40B4-BE49-F238E27FC236}">
                <a16:creationId xmlns:a16="http://schemas.microsoft.com/office/drawing/2014/main" id="{997C4B9C-BCE9-02E6-B7B1-187E30AEFBA7}"/>
              </a:ext>
            </a:extLst>
          </p:cNvPr>
          <p:cNvSpPr>
            <a:spLocks noEditPoints="1"/>
          </p:cNvSpPr>
          <p:nvPr/>
        </p:nvSpPr>
        <p:spPr bwMode="auto">
          <a:xfrm>
            <a:off x="6771115" y="2408881"/>
            <a:ext cx="1332975" cy="1703989"/>
          </a:xfrm>
          <a:custGeom>
            <a:avLst/>
            <a:gdLst>
              <a:gd name="T0" fmla="*/ 81 w 1394"/>
              <a:gd name="T1" fmla="*/ 442 h 1782"/>
              <a:gd name="T2" fmla="*/ 1244 w 1394"/>
              <a:gd name="T3" fmla="*/ 491 h 1782"/>
              <a:gd name="T4" fmla="*/ 990 w 1394"/>
              <a:gd name="T5" fmla="*/ 163 h 1782"/>
              <a:gd name="T6" fmla="*/ 264 w 1394"/>
              <a:gd name="T7" fmla="*/ 1026 h 1782"/>
              <a:gd name="T8" fmla="*/ 196 w 1394"/>
              <a:gd name="T9" fmla="*/ 993 h 1782"/>
              <a:gd name="T10" fmla="*/ 101 w 1394"/>
              <a:gd name="T11" fmla="*/ 1067 h 1782"/>
              <a:gd name="T12" fmla="*/ 146 w 1394"/>
              <a:gd name="T13" fmla="*/ 973 h 1782"/>
              <a:gd name="T14" fmla="*/ 153 w 1394"/>
              <a:gd name="T15" fmla="*/ 827 h 1782"/>
              <a:gd name="T16" fmla="*/ 177 w 1394"/>
              <a:gd name="T17" fmla="*/ 691 h 1782"/>
              <a:gd name="T18" fmla="*/ 138 w 1394"/>
              <a:gd name="T19" fmla="*/ 578 h 1782"/>
              <a:gd name="T20" fmla="*/ 84 w 1394"/>
              <a:gd name="T21" fmla="*/ 457 h 1782"/>
              <a:gd name="T22" fmla="*/ 80 w 1394"/>
              <a:gd name="T23" fmla="*/ 367 h 1782"/>
              <a:gd name="T24" fmla="*/ 157 w 1394"/>
              <a:gd name="T25" fmla="*/ 355 h 1782"/>
              <a:gd name="T26" fmla="*/ 142 w 1394"/>
              <a:gd name="T27" fmla="*/ 330 h 1782"/>
              <a:gd name="T28" fmla="*/ 120 w 1394"/>
              <a:gd name="T29" fmla="*/ 268 h 1782"/>
              <a:gd name="T30" fmla="*/ 155 w 1394"/>
              <a:gd name="T31" fmla="*/ 250 h 1782"/>
              <a:gd name="T32" fmla="*/ 217 w 1394"/>
              <a:gd name="T33" fmla="*/ 279 h 1782"/>
              <a:gd name="T34" fmla="*/ 227 w 1394"/>
              <a:gd name="T35" fmla="*/ 233 h 1782"/>
              <a:gd name="T36" fmla="*/ 258 w 1394"/>
              <a:gd name="T37" fmla="*/ 231 h 1782"/>
              <a:gd name="T38" fmla="*/ 288 w 1394"/>
              <a:gd name="T39" fmla="*/ 322 h 1782"/>
              <a:gd name="T40" fmla="*/ 366 w 1394"/>
              <a:gd name="T41" fmla="*/ 461 h 1782"/>
              <a:gd name="T42" fmla="*/ 415 w 1394"/>
              <a:gd name="T43" fmla="*/ 419 h 1782"/>
              <a:gd name="T44" fmla="*/ 484 w 1394"/>
              <a:gd name="T45" fmla="*/ 496 h 1782"/>
              <a:gd name="T46" fmla="*/ 564 w 1394"/>
              <a:gd name="T47" fmla="*/ 513 h 1782"/>
              <a:gd name="T48" fmla="*/ 415 w 1394"/>
              <a:gd name="T49" fmla="*/ 342 h 1782"/>
              <a:gd name="T50" fmla="*/ 381 w 1394"/>
              <a:gd name="T51" fmla="*/ 265 h 1782"/>
              <a:gd name="T52" fmla="*/ 580 w 1394"/>
              <a:gd name="T53" fmla="*/ 174 h 1782"/>
              <a:gd name="T54" fmla="*/ 605 w 1394"/>
              <a:gd name="T55" fmla="*/ 221 h 1782"/>
              <a:gd name="T56" fmla="*/ 688 w 1394"/>
              <a:gd name="T57" fmla="*/ 234 h 1782"/>
              <a:gd name="T58" fmla="*/ 901 w 1394"/>
              <a:gd name="T59" fmla="*/ 8 h 1782"/>
              <a:gd name="T60" fmla="*/ 981 w 1394"/>
              <a:gd name="T61" fmla="*/ 166 h 1782"/>
              <a:gd name="T62" fmla="*/ 1081 w 1394"/>
              <a:gd name="T63" fmla="*/ 329 h 1782"/>
              <a:gd name="T64" fmla="*/ 1151 w 1394"/>
              <a:gd name="T65" fmla="*/ 251 h 1782"/>
              <a:gd name="T66" fmla="*/ 1197 w 1394"/>
              <a:gd name="T67" fmla="*/ 322 h 1782"/>
              <a:gd name="T68" fmla="*/ 1165 w 1394"/>
              <a:gd name="T69" fmla="*/ 425 h 1782"/>
              <a:gd name="T70" fmla="*/ 1249 w 1394"/>
              <a:gd name="T71" fmla="*/ 581 h 1782"/>
              <a:gd name="T72" fmla="*/ 1283 w 1394"/>
              <a:gd name="T73" fmla="*/ 648 h 1782"/>
              <a:gd name="T74" fmla="*/ 1345 w 1394"/>
              <a:gd name="T75" fmla="*/ 732 h 1782"/>
              <a:gd name="T76" fmla="*/ 1331 w 1394"/>
              <a:gd name="T77" fmla="*/ 814 h 1782"/>
              <a:gd name="T78" fmla="*/ 1180 w 1394"/>
              <a:gd name="T79" fmla="*/ 910 h 1782"/>
              <a:gd name="T80" fmla="*/ 1122 w 1394"/>
              <a:gd name="T81" fmla="*/ 1016 h 1782"/>
              <a:gd name="T82" fmla="*/ 977 w 1394"/>
              <a:gd name="T83" fmla="*/ 1244 h 1782"/>
              <a:gd name="T84" fmla="*/ 930 w 1394"/>
              <a:gd name="T85" fmla="*/ 1376 h 1782"/>
              <a:gd name="T86" fmla="*/ 1023 w 1394"/>
              <a:gd name="T87" fmla="*/ 1409 h 1782"/>
              <a:gd name="T88" fmla="*/ 1078 w 1394"/>
              <a:gd name="T89" fmla="*/ 1497 h 1782"/>
              <a:gd name="T90" fmla="*/ 901 w 1394"/>
              <a:gd name="T91" fmla="*/ 1612 h 1782"/>
              <a:gd name="T92" fmla="*/ 790 w 1394"/>
              <a:gd name="T93" fmla="*/ 1695 h 1782"/>
              <a:gd name="T94" fmla="*/ 666 w 1394"/>
              <a:gd name="T95" fmla="*/ 1758 h 1782"/>
              <a:gd name="T96" fmla="*/ 497 w 1394"/>
              <a:gd name="T97" fmla="*/ 1560 h 1782"/>
              <a:gd name="T98" fmla="*/ 556 w 1394"/>
              <a:gd name="T99" fmla="*/ 1386 h 1782"/>
              <a:gd name="T100" fmla="*/ 351 w 1394"/>
              <a:gd name="T101" fmla="*/ 1347 h 1782"/>
              <a:gd name="T102" fmla="*/ 51 w 1394"/>
              <a:gd name="T103" fmla="*/ 1330 h 1782"/>
              <a:gd name="T104" fmla="*/ 29 w 1394"/>
              <a:gd name="T105" fmla="*/ 1268 h 1782"/>
              <a:gd name="T106" fmla="*/ 30 w 1394"/>
              <a:gd name="T107" fmla="*/ 1159 h 1782"/>
              <a:gd name="T108" fmla="*/ 9 w 1394"/>
              <a:gd name="T109" fmla="*/ 1144 h 1782"/>
              <a:gd name="T110" fmla="*/ 37 w 1394"/>
              <a:gd name="T111" fmla="*/ 1082 h 1782"/>
              <a:gd name="T112" fmla="*/ 137 w 1394"/>
              <a:gd name="T113" fmla="*/ 1079 h 1782"/>
              <a:gd name="T114" fmla="*/ 900 w 1394"/>
              <a:gd name="T115" fmla="*/ 1578 h 1782"/>
              <a:gd name="T116" fmla="*/ 1169 w 1394"/>
              <a:gd name="T117" fmla="*/ 680 h 1782"/>
              <a:gd name="T118" fmla="*/ 1106 w 1394"/>
              <a:gd name="T119" fmla="*/ 533 h 1782"/>
              <a:gd name="T120" fmla="*/ 1190 w 1394"/>
              <a:gd name="T121" fmla="*/ 684 h 1782"/>
              <a:gd name="T122" fmla="*/ 550 w 1394"/>
              <a:gd name="T123" fmla="*/ 290 h 1782"/>
              <a:gd name="T124" fmla="*/ 772 w 1394"/>
              <a:gd name="T125" fmla="*/ 188 h 1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94" h="1782">
                <a:moveTo>
                  <a:pt x="109" y="942"/>
                </a:moveTo>
                <a:lnTo>
                  <a:pt x="110" y="951"/>
                </a:lnTo>
                <a:lnTo>
                  <a:pt x="110" y="956"/>
                </a:lnTo>
                <a:lnTo>
                  <a:pt x="110" y="957"/>
                </a:lnTo>
                <a:lnTo>
                  <a:pt x="110" y="958"/>
                </a:lnTo>
                <a:lnTo>
                  <a:pt x="111" y="961"/>
                </a:lnTo>
                <a:lnTo>
                  <a:pt x="121" y="960"/>
                </a:lnTo>
                <a:lnTo>
                  <a:pt x="121" y="958"/>
                </a:lnTo>
                <a:lnTo>
                  <a:pt x="120" y="956"/>
                </a:lnTo>
                <a:lnTo>
                  <a:pt x="131" y="954"/>
                </a:lnTo>
                <a:lnTo>
                  <a:pt x="136" y="954"/>
                </a:lnTo>
                <a:lnTo>
                  <a:pt x="135" y="952"/>
                </a:lnTo>
                <a:lnTo>
                  <a:pt x="135" y="950"/>
                </a:lnTo>
                <a:lnTo>
                  <a:pt x="145" y="949"/>
                </a:lnTo>
                <a:lnTo>
                  <a:pt x="146" y="949"/>
                </a:lnTo>
                <a:lnTo>
                  <a:pt x="149" y="949"/>
                </a:lnTo>
                <a:lnTo>
                  <a:pt x="147" y="950"/>
                </a:lnTo>
                <a:lnTo>
                  <a:pt x="145" y="952"/>
                </a:lnTo>
                <a:lnTo>
                  <a:pt x="144" y="953"/>
                </a:lnTo>
                <a:lnTo>
                  <a:pt x="144" y="954"/>
                </a:lnTo>
                <a:lnTo>
                  <a:pt x="143" y="956"/>
                </a:lnTo>
                <a:lnTo>
                  <a:pt x="143" y="957"/>
                </a:lnTo>
                <a:lnTo>
                  <a:pt x="143" y="958"/>
                </a:lnTo>
                <a:lnTo>
                  <a:pt x="143" y="959"/>
                </a:lnTo>
                <a:lnTo>
                  <a:pt x="143" y="960"/>
                </a:lnTo>
                <a:lnTo>
                  <a:pt x="142" y="961"/>
                </a:lnTo>
                <a:lnTo>
                  <a:pt x="141" y="962"/>
                </a:lnTo>
                <a:lnTo>
                  <a:pt x="140" y="963"/>
                </a:lnTo>
                <a:lnTo>
                  <a:pt x="138" y="963"/>
                </a:lnTo>
                <a:lnTo>
                  <a:pt x="137" y="963"/>
                </a:lnTo>
                <a:lnTo>
                  <a:pt x="136" y="963"/>
                </a:lnTo>
                <a:lnTo>
                  <a:pt x="135" y="962"/>
                </a:lnTo>
                <a:lnTo>
                  <a:pt x="132" y="961"/>
                </a:lnTo>
                <a:lnTo>
                  <a:pt x="132" y="962"/>
                </a:lnTo>
                <a:lnTo>
                  <a:pt x="132" y="963"/>
                </a:lnTo>
                <a:lnTo>
                  <a:pt x="131" y="966"/>
                </a:lnTo>
                <a:lnTo>
                  <a:pt x="129" y="966"/>
                </a:lnTo>
                <a:lnTo>
                  <a:pt x="131" y="968"/>
                </a:lnTo>
                <a:lnTo>
                  <a:pt x="131" y="969"/>
                </a:lnTo>
                <a:lnTo>
                  <a:pt x="131" y="970"/>
                </a:lnTo>
                <a:lnTo>
                  <a:pt x="128" y="970"/>
                </a:lnTo>
                <a:lnTo>
                  <a:pt x="128" y="971"/>
                </a:lnTo>
                <a:lnTo>
                  <a:pt x="127" y="971"/>
                </a:lnTo>
                <a:lnTo>
                  <a:pt x="126" y="971"/>
                </a:lnTo>
                <a:lnTo>
                  <a:pt x="126" y="968"/>
                </a:lnTo>
                <a:lnTo>
                  <a:pt x="125" y="968"/>
                </a:lnTo>
                <a:lnTo>
                  <a:pt x="125" y="965"/>
                </a:lnTo>
                <a:lnTo>
                  <a:pt x="123" y="965"/>
                </a:lnTo>
                <a:lnTo>
                  <a:pt x="121" y="962"/>
                </a:lnTo>
                <a:lnTo>
                  <a:pt x="111" y="965"/>
                </a:lnTo>
                <a:lnTo>
                  <a:pt x="111" y="962"/>
                </a:lnTo>
                <a:lnTo>
                  <a:pt x="108" y="963"/>
                </a:lnTo>
                <a:lnTo>
                  <a:pt x="97" y="970"/>
                </a:lnTo>
                <a:lnTo>
                  <a:pt x="95" y="970"/>
                </a:lnTo>
                <a:lnTo>
                  <a:pt x="93" y="971"/>
                </a:lnTo>
                <a:lnTo>
                  <a:pt x="93" y="969"/>
                </a:lnTo>
                <a:lnTo>
                  <a:pt x="92" y="961"/>
                </a:lnTo>
                <a:lnTo>
                  <a:pt x="92" y="960"/>
                </a:lnTo>
                <a:lnTo>
                  <a:pt x="91" y="960"/>
                </a:lnTo>
                <a:lnTo>
                  <a:pt x="90" y="960"/>
                </a:lnTo>
                <a:lnTo>
                  <a:pt x="84" y="961"/>
                </a:lnTo>
                <a:lnTo>
                  <a:pt x="82" y="962"/>
                </a:lnTo>
                <a:lnTo>
                  <a:pt x="77" y="962"/>
                </a:lnTo>
                <a:lnTo>
                  <a:pt x="77" y="957"/>
                </a:lnTo>
                <a:lnTo>
                  <a:pt x="77" y="956"/>
                </a:lnTo>
                <a:lnTo>
                  <a:pt x="76" y="956"/>
                </a:lnTo>
                <a:lnTo>
                  <a:pt x="75" y="956"/>
                </a:lnTo>
                <a:lnTo>
                  <a:pt x="73" y="954"/>
                </a:lnTo>
                <a:lnTo>
                  <a:pt x="73" y="953"/>
                </a:lnTo>
                <a:lnTo>
                  <a:pt x="72" y="952"/>
                </a:lnTo>
                <a:lnTo>
                  <a:pt x="72" y="951"/>
                </a:lnTo>
                <a:lnTo>
                  <a:pt x="69" y="951"/>
                </a:lnTo>
                <a:lnTo>
                  <a:pt x="68" y="951"/>
                </a:lnTo>
                <a:lnTo>
                  <a:pt x="67" y="950"/>
                </a:lnTo>
                <a:lnTo>
                  <a:pt x="66" y="950"/>
                </a:lnTo>
                <a:lnTo>
                  <a:pt x="66" y="949"/>
                </a:lnTo>
                <a:lnTo>
                  <a:pt x="66" y="948"/>
                </a:lnTo>
                <a:lnTo>
                  <a:pt x="65" y="948"/>
                </a:lnTo>
                <a:lnTo>
                  <a:pt x="65" y="946"/>
                </a:lnTo>
                <a:lnTo>
                  <a:pt x="64" y="946"/>
                </a:lnTo>
                <a:lnTo>
                  <a:pt x="66" y="946"/>
                </a:lnTo>
                <a:lnTo>
                  <a:pt x="67" y="946"/>
                </a:lnTo>
                <a:lnTo>
                  <a:pt x="67" y="945"/>
                </a:lnTo>
                <a:lnTo>
                  <a:pt x="68" y="944"/>
                </a:lnTo>
                <a:lnTo>
                  <a:pt x="69" y="943"/>
                </a:lnTo>
                <a:lnTo>
                  <a:pt x="71" y="943"/>
                </a:lnTo>
                <a:lnTo>
                  <a:pt x="73" y="942"/>
                </a:lnTo>
                <a:lnTo>
                  <a:pt x="71" y="940"/>
                </a:lnTo>
                <a:lnTo>
                  <a:pt x="71" y="938"/>
                </a:lnTo>
                <a:lnTo>
                  <a:pt x="72" y="938"/>
                </a:lnTo>
                <a:lnTo>
                  <a:pt x="73" y="940"/>
                </a:lnTo>
                <a:lnTo>
                  <a:pt x="74" y="942"/>
                </a:lnTo>
                <a:lnTo>
                  <a:pt x="75" y="942"/>
                </a:lnTo>
                <a:lnTo>
                  <a:pt x="76" y="941"/>
                </a:lnTo>
                <a:lnTo>
                  <a:pt x="77" y="941"/>
                </a:lnTo>
                <a:lnTo>
                  <a:pt x="78" y="940"/>
                </a:lnTo>
                <a:lnTo>
                  <a:pt x="77" y="942"/>
                </a:lnTo>
                <a:lnTo>
                  <a:pt x="80" y="942"/>
                </a:lnTo>
                <a:lnTo>
                  <a:pt x="81" y="942"/>
                </a:lnTo>
                <a:lnTo>
                  <a:pt x="83" y="942"/>
                </a:lnTo>
                <a:lnTo>
                  <a:pt x="84" y="942"/>
                </a:lnTo>
                <a:lnTo>
                  <a:pt x="91" y="942"/>
                </a:lnTo>
                <a:lnTo>
                  <a:pt x="98" y="942"/>
                </a:lnTo>
                <a:lnTo>
                  <a:pt x="99" y="942"/>
                </a:lnTo>
                <a:lnTo>
                  <a:pt x="99" y="943"/>
                </a:lnTo>
                <a:lnTo>
                  <a:pt x="100" y="943"/>
                </a:lnTo>
                <a:lnTo>
                  <a:pt x="102" y="943"/>
                </a:lnTo>
                <a:lnTo>
                  <a:pt x="109" y="942"/>
                </a:lnTo>
                <a:close/>
                <a:moveTo>
                  <a:pt x="69" y="439"/>
                </a:moveTo>
                <a:lnTo>
                  <a:pt x="69" y="440"/>
                </a:lnTo>
                <a:lnTo>
                  <a:pt x="69" y="441"/>
                </a:lnTo>
                <a:lnTo>
                  <a:pt x="71" y="441"/>
                </a:lnTo>
                <a:lnTo>
                  <a:pt x="72" y="442"/>
                </a:lnTo>
                <a:lnTo>
                  <a:pt x="73" y="442"/>
                </a:lnTo>
                <a:lnTo>
                  <a:pt x="74" y="442"/>
                </a:lnTo>
                <a:lnTo>
                  <a:pt x="75" y="441"/>
                </a:lnTo>
                <a:lnTo>
                  <a:pt x="76" y="441"/>
                </a:lnTo>
                <a:lnTo>
                  <a:pt x="77" y="441"/>
                </a:lnTo>
                <a:lnTo>
                  <a:pt x="78" y="441"/>
                </a:lnTo>
                <a:lnTo>
                  <a:pt x="80" y="442"/>
                </a:lnTo>
                <a:lnTo>
                  <a:pt x="81" y="442"/>
                </a:lnTo>
                <a:lnTo>
                  <a:pt x="81" y="443"/>
                </a:lnTo>
                <a:lnTo>
                  <a:pt x="82" y="443"/>
                </a:lnTo>
                <a:lnTo>
                  <a:pt x="83" y="443"/>
                </a:lnTo>
                <a:lnTo>
                  <a:pt x="83" y="444"/>
                </a:lnTo>
                <a:lnTo>
                  <a:pt x="82" y="444"/>
                </a:lnTo>
                <a:lnTo>
                  <a:pt x="82" y="446"/>
                </a:lnTo>
                <a:lnTo>
                  <a:pt x="81" y="446"/>
                </a:lnTo>
                <a:lnTo>
                  <a:pt x="81" y="447"/>
                </a:lnTo>
                <a:lnTo>
                  <a:pt x="80" y="448"/>
                </a:lnTo>
                <a:lnTo>
                  <a:pt x="80" y="449"/>
                </a:lnTo>
                <a:lnTo>
                  <a:pt x="78" y="450"/>
                </a:lnTo>
                <a:lnTo>
                  <a:pt x="80" y="451"/>
                </a:lnTo>
                <a:lnTo>
                  <a:pt x="80" y="452"/>
                </a:lnTo>
                <a:lnTo>
                  <a:pt x="81" y="452"/>
                </a:lnTo>
                <a:lnTo>
                  <a:pt x="81" y="454"/>
                </a:lnTo>
                <a:lnTo>
                  <a:pt x="80" y="455"/>
                </a:lnTo>
                <a:lnTo>
                  <a:pt x="78" y="455"/>
                </a:lnTo>
                <a:lnTo>
                  <a:pt x="78" y="456"/>
                </a:lnTo>
                <a:lnTo>
                  <a:pt x="77" y="457"/>
                </a:lnTo>
                <a:lnTo>
                  <a:pt x="75" y="459"/>
                </a:lnTo>
                <a:lnTo>
                  <a:pt x="76" y="460"/>
                </a:lnTo>
                <a:lnTo>
                  <a:pt x="75" y="463"/>
                </a:lnTo>
                <a:lnTo>
                  <a:pt x="72" y="459"/>
                </a:lnTo>
                <a:lnTo>
                  <a:pt x="72" y="455"/>
                </a:lnTo>
                <a:lnTo>
                  <a:pt x="72" y="454"/>
                </a:lnTo>
                <a:lnTo>
                  <a:pt x="72" y="449"/>
                </a:lnTo>
                <a:lnTo>
                  <a:pt x="72" y="447"/>
                </a:lnTo>
                <a:lnTo>
                  <a:pt x="67" y="441"/>
                </a:lnTo>
                <a:lnTo>
                  <a:pt x="67" y="440"/>
                </a:lnTo>
                <a:lnTo>
                  <a:pt x="67" y="439"/>
                </a:lnTo>
                <a:lnTo>
                  <a:pt x="67" y="438"/>
                </a:lnTo>
                <a:lnTo>
                  <a:pt x="68" y="439"/>
                </a:lnTo>
                <a:lnTo>
                  <a:pt x="69" y="439"/>
                </a:lnTo>
                <a:close/>
                <a:moveTo>
                  <a:pt x="1135" y="542"/>
                </a:moveTo>
                <a:lnTo>
                  <a:pt x="1135" y="549"/>
                </a:lnTo>
                <a:lnTo>
                  <a:pt x="1136" y="549"/>
                </a:lnTo>
                <a:lnTo>
                  <a:pt x="1133" y="552"/>
                </a:lnTo>
                <a:lnTo>
                  <a:pt x="1134" y="555"/>
                </a:lnTo>
                <a:lnTo>
                  <a:pt x="1135" y="557"/>
                </a:lnTo>
                <a:lnTo>
                  <a:pt x="1134" y="558"/>
                </a:lnTo>
                <a:lnTo>
                  <a:pt x="1128" y="563"/>
                </a:lnTo>
                <a:lnTo>
                  <a:pt x="1127" y="563"/>
                </a:lnTo>
                <a:lnTo>
                  <a:pt x="1125" y="565"/>
                </a:lnTo>
                <a:lnTo>
                  <a:pt x="1124" y="565"/>
                </a:lnTo>
                <a:lnTo>
                  <a:pt x="1124" y="566"/>
                </a:lnTo>
                <a:lnTo>
                  <a:pt x="1122" y="563"/>
                </a:lnTo>
                <a:lnTo>
                  <a:pt x="1123" y="561"/>
                </a:lnTo>
                <a:lnTo>
                  <a:pt x="1125" y="560"/>
                </a:lnTo>
                <a:lnTo>
                  <a:pt x="1120" y="555"/>
                </a:lnTo>
                <a:lnTo>
                  <a:pt x="1119" y="556"/>
                </a:lnTo>
                <a:lnTo>
                  <a:pt x="1118" y="558"/>
                </a:lnTo>
                <a:lnTo>
                  <a:pt x="1118" y="559"/>
                </a:lnTo>
                <a:lnTo>
                  <a:pt x="1117" y="558"/>
                </a:lnTo>
                <a:lnTo>
                  <a:pt x="1118" y="557"/>
                </a:lnTo>
                <a:lnTo>
                  <a:pt x="1118" y="556"/>
                </a:lnTo>
                <a:lnTo>
                  <a:pt x="1120" y="555"/>
                </a:lnTo>
                <a:lnTo>
                  <a:pt x="1118" y="551"/>
                </a:lnTo>
                <a:lnTo>
                  <a:pt x="1113" y="551"/>
                </a:lnTo>
                <a:lnTo>
                  <a:pt x="1111" y="549"/>
                </a:lnTo>
                <a:lnTo>
                  <a:pt x="1113" y="548"/>
                </a:lnTo>
                <a:lnTo>
                  <a:pt x="1120" y="546"/>
                </a:lnTo>
                <a:lnTo>
                  <a:pt x="1130" y="546"/>
                </a:lnTo>
                <a:lnTo>
                  <a:pt x="1135" y="538"/>
                </a:lnTo>
                <a:lnTo>
                  <a:pt x="1135" y="540"/>
                </a:lnTo>
                <a:lnTo>
                  <a:pt x="1135" y="542"/>
                </a:lnTo>
                <a:close/>
                <a:moveTo>
                  <a:pt x="1259" y="544"/>
                </a:moveTo>
                <a:lnTo>
                  <a:pt x="1259" y="547"/>
                </a:lnTo>
                <a:lnTo>
                  <a:pt x="1259" y="548"/>
                </a:lnTo>
                <a:lnTo>
                  <a:pt x="1262" y="557"/>
                </a:lnTo>
                <a:lnTo>
                  <a:pt x="1261" y="557"/>
                </a:lnTo>
                <a:lnTo>
                  <a:pt x="1256" y="558"/>
                </a:lnTo>
                <a:lnTo>
                  <a:pt x="1256" y="557"/>
                </a:lnTo>
                <a:lnTo>
                  <a:pt x="1256" y="556"/>
                </a:lnTo>
                <a:lnTo>
                  <a:pt x="1255" y="555"/>
                </a:lnTo>
                <a:lnTo>
                  <a:pt x="1255" y="553"/>
                </a:lnTo>
                <a:lnTo>
                  <a:pt x="1254" y="552"/>
                </a:lnTo>
                <a:lnTo>
                  <a:pt x="1254" y="551"/>
                </a:lnTo>
                <a:lnTo>
                  <a:pt x="1253" y="544"/>
                </a:lnTo>
                <a:lnTo>
                  <a:pt x="1254" y="544"/>
                </a:lnTo>
                <a:lnTo>
                  <a:pt x="1256" y="544"/>
                </a:lnTo>
                <a:lnTo>
                  <a:pt x="1257" y="544"/>
                </a:lnTo>
                <a:lnTo>
                  <a:pt x="1259" y="544"/>
                </a:lnTo>
                <a:close/>
                <a:moveTo>
                  <a:pt x="1252" y="530"/>
                </a:moveTo>
                <a:lnTo>
                  <a:pt x="1251" y="531"/>
                </a:lnTo>
                <a:lnTo>
                  <a:pt x="1251" y="530"/>
                </a:lnTo>
                <a:lnTo>
                  <a:pt x="1249" y="528"/>
                </a:lnTo>
                <a:lnTo>
                  <a:pt x="1248" y="527"/>
                </a:lnTo>
                <a:lnTo>
                  <a:pt x="1247" y="526"/>
                </a:lnTo>
                <a:lnTo>
                  <a:pt x="1247" y="525"/>
                </a:lnTo>
                <a:lnTo>
                  <a:pt x="1246" y="525"/>
                </a:lnTo>
                <a:lnTo>
                  <a:pt x="1246" y="524"/>
                </a:lnTo>
                <a:lnTo>
                  <a:pt x="1245" y="523"/>
                </a:lnTo>
                <a:lnTo>
                  <a:pt x="1243" y="521"/>
                </a:lnTo>
                <a:lnTo>
                  <a:pt x="1240" y="518"/>
                </a:lnTo>
                <a:lnTo>
                  <a:pt x="1239" y="517"/>
                </a:lnTo>
                <a:lnTo>
                  <a:pt x="1238" y="516"/>
                </a:lnTo>
                <a:lnTo>
                  <a:pt x="1238" y="515"/>
                </a:lnTo>
                <a:lnTo>
                  <a:pt x="1237" y="515"/>
                </a:lnTo>
                <a:lnTo>
                  <a:pt x="1237" y="514"/>
                </a:lnTo>
                <a:lnTo>
                  <a:pt x="1235" y="509"/>
                </a:lnTo>
                <a:lnTo>
                  <a:pt x="1233" y="505"/>
                </a:lnTo>
                <a:lnTo>
                  <a:pt x="1233" y="503"/>
                </a:lnTo>
                <a:lnTo>
                  <a:pt x="1231" y="502"/>
                </a:lnTo>
                <a:lnTo>
                  <a:pt x="1229" y="498"/>
                </a:lnTo>
                <a:lnTo>
                  <a:pt x="1227" y="493"/>
                </a:lnTo>
                <a:lnTo>
                  <a:pt x="1226" y="492"/>
                </a:lnTo>
                <a:lnTo>
                  <a:pt x="1226" y="491"/>
                </a:lnTo>
                <a:lnTo>
                  <a:pt x="1228" y="491"/>
                </a:lnTo>
                <a:lnTo>
                  <a:pt x="1229" y="490"/>
                </a:lnTo>
                <a:lnTo>
                  <a:pt x="1231" y="490"/>
                </a:lnTo>
                <a:lnTo>
                  <a:pt x="1233" y="490"/>
                </a:lnTo>
                <a:lnTo>
                  <a:pt x="1235" y="489"/>
                </a:lnTo>
                <a:lnTo>
                  <a:pt x="1237" y="488"/>
                </a:lnTo>
                <a:lnTo>
                  <a:pt x="1238" y="486"/>
                </a:lnTo>
                <a:lnTo>
                  <a:pt x="1239" y="485"/>
                </a:lnTo>
                <a:lnTo>
                  <a:pt x="1240" y="484"/>
                </a:lnTo>
                <a:lnTo>
                  <a:pt x="1242" y="483"/>
                </a:lnTo>
                <a:lnTo>
                  <a:pt x="1242" y="485"/>
                </a:lnTo>
                <a:lnTo>
                  <a:pt x="1243" y="486"/>
                </a:lnTo>
                <a:lnTo>
                  <a:pt x="1243" y="489"/>
                </a:lnTo>
                <a:lnTo>
                  <a:pt x="1244" y="491"/>
                </a:lnTo>
                <a:lnTo>
                  <a:pt x="1246" y="500"/>
                </a:lnTo>
                <a:lnTo>
                  <a:pt x="1249" y="511"/>
                </a:lnTo>
                <a:lnTo>
                  <a:pt x="1249" y="513"/>
                </a:lnTo>
                <a:lnTo>
                  <a:pt x="1249" y="515"/>
                </a:lnTo>
                <a:lnTo>
                  <a:pt x="1252" y="522"/>
                </a:lnTo>
                <a:lnTo>
                  <a:pt x="1254" y="531"/>
                </a:lnTo>
                <a:lnTo>
                  <a:pt x="1253" y="530"/>
                </a:lnTo>
                <a:lnTo>
                  <a:pt x="1252" y="530"/>
                </a:lnTo>
                <a:close/>
                <a:moveTo>
                  <a:pt x="393" y="344"/>
                </a:moveTo>
                <a:lnTo>
                  <a:pt x="393" y="346"/>
                </a:lnTo>
                <a:lnTo>
                  <a:pt x="393" y="344"/>
                </a:lnTo>
                <a:lnTo>
                  <a:pt x="392" y="343"/>
                </a:lnTo>
                <a:lnTo>
                  <a:pt x="390" y="341"/>
                </a:lnTo>
                <a:lnTo>
                  <a:pt x="390" y="340"/>
                </a:lnTo>
                <a:lnTo>
                  <a:pt x="388" y="340"/>
                </a:lnTo>
                <a:lnTo>
                  <a:pt x="387" y="339"/>
                </a:lnTo>
                <a:lnTo>
                  <a:pt x="386" y="338"/>
                </a:lnTo>
                <a:lnTo>
                  <a:pt x="385" y="337"/>
                </a:lnTo>
                <a:lnTo>
                  <a:pt x="383" y="337"/>
                </a:lnTo>
                <a:lnTo>
                  <a:pt x="381" y="335"/>
                </a:lnTo>
                <a:lnTo>
                  <a:pt x="381" y="334"/>
                </a:lnTo>
                <a:lnTo>
                  <a:pt x="381" y="333"/>
                </a:lnTo>
                <a:lnTo>
                  <a:pt x="381" y="330"/>
                </a:lnTo>
                <a:lnTo>
                  <a:pt x="381" y="329"/>
                </a:lnTo>
                <a:lnTo>
                  <a:pt x="383" y="326"/>
                </a:lnTo>
                <a:lnTo>
                  <a:pt x="387" y="323"/>
                </a:lnTo>
                <a:lnTo>
                  <a:pt x="391" y="323"/>
                </a:lnTo>
                <a:lnTo>
                  <a:pt x="391" y="326"/>
                </a:lnTo>
                <a:lnTo>
                  <a:pt x="392" y="333"/>
                </a:lnTo>
                <a:lnTo>
                  <a:pt x="393" y="337"/>
                </a:lnTo>
                <a:lnTo>
                  <a:pt x="393" y="338"/>
                </a:lnTo>
                <a:lnTo>
                  <a:pt x="393" y="340"/>
                </a:lnTo>
                <a:lnTo>
                  <a:pt x="393" y="341"/>
                </a:lnTo>
                <a:lnTo>
                  <a:pt x="393" y="343"/>
                </a:lnTo>
                <a:lnTo>
                  <a:pt x="393" y="344"/>
                </a:lnTo>
                <a:close/>
                <a:moveTo>
                  <a:pt x="434" y="316"/>
                </a:moveTo>
                <a:lnTo>
                  <a:pt x="428" y="314"/>
                </a:lnTo>
                <a:lnTo>
                  <a:pt x="426" y="314"/>
                </a:lnTo>
                <a:lnTo>
                  <a:pt x="425" y="313"/>
                </a:lnTo>
                <a:lnTo>
                  <a:pt x="424" y="312"/>
                </a:lnTo>
                <a:lnTo>
                  <a:pt x="421" y="312"/>
                </a:lnTo>
                <a:lnTo>
                  <a:pt x="420" y="312"/>
                </a:lnTo>
                <a:lnTo>
                  <a:pt x="420" y="310"/>
                </a:lnTo>
                <a:lnTo>
                  <a:pt x="420" y="308"/>
                </a:lnTo>
                <a:lnTo>
                  <a:pt x="420" y="290"/>
                </a:lnTo>
                <a:lnTo>
                  <a:pt x="421" y="291"/>
                </a:lnTo>
                <a:lnTo>
                  <a:pt x="422" y="295"/>
                </a:lnTo>
                <a:lnTo>
                  <a:pt x="425" y="299"/>
                </a:lnTo>
                <a:lnTo>
                  <a:pt x="433" y="315"/>
                </a:lnTo>
                <a:lnTo>
                  <a:pt x="434" y="316"/>
                </a:lnTo>
                <a:close/>
                <a:moveTo>
                  <a:pt x="527" y="302"/>
                </a:moveTo>
                <a:lnTo>
                  <a:pt x="508" y="316"/>
                </a:lnTo>
                <a:lnTo>
                  <a:pt x="508" y="317"/>
                </a:lnTo>
                <a:lnTo>
                  <a:pt x="507" y="317"/>
                </a:lnTo>
                <a:lnTo>
                  <a:pt x="507" y="316"/>
                </a:lnTo>
                <a:lnTo>
                  <a:pt x="506" y="315"/>
                </a:lnTo>
                <a:lnTo>
                  <a:pt x="506" y="312"/>
                </a:lnTo>
                <a:lnTo>
                  <a:pt x="507" y="312"/>
                </a:lnTo>
                <a:lnTo>
                  <a:pt x="510" y="309"/>
                </a:lnTo>
                <a:lnTo>
                  <a:pt x="511" y="309"/>
                </a:lnTo>
                <a:lnTo>
                  <a:pt x="511" y="308"/>
                </a:lnTo>
                <a:lnTo>
                  <a:pt x="512" y="306"/>
                </a:lnTo>
                <a:lnTo>
                  <a:pt x="512" y="305"/>
                </a:lnTo>
                <a:lnTo>
                  <a:pt x="513" y="304"/>
                </a:lnTo>
                <a:lnTo>
                  <a:pt x="514" y="304"/>
                </a:lnTo>
                <a:lnTo>
                  <a:pt x="514" y="305"/>
                </a:lnTo>
                <a:lnTo>
                  <a:pt x="515" y="306"/>
                </a:lnTo>
                <a:lnTo>
                  <a:pt x="524" y="300"/>
                </a:lnTo>
                <a:lnTo>
                  <a:pt x="532" y="299"/>
                </a:lnTo>
                <a:lnTo>
                  <a:pt x="533" y="299"/>
                </a:lnTo>
                <a:lnTo>
                  <a:pt x="534" y="300"/>
                </a:lnTo>
                <a:lnTo>
                  <a:pt x="533" y="300"/>
                </a:lnTo>
                <a:lnTo>
                  <a:pt x="527" y="302"/>
                </a:lnTo>
                <a:close/>
                <a:moveTo>
                  <a:pt x="1047" y="217"/>
                </a:moveTo>
                <a:lnTo>
                  <a:pt x="1049" y="220"/>
                </a:lnTo>
                <a:lnTo>
                  <a:pt x="1049" y="218"/>
                </a:lnTo>
                <a:lnTo>
                  <a:pt x="1050" y="218"/>
                </a:lnTo>
                <a:lnTo>
                  <a:pt x="1051" y="220"/>
                </a:lnTo>
                <a:lnTo>
                  <a:pt x="1051" y="222"/>
                </a:lnTo>
                <a:lnTo>
                  <a:pt x="1055" y="225"/>
                </a:lnTo>
                <a:lnTo>
                  <a:pt x="1057" y="230"/>
                </a:lnTo>
                <a:lnTo>
                  <a:pt x="1057" y="231"/>
                </a:lnTo>
                <a:lnTo>
                  <a:pt x="1050" y="234"/>
                </a:lnTo>
                <a:lnTo>
                  <a:pt x="1053" y="237"/>
                </a:lnTo>
                <a:lnTo>
                  <a:pt x="1050" y="238"/>
                </a:lnTo>
                <a:lnTo>
                  <a:pt x="1048" y="239"/>
                </a:lnTo>
                <a:lnTo>
                  <a:pt x="1047" y="239"/>
                </a:lnTo>
                <a:lnTo>
                  <a:pt x="1046" y="240"/>
                </a:lnTo>
                <a:lnTo>
                  <a:pt x="1044" y="237"/>
                </a:lnTo>
                <a:lnTo>
                  <a:pt x="1044" y="229"/>
                </a:lnTo>
                <a:lnTo>
                  <a:pt x="1044" y="224"/>
                </a:lnTo>
                <a:lnTo>
                  <a:pt x="1044" y="223"/>
                </a:lnTo>
                <a:lnTo>
                  <a:pt x="1045" y="222"/>
                </a:lnTo>
                <a:lnTo>
                  <a:pt x="1046" y="220"/>
                </a:lnTo>
                <a:lnTo>
                  <a:pt x="1047" y="217"/>
                </a:lnTo>
                <a:close/>
                <a:moveTo>
                  <a:pt x="990" y="165"/>
                </a:moveTo>
                <a:lnTo>
                  <a:pt x="990" y="171"/>
                </a:lnTo>
                <a:lnTo>
                  <a:pt x="993" y="168"/>
                </a:lnTo>
                <a:lnTo>
                  <a:pt x="996" y="167"/>
                </a:lnTo>
                <a:lnTo>
                  <a:pt x="996" y="168"/>
                </a:lnTo>
                <a:lnTo>
                  <a:pt x="996" y="170"/>
                </a:lnTo>
                <a:lnTo>
                  <a:pt x="996" y="171"/>
                </a:lnTo>
                <a:lnTo>
                  <a:pt x="996" y="172"/>
                </a:lnTo>
                <a:lnTo>
                  <a:pt x="995" y="172"/>
                </a:lnTo>
                <a:lnTo>
                  <a:pt x="994" y="174"/>
                </a:lnTo>
                <a:lnTo>
                  <a:pt x="995" y="174"/>
                </a:lnTo>
                <a:lnTo>
                  <a:pt x="995" y="175"/>
                </a:lnTo>
                <a:lnTo>
                  <a:pt x="996" y="178"/>
                </a:lnTo>
                <a:lnTo>
                  <a:pt x="995" y="181"/>
                </a:lnTo>
                <a:lnTo>
                  <a:pt x="995" y="184"/>
                </a:lnTo>
                <a:lnTo>
                  <a:pt x="995" y="187"/>
                </a:lnTo>
                <a:lnTo>
                  <a:pt x="995" y="188"/>
                </a:lnTo>
                <a:lnTo>
                  <a:pt x="989" y="182"/>
                </a:lnTo>
                <a:lnTo>
                  <a:pt x="984" y="176"/>
                </a:lnTo>
                <a:lnTo>
                  <a:pt x="988" y="172"/>
                </a:lnTo>
                <a:lnTo>
                  <a:pt x="988" y="171"/>
                </a:lnTo>
                <a:lnTo>
                  <a:pt x="988" y="170"/>
                </a:lnTo>
                <a:lnTo>
                  <a:pt x="988" y="168"/>
                </a:lnTo>
                <a:lnTo>
                  <a:pt x="988" y="167"/>
                </a:lnTo>
                <a:lnTo>
                  <a:pt x="987" y="165"/>
                </a:lnTo>
                <a:lnTo>
                  <a:pt x="990" y="163"/>
                </a:lnTo>
                <a:lnTo>
                  <a:pt x="990" y="164"/>
                </a:lnTo>
                <a:lnTo>
                  <a:pt x="990" y="165"/>
                </a:lnTo>
                <a:close/>
                <a:moveTo>
                  <a:pt x="212" y="1087"/>
                </a:moveTo>
                <a:lnTo>
                  <a:pt x="213" y="1090"/>
                </a:lnTo>
                <a:lnTo>
                  <a:pt x="214" y="1091"/>
                </a:lnTo>
                <a:lnTo>
                  <a:pt x="217" y="1092"/>
                </a:lnTo>
                <a:lnTo>
                  <a:pt x="220" y="1095"/>
                </a:lnTo>
                <a:lnTo>
                  <a:pt x="221" y="1096"/>
                </a:lnTo>
                <a:lnTo>
                  <a:pt x="222" y="1097"/>
                </a:lnTo>
                <a:lnTo>
                  <a:pt x="223" y="1101"/>
                </a:lnTo>
                <a:lnTo>
                  <a:pt x="226" y="1105"/>
                </a:lnTo>
                <a:lnTo>
                  <a:pt x="226" y="1108"/>
                </a:lnTo>
                <a:lnTo>
                  <a:pt x="226" y="1109"/>
                </a:lnTo>
                <a:lnTo>
                  <a:pt x="226" y="1111"/>
                </a:lnTo>
                <a:lnTo>
                  <a:pt x="226" y="1115"/>
                </a:lnTo>
                <a:lnTo>
                  <a:pt x="226" y="1118"/>
                </a:lnTo>
                <a:lnTo>
                  <a:pt x="226" y="1121"/>
                </a:lnTo>
                <a:lnTo>
                  <a:pt x="226" y="1122"/>
                </a:lnTo>
                <a:lnTo>
                  <a:pt x="227" y="1127"/>
                </a:lnTo>
                <a:lnTo>
                  <a:pt x="230" y="1125"/>
                </a:lnTo>
                <a:lnTo>
                  <a:pt x="231" y="1125"/>
                </a:lnTo>
                <a:lnTo>
                  <a:pt x="236" y="1122"/>
                </a:lnTo>
                <a:lnTo>
                  <a:pt x="231" y="1118"/>
                </a:lnTo>
                <a:lnTo>
                  <a:pt x="230" y="1116"/>
                </a:lnTo>
                <a:lnTo>
                  <a:pt x="229" y="1115"/>
                </a:lnTo>
                <a:lnTo>
                  <a:pt x="228" y="1112"/>
                </a:lnTo>
                <a:lnTo>
                  <a:pt x="227" y="1109"/>
                </a:lnTo>
                <a:lnTo>
                  <a:pt x="227" y="1107"/>
                </a:lnTo>
                <a:lnTo>
                  <a:pt x="227" y="1105"/>
                </a:lnTo>
                <a:lnTo>
                  <a:pt x="224" y="1101"/>
                </a:lnTo>
                <a:lnTo>
                  <a:pt x="224" y="1100"/>
                </a:lnTo>
                <a:lnTo>
                  <a:pt x="222" y="1096"/>
                </a:lnTo>
                <a:lnTo>
                  <a:pt x="221" y="1095"/>
                </a:lnTo>
                <a:lnTo>
                  <a:pt x="219" y="1093"/>
                </a:lnTo>
                <a:lnTo>
                  <a:pt x="218" y="1091"/>
                </a:lnTo>
                <a:lnTo>
                  <a:pt x="215" y="1090"/>
                </a:lnTo>
                <a:lnTo>
                  <a:pt x="212" y="1087"/>
                </a:lnTo>
                <a:lnTo>
                  <a:pt x="209" y="1075"/>
                </a:lnTo>
                <a:lnTo>
                  <a:pt x="211" y="1076"/>
                </a:lnTo>
                <a:lnTo>
                  <a:pt x="212" y="1076"/>
                </a:lnTo>
                <a:lnTo>
                  <a:pt x="220" y="1078"/>
                </a:lnTo>
                <a:lnTo>
                  <a:pt x="224" y="1080"/>
                </a:lnTo>
                <a:lnTo>
                  <a:pt x="239" y="1086"/>
                </a:lnTo>
                <a:lnTo>
                  <a:pt x="240" y="1086"/>
                </a:lnTo>
                <a:lnTo>
                  <a:pt x="243" y="1088"/>
                </a:lnTo>
                <a:lnTo>
                  <a:pt x="245" y="1090"/>
                </a:lnTo>
                <a:lnTo>
                  <a:pt x="245" y="1091"/>
                </a:lnTo>
                <a:lnTo>
                  <a:pt x="246" y="1091"/>
                </a:lnTo>
                <a:lnTo>
                  <a:pt x="246" y="1093"/>
                </a:lnTo>
                <a:lnTo>
                  <a:pt x="248" y="1093"/>
                </a:lnTo>
                <a:lnTo>
                  <a:pt x="252" y="1093"/>
                </a:lnTo>
                <a:lnTo>
                  <a:pt x="254" y="1094"/>
                </a:lnTo>
                <a:lnTo>
                  <a:pt x="257" y="1094"/>
                </a:lnTo>
                <a:lnTo>
                  <a:pt x="259" y="1094"/>
                </a:lnTo>
                <a:lnTo>
                  <a:pt x="263" y="1094"/>
                </a:lnTo>
                <a:lnTo>
                  <a:pt x="264" y="1094"/>
                </a:lnTo>
                <a:lnTo>
                  <a:pt x="269" y="1094"/>
                </a:lnTo>
                <a:lnTo>
                  <a:pt x="274" y="1095"/>
                </a:lnTo>
                <a:lnTo>
                  <a:pt x="275" y="1095"/>
                </a:lnTo>
                <a:lnTo>
                  <a:pt x="279" y="1095"/>
                </a:lnTo>
                <a:lnTo>
                  <a:pt x="283" y="1093"/>
                </a:lnTo>
                <a:lnTo>
                  <a:pt x="281" y="1090"/>
                </a:lnTo>
                <a:lnTo>
                  <a:pt x="280" y="1083"/>
                </a:lnTo>
                <a:lnTo>
                  <a:pt x="279" y="1083"/>
                </a:lnTo>
                <a:lnTo>
                  <a:pt x="278" y="1083"/>
                </a:lnTo>
                <a:lnTo>
                  <a:pt x="276" y="1082"/>
                </a:lnTo>
                <a:lnTo>
                  <a:pt x="274" y="1080"/>
                </a:lnTo>
                <a:lnTo>
                  <a:pt x="272" y="1079"/>
                </a:lnTo>
                <a:lnTo>
                  <a:pt x="270" y="1078"/>
                </a:lnTo>
                <a:lnTo>
                  <a:pt x="270" y="1077"/>
                </a:lnTo>
                <a:lnTo>
                  <a:pt x="269" y="1077"/>
                </a:lnTo>
                <a:lnTo>
                  <a:pt x="269" y="1076"/>
                </a:lnTo>
                <a:lnTo>
                  <a:pt x="267" y="1076"/>
                </a:lnTo>
                <a:lnTo>
                  <a:pt x="266" y="1075"/>
                </a:lnTo>
                <a:lnTo>
                  <a:pt x="265" y="1074"/>
                </a:lnTo>
                <a:lnTo>
                  <a:pt x="264" y="1073"/>
                </a:lnTo>
                <a:lnTo>
                  <a:pt x="263" y="1071"/>
                </a:lnTo>
                <a:lnTo>
                  <a:pt x="276" y="1061"/>
                </a:lnTo>
                <a:lnTo>
                  <a:pt x="275" y="1058"/>
                </a:lnTo>
                <a:lnTo>
                  <a:pt x="273" y="1060"/>
                </a:lnTo>
                <a:lnTo>
                  <a:pt x="271" y="1062"/>
                </a:lnTo>
                <a:lnTo>
                  <a:pt x="270" y="1060"/>
                </a:lnTo>
                <a:lnTo>
                  <a:pt x="266" y="1062"/>
                </a:lnTo>
                <a:lnTo>
                  <a:pt x="265" y="1062"/>
                </a:lnTo>
                <a:lnTo>
                  <a:pt x="259" y="1065"/>
                </a:lnTo>
                <a:lnTo>
                  <a:pt x="258" y="1063"/>
                </a:lnTo>
                <a:lnTo>
                  <a:pt x="259" y="1063"/>
                </a:lnTo>
                <a:lnTo>
                  <a:pt x="259" y="1062"/>
                </a:lnTo>
                <a:lnTo>
                  <a:pt x="261" y="1060"/>
                </a:lnTo>
                <a:lnTo>
                  <a:pt x="257" y="1058"/>
                </a:lnTo>
                <a:lnTo>
                  <a:pt x="256" y="1060"/>
                </a:lnTo>
                <a:lnTo>
                  <a:pt x="257" y="1058"/>
                </a:lnTo>
                <a:lnTo>
                  <a:pt x="258" y="1057"/>
                </a:lnTo>
                <a:lnTo>
                  <a:pt x="261" y="1053"/>
                </a:lnTo>
                <a:lnTo>
                  <a:pt x="262" y="1051"/>
                </a:lnTo>
                <a:lnTo>
                  <a:pt x="258" y="1046"/>
                </a:lnTo>
                <a:lnTo>
                  <a:pt x="258" y="1045"/>
                </a:lnTo>
                <a:lnTo>
                  <a:pt x="258" y="1044"/>
                </a:lnTo>
                <a:lnTo>
                  <a:pt x="258" y="1043"/>
                </a:lnTo>
                <a:lnTo>
                  <a:pt x="257" y="1042"/>
                </a:lnTo>
                <a:lnTo>
                  <a:pt x="257" y="1041"/>
                </a:lnTo>
                <a:lnTo>
                  <a:pt x="257" y="1040"/>
                </a:lnTo>
                <a:lnTo>
                  <a:pt x="257" y="1038"/>
                </a:lnTo>
                <a:lnTo>
                  <a:pt x="256" y="1040"/>
                </a:lnTo>
                <a:lnTo>
                  <a:pt x="255" y="1040"/>
                </a:lnTo>
                <a:lnTo>
                  <a:pt x="254" y="1040"/>
                </a:lnTo>
                <a:lnTo>
                  <a:pt x="254" y="1041"/>
                </a:lnTo>
                <a:lnTo>
                  <a:pt x="253" y="1042"/>
                </a:lnTo>
                <a:lnTo>
                  <a:pt x="253" y="1041"/>
                </a:lnTo>
                <a:lnTo>
                  <a:pt x="254" y="1040"/>
                </a:lnTo>
                <a:lnTo>
                  <a:pt x="255" y="1036"/>
                </a:lnTo>
                <a:lnTo>
                  <a:pt x="256" y="1034"/>
                </a:lnTo>
                <a:lnTo>
                  <a:pt x="257" y="1033"/>
                </a:lnTo>
                <a:lnTo>
                  <a:pt x="258" y="1032"/>
                </a:lnTo>
                <a:lnTo>
                  <a:pt x="258" y="1030"/>
                </a:lnTo>
                <a:lnTo>
                  <a:pt x="259" y="1030"/>
                </a:lnTo>
                <a:lnTo>
                  <a:pt x="259" y="1029"/>
                </a:lnTo>
                <a:lnTo>
                  <a:pt x="261" y="1028"/>
                </a:lnTo>
                <a:lnTo>
                  <a:pt x="262" y="1027"/>
                </a:lnTo>
                <a:lnTo>
                  <a:pt x="263" y="1027"/>
                </a:lnTo>
                <a:lnTo>
                  <a:pt x="264" y="1026"/>
                </a:lnTo>
                <a:lnTo>
                  <a:pt x="264" y="1025"/>
                </a:lnTo>
                <a:lnTo>
                  <a:pt x="264" y="1024"/>
                </a:lnTo>
                <a:lnTo>
                  <a:pt x="265" y="1024"/>
                </a:lnTo>
                <a:lnTo>
                  <a:pt x="265" y="1023"/>
                </a:lnTo>
                <a:lnTo>
                  <a:pt x="265" y="1020"/>
                </a:lnTo>
                <a:lnTo>
                  <a:pt x="264" y="1018"/>
                </a:lnTo>
                <a:lnTo>
                  <a:pt x="265" y="1017"/>
                </a:lnTo>
                <a:lnTo>
                  <a:pt x="265" y="1016"/>
                </a:lnTo>
                <a:lnTo>
                  <a:pt x="265" y="1015"/>
                </a:lnTo>
                <a:lnTo>
                  <a:pt x="266" y="1015"/>
                </a:lnTo>
                <a:lnTo>
                  <a:pt x="269" y="1016"/>
                </a:lnTo>
                <a:lnTo>
                  <a:pt x="270" y="1016"/>
                </a:lnTo>
                <a:lnTo>
                  <a:pt x="271" y="1017"/>
                </a:lnTo>
                <a:lnTo>
                  <a:pt x="272" y="1017"/>
                </a:lnTo>
                <a:lnTo>
                  <a:pt x="271" y="1016"/>
                </a:lnTo>
                <a:lnTo>
                  <a:pt x="271" y="1015"/>
                </a:lnTo>
                <a:lnTo>
                  <a:pt x="271" y="1013"/>
                </a:lnTo>
                <a:lnTo>
                  <a:pt x="271" y="1012"/>
                </a:lnTo>
                <a:lnTo>
                  <a:pt x="270" y="1011"/>
                </a:lnTo>
                <a:lnTo>
                  <a:pt x="271" y="1010"/>
                </a:lnTo>
                <a:lnTo>
                  <a:pt x="272" y="1010"/>
                </a:lnTo>
                <a:lnTo>
                  <a:pt x="273" y="1010"/>
                </a:lnTo>
                <a:lnTo>
                  <a:pt x="276" y="1009"/>
                </a:lnTo>
                <a:lnTo>
                  <a:pt x="280" y="1008"/>
                </a:lnTo>
                <a:lnTo>
                  <a:pt x="280" y="1009"/>
                </a:lnTo>
                <a:lnTo>
                  <a:pt x="286" y="1007"/>
                </a:lnTo>
                <a:lnTo>
                  <a:pt x="287" y="1007"/>
                </a:lnTo>
                <a:lnTo>
                  <a:pt x="289" y="1005"/>
                </a:lnTo>
                <a:lnTo>
                  <a:pt x="291" y="1004"/>
                </a:lnTo>
                <a:lnTo>
                  <a:pt x="290" y="1002"/>
                </a:lnTo>
                <a:lnTo>
                  <a:pt x="295" y="1000"/>
                </a:lnTo>
                <a:lnTo>
                  <a:pt x="293" y="998"/>
                </a:lnTo>
                <a:lnTo>
                  <a:pt x="291" y="992"/>
                </a:lnTo>
                <a:lnTo>
                  <a:pt x="290" y="986"/>
                </a:lnTo>
                <a:lnTo>
                  <a:pt x="288" y="981"/>
                </a:lnTo>
                <a:lnTo>
                  <a:pt x="287" y="979"/>
                </a:lnTo>
                <a:lnTo>
                  <a:pt x="287" y="978"/>
                </a:lnTo>
                <a:lnTo>
                  <a:pt x="286" y="979"/>
                </a:lnTo>
                <a:lnTo>
                  <a:pt x="284" y="979"/>
                </a:lnTo>
                <a:lnTo>
                  <a:pt x="283" y="979"/>
                </a:lnTo>
                <a:lnTo>
                  <a:pt x="279" y="982"/>
                </a:lnTo>
                <a:lnTo>
                  <a:pt x="272" y="986"/>
                </a:lnTo>
                <a:lnTo>
                  <a:pt x="269" y="988"/>
                </a:lnTo>
                <a:lnTo>
                  <a:pt x="266" y="990"/>
                </a:lnTo>
                <a:lnTo>
                  <a:pt x="264" y="991"/>
                </a:lnTo>
                <a:lnTo>
                  <a:pt x="263" y="991"/>
                </a:lnTo>
                <a:lnTo>
                  <a:pt x="262" y="992"/>
                </a:lnTo>
                <a:lnTo>
                  <a:pt x="263" y="993"/>
                </a:lnTo>
                <a:lnTo>
                  <a:pt x="264" y="994"/>
                </a:lnTo>
                <a:lnTo>
                  <a:pt x="264" y="995"/>
                </a:lnTo>
                <a:lnTo>
                  <a:pt x="264" y="996"/>
                </a:lnTo>
                <a:lnTo>
                  <a:pt x="264" y="998"/>
                </a:lnTo>
                <a:lnTo>
                  <a:pt x="264" y="999"/>
                </a:lnTo>
                <a:lnTo>
                  <a:pt x="265" y="999"/>
                </a:lnTo>
                <a:lnTo>
                  <a:pt x="265" y="1000"/>
                </a:lnTo>
                <a:lnTo>
                  <a:pt x="265" y="1001"/>
                </a:lnTo>
                <a:lnTo>
                  <a:pt x="265" y="1002"/>
                </a:lnTo>
                <a:lnTo>
                  <a:pt x="266" y="1003"/>
                </a:lnTo>
                <a:lnTo>
                  <a:pt x="267" y="1005"/>
                </a:lnTo>
                <a:lnTo>
                  <a:pt x="267" y="1007"/>
                </a:lnTo>
                <a:lnTo>
                  <a:pt x="269" y="1007"/>
                </a:lnTo>
                <a:lnTo>
                  <a:pt x="269" y="1008"/>
                </a:lnTo>
                <a:lnTo>
                  <a:pt x="267" y="1008"/>
                </a:lnTo>
                <a:lnTo>
                  <a:pt x="267" y="1007"/>
                </a:lnTo>
                <a:lnTo>
                  <a:pt x="266" y="1007"/>
                </a:lnTo>
                <a:lnTo>
                  <a:pt x="265" y="1007"/>
                </a:lnTo>
                <a:lnTo>
                  <a:pt x="264" y="1007"/>
                </a:lnTo>
                <a:lnTo>
                  <a:pt x="262" y="1007"/>
                </a:lnTo>
                <a:lnTo>
                  <a:pt x="261" y="1007"/>
                </a:lnTo>
                <a:lnTo>
                  <a:pt x="259" y="1007"/>
                </a:lnTo>
                <a:lnTo>
                  <a:pt x="258" y="1008"/>
                </a:lnTo>
                <a:lnTo>
                  <a:pt x="257" y="1009"/>
                </a:lnTo>
                <a:lnTo>
                  <a:pt x="255" y="1009"/>
                </a:lnTo>
                <a:lnTo>
                  <a:pt x="254" y="1010"/>
                </a:lnTo>
                <a:lnTo>
                  <a:pt x="253" y="1011"/>
                </a:lnTo>
                <a:lnTo>
                  <a:pt x="250" y="1011"/>
                </a:lnTo>
                <a:lnTo>
                  <a:pt x="248" y="1012"/>
                </a:lnTo>
                <a:lnTo>
                  <a:pt x="247" y="1013"/>
                </a:lnTo>
                <a:lnTo>
                  <a:pt x="245" y="1015"/>
                </a:lnTo>
                <a:lnTo>
                  <a:pt x="243" y="1016"/>
                </a:lnTo>
                <a:lnTo>
                  <a:pt x="235" y="1019"/>
                </a:lnTo>
                <a:lnTo>
                  <a:pt x="233" y="1020"/>
                </a:lnTo>
                <a:lnTo>
                  <a:pt x="231" y="1021"/>
                </a:lnTo>
                <a:lnTo>
                  <a:pt x="230" y="1021"/>
                </a:lnTo>
                <a:lnTo>
                  <a:pt x="229" y="1021"/>
                </a:lnTo>
                <a:lnTo>
                  <a:pt x="228" y="1023"/>
                </a:lnTo>
                <a:lnTo>
                  <a:pt x="227" y="1023"/>
                </a:lnTo>
                <a:lnTo>
                  <a:pt x="224" y="1024"/>
                </a:lnTo>
                <a:lnTo>
                  <a:pt x="219" y="1024"/>
                </a:lnTo>
                <a:lnTo>
                  <a:pt x="211" y="1025"/>
                </a:lnTo>
                <a:lnTo>
                  <a:pt x="207" y="1026"/>
                </a:lnTo>
                <a:lnTo>
                  <a:pt x="203" y="1029"/>
                </a:lnTo>
                <a:lnTo>
                  <a:pt x="202" y="1033"/>
                </a:lnTo>
                <a:lnTo>
                  <a:pt x="202" y="1035"/>
                </a:lnTo>
                <a:lnTo>
                  <a:pt x="201" y="1037"/>
                </a:lnTo>
                <a:lnTo>
                  <a:pt x="198" y="1037"/>
                </a:lnTo>
                <a:lnTo>
                  <a:pt x="197" y="1036"/>
                </a:lnTo>
                <a:lnTo>
                  <a:pt x="195" y="1043"/>
                </a:lnTo>
                <a:lnTo>
                  <a:pt x="188" y="1040"/>
                </a:lnTo>
                <a:lnTo>
                  <a:pt x="188" y="1038"/>
                </a:lnTo>
                <a:lnTo>
                  <a:pt x="189" y="1035"/>
                </a:lnTo>
                <a:lnTo>
                  <a:pt x="190" y="1033"/>
                </a:lnTo>
                <a:lnTo>
                  <a:pt x="190" y="1030"/>
                </a:lnTo>
                <a:lnTo>
                  <a:pt x="190" y="1029"/>
                </a:lnTo>
                <a:lnTo>
                  <a:pt x="192" y="1025"/>
                </a:lnTo>
                <a:lnTo>
                  <a:pt x="193" y="1023"/>
                </a:lnTo>
                <a:lnTo>
                  <a:pt x="195" y="1018"/>
                </a:lnTo>
                <a:lnTo>
                  <a:pt x="195" y="1017"/>
                </a:lnTo>
                <a:lnTo>
                  <a:pt x="196" y="1013"/>
                </a:lnTo>
                <a:lnTo>
                  <a:pt x="196" y="1012"/>
                </a:lnTo>
                <a:lnTo>
                  <a:pt x="196" y="1011"/>
                </a:lnTo>
                <a:lnTo>
                  <a:pt x="196" y="1010"/>
                </a:lnTo>
                <a:lnTo>
                  <a:pt x="197" y="1005"/>
                </a:lnTo>
                <a:lnTo>
                  <a:pt x="197" y="1004"/>
                </a:lnTo>
                <a:lnTo>
                  <a:pt x="198" y="999"/>
                </a:lnTo>
                <a:lnTo>
                  <a:pt x="198" y="998"/>
                </a:lnTo>
                <a:lnTo>
                  <a:pt x="198" y="996"/>
                </a:lnTo>
                <a:lnTo>
                  <a:pt x="198" y="995"/>
                </a:lnTo>
                <a:lnTo>
                  <a:pt x="197" y="995"/>
                </a:lnTo>
                <a:lnTo>
                  <a:pt x="197" y="994"/>
                </a:lnTo>
                <a:lnTo>
                  <a:pt x="196" y="993"/>
                </a:lnTo>
                <a:lnTo>
                  <a:pt x="195" y="992"/>
                </a:lnTo>
                <a:lnTo>
                  <a:pt x="194" y="992"/>
                </a:lnTo>
                <a:lnTo>
                  <a:pt x="194" y="991"/>
                </a:lnTo>
                <a:lnTo>
                  <a:pt x="193" y="991"/>
                </a:lnTo>
                <a:lnTo>
                  <a:pt x="193" y="990"/>
                </a:lnTo>
                <a:lnTo>
                  <a:pt x="192" y="990"/>
                </a:lnTo>
                <a:lnTo>
                  <a:pt x="192" y="988"/>
                </a:lnTo>
                <a:lnTo>
                  <a:pt x="190" y="987"/>
                </a:lnTo>
                <a:lnTo>
                  <a:pt x="190" y="986"/>
                </a:lnTo>
                <a:lnTo>
                  <a:pt x="189" y="985"/>
                </a:lnTo>
                <a:lnTo>
                  <a:pt x="189" y="984"/>
                </a:lnTo>
                <a:lnTo>
                  <a:pt x="188" y="983"/>
                </a:lnTo>
                <a:lnTo>
                  <a:pt x="188" y="982"/>
                </a:lnTo>
                <a:lnTo>
                  <a:pt x="188" y="981"/>
                </a:lnTo>
                <a:lnTo>
                  <a:pt x="188" y="979"/>
                </a:lnTo>
                <a:lnTo>
                  <a:pt x="188" y="978"/>
                </a:lnTo>
                <a:lnTo>
                  <a:pt x="188" y="977"/>
                </a:lnTo>
                <a:lnTo>
                  <a:pt x="189" y="973"/>
                </a:lnTo>
                <a:lnTo>
                  <a:pt x="192" y="969"/>
                </a:lnTo>
                <a:lnTo>
                  <a:pt x="192" y="967"/>
                </a:lnTo>
                <a:lnTo>
                  <a:pt x="193" y="965"/>
                </a:lnTo>
                <a:lnTo>
                  <a:pt x="193" y="962"/>
                </a:lnTo>
                <a:lnTo>
                  <a:pt x="192" y="962"/>
                </a:lnTo>
                <a:lnTo>
                  <a:pt x="190" y="962"/>
                </a:lnTo>
                <a:lnTo>
                  <a:pt x="188" y="962"/>
                </a:lnTo>
                <a:lnTo>
                  <a:pt x="185" y="961"/>
                </a:lnTo>
                <a:lnTo>
                  <a:pt x="184" y="961"/>
                </a:lnTo>
                <a:lnTo>
                  <a:pt x="184" y="962"/>
                </a:lnTo>
                <a:lnTo>
                  <a:pt x="184" y="965"/>
                </a:lnTo>
                <a:lnTo>
                  <a:pt x="184" y="967"/>
                </a:lnTo>
                <a:lnTo>
                  <a:pt x="183" y="969"/>
                </a:lnTo>
                <a:lnTo>
                  <a:pt x="184" y="970"/>
                </a:lnTo>
                <a:lnTo>
                  <a:pt x="185" y="973"/>
                </a:lnTo>
                <a:lnTo>
                  <a:pt x="184" y="971"/>
                </a:lnTo>
                <a:lnTo>
                  <a:pt x="181" y="973"/>
                </a:lnTo>
                <a:lnTo>
                  <a:pt x="179" y="973"/>
                </a:lnTo>
                <a:lnTo>
                  <a:pt x="177" y="973"/>
                </a:lnTo>
                <a:lnTo>
                  <a:pt x="169" y="973"/>
                </a:lnTo>
                <a:lnTo>
                  <a:pt x="169" y="974"/>
                </a:lnTo>
                <a:lnTo>
                  <a:pt x="168" y="975"/>
                </a:lnTo>
                <a:lnTo>
                  <a:pt x="167" y="975"/>
                </a:lnTo>
                <a:lnTo>
                  <a:pt x="166" y="976"/>
                </a:lnTo>
                <a:lnTo>
                  <a:pt x="166" y="977"/>
                </a:lnTo>
                <a:lnTo>
                  <a:pt x="164" y="978"/>
                </a:lnTo>
                <a:lnTo>
                  <a:pt x="163" y="979"/>
                </a:lnTo>
                <a:lnTo>
                  <a:pt x="163" y="981"/>
                </a:lnTo>
                <a:lnTo>
                  <a:pt x="162" y="981"/>
                </a:lnTo>
                <a:lnTo>
                  <a:pt x="161" y="983"/>
                </a:lnTo>
                <a:lnTo>
                  <a:pt x="160" y="983"/>
                </a:lnTo>
                <a:lnTo>
                  <a:pt x="159" y="983"/>
                </a:lnTo>
                <a:lnTo>
                  <a:pt x="159" y="984"/>
                </a:lnTo>
                <a:lnTo>
                  <a:pt x="158" y="984"/>
                </a:lnTo>
                <a:lnTo>
                  <a:pt x="158" y="985"/>
                </a:lnTo>
                <a:lnTo>
                  <a:pt x="157" y="985"/>
                </a:lnTo>
                <a:lnTo>
                  <a:pt x="157" y="986"/>
                </a:lnTo>
                <a:lnTo>
                  <a:pt x="157" y="987"/>
                </a:lnTo>
                <a:lnTo>
                  <a:pt x="157" y="988"/>
                </a:lnTo>
                <a:lnTo>
                  <a:pt x="155" y="990"/>
                </a:lnTo>
                <a:lnTo>
                  <a:pt x="154" y="991"/>
                </a:lnTo>
                <a:lnTo>
                  <a:pt x="153" y="992"/>
                </a:lnTo>
                <a:lnTo>
                  <a:pt x="152" y="992"/>
                </a:lnTo>
                <a:lnTo>
                  <a:pt x="151" y="992"/>
                </a:lnTo>
                <a:lnTo>
                  <a:pt x="149" y="992"/>
                </a:lnTo>
                <a:lnTo>
                  <a:pt x="149" y="996"/>
                </a:lnTo>
                <a:lnTo>
                  <a:pt x="147" y="996"/>
                </a:lnTo>
                <a:lnTo>
                  <a:pt x="147" y="998"/>
                </a:lnTo>
                <a:lnTo>
                  <a:pt x="147" y="999"/>
                </a:lnTo>
                <a:lnTo>
                  <a:pt x="147" y="1001"/>
                </a:lnTo>
                <a:lnTo>
                  <a:pt x="149" y="1005"/>
                </a:lnTo>
                <a:lnTo>
                  <a:pt x="149" y="1008"/>
                </a:lnTo>
                <a:lnTo>
                  <a:pt x="149" y="1009"/>
                </a:lnTo>
                <a:lnTo>
                  <a:pt x="149" y="1011"/>
                </a:lnTo>
                <a:lnTo>
                  <a:pt x="149" y="1012"/>
                </a:lnTo>
                <a:lnTo>
                  <a:pt x="149" y="1013"/>
                </a:lnTo>
                <a:lnTo>
                  <a:pt x="149" y="1016"/>
                </a:lnTo>
                <a:lnTo>
                  <a:pt x="147" y="1019"/>
                </a:lnTo>
                <a:lnTo>
                  <a:pt x="147" y="1020"/>
                </a:lnTo>
                <a:lnTo>
                  <a:pt x="147" y="1025"/>
                </a:lnTo>
                <a:lnTo>
                  <a:pt x="147" y="1026"/>
                </a:lnTo>
                <a:lnTo>
                  <a:pt x="147" y="1029"/>
                </a:lnTo>
                <a:lnTo>
                  <a:pt x="146" y="1029"/>
                </a:lnTo>
                <a:lnTo>
                  <a:pt x="145" y="1029"/>
                </a:lnTo>
                <a:lnTo>
                  <a:pt x="144" y="1029"/>
                </a:lnTo>
                <a:lnTo>
                  <a:pt x="143" y="1029"/>
                </a:lnTo>
                <a:lnTo>
                  <a:pt x="142" y="1029"/>
                </a:lnTo>
                <a:lnTo>
                  <a:pt x="141" y="1029"/>
                </a:lnTo>
                <a:lnTo>
                  <a:pt x="140" y="1029"/>
                </a:lnTo>
                <a:lnTo>
                  <a:pt x="138" y="1032"/>
                </a:lnTo>
                <a:lnTo>
                  <a:pt x="137" y="1030"/>
                </a:lnTo>
                <a:lnTo>
                  <a:pt x="131" y="1032"/>
                </a:lnTo>
                <a:lnTo>
                  <a:pt x="127" y="1032"/>
                </a:lnTo>
                <a:lnTo>
                  <a:pt x="124" y="1033"/>
                </a:lnTo>
                <a:lnTo>
                  <a:pt x="123" y="1033"/>
                </a:lnTo>
                <a:lnTo>
                  <a:pt x="123" y="1034"/>
                </a:lnTo>
                <a:lnTo>
                  <a:pt x="123" y="1035"/>
                </a:lnTo>
                <a:lnTo>
                  <a:pt x="121" y="1035"/>
                </a:lnTo>
                <a:lnTo>
                  <a:pt x="121" y="1036"/>
                </a:lnTo>
                <a:lnTo>
                  <a:pt x="121" y="1037"/>
                </a:lnTo>
                <a:lnTo>
                  <a:pt x="120" y="1038"/>
                </a:lnTo>
                <a:lnTo>
                  <a:pt x="119" y="1040"/>
                </a:lnTo>
                <a:lnTo>
                  <a:pt x="119" y="1041"/>
                </a:lnTo>
                <a:lnTo>
                  <a:pt x="121" y="1042"/>
                </a:lnTo>
                <a:lnTo>
                  <a:pt x="119" y="1048"/>
                </a:lnTo>
                <a:lnTo>
                  <a:pt x="120" y="1049"/>
                </a:lnTo>
                <a:lnTo>
                  <a:pt x="120" y="1051"/>
                </a:lnTo>
                <a:lnTo>
                  <a:pt x="121" y="1051"/>
                </a:lnTo>
                <a:lnTo>
                  <a:pt x="123" y="1052"/>
                </a:lnTo>
                <a:lnTo>
                  <a:pt x="124" y="1053"/>
                </a:lnTo>
                <a:lnTo>
                  <a:pt x="121" y="1054"/>
                </a:lnTo>
                <a:lnTo>
                  <a:pt x="121" y="1055"/>
                </a:lnTo>
                <a:lnTo>
                  <a:pt x="118" y="1058"/>
                </a:lnTo>
                <a:lnTo>
                  <a:pt x="117" y="1060"/>
                </a:lnTo>
                <a:lnTo>
                  <a:pt x="114" y="1063"/>
                </a:lnTo>
                <a:lnTo>
                  <a:pt x="112" y="1066"/>
                </a:lnTo>
                <a:lnTo>
                  <a:pt x="109" y="1067"/>
                </a:lnTo>
                <a:lnTo>
                  <a:pt x="108" y="1067"/>
                </a:lnTo>
                <a:lnTo>
                  <a:pt x="107" y="1067"/>
                </a:lnTo>
                <a:lnTo>
                  <a:pt x="106" y="1067"/>
                </a:lnTo>
                <a:lnTo>
                  <a:pt x="104" y="1067"/>
                </a:lnTo>
                <a:lnTo>
                  <a:pt x="103" y="1067"/>
                </a:lnTo>
                <a:lnTo>
                  <a:pt x="101" y="1067"/>
                </a:lnTo>
                <a:lnTo>
                  <a:pt x="100" y="1066"/>
                </a:lnTo>
                <a:lnTo>
                  <a:pt x="99" y="1066"/>
                </a:lnTo>
                <a:lnTo>
                  <a:pt x="98" y="1065"/>
                </a:lnTo>
                <a:lnTo>
                  <a:pt x="97" y="1065"/>
                </a:lnTo>
                <a:lnTo>
                  <a:pt x="97" y="1063"/>
                </a:lnTo>
                <a:lnTo>
                  <a:pt x="95" y="1063"/>
                </a:lnTo>
                <a:lnTo>
                  <a:pt x="94" y="1063"/>
                </a:lnTo>
                <a:lnTo>
                  <a:pt x="94" y="1062"/>
                </a:lnTo>
                <a:lnTo>
                  <a:pt x="93" y="1062"/>
                </a:lnTo>
                <a:lnTo>
                  <a:pt x="93" y="1061"/>
                </a:lnTo>
                <a:lnTo>
                  <a:pt x="93" y="1060"/>
                </a:lnTo>
                <a:lnTo>
                  <a:pt x="93" y="1059"/>
                </a:lnTo>
                <a:lnTo>
                  <a:pt x="92" y="1059"/>
                </a:lnTo>
                <a:lnTo>
                  <a:pt x="92" y="1058"/>
                </a:lnTo>
                <a:lnTo>
                  <a:pt x="92" y="1057"/>
                </a:lnTo>
                <a:lnTo>
                  <a:pt x="92" y="1055"/>
                </a:lnTo>
                <a:lnTo>
                  <a:pt x="92" y="1054"/>
                </a:lnTo>
                <a:lnTo>
                  <a:pt x="91" y="1054"/>
                </a:lnTo>
                <a:lnTo>
                  <a:pt x="91" y="1053"/>
                </a:lnTo>
                <a:lnTo>
                  <a:pt x="90" y="1053"/>
                </a:lnTo>
                <a:lnTo>
                  <a:pt x="89" y="1054"/>
                </a:lnTo>
                <a:lnTo>
                  <a:pt x="88" y="1054"/>
                </a:lnTo>
                <a:lnTo>
                  <a:pt x="86" y="1054"/>
                </a:lnTo>
                <a:lnTo>
                  <a:pt x="85" y="1054"/>
                </a:lnTo>
                <a:lnTo>
                  <a:pt x="85" y="1053"/>
                </a:lnTo>
                <a:lnTo>
                  <a:pt x="84" y="1053"/>
                </a:lnTo>
                <a:lnTo>
                  <a:pt x="83" y="1053"/>
                </a:lnTo>
                <a:lnTo>
                  <a:pt x="83" y="1054"/>
                </a:lnTo>
                <a:lnTo>
                  <a:pt x="83" y="1053"/>
                </a:lnTo>
                <a:lnTo>
                  <a:pt x="83" y="1052"/>
                </a:lnTo>
                <a:lnTo>
                  <a:pt x="84" y="1052"/>
                </a:lnTo>
                <a:lnTo>
                  <a:pt x="84" y="1051"/>
                </a:lnTo>
                <a:lnTo>
                  <a:pt x="85" y="1051"/>
                </a:lnTo>
                <a:lnTo>
                  <a:pt x="85" y="1050"/>
                </a:lnTo>
                <a:lnTo>
                  <a:pt x="85" y="1049"/>
                </a:lnTo>
                <a:lnTo>
                  <a:pt x="86" y="1049"/>
                </a:lnTo>
                <a:lnTo>
                  <a:pt x="88" y="1049"/>
                </a:lnTo>
                <a:lnTo>
                  <a:pt x="88" y="1048"/>
                </a:lnTo>
                <a:lnTo>
                  <a:pt x="89" y="1046"/>
                </a:lnTo>
                <a:lnTo>
                  <a:pt x="89" y="1045"/>
                </a:lnTo>
                <a:lnTo>
                  <a:pt x="89" y="1044"/>
                </a:lnTo>
                <a:lnTo>
                  <a:pt x="89" y="1043"/>
                </a:lnTo>
                <a:lnTo>
                  <a:pt x="89" y="1042"/>
                </a:lnTo>
                <a:lnTo>
                  <a:pt x="90" y="1042"/>
                </a:lnTo>
                <a:lnTo>
                  <a:pt x="92" y="1042"/>
                </a:lnTo>
                <a:lnTo>
                  <a:pt x="93" y="1042"/>
                </a:lnTo>
                <a:lnTo>
                  <a:pt x="94" y="1042"/>
                </a:lnTo>
                <a:lnTo>
                  <a:pt x="94" y="1043"/>
                </a:lnTo>
                <a:lnTo>
                  <a:pt x="95" y="1043"/>
                </a:lnTo>
                <a:lnTo>
                  <a:pt x="97" y="1044"/>
                </a:lnTo>
                <a:lnTo>
                  <a:pt x="99" y="1045"/>
                </a:lnTo>
                <a:lnTo>
                  <a:pt x="99" y="1042"/>
                </a:lnTo>
                <a:lnTo>
                  <a:pt x="98" y="1042"/>
                </a:lnTo>
                <a:lnTo>
                  <a:pt x="95" y="1036"/>
                </a:lnTo>
                <a:lnTo>
                  <a:pt x="95" y="1033"/>
                </a:lnTo>
                <a:lnTo>
                  <a:pt x="97" y="1033"/>
                </a:lnTo>
                <a:lnTo>
                  <a:pt x="98" y="1033"/>
                </a:lnTo>
                <a:lnTo>
                  <a:pt x="98" y="1032"/>
                </a:lnTo>
                <a:lnTo>
                  <a:pt x="99" y="1032"/>
                </a:lnTo>
                <a:lnTo>
                  <a:pt x="99" y="1030"/>
                </a:lnTo>
                <a:lnTo>
                  <a:pt x="99" y="1029"/>
                </a:lnTo>
                <a:lnTo>
                  <a:pt x="100" y="1028"/>
                </a:lnTo>
                <a:lnTo>
                  <a:pt x="101" y="1028"/>
                </a:lnTo>
                <a:lnTo>
                  <a:pt x="102" y="1028"/>
                </a:lnTo>
                <a:lnTo>
                  <a:pt x="102" y="1027"/>
                </a:lnTo>
                <a:lnTo>
                  <a:pt x="103" y="1027"/>
                </a:lnTo>
                <a:lnTo>
                  <a:pt x="103" y="1026"/>
                </a:lnTo>
                <a:lnTo>
                  <a:pt x="104" y="1026"/>
                </a:lnTo>
                <a:lnTo>
                  <a:pt x="103" y="1025"/>
                </a:lnTo>
                <a:lnTo>
                  <a:pt x="103" y="1024"/>
                </a:lnTo>
                <a:lnTo>
                  <a:pt x="104" y="1024"/>
                </a:lnTo>
                <a:lnTo>
                  <a:pt x="106" y="1024"/>
                </a:lnTo>
                <a:lnTo>
                  <a:pt x="106" y="1023"/>
                </a:lnTo>
                <a:lnTo>
                  <a:pt x="107" y="1023"/>
                </a:lnTo>
                <a:lnTo>
                  <a:pt x="108" y="1023"/>
                </a:lnTo>
                <a:lnTo>
                  <a:pt x="109" y="1023"/>
                </a:lnTo>
                <a:lnTo>
                  <a:pt x="110" y="1021"/>
                </a:lnTo>
                <a:lnTo>
                  <a:pt x="111" y="1021"/>
                </a:lnTo>
                <a:lnTo>
                  <a:pt x="112" y="1021"/>
                </a:lnTo>
                <a:lnTo>
                  <a:pt x="112" y="1020"/>
                </a:lnTo>
                <a:lnTo>
                  <a:pt x="114" y="1020"/>
                </a:lnTo>
                <a:lnTo>
                  <a:pt x="114" y="1019"/>
                </a:lnTo>
                <a:lnTo>
                  <a:pt x="115" y="1019"/>
                </a:lnTo>
                <a:lnTo>
                  <a:pt x="115" y="1018"/>
                </a:lnTo>
                <a:lnTo>
                  <a:pt x="116" y="1018"/>
                </a:lnTo>
                <a:lnTo>
                  <a:pt x="116" y="1017"/>
                </a:lnTo>
                <a:lnTo>
                  <a:pt x="116" y="1009"/>
                </a:lnTo>
                <a:lnTo>
                  <a:pt x="116" y="1008"/>
                </a:lnTo>
                <a:lnTo>
                  <a:pt x="116" y="1007"/>
                </a:lnTo>
                <a:lnTo>
                  <a:pt x="121" y="1004"/>
                </a:lnTo>
                <a:lnTo>
                  <a:pt x="121" y="1002"/>
                </a:lnTo>
                <a:lnTo>
                  <a:pt x="123" y="1000"/>
                </a:lnTo>
                <a:lnTo>
                  <a:pt x="123" y="996"/>
                </a:lnTo>
                <a:lnTo>
                  <a:pt x="123" y="995"/>
                </a:lnTo>
                <a:lnTo>
                  <a:pt x="127" y="993"/>
                </a:lnTo>
                <a:lnTo>
                  <a:pt x="128" y="993"/>
                </a:lnTo>
                <a:lnTo>
                  <a:pt x="129" y="994"/>
                </a:lnTo>
                <a:lnTo>
                  <a:pt x="132" y="995"/>
                </a:lnTo>
                <a:lnTo>
                  <a:pt x="133" y="995"/>
                </a:lnTo>
                <a:lnTo>
                  <a:pt x="134" y="996"/>
                </a:lnTo>
                <a:lnTo>
                  <a:pt x="135" y="998"/>
                </a:lnTo>
                <a:lnTo>
                  <a:pt x="143" y="1002"/>
                </a:lnTo>
                <a:lnTo>
                  <a:pt x="144" y="1002"/>
                </a:lnTo>
                <a:lnTo>
                  <a:pt x="144" y="1001"/>
                </a:lnTo>
                <a:lnTo>
                  <a:pt x="145" y="1001"/>
                </a:lnTo>
                <a:lnTo>
                  <a:pt x="145" y="1000"/>
                </a:lnTo>
                <a:lnTo>
                  <a:pt x="145" y="999"/>
                </a:lnTo>
                <a:lnTo>
                  <a:pt x="145" y="998"/>
                </a:lnTo>
                <a:lnTo>
                  <a:pt x="145" y="994"/>
                </a:lnTo>
                <a:lnTo>
                  <a:pt x="147" y="991"/>
                </a:lnTo>
                <a:lnTo>
                  <a:pt x="147" y="990"/>
                </a:lnTo>
                <a:lnTo>
                  <a:pt x="147" y="988"/>
                </a:lnTo>
                <a:lnTo>
                  <a:pt x="146" y="986"/>
                </a:lnTo>
                <a:lnTo>
                  <a:pt x="145" y="984"/>
                </a:lnTo>
                <a:lnTo>
                  <a:pt x="144" y="982"/>
                </a:lnTo>
                <a:lnTo>
                  <a:pt x="144" y="979"/>
                </a:lnTo>
                <a:lnTo>
                  <a:pt x="144" y="977"/>
                </a:lnTo>
                <a:lnTo>
                  <a:pt x="144" y="976"/>
                </a:lnTo>
                <a:lnTo>
                  <a:pt x="145" y="975"/>
                </a:lnTo>
                <a:lnTo>
                  <a:pt x="145" y="974"/>
                </a:lnTo>
                <a:lnTo>
                  <a:pt x="146" y="973"/>
                </a:lnTo>
                <a:lnTo>
                  <a:pt x="150" y="973"/>
                </a:lnTo>
                <a:lnTo>
                  <a:pt x="151" y="973"/>
                </a:lnTo>
                <a:lnTo>
                  <a:pt x="152" y="973"/>
                </a:lnTo>
                <a:lnTo>
                  <a:pt x="153" y="973"/>
                </a:lnTo>
                <a:lnTo>
                  <a:pt x="154" y="973"/>
                </a:lnTo>
                <a:lnTo>
                  <a:pt x="154" y="971"/>
                </a:lnTo>
                <a:lnTo>
                  <a:pt x="154" y="970"/>
                </a:lnTo>
                <a:lnTo>
                  <a:pt x="154" y="969"/>
                </a:lnTo>
                <a:lnTo>
                  <a:pt x="154" y="968"/>
                </a:lnTo>
                <a:lnTo>
                  <a:pt x="155" y="968"/>
                </a:lnTo>
                <a:lnTo>
                  <a:pt x="155" y="967"/>
                </a:lnTo>
                <a:lnTo>
                  <a:pt x="155" y="966"/>
                </a:lnTo>
                <a:lnTo>
                  <a:pt x="157" y="966"/>
                </a:lnTo>
                <a:lnTo>
                  <a:pt x="158" y="963"/>
                </a:lnTo>
                <a:lnTo>
                  <a:pt x="158" y="962"/>
                </a:lnTo>
                <a:lnTo>
                  <a:pt x="158" y="961"/>
                </a:lnTo>
                <a:lnTo>
                  <a:pt x="159" y="961"/>
                </a:lnTo>
                <a:lnTo>
                  <a:pt x="159" y="960"/>
                </a:lnTo>
                <a:lnTo>
                  <a:pt x="159" y="958"/>
                </a:lnTo>
                <a:lnTo>
                  <a:pt x="159" y="957"/>
                </a:lnTo>
                <a:lnTo>
                  <a:pt x="159" y="956"/>
                </a:lnTo>
                <a:lnTo>
                  <a:pt x="159" y="953"/>
                </a:lnTo>
                <a:lnTo>
                  <a:pt x="158" y="950"/>
                </a:lnTo>
                <a:lnTo>
                  <a:pt x="157" y="944"/>
                </a:lnTo>
                <a:lnTo>
                  <a:pt x="154" y="937"/>
                </a:lnTo>
                <a:lnTo>
                  <a:pt x="154" y="936"/>
                </a:lnTo>
                <a:lnTo>
                  <a:pt x="154" y="934"/>
                </a:lnTo>
                <a:lnTo>
                  <a:pt x="155" y="931"/>
                </a:lnTo>
                <a:lnTo>
                  <a:pt x="155" y="927"/>
                </a:lnTo>
                <a:lnTo>
                  <a:pt x="155" y="924"/>
                </a:lnTo>
                <a:lnTo>
                  <a:pt x="155" y="918"/>
                </a:lnTo>
                <a:lnTo>
                  <a:pt x="157" y="918"/>
                </a:lnTo>
                <a:lnTo>
                  <a:pt x="157" y="917"/>
                </a:lnTo>
                <a:lnTo>
                  <a:pt x="157" y="916"/>
                </a:lnTo>
                <a:lnTo>
                  <a:pt x="157" y="915"/>
                </a:lnTo>
                <a:lnTo>
                  <a:pt x="157" y="913"/>
                </a:lnTo>
                <a:lnTo>
                  <a:pt x="157" y="912"/>
                </a:lnTo>
                <a:lnTo>
                  <a:pt x="157" y="911"/>
                </a:lnTo>
                <a:lnTo>
                  <a:pt x="157" y="910"/>
                </a:lnTo>
                <a:lnTo>
                  <a:pt x="157" y="909"/>
                </a:lnTo>
                <a:lnTo>
                  <a:pt x="157" y="908"/>
                </a:lnTo>
                <a:lnTo>
                  <a:pt x="157" y="907"/>
                </a:lnTo>
                <a:lnTo>
                  <a:pt x="157" y="906"/>
                </a:lnTo>
                <a:lnTo>
                  <a:pt x="157" y="904"/>
                </a:lnTo>
                <a:lnTo>
                  <a:pt x="157" y="903"/>
                </a:lnTo>
                <a:lnTo>
                  <a:pt x="157" y="902"/>
                </a:lnTo>
                <a:lnTo>
                  <a:pt x="154" y="902"/>
                </a:lnTo>
                <a:lnTo>
                  <a:pt x="153" y="902"/>
                </a:lnTo>
                <a:lnTo>
                  <a:pt x="152" y="902"/>
                </a:lnTo>
                <a:lnTo>
                  <a:pt x="147" y="902"/>
                </a:lnTo>
                <a:lnTo>
                  <a:pt x="145" y="902"/>
                </a:lnTo>
                <a:lnTo>
                  <a:pt x="142" y="901"/>
                </a:lnTo>
                <a:lnTo>
                  <a:pt x="143" y="900"/>
                </a:lnTo>
                <a:lnTo>
                  <a:pt x="143" y="898"/>
                </a:lnTo>
                <a:lnTo>
                  <a:pt x="141" y="896"/>
                </a:lnTo>
                <a:lnTo>
                  <a:pt x="141" y="895"/>
                </a:lnTo>
                <a:lnTo>
                  <a:pt x="136" y="895"/>
                </a:lnTo>
                <a:lnTo>
                  <a:pt x="135" y="892"/>
                </a:lnTo>
                <a:lnTo>
                  <a:pt x="131" y="887"/>
                </a:lnTo>
                <a:lnTo>
                  <a:pt x="127" y="883"/>
                </a:lnTo>
                <a:lnTo>
                  <a:pt x="134" y="885"/>
                </a:lnTo>
                <a:lnTo>
                  <a:pt x="134" y="883"/>
                </a:lnTo>
                <a:lnTo>
                  <a:pt x="136" y="878"/>
                </a:lnTo>
                <a:lnTo>
                  <a:pt x="137" y="877"/>
                </a:lnTo>
                <a:lnTo>
                  <a:pt x="137" y="876"/>
                </a:lnTo>
                <a:lnTo>
                  <a:pt x="140" y="877"/>
                </a:lnTo>
                <a:lnTo>
                  <a:pt x="143" y="881"/>
                </a:lnTo>
                <a:lnTo>
                  <a:pt x="144" y="882"/>
                </a:lnTo>
                <a:lnTo>
                  <a:pt x="146" y="883"/>
                </a:lnTo>
                <a:lnTo>
                  <a:pt x="149" y="885"/>
                </a:lnTo>
                <a:lnTo>
                  <a:pt x="153" y="885"/>
                </a:lnTo>
                <a:lnTo>
                  <a:pt x="154" y="885"/>
                </a:lnTo>
                <a:lnTo>
                  <a:pt x="158" y="886"/>
                </a:lnTo>
                <a:lnTo>
                  <a:pt x="158" y="885"/>
                </a:lnTo>
                <a:lnTo>
                  <a:pt x="158" y="882"/>
                </a:lnTo>
                <a:lnTo>
                  <a:pt x="158" y="881"/>
                </a:lnTo>
                <a:lnTo>
                  <a:pt x="158" y="879"/>
                </a:lnTo>
                <a:lnTo>
                  <a:pt x="158" y="878"/>
                </a:lnTo>
                <a:lnTo>
                  <a:pt x="158" y="875"/>
                </a:lnTo>
                <a:lnTo>
                  <a:pt x="157" y="870"/>
                </a:lnTo>
                <a:lnTo>
                  <a:pt x="157" y="861"/>
                </a:lnTo>
                <a:lnTo>
                  <a:pt x="154" y="861"/>
                </a:lnTo>
                <a:lnTo>
                  <a:pt x="153" y="862"/>
                </a:lnTo>
                <a:lnTo>
                  <a:pt x="152" y="862"/>
                </a:lnTo>
                <a:lnTo>
                  <a:pt x="151" y="862"/>
                </a:lnTo>
                <a:lnTo>
                  <a:pt x="149" y="860"/>
                </a:lnTo>
                <a:lnTo>
                  <a:pt x="145" y="858"/>
                </a:lnTo>
                <a:lnTo>
                  <a:pt x="144" y="858"/>
                </a:lnTo>
                <a:lnTo>
                  <a:pt x="142" y="858"/>
                </a:lnTo>
                <a:lnTo>
                  <a:pt x="141" y="858"/>
                </a:lnTo>
                <a:lnTo>
                  <a:pt x="141" y="857"/>
                </a:lnTo>
                <a:lnTo>
                  <a:pt x="138" y="856"/>
                </a:lnTo>
                <a:lnTo>
                  <a:pt x="137" y="854"/>
                </a:lnTo>
                <a:lnTo>
                  <a:pt x="136" y="854"/>
                </a:lnTo>
                <a:lnTo>
                  <a:pt x="135" y="854"/>
                </a:lnTo>
                <a:lnTo>
                  <a:pt x="135" y="856"/>
                </a:lnTo>
                <a:lnTo>
                  <a:pt x="134" y="856"/>
                </a:lnTo>
                <a:lnTo>
                  <a:pt x="134" y="854"/>
                </a:lnTo>
                <a:lnTo>
                  <a:pt x="133" y="853"/>
                </a:lnTo>
                <a:lnTo>
                  <a:pt x="133" y="852"/>
                </a:lnTo>
                <a:lnTo>
                  <a:pt x="132" y="851"/>
                </a:lnTo>
                <a:lnTo>
                  <a:pt x="134" y="850"/>
                </a:lnTo>
                <a:lnTo>
                  <a:pt x="135" y="850"/>
                </a:lnTo>
                <a:lnTo>
                  <a:pt x="135" y="849"/>
                </a:lnTo>
                <a:lnTo>
                  <a:pt x="136" y="849"/>
                </a:lnTo>
                <a:lnTo>
                  <a:pt x="137" y="848"/>
                </a:lnTo>
                <a:lnTo>
                  <a:pt x="138" y="848"/>
                </a:lnTo>
                <a:lnTo>
                  <a:pt x="138" y="846"/>
                </a:lnTo>
                <a:lnTo>
                  <a:pt x="138" y="848"/>
                </a:lnTo>
                <a:lnTo>
                  <a:pt x="140" y="848"/>
                </a:lnTo>
                <a:lnTo>
                  <a:pt x="145" y="846"/>
                </a:lnTo>
                <a:lnTo>
                  <a:pt x="146" y="845"/>
                </a:lnTo>
                <a:lnTo>
                  <a:pt x="147" y="845"/>
                </a:lnTo>
                <a:lnTo>
                  <a:pt x="149" y="845"/>
                </a:lnTo>
                <a:lnTo>
                  <a:pt x="150" y="845"/>
                </a:lnTo>
                <a:lnTo>
                  <a:pt x="152" y="846"/>
                </a:lnTo>
                <a:lnTo>
                  <a:pt x="155" y="846"/>
                </a:lnTo>
                <a:lnTo>
                  <a:pt x="154" y="836"/>
                </a:lnTo>
                <a:lnTo>
                  <a:pt x="154" y="834"/>
                </a:lnTo>
                <a:lnTo>
                  <a:pt x="154" y="832"/>
                </a:lnTo>
                <a:lnTo>
                  <a:pt x="153" y="827"/>
                </a:lnTo>
                <a:lnTo>
                  <a:pt x="150" y="828"/>
                </a:lnTo>
                <a:lnTo>
                  <a:pt x="149" y="828"/>
                </a:lnTo>
                <a:lnTo>
                  <a:pt x="147" y="828"/>
                </a:lnTo>
                <a:lnTo>
                  <a:pt x="147" y="829"/>
                </a:lnTo>
                <a:lnTo>
                  <a:pt x="146" y="828"/>
                </a:lnTo>
                <a:lnTo>
                  <a:pt x="146" y="827"/>
                </a:lnTo>
                <a:lnTo>
                  <a:pt x="145" y="825"/>
                </a:lnTo>
                <a:lnTo>
                  <a:pt x="144" y="825"/>
                </a:lnTo>
                <a:lnTo>
                  <a:pt x="143" y="825"/>
                </a:lnTo>
                <a:lnTo>
                  <a:pt x="143" y="822"/>
                </a:lnTo>
                <a:lnTo>
                  <a:pt x="144" y="820"/>
                </a:lnTo>
                <a:lnTo>
                  <a:pt x="144" y="818"/>
                </a:lnTo>
                <a:lnTo>
                  <a:pt x="146" y="817"/>
                </a:lnTo>
                <a:lnTo>
                  <a:pt x="147" y="817"/>
                </a:lnTo>
                <a:lnTo>
                  <a:pt x="149" y="817"/>
                </a:lnTo>
                <a:lnTo>
                  <a:pt x="151" y="817"/>
                </a:lnTo>
                <a:lnTo>
                  <a:pt x="151" y="816"/>
                </a:lnTo>
                <a:lnTo>
                  <a:pt x="150" y="815"/>
                </a:lnTo>
                <a:lnTo>
                  <a:pt x="147" y="815"/>
                </a:lnTo>
                <a:lnTo>
                  <a:pt x="146" y="815"/>
                </a:lnTo>
                <a:lnTo>
                  <a:pt x="146" y="816"/>
                </a:lnTo>
                <a:lnTo>
                  <a:pt x="144" y="816"/>
                </a:lnTo>
                <a:lnTo>
                  <a:pt x="143" y="816"/>
                </a:lnTo>
                <a:lnTo>
                  <a:pt x="142" y="814"/>
                </a:lnTo>
                <a:lnTo>
                  <a:pt x="140" y="811"/>
                </a:lnTo>
                <a:lnTo>
                  <a:pt x="143" y="810"/>
                </a:lnTo>
                <a:lnTo>
                  <a:pt x="145" y="810"/>
                </a:lnTo>
                <a:lnTo>
                  <a:pt x="146" y="810"/>
                </a:lnTo>
                <a:lnTo>
                  <a:pt x="149" y="809"/>
                </a:lnTo>
                <a:lnTo>
                  <a:pt x="149" y="808"/>
                </a:lnTo>
                <a:lnTo>
                  <a:pt x="149" y="807"/>
                </a:lnTo>
                <a:lnTo>
                  <a:pt x="149" y="804"/>
                </a:lnTo>
                <a:lnTo>
                  <a:pt x="147" y="802"/>
                </a:lnTo>
                <a:lnTo>
                  <a:pt x="147" y="801"/>
                </a:lnTo>
                <a:lnTo>
                  <a:pt x="147" y="800"/>
                </a:lnTo>
                <a:lnTo>
                  <a:pt x="149" y="794"/>
                </a:lnTo>
                <a:lnTo>
                  <a:pt x="147" y="794"/>
                </a:lnTo>
                <a:lnTo>
                  <a:pt x="146" y="794"/>
                </a:lnTo>
                <a:lnTo>
                  <a:pt x="146" y="792"/>
                </a:lnTo>
                <a:lnTo>
                  <a:pt x="146" y="791"/>
                </a:lnTo>
                <a:lnTo>
                  <a:pt x="146" y="790"/>
                </a:lnTo>
                <a:lnTo>
                  <a:pt x="146" y="789"/>
                </a:lnTo>
                <a:lnTo>
                  <a:pt x="146" y="787"/>
                </a:lnTo>
                <a:lnTo>
                  <a:pt x="146" y="785"/>
                </a:lnTo>
                <a:lnTo>
                  <a:pt x="146" y="784"/>
                </a:lnTo>
                <a:lnTo>
                  <a:pt x="147" y="783"/>
                </a:lnTo>
                <a:lnTo>
                  <a:pt x="147" y="781"/>
                </a:lnTo>
                <a:lnTo>
                  <a:pt x="147" y="779"/>
                </a:lnTo>
                <a:lnTo>
                  <a:pt x="147" y="775"/>
                </a:lnTo>
                <a:lnTo>
                  <a:pt x="149" y="766"/>
                </a:lnTo>
                <a:lnTo>
                  <a:pt x="151" y="764"/>
                </a:lnTo>
                <a:lnTo>
                  <a:pt x="151" y="762"/>
                </a:lnTo>
                <a:lnTo>
                  <a:pt x="152" y="760"/>
                </a:lnTo>
                <a:lnTo>
                  <a:pt x="152" y="759"/>
                </a:lnTo>
                <a:lnTo>
                  <a:pt x="155" y="752"/>
                </a:lnTo>
                <a:lnTo>
                  <a:pt x="158" y="749"/>
                </a:lnTo>
                <a:lnTo>
                  <a:pt x="157" y="749"/>
                </a:lnTo>
                <a:lnTo>
                  <a:pt x="157" y="747"/>
                </a:lnTo>
                <a:lnTo>
                  <a:pt x="157" y="743"/>
                </a:lnTo>
                <a:lnTo>
                  <a:pt x="158" y="742"/>
                </a:lnTo>
                <a:lnTo>
                  <a:pt x="158" y="741"/>
                </a:lnTo>
                <a:lnTo>
                  <a:pt x="159" y="740"/>
                </a:lnTo>
                <a:lnTo>
                  <a:pt x="159" y="737"/>
                </a:lnTo>
                <a:lnTo>
                  <a:pt x="158" y="736"/>
                </a:lnTo>
                <a:lnTo>
                  <a:pt x="157" y="736"/>
                </a:lnTo>
                <a:lnTo>
                  <a:pt x="155" y="736"/>
                </a:lnTo>
                <a:lnTo>
                  <a:pt x="154" y="736"/>
                </a:lnTo>
                <a:lnTo>
                  <a:pt x="153" y="736"/>
                </a:lnTo>
                <a:lnTo>
                  <a:pt x="152" y="736"/>
                </a:lnTo>
                <a:lnTo>
                  <a:pt x="152" y="735"/>
                </a:lnTo>
                <a:lnTo>
                  <a:pt x="152" y="734"/>
                </a:lnTo>
                <a:lnTo>
                  <a:pt x="152" y="733"/>
                </a:lnTo>
                <a:lnTo>
                  <a:pt x="151" y="733"/>
                </a:lnTo>
                <a:lnTo>
                  <a:pt x="151" y="727"/>
                </a:lnTo>
                <a:lnTo>
                  <a:pt x="151" y="725"/>
                </a:lnTo>
                <a:lnTo>
                  <a:pt x="151" y="723"/>
                </a:lnTo>
                <a:lnTo>
                  <a:pt x="152" y="714"/>
                </a:lnTo>
                <a:lnTo>
                  <a:pt x="153" y="710"/>
                </a:lnTo>
                <a:lnTo>
                  <a:pt x="153" y="708"/>
                </a:lnTo>
                <a:lnTo>
                  <a:pt x="154" y="707"/>
                </a:lnTo>
                <a:lnTo>
                  <a:pt x="154" y="706"/>
                </a:lnTo>
                <a:lnTo>
                  <a:pt x="155" y="705"/>
                </a:lnTo>
                <a:lnTo>
                  <a:pt x="157" y="703"/>
                </a:lnTo>
                <a:lnTo>
                  <a:pt x="158" y="703"/>
                </a:lnTo>
                <a:lnTo>
                  <a:pt x="158" y="702"/>
                </a:lnTo>
                <a:lnTo>
                  <a:pt x="160" y="701"/>
                </a:lnTo>
                <a:lnTo>
                  <a:pt x="161" y="701"/>
                </a:lnTo>
                <a:lnTo>
                  <a:pt x="162" y="701"/>
                </a:lnTo>
                <a:lnTo>
                  <a:pt x="163" y="700"/>
                </a:lnTo>
                <a:lnTo>
                  <a:pt x="166" y="701"/>
                </a:lnTo>
                <a:lnTo>
                  <a:pt x="167" y="700"/>
                </a:lnTo>
                <a:lnTo>
                  <a:pt x="168" y="701"/>
                </a:lnTo>
                <a:lnTo>
                  <a:pt x="169" y="701"/>
                </a:lnTo>
                <a:lnTo>
                  <a:pt x="177" y="705"/>
                </a:lnTo>
                <a:lnTo>
                  <a:pt x="181" y="707"/>
                </a:lnTo>
                <a:lnTo>
                  <a:pt x="184" y="708"/>
                </a:lnTo>
                <a:lnTo>
                  <a:pt x="184" y="707"/>
                </a:lnTo>
                <a:lnTo>
                  <a:pt x="185" y="706"/>
                </a:lnTo>
                <a:lnTo>
                  <a:pt x="190" y="708"/>
                </a:lnTo>
                <a:lnTo>
                  <a:pt x="192" y="706"/>
                </a:lnTo>
                <a:lnTo>
                  <a:pt x="192" y="705"/>
                </a:lnTo>
                <a:lnTo>
                  <a:pt x="192" y="698"/>
                </a:lnTo>
                <a:lnTo>
                  <a:pt x="193" y="698"/>
                </a:lnTo>
                <a:lnTo>
                  <a:pt x="193" y="697"/>
                </a:lnTo>
                <a:lnTo>
                  <a:pt x="194" y="697"/>
                </a:lnTo>
                <a:lnTo>
                  <a:pt x="195" y="695"/>
                </a:lnTo>
                <a:lnTo>
                  <a:pt x="194" y="695"/>
                </a:lnTo>
                <a:lnTo>
                  <a:pt x="192" y="695"/>
                </a:lnTo>
                <a:lnTo>
                  <a:pt x="190" y="694"/>
                </a:lnTo>
                <a:lnTo>
                  <a:pt x="187" y="694"/>
                </a:lnTo>
                <a:lnTo>
                  <a:pt x="185" y="694"/>
                </a:lnTo>
                <a:lnTo>
                  <a:pt x="184" y="694"/>
                </a:lnTo>
                <a:lnTo>
                  <a:pt x="184" y="693"/>
                </a:lnTo>
                <a:lnTo>
                  <a:pt x="183" y="693"/>
                </a:lnTo>
                <a:lnTo>
                  <a:pt x="181" y="693"/>
                </a:lnTo>
                <a:lnTo>
                  <a:pt x="181" y="692"/>
                </a:lnTo>
                <a:lnTo>
                  <a:pt x="180" y="692"/>
                </a:lnTo>
                <a:lnTo>
                  <a:pt x="179" y="692"/>
                </a:lnTo>
                <a:lnTo>
                  <a:pt x="179" y="691"/>
                </a:lnTo>
                <a:lnTo>
                  <a:pt x="178" y="691"/>
                </a:lnTo>
                <a:lnTo>
                  <a:pt x="177" y="691"/>
                </a:lnTo>
                <a:lnTo>
                  <a:pt x="177" y="690"/>
                </a:lnTo>
                <a:lnTo>
                  <a:pt x="176" y="690"/>
                </a:lnTo>
                <a:lnTo>
                  <a:pt x="175" y="689"/>
                </a:lnTo>
                <a:lnTo>
                  <a:pt x="174" y="689"/>
                </a:lnTo>
                <a:lnTo>
                  <a:pt x="174" y="687"/>
                </a:lnTo>
                <a:lnTo>
                  <a:pt x="172" y="689"/>
                </a:lnTo>
                <a:lnTo>
                  <a:pt x="171" y="689"/>
                </a:lnTo>
                <a:lnTo>
                  <a:pt x="171" y="690"/>
                </a:lnTo>
                <a:lnTo>
                  <a:pt x="170" y="691"/>
                </a:lnTo>
                <a:lnTo>
                  <a:pt x="169" y="691"/>
                </a:lnTo>
                <a:lnTo>
                  <a:pt x="168" y="691"/>
                </a:lnTo>
                <a:lnTo>
                  <a:pt x="167" y="691"/>
                </a:lnTo>
                <a:lnTo>
                  <a:pt x="166" y="691"/>
                </a:lnTo>
                <a:lnTo>
                  <a:pt x="164" y="691"/>
                </a:lnTo>
                <a:lnTo>
                  <a:pt x="163" y="691"/>
                </a:lnTo>
                <a:lnTo>
                  <a:pt x="163" y="690"/>
                </a:lnTo>
                <a:lnTo>
                  <a:pt x="163" y="689"/>
                </a:lnTo>
                <a:lnTo>
                  <a:pt x="163" y="687"/>
                </a:lnTo>
                <a:lnTo>
                  <a:pt x="163" y="686"/>
                </a:lnTo>
                <a:lnTo>
                  <a:pt x="163" y="685"/>
                </a:lnTo>
                <a:lnTo>
                  <a:pt x="163" y="684"/>
                </a:lnTo>
                <a:lnTo>
                  <a:pt x="162" y="683"/>
                </a:lnTo>
                <a:lnTo>
                  <a:pt x="161" y="677"/>
                </a:lnTo>
                <a:lnTo>
                  <a:pt x="160" y="676"/>
                </a:lnTo>
                <a:lnTo>
                  <a:pt x="162" y="673"/>
                </a:lnTo>
                <a:lnTo>
                  <a:pt x="161" y="667"/>
                </a:lnTo>
                <a:lnTo>
                  <a:pt x="160" y="666"/>
                </a:lnTo>
                <a:lnTo>
                  <a:pt x="159" y="664"/>
                </a:lnTo>
                <a:lnTo>
                  <a:pt x="159" y="661"/>
                </a:lnTo>
                <a:lnTo>
                  <a:pt x="158" y="660"/>
                </a:lnTo>
                <a:lnTo>
                  <a:pt x="158" y="659"/>
                </a:lnTo>
                <a:lnTo>
                  <a:pt x="158" y="653"/>
                </a:lnTo>
                <a:lnTo>
                  <a:pt x="159" y="650"/>
                </a:lnTo>
                <a:lnTo>
                  <a:pt x="158" y="650"/>
                </a:lnTo>
                <a:lnTo>
                  <a:pt x="157" y="650"/>
                </a:lnTo>
                <a:lnTo>
                  <a:pt x="157" y="649"/>
                </a:lnTo>
                <a:lnTo>
                  <a:pt x="158" y="648"/>
                </a:lnTo>
                <a:lnTo>
                  <a:pt x="157" y="648"/>
                </a:lnTo>
                <a:lnTo>
                  <a:pt x="157" y="647"/>
                </a:lnTo>
                <a:lnTo>
                  <a:pt x="155" y="647"/>
                </a:lnTo>
                <a:lnTo>
                  <a:pt x="154" y="647"/>
                </a:lnTo>
                <a:lnTo>
                  <a:pt x="154" y="645"/>
                </a:lnTo>
                <a:lnTo>
                  <a:pt x="153" y="645"/>
                </a:lnTo>
                <a:lnTo>
                  <a:pt x="153" y="647"/>
                </a:lnTo>
                <a:lnTo>
                  <a:pt x="152" y="645"/>
                </a:lnTo>
                <a:lnTo>
                  <a:pt x="152" y="647"/>
                </a:lnTo>
                <a:lnTo>
                  <a:pt x="151" y="645"/>
                </a:lnTo>
                <a:lnTo>
                  <a:pt x="151" y="644"/>
                </a:lnTo>
                <a:lnTo>
                  <a:pt x="151" y="643"/>
                </a:lnTo>
                <a:lnTo>
                  <a:pt x="150" y="643"/>
                </a:lnTo>
                <a:lnTo>
                  <a:pt x="150" y="642"/>
                </a:lnTo>
                <a:lnTo>
                  <a:pt x="149" y="641"/>
                </a:lnTo>
                <a:lnTo>
                  <a:pt x="147" y="641"/>
                </a:lnTo>
                <a:lnTo>
                  <a:pt x="147" y="640"/>
                </a:lnTo>
                <a:lnTo>
                  <a:pt x="147" y="639"/>
                </a:lnTo>
                <a:lnTo>
                  <a:pt x="147" y="638"/>
                </a:lnTo>
                <a:lnTo>
                  <a:pt x="149" y="638"/>
                </a:lnTo>
                <a:lnTo>
                  <a:pt x="149" y="636"/>
                </a:lnTo>
                <a:lnTo>
                  <a:pt x="147" y="636"/>
                </a:lnTo>
                <a:lnTo>
                  <a:pt x="146" y="638"/>
                </a:lnTo>
                <a:lnTo>
                  <a:pt x="144" y="638"/>
                </a:lnTo>
                <a:lnTo>
                  <a:pt x="143" y="638"/>
                </a:lnTo>
                <a:lnTo>
                  <a:pt x="142" y="638"/>
                </a:lnTo>
                <a:lnTo>
                  <a:pt x="141" y="638"/>
                </a:lnTo>
                <a:lnTo>
                  <a:pt x="140" y="639"/>
                </a:lnTo>
                <a:lnTo>
                  <a:pt x="138" y="638"/>
                </a:lnTo>
                <a:lnTo>
                  <a:pt x="138" y="636"/>
                </a:lnTo>
                <a:lnTo>
                  <a:pt x="137" y="635"/>
                </a:lnTo>
                <a:lnTo>
                  <a:pt x="137" y="634"/>
                </a:lnTo>
                <a:lnTo>
                  <a:pt x="136" y="634"/>
                </a:lnTo>
                <a:lnTo>
                  <a:pt x="136" y="633"/>
                </a:lnTo>
                <a:lnTo>
                  <a:pt x="135" y="632"/>
                </a:lnTo>
                <a:lnTo>
                  <a:pt x="135" y="631"/>
                </a:lnTo>
                <a:lnTo>
                  <a:pt x="134" y="630"/>
                </a:lnTo>
                <a:lnTo>
                  <a:pt x="134" y="628"/>
                </a:lnTo>
                <a:lnTo>
                  <a:pt x="129" y="628"/>
                </a:lnTo>
                <a:lnTo>
                  <a:pt x="129" y="627"/>
                </a:lnTo>
                <a:lnTo>
                  <a:pt x="128" y="627"/>
                </a:lnTo>
                <a:lnTo>
                  <a:pt x="127" y="627"/>
                </a:lnTo>
                <a:lnTo>
                  <a:pt x="127" y="626"/>
                </a:lnTo>
                <a:lnTo>
                  <a:pt x="127" y="625"/>
                </a:lnTo>
                <a:lnTo>
                  <a:pt x="127" y="624"/>
                </a:lnTo>
                <a:lnTo>
                  <a:pt x="128" y="623"/>
                </a:lnTo>
                <a:lnTo>
                  <a:pt x="128" y="622"/>
                </a:lnTo>
                <a:lnTo>
                  <a:pt x="128" y="620"/>
                </a:lnTo>
                <a:lnTo>
                  <a:pt x="128" y="618"/>
                </a:lnTo>
                <a:lnTo>
                  <a:pt x="127" y="615"/>
                </a:lnTo>
                <a:lnTo>
                  <a:pt x="127" y="609"/>
                </a:lnTo>
                <a:lnTo>
                  <a:pt x="127" y="607"/>
                </a:lnTo>
                <a:lnTo>
                  <a:pt x="126" y="606"/>
                </a:lnTo>
                <a:lnTo>
                  <a:pt x="126" y="603"/>
                </a:lnTo>
                <a:lnTo>
                  <a:pt x="126" y="602"/>
                </a:lnTo>
                <a:lnTo>
                  <a:pt x="126" y="601"/>
                </a:lnTo>
                <a:lnTo>
                  <a:pt x="127" y="600"/>
                </a:lnTo>
                <a:lnTo>
                  <a:pt x="131" y="597"/>
                </a:lnTo>
                <a:lnTo>
                  <a:pt x="129" y="595"/>
                </a:lnTo>
                <a:lnTo>
                  <a:pt x="127" y="592"/>
                </a:lnTo>
                <a:lnTo>
                  <a:pt x="127" y="591"/>
                </a:lnTo>
                <a:lnTo>
                  <a:pt x="126" y="590"/>
                </a:lnTo>
                <a:lnTo>
                  <a:pt x="126" y="589"/>
                </a:lnTo>
                <a:lnTo>
                  <a:pt x="125" y="589"/>
                </a:lnTo>
                <a:lnTo>
                  <a:pt x="125" y="588"/>
                </a:lnTo>
                <a:lnTo>
                  <a:pt x="125" y="586"/>
                </a:lnTo>
                <a:lnTo>
                  <a:pt x="125" y="585"/>
                </a:lnTo>
                <a:lnTo>
                  <a:pt x="125" y="584"/>
                </a:lnTo>
                <a:lnTo>
                  <a:pt x="125" y="583"/>
                </a:lnTo>
                <a:lnTo>
                  <a:pt x="126" y="583"/>
                </a:lnTo>
                <a:lnTo>
                  <a:pt x="128" y="582"/>
                </a:lnTo>
                <a:lnTo>
                  <a:pt x="129" y="582"/>
                </a:lnTo>
                <a:lnTo>
                  <a:pt x="131" y="581"/>
                </a:lnTo>
                <a:lnTo>
                  <a:pt x="131" y="580"/>
                </a:lnTo>
                <a:lnTo>
                  <a:pt x="132" y="580"/>
                </a:lnTo>
                <a:lnTo>
                  <a:pt x="133" y="580"/>
                </a:lnTo>
                <a:lnTo>
                  <a:pt x="134" y="580"/>
                </a:lnTo>
                <a:lnTo>
                  <a:pt x="135" y="581"/>
                </a:lnTo>
                <a:lnTo>
                  <a:pt x="135" y="580"/>
                </a:lnTo>
                <a:lnTo>
                  <a:pt x="136" y="578"/>
                </a:lnTo>
                <a:lnTo>
                  <a:pt x="136" y="577"/>
                </a:lnTo>
                <a:lnTo>
                  <a:pt x="137" y="577"/>
                </a:lnTo>
                <a:lnTo>
                  <a:pt x="138" y="577"/>
                </a:lnTo>
                <a:lnTo>
                  <a:pt x="138" y="578"/>
                </a:lnTo>
                <a:lnTo>
                  <a:pt x="140" y="577"/>
                </a:lnTo>
                <a:lnTo>
                  <a:pt x="140" y="576"/>
                </a:lnTo>
                <a:lnTo>
                  <a:pt x="140" y="575"/>
                </a:lnTo>
                <a:lnTo>
                  <a:pt x="138" y="575"/>
                </a:lnTo>
                <a:lnTo>
                  <a:pt x="137" y="576"/>
                </a:lnTo>
                <a:lnTo>
                  <a:pt x="137" y="575"/>
                </a:lnTo>
                <a:lnTo>
                  <a:pt x="136" y="574"/>
                </a:lnTo>
                <a:lnTo>
                  <a:pt x="135" y="573"/>
                </a:lnTo>
                <a:lnTo>
                  <a:pt x="134" y="573"/>
                </a:lnTo>
                <a:lnTo>
                  <a:pt x="133" y="573"/>
                </a:lnTo>
                <a:lnTo>
                  <a:pt x="132" y="573"/>
                </a:lnTo>
                <a:lnTo>
                  <a:pt x="131" y="572"/>
                </a:lnTo>
                <a:lnTo>
                  <a:pt x="129" y="572"/>
                </a:lnTo>
                <a:lnTo>
                  <a:pt x="128" y="571"/>
                </a:lnTo>
                <a:lnTo>
                  <a:pt x="127" y="571"/>
                </a:lnTo>
                <a:lnTo>
                  <a:pt x="127" y="569"/>
                </a:lnTo>
                <a:lnTo>
                  <a:pt x="127" y="571"/>
                </a:lnTo>
                <a:lnTo>
                  <a:pt x="127" y="569"/>
                </a:lnTo>
                <a:lnTo>
                  <a:pt x="126" y="569"/>
                </a:lnTo>
                <a:lnTo>
                  <a:pt x="126" y="568"/>
                </a:lnTo>
                <a:lnTo>
                  <a:pt x="125" y="568"/>
                </a:lnTo>
                <a:lnTo>
                  <a:pt x="125" y="567"/>
                </a:lnTo>
                <a:lnTo>
                  <a:pt x="125" y="566"/>
                </a:lnTo>
                <a:lnTo>
                  <a:pt x="126" y="566"/>
                </a:lnTo>
                <a:lnTo>
                  <a:pt x="125" y="565"/>
                </a:lnTo>
                <a:lnTo>
                  <a:pt x="124" y="566"/>
                </a:lnTo>
                <a:lnTo>
                  <a:pt x="124" y="565"/>
                </a:lnTo>
                <a:lnTo>
                  <a:pt x="123" y="564"/>
                </a:lnTo>
                <a:lnTo>
                  <a:pt x="123" y="563"/>
                </a:lnTo>
                <a:lnTo>
                  <a:pt x="121" y="563"/>
                </a:lnTo>
                <a:lnTo>
                  <a:pt x="121" y="561"/>
                </a:lnTo>
                <a:lnTo>
                  <a:pt x="120" y="560"/>
                </a:lnTo>
                <a:lnTo>
                  <a:pt x="120" y="559"/>
                </a:lnTo>
                <a:lnTo>
                  <a:pt x="120" y="558"/>
                </a:lnTo>
                <a:lnTo>
                  <a:pt x="120" y="557"/>
                </a:lnTo>
                <a:lnTo>
                  <a:pt x="120" y="556"/>
                </a:lnTo>
                <a:lnTo>
                  <a:pt x="121" y="555"/>
                </a:lnTo>
                <a:lnTo>
                  <a:pt x="123" y="555"/>
                </a:lnTo>
                <a:lnTo>
                  <a:pt x="124" y="555"/>
                </a:lnTo>
                <a:lnTo>
                  <a:pt x="124" y="553"/>
                </a:lnTo>
                <a:lnTo>
                  <a:pt x="125" y="553"/>
                </a:lnTo>
                <a:lnTo>
                  <a:pt x="127" y="552"/>
                </a:lnTo>
                <a:lnTo>
                  <a:pt x="128" y="552"/>
                </a:lnTo>
                <a:lnTo>
                  <a:pt x="129" y="552"/>
                </a:lnTo>
                <a:lnTo>
                  <a:pt x="136" y="551"/>
                </a:lnTo>
                <a:lnTo>
                  <a:pt x="140" y="551"/>
                </a:lnTo>
                <a:lnTo>
                  <a:pt x="143" y="551"/>
                </a:lnTo>
                <a:lnTo>
                  <a:pt x="144" y="550"/>
                </a:lnTo>
                <a:lnTo>
                  <a:pt x="145" y="549"/>
                </a:lnTo>
                <a:lnTo>
                  <a:pt x="149" y="546"/>
                </a:lnTo>
                <a:lnTo>
                  <a:pt x="143" y="542"/>
                </a:lnTo>
                <a:lnTo>
                  <a:pt x="154" y="536"/>
                </a:lnTo>
                <a:lnTo>
                  <a:pt x="157" y="541"/>
                </a:lnTo>
                <a:lnTo>
                  <a:pt x="161" y="547"/>
                </a:lnTo>
                <a:lnTo>
                  <a:pt x="163" y="549"/>
                </a:lnTo>
                <a:lnTo>
                  <a:pt x="164" y="550"/>
                </a:lnTo>
                <a:lnTo>
                  <a:pt x="168" y="553"/>
                </a:lnTo>
                <a:lnTo>
                  <a:pt x="169" y="553"/>
                </a:lnTo>
                <a:lnTo>
                  <a:pt x="169" y="555"/>
                </a:lnTo>
                <a:lnTo>
                  <a:pt x="170" y="555"/>
                </a:lnTo>
                <a:lnTo>
                  <a:pt x="171" y="555"/>
                </a:lnTo>
                <a:lnTo>
                  <a:pt x="172" y="556"/>
                </a:lnTo>
                <a:lnTo>
                  <a:pt x="171" y="549"/>
                </a:lnTo>
                <a:lnTo>
                  <a:pt x="170" y="547"/>
                </a:lnTo>
                <a:lnTo>
                  <a:pt x="169" y="547"/>
                </a:lnTo>
                <a:lnTo>
                  <a:pt x="166" y="543"/>
                </a:lnTo>
                <a:lnTo>
                  <a:pt x="166" y="538"/>
                </a:lnTo>
                <a:lnTo>
                  <a:pt x="166" y="533"/>
                </a:lnTo>
                <a:lnTo>
                  <a:pt x="167" y="526"/>
                </a:lnTo>
                <a:lnTo>
                  <a:pt x="167" y="524"/>
                </a:lnTo>
                <a:lnTo>
                  <a:pt x="168" y="524"/>
                </a:lnTo>
                <a:lnTo>
                  <a:pt x="169" y="517"/>
                </a:lnTo>
                <a:lnTo>
                  <a:pt x="169" y="516"/>
                </a:lnTo>
                <a:lnTo>
                  <a:pt x="169" y="515"/>
                </a:lnTo>
                <a:lnTo>
                  <a:pt x="168" y="515"/>
                </a:lnTo>
                <a:lnTo>
                  <a:pt x="167" y="514"/>
                </a:lnTo>
                <a:lnTo>
                  <a:pt x="153" y="505"/>
                </a:lnTo>
                <a:lnTo>
                  <a:pt x="154" y="503"/>
                </a:lnTo>
                <a:lnTo>
                  <a:pt x="154" y="505"/>
                </a:lnTo>
                <a:lnTo>
                  <a:pt x="154" y="503"/>
                </a:lnTo>
                <a:lnTo>
                  <a:pt x="155" y="503"/>
                </a:lnTo>
                <a:lnTo>
                  <a:pt x="150" y="501"/>
                </a:lnTo>
                <a:lnTo>
                  <a:pt x="146" y="499"/>
                </a:lnTo>
                <a:lnTo>
                  <a:pt x="145" y="498"/>
                </a:lnTo>
                <a:lnTo>
                  <a:pt x="144" y="498"/>
                </a:lnTo>
                <a:lnTo>
                  <a:pt x="143" y="497"/>
                </a:lnTo>
                <a:lnTo>
                  <a:pt x="142" y="496"/>
                </a:lnTo>
                <a:lnTo>
                  <a:pt x="140" y="493"/>
                </a:lnTo>
                <a:lnTo>
                  <a:pt x="137" y="491"/>
                </a:lnTo>
                <a:lnTo>
                  <a:pt x="135" y="490"/>
                </a:lnTo>
                <a:lnTo>
                  <a:pt x="128" y="484"/>
                </a:lnTo>
                <a:lnTo>
                  <a:pt x="126" y="482"/>
                </a:lnTo>
                <a:lnTo>
                  <a:pt x="125" y="482"/>
                </a:lnTo>
                <a:lnTo>
                  <a:pt x="124" y="481"/>
                </a:lnTo>
                <a:lnTo>
                  <a:pt x="124" y="480"/>
                </a:lnTo>
                <a:lnTo>
                  <a:pt x="123" y="479"/>
                </a:lnTo>
                <a:lnTo>
                  <a:pt x="120" y="475"/>
                </a:lnTo>
                <a:lnTo>
                  <a:pt x="120" y="474"/>
                </a:lnTo>
                <a:lnTo>
                  <a:pt x="119" y="474"/>
                </a:lnTo>
                <a:lnTo>
                  <a:pt x="118" y="472"/>
                </a:lnTo>
                <a:lnTo>
                  <a:pt x="117" y="471"/>
                </a:lnTo>
                <a:lnTo>
                  <a:pt x="116" y="469"/>
                </a:lnTo>
                <a:lnTo>
                  <a:pt x="114" y="467"/>
                </a:lnTo>
                <a:lnTo>
                  <a:pt x="112" y="467"/>
                </a:lnTo>
                <a:lnTo>
                  <a:pt x="112" y="466"/>
                </a:lnTo>
                <a:lnTo>
                  <a:pt x="111" y="466"/>
                </a:lnTo>
                <a:lnTo>
                  <a:pt x="110" y="465"/>
                </a:lnTo>
                <a:lnTo>
                  <a:pt x="109" y="465"/>
                </a:lnTo>
                <a:lnTo>
                  <a:pt x="109" y="464"/>
                </a:lnTo>
                <a:lnTo>
                  <a:pt x="108" y="464"/>
                </a:lnTo>
                <a:lnTo>
                  <a:pt x="107" y="463"/>
                </a:lnTo>
                <a:lnTo>
                  <a:pt x="104" y="463"/>
                </a:lnTo>
                <a:lnTo>
                  <a:pt x="103" y="461"/>
                </a:lnTo>
                <a:lnTo>
                  <a:pt x="97" y="459"/>
                </a:lnTo>
                <a:lnTo>
                  <a:pt x="91" y="458"/>
                </a:lnTo>
                <a:lnTo>
                  <a:pt x="90" y="457"/>
                </a:lnTo>
                <a:lnTo>
                  <a:pt x="89" y="457"/>
                </a:lnTo>
                <a:lnTo>
                  <a:pt x="88" y="457"/>
                </a:lnTo>
                <a:lnTo>
                  <a:pt x="86" y="457"/>
                </a:lnTo>
                <a:lnTo>
                  <a:pt x="85" y="457"/>
                </a:lnTo>
                <a:lnTo>
                  <a:pt x="84" y="457"/>
                </a:lnTo>
                <a:lnTo>
                  <a:pt x="83" y="458"/>
                </a:lnTo>
                <a:lnTo>
                  <a:pt x="83" y="457"/>
                </a:lnTo>
                <a:lnTo>
                  <a:pt x="85" y="455"/>
                </a:lnTo>
                <a:lnTo>
                  <a:pt x="86" y="452"/>
                </a:lnTo>
                <a:lnTo>
                  <a:pt x="88" y="451"/>
                </a:lnTo>
                <a:lnTo>
                  <a:pt x="89" y="450"/>
                </a:lnTo>
                <a:lnTo>
                  <a:pt x="92" y="448"/>
                </a:lnTo>
                <a:lnTo>
                  <a:pt x="99" y="443"/>
                </a:lnTo>
                <a:lnTo>
                  <a:pt x="98" y="442"/>
                </a:lnTo>
                <a:lnTo>
                  <a:pt x="97" y="441"/>
                </a:lnTo>
                <a:lnTo>
                  <a:pt x="95" y="440"/>
                </a:lnTo>
                <a:lnTo>
                  <a:pt x="94" y="438"/>
                </a:lnTo>
                <a:lnTo>
                  <a:pt x="93" y="438"/>
                </a:lnTo>
                <a:lnTo>
                  <a:pt x="93" y="435"/>
                </a:lnTo>
                <a:lnTo>
                  <a:pt x="92" y="435"/>
                </a:lnTo>
                <a:lnTo>
                  <a:pt x="90" y="434"/>
                </a:lnTo>
                <a:lnTo>
                  <a:pt x="88" y="433"/>
                </a:lnTo>
                <a:lnTo>
                  <a:pt x="86" y="432"/>
                </a:lnTo>
                <a:lnTo>
                  <a:pt x="85" y="432"/>
                </a:lnTo>
                <a:lnTo>
                  <a:pt x="85" y="433"/>
                </a:lnTo>
                <a:lnTo>
                  <a:pt x="83" y="435"/>
                </a:lnTo>
                <a:lnTo>
                  <a:pt x="82" y="435"/>
                </a:lnTo>
                <a:lnTo>
                  <a:pt x="81" y="435"/>
                </a:lnTo>
                <a:lnTo>
                  <a:pt x="81" y="436"/>
                </a:lnTo>
                <a:lnTo>
                  <a:pt x="80" y="436"/>
                </a:lnTo>
                <a:lnTo>
                  <a:pt x="78" y="436"/>
                </a:lnTo>
                <a:lnTo>
                  <a:pt x="77" y="438"/>
                </a:lnTo>
                <a:lnTo>
                  <a:pt x="76" y="438"/>
                </a:lnTo>
                <a:lnTo>
                  <a:pt x="75" y="438"/>
                </a:lnTo>
                <a:lnTo>
                  <a:pt x="75" y="436"/>
                </a:lnTo>
                <a:lnTo>
                  <a:pt x="74" y="436"/>
                </a:lnTo>
                <a:lnTo>
                  <a:pt x="74" y="435"/>
                </a:lnTo>
                <a:lnTo>
                  <a:pt x="73" y="435"/>
                </a:lnTo>
                <a:lnTo>
                  <a:pt x="74" y="434"/>
                </a:lnTo>
                <a:lnTo>
                  <a:pt x="75" y="434"/>
                </a:lnTo>
                <a:lnTo>
                  <a:pt x="76" y="434"/>
                </a:lnTo>
                <a:lnTo>
                  <a:pt x="75" y="434"/>
                </a:lnTo>
                <a:lnTo>
                  <a:pt x="75" y="433"/>
                </a:lnTo>
                <a:lnTo>
                  <a:pt x="74" y="433"/>
                </a:lnTo>
                <a:lnTo>
                  <a:pt x="74" y="432"/>
                </a:lnTo>
                <a:lnTo>
                  <a:pt x="74" y="431"/>
                </a:lnTo>
                <a:lnTo>
                  <a:pt x="73" y="431"/>
                </a:lnTo>
                <a:lnTo>
                  <a:pt x="73" y="430"/>
                </a:lnTo>
                <a:lnTo>
                  <a:pt x="73" y="427"/>
                </a:lnTo>
                <a:lnTo>
                  <a:pt x="73" y="426"/>
                </a:lnTo>
                <a:lnTo>
                  <a:pt x="73" y="425"/>
                </a:lnTo>
                <a:lnTo>
                  <a:pt x="74" y="423"/>
                </a:lnTo>
                <a:lnTo>
                  <a:pt x="75" y="422"/>
                </a:lnTo>
                <a:lnTo>
                  <a:pt x="76" y="422"/>
                </a:lnTo>
                <a:lnTo>
                  <a:pt x="76" y="421"/>
                </a:lnTo>
                <a:lnTo>
                  <a:pt x="77" y="421"/>
                </a:lnTo>
                <a:lnTo>
                  <a:pt x="77" y="419"/>
                </a:lnTo>
                <a:lnTo>
                  <a:pt x="78" y="419"/>
                </a:lnTo>
                <a:lnTo>
                  <a:pt x="78" y="418"/>
                </a:lnTo>
                <a:lnTo>
                  <a:pt x="80" y="418"/>
                </a:lnTo>
                <a:lnTo>
                  <a:pt x="80" y="417"/>
                </a:lnTo>
                <a:lnTo>
                  <a:pt x="81" y="417"/>
                </a:lnTo>
                <a:lnTo>
                  <a:pt x="81" y="416"/>
                </a:lnTo>
                <a:lnTo>
                  <a:pt x="82" y="416"/>
                </a:lnTo>
                <a:lnTo>
                  <a:pt x="82" y="415"/>
                </a:lnTo>
                <a:lnTo>
                  <a:pt x="83" y="415"/>
                </a:lnTo>
                <a:lnTo>
                  <a:pt x="82" y="414"/>
                </a:lnTo>
                <a:lnTo>
                  <a:pt x="82" y="413"/>
                </a:lnTo>
                <a:lnTo>
                  <a:pt x="81" y="414"/>
                </a:lnTo>
                <a:lnTo>
                  <a:pt x="80" y="415"/>
                </a:lnTo>
                <a:lnTo>
                  <a:pt x="78" y="416"/>
                </a:lnTo>
                <a:lnTo>
                  <a:pt x="77" y="416"/>
                </a:lnTo>
                <a:lnTo>
                  <a:pt x="76" y="415"/>
                </a:lnTo>
                <a:lnTo>
                  <a:pt x="76" y="414"/>
                </a:lnTo>
                <a:lnTo>
                  <a:pt x="76" y="413"/>
                </a:lnTo>
                <a:lnTo>
                  <a:pt x="77" y="413"/>
                </a:lnTo>
                <a:lnTo>
                  <a:pt x="77" y="412"/>
                </a:lnTo>
                <a:lnTo>
                  <a:pt x="77" y="410"/>
                </a:lnTo>
                <a:lnTo>
                  <a:pt x="78" y="410"/>
                </a:lnTo>
                <a:lnTo>
                  <a:pt x="78" y="409"/>
                </a:lnTo>
                <a:lnTo>
                  <a:pt x="80" y="408"/>
                </a:lnTo>
                <a:lnTo>
                  <a:pt x="77" y="407"/>
                </a:lnTo>
                <a:lnTo>
                  <a:pt x="76" y="407"/>
                </a:lnTo>
                <a:lnTo>
                  <a:pt x="75" y="407"/>
                </a:lnTo>
                <a:lnTo>
                  <a:pt x="73" y="406"/>
                </a:lnTo>
                <a:lnTo>
                  <a:pt x="72" y="406"/>
                </a:lnTo>
                <a:lnTo>
                  <a:pt x="73" y="401"/>
                </a:lnTo>
                <a:lnTo>
                  <a:pt x="74" y="397"/>
                </a:lnTo>
                <a:lnTo>
                  <a:pt x="69" y="396"/>
                </a:lnTo>
                <a:lnTo>
                  <a:pt x="68" y="396"/>
                </a:lnTo>
                <a:lnTo>
                  <a:pt x="67" y="397"/>
                </a:lnTo>
                <a:lnTo>
                  <a:pt x="67" y="398"/>
                </a:lnTo>
                <a:lnTo>
                  <a:pt x="66" y="398"/>
                </a:lnTo>
                <a:lnTo>
                  <a:pt x="65" y="399"/>
                </a:lnTo>
                <a:lnTo>
                  <a:pt x="63" y="400"/>
                </a:lnTo>
                <a:lnTo>
                  <a:pt x="60" y="399"/>
                </a:lnTo>
                <a:lnTo>
                  <a:pt x="62" y="398"/>
                </a:lnTo>
                <a:lnTo>
                  <a:pt x="62" y="397"/>
                </a:lnTo>
                <a:lnTo>
                  <a:pt x="62" y="394"/>
                </a:lnTo>
                <a:lnTo>
                  <a:pt x="63" y="393"/>
                </a:lnTo>
                <a:lnTo>
                  <a:pt x="63" y="392"/>
                </a:lnTo>
                <a:lnTo>
                  <a:pt x="63" y="390"/>
                </a:lnTo>
                <a:lnTo>
                  <a:pt x="64" y="389"/>
                </a:lnTo>
                <a:lnTo>
                  <a:pt x="64" y="388"/>
                </a:lnTo>
                <a:lnTo>
                  <a:pt x="65" y="387"/>
                </a:lnTo>
                <a:lnTo>
                  <a:pt x="65" y="384"/>
                </a:lnTo>
                <a:lnTo>
                  <a:pt x="66" y="383"/>
                </a:lnTo>
                <a:lnTo>
                  <a:pt x="67" y="382"/>
                </a:lnTo>
                <a:lnTo>
                  <a:pt x="67" y="381"/>
                </a:lnTo>
                <a:lnTo>
                  <a:pt x="68" y="380"/>
                </a:lnTo>
                <a:lnTo>
                  <a:pt x="68" y="379"/>
                </a:lnTo>
                <a:lnTo>
                  <a:pt x="69" y="377"/>
                </a:lnTo>
                <a:lnTo>
                  <a:pt x="69" y="376"/>
                </a:lnTo>
                <a:lnTo>
                  <a:pt x="71" y="374"/>
                </a:lnTo>
                <a:lnTo>
                  <a:pt x="72" y="373"/>
                </a:lnTo>
                <a:lnTo>
                  <a:pt x="72" y="372"/>
                </a:lnTo>
                <a:lnTo>
                  <a:pt x="73" y="371"/>
                </a:lnTo>
                <a:lnTo>
                  <a:pt x="74" y="369"/>
                </a:lnTo>
                <a:lnTo>
                  <a:pt x="74" y="368"/>
                </a:lnTo>
                <a:lnTo>
                  <a:pt x="75" y="367"/>
                </a:lnTo>
                <a:lnTo>
                  <a:pt x="76" y="366"/>
                </a:lnTo>
                <a:lnTo>
                  <a:pt x="76" y="365"/>
                </a:lnTo>
                <a:lnTo>
                  <a:pt x="77" y="365"/>
                </a:lnTo>
                <a:lnTo>
                  <a:pt x="77" y="366"/>
                </a:lnTo>
                <a:lnTo>
                  <a:pt x="78" y="367"/>
                </a:lnTo>
                <a:lnTo>
                  <a:pt x="80" y="367"/>
                </a:lnTo>
                <a:lnTo>
                  <a:pt x="80" y="368"/>
                </a:lnTo>
                <a:lnTo>
                  <a:pt x="81" y="368"/>
                </a:lnTo>
                <a:lnTo>
                  <a:pt x="82" y="369"/>
                </a:lnTo>
                <a:lnTo>
                  <a:pt x="83" y="371"/>
                </a:lnTo>
                <a:lnTo>
                  <a:pt x="77" y="381"/>
                </a:lnTo>
                <a:lnTo>
                  <a:pt x="75" y="380"/>
                </a:lnTo>
                <a:lnTo>
                  <a:pt x="73" y="385"/>
                </a:lnTo>
                <a:lnTo>
                  <a:pt x="78" y="387"/>
                </a:lnTo>
                <a:lnTo>
                  <a:pt x="81" y="388"/>
                </a:lnTo>
                <a:lnTo>
                  <a:pt x="83" y="389"/>
                </a:lnTo>
                <a:lnTo>
                  <a:pt x="84" y="390"/>
                </a:lnTo>
                <a:lnTo>
                  <a:pt x="85" y="390"/>
                </a:lnTo>
                <a:lnTo>
                  <a:pt x="86" y="389"/>
                </a:lnTo>
                <a:lnTo>
                  <a:pt x="86" y="388"/>
                </a:lnTo>
                <a:lnTo>
                  <a:pt x="88" y="388"/>
                </a:lnTo>
                <a:lnTo>
                  <a:pt x="89" y="387"/>
                </a:lnTo>
                <a:lnTo>
                  <a:pt x="90" y="387"/>
                </a:lnTo>
                <a:lnTo>
                  <a:pt x="90" y="385"/>
                </a:lnTo>
                <a:lnTo>
                  <a:pt x="91" y="385"/>
                </a:lnTo>
                <a:lnTo>
                  <a:pt x="91" y="384"/>
                </a:lnTo>
                <a:lnTo>
                  <a:pt x="92" y="384"/>
                </a:lnTo>
                <a:lnTo>
                  <a:pt x="92" y="383"/>
                </a:lnTo>
                <a:lnTo>
                  <a:pt x="93" y="383"/>
                </a:lnTo>
                <a:lnTo>
                  <a:pt x="94" y="383"/>
                </a:lnTo>
                <a:lnTo>
                  <a:pt x="94" y="382"/>
                </a:lnTo>
                <a:lnTo>
                  <a:pt x="95" y="381"/>
                </a:lnTo>
                <a:lnTo>
                  <a:pt x="95" y="380"/>
                </a:lnTo>
                <a:lnTo>
                  <a:pt x="97" y="380"/>
                </a:lnTo>
                <a:lnTo>
                  <a:pt x="98" y="379"/>
                </a:lnTo>
                <a:lnTo>
                  <a:pt x="98" y="377"/>
                </a:lnTo>
                <a:lnTo>
                  <a:pt x="99" y="377"/>
                </a:lnTo>
                <a:lnTo>
                  <a:pt x="100" y="377"/>
                </a:lnTo>
                <a:lnTo>
                  <a:pt x="101" y="377"/>
                </a:lnTo>
                <a:lnTo>
                  <a:pt x="102" y="377"/>
                </a:lnTo>
                <a:lnTo>
                  <a:pt x="103" y="377"/>
                </a:lnTo>
                <a:lnTo>
                  <a:pt x="104" y="377"/>
                </a:lnTo>
                <a:lnTo>
                  <a:pt x="104" y="379"/>
                </a:lnTo>
                <a:lnTo>
                  <a:pt x="106" y="379"/>
                </a:lnTo>
                <a:lnTo>
                  <a:pt x="107" y="379"/>
                </a:lnTo>
                <a:lnTo>
                  <a:pt x="107" y="380"/>
                </a:lnTo>
                <a:lnTo>
                  <a:pt x="108" y="380"/>
                </a:lnTo>
                <a:lnTo>
                  <a:pt x="108" y="379"/>
                </a:lnTo>
                <a:lnTo>
                  <a:pt x="109" y="379"/>
                </a:lnTo>
                <a:lnTo>
                  <a:pt x="109" y="377"/>
                </a:lnTo>
                <a:lnTo>
                  <a:pt x="110" y="377"/>
                </a:lnTo>
                <a:lnTo>
                  <a:pt x="111" y="377"/>
                </a:lnTo>
                <a:lnTo>
                  <a:pt x="111" y="376"/>
                </a:lnTo>
                <a:lnTo>
                  <a:pt x="111" y="375"/>
                </a:lnTo>
                <a:lnTo>
                  <a:pt x="112" y="375"/>
                </a:lnTo>
                <a:lnTo>
                  <a:pt x="112" y="374"/>
                </a:lnTo>
                <a:lnTo>
                  <a:pt x="112" y="373"/>
                </a:lnTo>
                <a:lnTo>
                  <a:pt x="112" y="372"/>
                </a:lnTo>
                <a:lnTo>
                  <a:pt x="114" y="372"/>
                </a:lnTo>
                <a:lnTo>
                  <a:pt x="114" y="371"/>
                </a:lnTo>
                <a:lnTo>
                  <a:pt x="114" y="372"/>
                </a:lnTo>
                <a:lnTo>
                  <a:pt x="115" y="374"/>
                </a:lnTo>
                <a:lnTo>
                  <a:pt x="115" y="375"/>
                </a:lnTo>
                <a:lnTo>
                  <a:pt x="116" y="376"/>
                </a:lnTo>
                <a:lnTo>
                  <a:pt x="117" y="376"/>
                </a:lnTo>
                <a:lnTo>
                  <a:pt x="118" y="377"/>
                </a:lnTo>
                <a:lnTo>
                  <a:pt x="119" y="377"/>
                </a:lnTo>
                <a:lnTo>
                  <a:pt x="120" y="379"/>
                </a:lnTo>
                <a:lnTo>
                  <a:pt x="124" y="381"/>
                </a:lnTo>
                <a:lnTo>
                  <a:pt x="125" y="382"/>
                </a:lnTo>
                <a:lnTo>
                  <a:pt x="126" y="383"/>
                </a:lnTo>
                <a:lnTo>
                  <a:pt x="126" y="384"/>
                </a:lnTo>
                <a:lnTo>
                  <a:pt x="126" y="388"/>
                </a:lnTo>
                <a:lnTo>
                  <a:pt x="125" y="391"/>
                </a:lnTo>
                <a:lnTo>
                  <a:pt x="125" y="393"/>
                </a:lnTo>
                <a:lnTo>
                  <a:pt x="133" y="396"/>
                </a:lnTo>
                <a:lnTo>
                  <a:pt x="132" y="396"/>
                </a:lnTo>
                <a:lnTo>
                  <a:pt x="132" y="394"/>
                </a:lnTo>
                <a:lnTo>
                  <a:pt x="132" y="393"/>
                </a:lnTo>
                <a:lnTo>
                  <a:pt x="131" y="393"/>
                </a:lnTo>
                <a:lnTo>
                  <a:pt x="131" y="392"/>
                </a:lnTo>
                <a:lnTo>
                  <a:pt x="129" y="392"/>
                </a:lnTo>
                <a:lnTo>
                  <a:pt x="129" y="391"/>
                </a:lnTo>
                <a:lnTo>
                  <a:pt x="129" y="390"/>
                </a:lnTo>
                <a:lnTo>
                  <a:pt x="129" y="389"/>
                </a:lnTo>
                <a:lnTo>
                  <a:pt x="129" y="388"/>
                </a:lnTo>
                <a:lnTo>
                  <a:pt x="129" y="387"/>
                </a:lnTo>
                <a:lnTo>
                  <a:pt x="129" y="385"/>
                </a:lnTo>
                <a:lnTo>
                  <a:pt x="131" y="384"/>
                </a:lnTo>
                <a:lnTo>
                  <a:pt x="132" y="384"/>
                </a:lnTo>
                <a:lnTo>
                  <a:pt x="133" y="385"/>
                </a:lnTo>
                <a:lnTo>
                  <a:pt x="134" y="387"/>
                </a:lnTo>
                <a:lnTo>
                  <a:pt x="135" y="387"/>
                </a:lnTo>
                <a:lnTo>
                  <a:pt x="137" y="385"/>
                </a:lnTo>
                <a:lnTo>
                  <a:pt x="141" y="385"/>
                </a:lnTo>
                <a:lnTo>
                  <a:pt x="143" y="384"/>
                </a:lnTo>
                <a:lnTo>
                  <a:pt x="144" y="387"/>
                </a:lnTo>
                <a:lnTo>
                  <a:pt x="144" y="385"/>
                </a:lnTo>
                <a:lnTo>
                  <a:pt x="144" y="383"/>
                </a:lnTo>
                <a:lnTo>
                  <a:pt x="145" y="383"/>
                </a:lnTo>
                <a:lnTo>
                  <a:pt x="145" y="382"/>
                </a:lnTo>
                <a:lnTo>
                  <a:pt x="145" y="381"/>
                </a:lnTo>
                <a:lnTo>
                  <a:pt x="145" y="379"/>
                </a:lnTo>
                <a:lnTo>
                  <a:pt x="146" y="379"/>
                </a:lnTo>
                <a:lnTo>
                  <a:pt x="147" y="375"/>
                </a:lnTo>
                <a:lnTo>
                  <a:pt x="147" y="374"/>
                </a:lnTo>
                <a:lnTo>
                  <a:pt x="149" y="372"/>
                </a:lnTo>
                <a:lnTo>
                  <a:pt x="150" y="369"/>
                </a:lnTo>
                <a:lnTo>
                  <a:pt x="152" y="368"/>
                </a:lnTo>
                <a:lnTo>
                  <a:pt x="153" y="368"/>
                </a:lnTo>
                <a:lnTo>
                  <a:pt x="154" y="368"/>
                </a:lnTo>
                <a:lnTo>
                  <a:pt x="154" y="367"/>
                </a:lnTo>
                <a:lnTo>
                  <a:pt x="155" y="367"/>
                </a:lnTo>
                <a:lnTo>
                  <a:pt x="157" y="367"/>
                </a:lnTo>
                <a:lnTo>
                  <a:pt x="158" y="367"/>
                </a:lnTo>
                <a:lnTo>
                  <a:pt x="158" y="365"/>
                </a:lnTo>
                <a:lnTo>
                  <a:pt x="159" y="365"/>
                </a:lnTo>
                <a:lnTo>
                  <a:pt x="159" y="364"/>
                </a:lnTo>
                <a:lnTo>
                  <a:pt x="159" y="363"/>
                </a:lnTo>
                <a:lnTo>
                  <a:pt x="159" y="362"/>
                </a:lnTo>
                <a:lnTo>
                  <a:pt x="159" y="360"/>
                </a:lnTo>
                <a:lnTo>
                  <a:pt x="159" y="359"/>
                </a:lnTo>
                <a:lnTo>
                  <a:pt x="158" y="359"/>
                </a:lnTo>
                <a:lnTo>
                  <a:pt x="157" y="358"/>
                </a:lnTo>
                <a:lnTo>
                  <a:pt x="157" y="357"/>
                </a:lnTo>
                <a:lnTo>
                  <a:pt x="157" y="356"/>
                </a:lnTo>
                <a:lnTo>
                  <a:pt x="157" y="355"/>
                </a:lnTo>
                <a:lnTo>
                  <a:pt x="155" y="355"/>
                </a:lnTo>
                <a:lnTo>
                  <a:pt x="155" y="354"/>
                </a:lnTo>
                <a:lnTo>
                  <a:pt x="155" y="352"/>
                </a:lnTo>
                <a:lnTo>
                  <a:pt x="157" y="351"/>
                </a:lnTo>
                <a:lnTo>
                  <a:pt x="157" y="350"/>
                </a:lnTo>
                <a:lnTo>
                  <a:pt x="157" y="348"/>
                </a:lnTo>
                <a:lnTo>
                  <a:pt x="158" y="347"/>
                </a:lnTo>
                <a:lnTo>
                  <a:pt x="159" y="347"/>
                </a:lnTo>
                <a:lnTo>
                  <a:pt x="160" y="347"/>
                </a:lnTo>
                <a:lnTo>
                  <a:pt x="160" y="346"/>
                </a:lnTo>
                <a:lnTo>
                  <a:pt x="160" y="344"/>
                </a:lnTo>
                <a:lnTo>
                  <a:pt x="161" y="343"/>
                </a:lnTo>
                <a:lnTo>
                  <a:pt x="163" y="343"/>
                </a:lnTo>
                <a:lnTo>
                  <a:pt x="163" y="342"/>
                </a:lnTo>
                <a:lnTo>
                  <a:pt x="163" y="341"/>
                </a:lnTo>
                <a:lnTo>
                  <a:pt x="166" y="339"/>
                </a:lnTo>
                <a:lnTo>
                  <a:pt x="163" y="338"/>
                </a:lnTo>
                <a:lnTo>
                  <a:pt x="162" y="337"/>
                </a:lnTo>
                <a:lnTo>
                  <a:pt x="160" y="339"/>
                </a:lnTo>
                <a:lnTo>
                  <a:pt x="160" y="338"/>
                </a:lnTo>
                <a:lnTo>
                  <a:pt x="159" y="338"/>
                </a:lnTo>
                <a:lnTo>
                  <a:pt x="159" y="337"/>
                </a:lnTo>
                <a:lnTo>
                  <a:pt x="158" y="337"/>
                </a:lnTo>
                <a:lnTo>
                  <a:pt x="157" y="337"/>
                </a:lnTo>
                <a:lnTo>
                  <a:pt x="155" y="337"/>
                </a:lnTo>
                <a:lnTo>
                  <a:pt x="154" y="337"/>
                </a:lnTo>
                <a:lnTo>
                  <a:pt x="153" y="337"/>
                </a:lnTo>
                <a:lnTo>
                  <a:pt x="152" y="337"/>
                </a:lnTo>
                <a:lnTo>
                  <a:pt x="152" y="335"/>
                </a:lnTo>
                <a:lnTo>
                  <a:pt x="151" y="335"/>
                </a:lnTo>
                <a:lnTo>
                  <a:pt x="149" y="337"/>
                </a:lnTo>
                <a:lnTo>
                  <a:pt x="150" y="338"/>
                </a:lnTo>
                <a:lnTo>
                  <a:pt x="147" y="339"/>
                </a:lnTo>
                <a:lnTo>
                  <a:pt x="147" y="340"/>
                </a:lnTo>
                <a:lnTo>
                  <a:pt x="146" y="341"/>
                </a:lnTo>
                <a:lnTo>
                  <a:pt x="146" y="342"/>
                </a:lnTo>
                <a:lnTo>
                  <a:pt x="146" y="343"/>
                </a:lnTo>
                <a:lnTo>
                  <a:pt x="147" y="343"/>
                </a:lnTo>
                <a:lnTo>
                  <a:pt x="147" y="344"/>
                </a:lnTo>
                <a:lnTo>
                  <a:pt x="147" y="346"/>
                </a:lnTo>
                <a:lnTo>
                  <a:pt x="146" y="346"/>
                </a:lnTo>
                <a:lnTo>
                  <a:pt x="146" y="347"/>
                </a:lnTo>
                <a:lnTo>
                  <a:pt x="146" y="348"/>
                </a:lnTo>
                <a:lnTo>
                  <a:pt x="145" y="348"/>
                </a:lnTo>
                <a:lnTo>
                  <a:pt x="150" y="348"/>
                </a:lnTo>
                <a:lnTo>
                  <a:pt x="150" y="347"/>
                </a:lnTo>
                <a:lnTo>
                  <a:pt x="150" y="348"/>
                </a:lnTo>
                <a:lnTo>
                  <a:pt x="151" y="349"/>
                </a:lnTo>
                <a:lnTo>
                  <a:pt x="133" y="365"/>
                </a:lnTo>
                <a:lnTo>
                  <a:pt x="132" y="367"/>
                </a:lnTo>
                <a:lnTo>
                  <a:pt x="128" y="364"/>
                </a:lnTo>
                <a:lnTo>
                  <a:pt x="127" y="364"/>
                </a:lnTo>
                <a:lnTo>
                  <a:pt x="126" y="366"/>
                </a:lnTo>
                <a:lnTo>
                  <a:pt x="125" y="366"/>
                </a:lnTo>
                <a:lnTo>
                  <a:pt x="127" y="363"/>
                </a:lnTo>
                <a:lnTo>
                  <a:pt x="125" y="360"/>
                </a:lnTo>
                <a:lnTo>
                  <a:pt x="125" y="359"/>
                </a:lnTo>
                <a:lnTo>
                  <a:pt x="124" y="356"/>
                </a:lnTo>
                <a:lnTo>
                  <a:pt x="123" y="351"/>
                </a:lnTo>
                <a:lnTo>
                  <a:pt x="120" y="350"/>
                </a:lnTo>
                <a:lnTo>
                  <a:pt x="120" y="349"/>
                </a:lnTo>
                <a:lnTo>
                  <a:pt x="120" y="348"/>
                </a:lnTo>
                <a:lnTo>
                  <a:pt x="121" y="349"/>
                </a:lnTo>
                <a:lnTo>
                  <a:pt x="123" y="349"/>
                </a:lnTo>
                <a:lnTo>
                  <a:pt x="126" y="352"/>
                </a:lnTo>
                <a:lnTo>
                  <a:pt x="126" y="350"/>
                </a:lnTo>
                <a:lnTo>
                  <a:pt x="127" y="350"/>
                </a:lnTo>
                <a:lnTo>
                  <a:pt x="128" y="351"/>
                </a:lnTo>
                <a:lnTo>
                  <a:pt x="129" y="351"/>
                </a:lnTo>
                <a:lnTo>
                  <a:pt x="131" y="352"/>
                </a:lnTo>
                <a:lnTo>
                  <a:pt x="133" y="351"/>
                </a:lnTo>
                <a:lnTo>
                  <a:pt x="135" y="350"/>
                </a:lnTo>
                <a:lnTo>
                  <a:pt x="136" y="349"/>
                </a:lnTo>
                <a:lnTo>
                  <a:pt x="134" y="340"/>
                </a:lnTo>
                <a:lnTo>
                  <a:pt x="132" y="337"/>
                </a:lnTo>
                <a:lnTo>
                  <a:pt x="133" y="335"/>
                </a:lnTo>
                <a:lnTo>
                  <a:pt x="133" y="334"/>
                </a:lnTo>
                <a:lnTo>
                  <a:pt x="134" y="333"/>
                </a:lnTo>
                <a:lnTo>
                  <a:pt x="134" y="332"/>
                </a:lnTo>
                <a:lnTo>
                  <a:pt x="134" y="330"/>
                </a:lnTo>
                <a:lnTo>
                  <a:pt x="134" y="329"/>
                </a:lnTo>
                <a:lnTo>
                  <a:pt x="135" y="330"/>
                </a:lnTo>
                <a:lnTo>
                  <a:pt x="135" y="331"/>
                </a:lnTo>
                <a:lnTo>
                  <a:pt x="136" y="332"/>
                </a:lnTo>
                <a:lnTo>
                  <a:pt x="137" y="334"/>
                </a:lnTo>
                <a:lnTo>
                  <a:pt x="138" y="338"/>
                </a:lnTo>
                <a:lnTo>
                  <a:pt x="138" y="339"/>
                </a:lnTo>
                <a:lnTo>
                  <a:pt x="138" y="340"/>
                </a:lnTo>
                <a:lnTo>
                  <a:pt x="138" y="341"/>
                </a:lnTo>
                <a:lnTo>
                  <a:pt x="137" y="341"/>
                </a:lnTo>
                <a:lnTo>
                  <a:pt x="137" y="342"/>
                </a:lnTo>
                <a:lnTo>
                  <a:pt x="137" y="343"/>
                </a:lnTo>
                <a:lnTo>
                  <a:pt x="138" y="344"/>
                </a:lnTo>
                <a:lnTo>
                  <a:pt x="138" y="346"/>
                </a:lnTo>
                <a:lnTo>
                  <a:pt x="140" y="347"/>
                </a:lnTo>
                <a:lnTo>
                  <a:pt x="142" y="347"/>
                </a:lnTo>
                <a:lnTo>
                  <a:pt x="142" y="348"/>
                </a:lnTo>
                <a:lnTo>
                  <a:pt x="143" y="348"/>
                </a:lnTo>
                <a:lnTo>
                  <a:pt x="144" y="349"/>
                </a:lnTo>
                <a:lnTo>
                  <a:pt x="144" y="348"/>
                </a:lnTo>
                <a:lnTo>
                  <a:pt x="142" y="344"/>
                </a:lnTo>
                <a:lnTo>
                  <a:pt x="142" y="343"/>
                </a:lnTo>
                <a:lnTo>
                  <a:pt x="141" y="342"/>
                </a:lnTo>
                <a:lnTo>
                  <a:pt x="140" y="341"/>
                </a:lnTo>
                <a:lnTo>
                  <a:pt x="141" y="340"/>
                </a:lnTo>
                <a:lnTo>
                  <a:pt x="142" y="340"/>
                </a:lnTo>
                <a:lnTo>
                  <a:pt x="143" y="339"/>
                </a:lnTo>
                <a:lnTo>
                  <a:pt x="144" y="338"/>
                </a:lnTo>
                <a:lnTo>
                  <a:pt x="145" y="339"/>
                </a:lnTo>
                <a:lnTo>
                  <a:pt x="145" y="340"/>
                </a:lnTo>
                <a:lnTo>
                  <a:pt x="145" y="339"/>
                </a:lnTo>
                <a:lnTo>
                  <a:pt x="145" y="338"/>
                </a:lnTo>
                <a:lnTo>
                  <a:pt x="145" y="337"/>
                </a:lnTo>
                <a:lnTo>
                  <a:pt x="145" y="335"/>
                </a:lnTo>
                <a:lnTo>
                  <a:pt x="144" y="335"/>
                </a:lnTo>
                <a:lnTo>
                  <a:pt x="144" y="334"/>
                </a:lnTo>
                <a:lnTo>
                  <a:pt x="143" y="334"/>
                </a:lnTo>
                <a:lnTo>
                  <a:pt x="143" y="333"/>
                </a:lnTo>
                <a:lnTo>
                  <a:pt x="142" y="332"/>
                </a:lnTo>
                <a:lnTo>
                  <a:pt x="141" y="332"/>
                </a:lnTo>
                <a:lnTo>
                  <a:pt x="142" y="330"/>
                </a:lnTo>
                <a:lnTo>
                  <a:pt x="140" y="332"/>
                </a:lnTo>
                <a:lnTo>
                  <a:pt x="140" y="331"/>
                </a:lnTo>
                <a:lnTo>
                  <a:pt x="140" y="330"/>
                </a:lnTo>
                <a:lnTo>
                  <a:pt x="138" y="330"/>
                </a:lnTo>
                <a:lnTo>
                  <a:pt x="138" y="329"/>
                </a:lnTo>
                <a:lnTo>
                  <a:pt x="137" y="329"/>
                </a:lnTo>
                <a:lnTo>
                  <a:pt x="137" y="327"/>
                </a:lnTo>
                <a:lnTo>
                  <a:pt x="136" y="326"/>
                </a:lnTo>
                <a:lnTo>
                  <a:pt x="136" y="325"/>
                </a:lnTo>
                <a:lnTo>
                  <a:pt x="136" y="324"/>
                </a:lnTo>
                <a:lnTo>
                  <a:pt x="137" y="323"/>
                </a:lnTo>
                <a:lnTo>
                  <a:pt x="137" y="322"/>
                </a:lnTo>
                <a:lnTo>
                  <a:pt x="138" y="320"/>
                </a:lnTo>
                <a:lnTo>
                  <a:pt x="138" y="318"/>
                </a:lnTo>
                <a:lnTo>
                  <a:pt x="140" y="316"/>
                </a:lnTo>
                <a:lnTo>
                  <a:pt x="141" y="315"/>
                </a:lnTo>
                <a:lnTo>
                  <a:pt x="142" y="315"/>
                </a:lnTo>
                <a:lnTo>
                  <a:pt x="142" y="314"/>
                </a:lnTo>
                <a:lnTo>
                  <a:pt x="143" y="314"/>
                </a:lnTo>
                <a:lnTo>
                  <a:pt x="131" y="305"/>
                </a:lnTo>
                <a:lnTo>
                  <a:pt x="126" y="302"/>
                </a:lnTo>
                <a:lnTo>
                  <a:pt x="121" y="304"/>
                </a:lnTo>
                <a:lnTo>
                  <a:pt x="121" y="305"/>
                </a:lnTo>
                <a:lnTo>
                  <a:pt x="119" y="305"/>
                </a:lnTo>
                <a:lnTo>
                  <a:pt x="119" y="306"/>
                </a:lnTo>
                <a:lnTo>
                  <a:pt x="118" y="306"/>
                </a:lnTo>
                <a:lnTo>
                  <a:pt x="117" y="306"/>
                </a:lnTo>
                <a:lnTo>
                  <a:pt x="116" y="307"/>
                </a:lnTo>
                <a:lnTo>
                  <a:pt x="116" y="306"/>
                </a:lnTo>
                <a:lnTo>
                  <a:pt x="115" y="306"/>
                </a:lnTo>
                <a:lnTo>
                  <a:pt x="112" y="307"/>
                </a:lnTo>
                <a:lnTo>
                  <a:pt x="111" y="308"/>
                </a:lnTo>
                <a:lnTo>
                  <a:pt x="110" y="308"/>
                </a:lnTo>
                <a:lnTo>
                  <a:pt x="109" y="309"/>
                </a:lnTo>
                <a:lnTo>
                  <a:pt x="108" y="307"/>
                </a:lnTo>
                <a:lnTo>
                  <a:pt x="108" y="306"/>
                </a:lnTo>
                <a:lnTo>
                  <a:pt x="107" y="306"/>
                </a:lnTo>
                <a:lnTo>
                  <a:pt x="106" y="305"/>
                </a:lnTo>
                <a:lnTo>
                  <a:pt x="106" y="306"/>
                </a:lnTo>
                <a:lnTo>
                  <a:pt x="107" y="306"/>
                </a:lnTo>
                <a:lnTo>
                  <a:pt x="107" y="307"/>
                </a:lnTo>
                <a:lnTo>
                  <a:pt x="108" y="309"/>
                </a:lnTo>
                <a:lnTo>
                  <a:pt x="109" y="310"/>
                </a:lnTo>
                <a:lnTo>
                  <a:pt x="108" y="312"/>
                </a:lnTo>
                <a:lnTo>
                  <a:pt x="108" y="313"/>
                </a:lnTo>
                <a:lnTo>
                  <a:pt x="107" y="312"/>
                </a:lnTo>
                <a:lnTo>
                  <a:pt x="107" y="310"/>
                </a:lnTo>
                <a:lnTo>
                  <a:pt x="106" y="310"/>
                </a:lnTo>
                <a:lnTo>
                  <a:pt x="106" y="309"/>
                </a:lnTo>
                <a:lnTo>
                  <a:pt x="106" y="308"/>
                </a:lnTo>
                <a:lnTo>
                  <a:pt x="106" y="307"/>
                </a:lnTo>
                <a:lnTo>
                  <a:pt x="104" y="307"/>
                </a:lnTo>
                <a:lnTo>
                  <a:pt x="104" y="306"/>
                </a:lnTo>
                <a:lnTo>
                  <a:pt x="104" y="305"/>
                </a:lnTo>
                <a:lnTo>
                  <a:pt x="103" y="305"/>
                </a:lnTo>
                <a:lnTo>
                  <a:pt x="104" y="306"/>
                </a:lnTo>
                <a:lnTo>
                  <a:pt x="104" y="307"/>
                </a:lnTo>
                <a:lnTo>
                  <a:pt x="106" y="308"/>
                </a:lnTo>
                <a:lnTo>
                  <a:pt x="104" y="307"/>
                </a:lnTo>
                <a:lnTo>
                  <a:pt x="104" y="308"/>
                </a:lnTo>
                <a:lnTo>
                  <a:pt x="103" y="308"/>
                </a:lnTo>
                <a:lnTo>
                  <a:pt x="103" y="307"/>
                </a:lnTo>
                <a:lnTo>
                  <a:pt x="102" y="306"/>
                </a:lnTo>
                <a:lnTo>
                  <a:pt x="102" y="304"/>
                </a:lnTo>
                <a:lnTo>
                  <a:pt x="101" y="302"/>
                </a:lnTo>
                <a:lnTo>
                  <a:pt x="100" y="300"/>
                </a:lnTo>
                <a:lnTo>
                  <a:pt x="100" y="299"/>
                </a:lnTo>
                <a:lnTo>
                  <a:pt x="99" y="298"/>
                </a:lnTo>
                <a:lnTo>
                  <a:pt x="98" y="297"/>
                </a:lnTo>
                <a:lnTo>
                  <a:pt x="97" y="296"/>
                </a:lnTo>
                <a:lnTo>
                  <a:pt x="95" y="296"/>
                </a:lnTo>
                <a:lnTo>
                  <a:pt x="94" y="295"/>
                </a:lnTo>
                <a:lnTo>
                  <a:pt x="93" y="293"/>
                </a:lnTo>
                <a:lnTo>
                  <a:pt x="97" y="290"/>
                </a:lnTo>
                <a:lnTo>
                  <a:pt x="97" y="289"/>
                </a:lnTo>
                <a:lnTo>
                  <a:pt x="97" y="288"/>
                </a:lnTo>
                <a:lnTo>
                  <a:pt x="95" y="288"/>
                </a:lnTo>
                <a:lnTo>
                  <a:pt x="95" y="287"/>
                </a:lnTo>
                <a:lnTo>
                  <a:pt x="94" y="287"/>
                </a:lnTo>
                <a:lnTo>
                  <a:pt x="94" y="285"/>
                </a:lnTo>
                <a:lnTo>
                  <a:pt x="94" y="284"/>
                </a:lnTo>
                <a:lnTo>
                  <a:pt x="94" y="283"/>
                </a:lnTo>
                <a:lnTo>
                  <a:pt x="95" y="283"/>
                </a:lnTo>
                <a:lnTo>
                  <a:pt x="95" y="282"/>
                </a:lnTo>
                <a:lnTo>
                  <a:pt x="95" y="281"/>
                </a:lnTo>
                <a:lnTo>
                  <a:pt x="97" y="281"/>
                </a:lnTo>
                <a:lnTo>
                  <a:pt x="98" y="280"/>
                </a:lnTo>
                <a:lnTo>
                  <a:pt x="99" y="280"/>
                </a:lnTo>
                <a:lnTo>
                  <a:pt x="100" y="280"/>
                </a:lnTo>
                <a:lnTo>
                  <a:pt x="99" y="280"/>
                </a:lnTo>
                <a:lnTo>
                  <a:pt x="98" y="280"/>
                </a:lnTo>
                <a:lnTo>
                  <a:pt x="98" y="279"/>
                </a:lnTo>
                <a:lnTo>
                  <a:pt x="98" y="277"/>
                </a:lnTo>
                <a:lnTo>
                  <a:pt x="98" y="276"/>
                </a:lnTo>
                <a:lnTo>
                  <a:pt x="99" y="276"/>
                </a:lnTo>
                <a:lnTo>
                  <a:pt x="99" y="275"/>
                </a:lnTo>
                <a:lnTo>
                  <a:pt x="99" y="274"/>
                </a:lnTo>
                <a:lnTo>
                  <a:pt x="100" y="274"/>
                </a:lnTo>
                <a:lnTo>
                  <a:pt x="100" y="273"/>
                </a:lnTo>
                <a:lnTo>
                  <a:pt x="101" y="273"/>
                </a:lnTo>
                <a:lnTo>
                  <a:pt x="101" y="272"/>
                </a:lnTo>
                <a:lnTo>
                  <a:pt x="102" y="271"/>
                </a:lnTo>
                <a:lnTo>
                  <a:pt x="103" y="270"/>
                </a:lnTo>
                <a:lnTo>
                  <a:pt x="103" y="268"/>
                </a:lnTo>
                <a:lnTo>
                  <a:pt x="104" y="268"/>
                </a:lnTo>
                <a:lnTo>
                  <a:pt x="106" y="268"/>
                </a:lnTo>
                <a:lnTo>
                  <a:pt x="107" y="268"/>
                </a:lnTo>
                <a:lnTo>
                  <a:pt x="108" y="268"/>
                </a:lnTo>
                <a:lnTo>
                  <a:pt x="109" y="268"/>
                </a:lnTo>
                <a:lnTo>
                  <a:pt x="110" y="267"/>
                </a:lnTo>
                <a:lnTo>
                  <a:pt x="111" y="266"/>
                </a:lnTo>
                <a:lnTo>
                  <a:pt x="112" y="266"/>
                </a:lnTo>
                <a:lnTo>
                  <a:pt x="114" y="266"/>
                </a:lnTo>
                <a:lnTo>
                  <a:pt x="114" y="265"/>
                </a:lnTo>
                <a:lnTo>
                  <a:pt x="115" y="265"/>
                </a:lnTo>
                <a:lnTo>
                  <a:pt x="116" y="265"/>
                </a:lnTo>
                <a:lnTo>
                  <a:pt x="117" y="266"/>
                </a:lnTo>
                <a:lnTo>
                  <a:pt x="118" y="266"/>
                </a:lnTo>
                <a:lnTo>
                  <a:pt x="119" y="266"/>
                </a:lnTo>
                <a:lnTo>
                  <a:pt x="119" y="267"/>
                </a:lnTo>
                <a:lnTo>
                  <a:pt x="120" y="268"/>
                </a:lnTo>
                <a:lnTo>
                  <a:pt x="120" y="270"/>
                </a:lnTo>
                <a:lnTo>
                  <a:pt x="120" y="271"/>
                </a:lnTo>
                <a:lnTo>
                  <a:pt x="121" y="271"/>
                </a:lnTo>
                <a:lnTo>
                  <a:pt x="121" y="270"/>
                </a:lnTo>
                <a:lnTo>
                  <a:pt x="121" y="268"/>
                </a:lnTo>
                <a:lnTo>
                  <a:pt x="121" y="267"/>
                </a:lnTo>
                <a:lnTo>
                  <a:pt x="120" y="267"/>
                </a:lnTo>
                <a:lnTo>
                  <a:pt x="120" y="266"/>
                </a:lnTo>
                <a:lnTo>
                  <a:pt x="121" y="265"/>
                </a:lnTo>
                <a:lnTo>
                  <a:pt x="123" y="265"/>
                </a:lnTo>
                <a:lnTo>
                  <a:pt x="123" y="266"/>
                </a:lnTo>
                <a:lnTo>
                  <a:pt x="124" y="266"/>
                </a:lnTo>
                <a:lnTo>
                  <a:pt x="124" y="267"/>
                </a:lnTo>
                <a:lnTo>
                  <a:pt x="125" y="268"/>
                </a:lnTo>
                <a:lnTo>
                  <a:pt x="126" y="270"/>
                </a:lnTo>
                <a:lnTo>
                  <a:pt x="126" y="271"/>
                </a:lnTo>
                <a:lnTo>
                  <a:pt x="126" y="272"/>
                </a:lnTo>
                <a:lnTo>
                  <a:pt x="125" y="273"/>
                </a:lnTo>
                <a:lnTo>
                  <a:pt x="125" y="274"/>
                </a:lnTo>
                <a:lnTo>
                  <a:pt x="125" y="275"/>
                </a:lnTo>
                <a:lnTo>
                  <a:pt x="125" y="276"/>
                </a:lnTo>
                <a:lnTo>
                  <a:pt x="125" y="277"/>
                </a:lnTo>
                <a:lnTo>
                  <a:pt x="125" y="280"/>
                </a:lnTo>
                <a:lnTo>
                  <a:pt x="125" y="281"/>
                </a:lnTo>
                <a:lnTo>
                  <a:pt x="126" y="282"/>
                </a:lnTo>
                <a:lnTo>
                  <a:pt x="126" y="284"/>
                </a:lnTo>
                <a:lnTo>
                  <a:pt x="127" y="284"/>
                </a:lnTo>
                <a:lnTo>
                  <a:pt x="127" y="285"/>
                </a:lnTo>
                <a:lnTo>
                  <a:pt x="128" y="285"/>
                </a:lnTo>
                <a:lnTo>
                  <a:pt x="129" y="287"/>
                </a:lnTo>
                <a:lnTo>
                  <a:pt x="129" y="288"/>
                </a:lnTo>
                <a:lnTo>
                  <a:pt x="131" y="288"/>
                </a:lnTo>
                <a:lnTo>
                  <a:pt x="131" y="289"/>
                </a:lnTo>
                <a:lnTo>
                  <a:pt x="132" y="289"/>
                </a:lnTo>
                <a:lnTo>
                  <a:pt x="132" y="288"/>
                </a:lnTo>
                <a:lnTo>
                  <a:pt x="131" y="288"/>
                </a:lnTo>
                <a:lnTo>
                  <a:pt x="131" y="287"/>
                </a:lnTo>
                <a:lnTo>
                  <a:pt x="129" y="285"/>
                </a:lnTo>
                <a:lnTo>
                  <a:pt x="129" y="284"/>
                </a:lnTo>
                <a:lnTo>
                  <a:pt x="128" y="283"/>
                </a:lnTo>
                <a:lnTo>
                  <a:pt x="128" y="282"/>
                </a:lnTo>
                <a:lnTo>
                  <a:pt x="128" y="281"/>
                </a:lnTo>
                <a:lnTo>
                  <a:pt x="128" y="280"/>
                </a:lnTo>
                <a:lnTo>
                  <a:pt x="128" y="279"/>
                </a:lnTo>
                <a:lnTo>
                  <a:pt x="127" y="279"/>
                </a:lnTo>
                <a:lnTo>
                  <a:pt x="127" y="277"/>
                </a:lnTo>
                <a:lnTo>
                  <a:pt x="128" y="277"/>
                </a:lnTo>
                <a:lnTo>
                  <a:pt x="128" y="279"/>
                </a:lnTo>
                <a:lnTo>
                  <a:pt x="128" y="280"/>
                </a:lnTo>
                <a:lnTo>
                  <a:pt x="129" y="280"/>
                </a:lnTo>
                <a:lnTo>
                  <a:pt x="129" y="279"/>
                </a:lnTo>
                <a:lnTo>
                  <a:pt x="129" y="277"/>
                </a:lnTo>
                <a:lnTo>
                  <a:pt x="129" y="276"/>
                </a:lnTo>
                <a:lnTo>
                  <a:pt x="128" y="276"/>
                </a:lnTo>
                <a:lnTo>
                  <a:pt x="128" y="275"/>
                </a:lnTo>
                <a:lnTo>
                  <a:pt x="129" y="274"/>
                </a:lnTo>
                <a:lnTo>
                  <a:pt x="129" y="273"/>
                </a:lnTo>
                <a:lnTo>
                  <a:pt x="131" y="273"/>
                </a:lnTo>
                <a:lnTo>
                  <a:pt x="132" y="273"/>
                </a:lnTo>
                <a:lnTo>
                  <a:pt x="132" y="274"/>
                </a:lnTo>
                <a:lnTo>
                  <a:pt x="132" y="275"/>
                </a:lnTo>
                <a:lnTo>
                  <a:pt x="132" y="274"/>
                </a:lnTo>
                <a:lnTo>
                  <a:pt x="132" y="273"/>
                </a:lnTo>
                <a:lnTo>
                  <a:pt x="133" y="273"/>
                </a:lnTo>
                <a:lnTo>
                  <a:pt x="133" y="272"/>
                </a:lnTo>
                <a:lnTo>
                  <a:pt x="134" y="272"/>
                </a:lnTo>
                <a:lnTo>
                  <a:pt x="135" y="272"/>
                </a:lnTo>
                <a:lnTo>
                  <a:pt x="134" y="271"/>
                </a:lnTo>
                <a:lnTo>
                  <a:pt x="133" y="271"/>
                </a:lnTo>
                <a:lnTo>
                  <a:pt x="133" y="270"/>
                </a:lnTo>
                <a:lnTo>
                  <a:pt x="133" y="268"/>
                </a:lnTo>
                <a:lnTo>
                  <a:pt x="133" y="270"/>
                </a:lnTo>
                <a:lnTo>
                  <a:pt x="132" y="270"/>
                </a:lnTo>
                <a:lnTo>
                  <a:pt x="131" y="268"/>
                </a:lnTo>
                <a:lnTo>
                  <a:pt x="131" y="267"/>
                </a:lnTo>
                <a:lnTo>
                  <a:pt x="132" y="267"/>
                </a:lnTo>
                <a:lnTo>
                  <a:pt x="132" y="266"/>
                </a:lnTo>
                <a:lnTo>
                  <a:pt x="133" y="266"/>
                </a:lnTo>
                <a:lnTo>
                  <a:pt x="132" y="265"/>
                </a:lnTo>
                <a:lnTo>
                  <a:pt x="133" y="265"/>
                </a:lnTo>
                <a:lnTo>
                  <a:pt x="133" y="264"/>
                </a:lnTo>
                <a:lnTo>
                  <a:pt x="134" y="263"/>
                </a:lnTo>
                <a:lnTo>
                  <a:pt x="135" y="260"/>
                </a:lnTo>
                <a:lnTo>
                  <a:pt x="135" y="259"/>
                </a:lnTo>
                <a:lnTo>
                  <a:pt x="136" y="259"/>
                </a:lnTo>
                <a:lnTo>
                  <a:pt x="136" y="258"/>
                </a:lnTo>
                <a:lnTo>
                  <a:pt x="136" y="257"/>
                </a:lnTo>
                <a:lnTo>
                  <a:pt x="136" y="256"/>
                </a:lnTo>
                <a:lnTo>
                  <a:pt x="137" y="256"/>
                </a:lnTo>
                <a:lnTo>
                  <a:pt x="137" y="255"/>
                </a:lnTo>
                <a:lnTo>
                  <a:pt x="138" y="255"/>
                </a:lnTo>
                <a:lnTo>
                  <a:pt x="138" y="254"/>
                </a:lnTo>
                <a:lnTo>
                  <a:pt x="140" y="254"/>
                </a:lnTo>
                <a:lnTo>
                  <a:pt x="140" y="253"/>
                </a:lnTo>
                <a:lnTo>
                  <a:pt x="141" y="253"/>
                </a:lnTo>
                <a:lnTo>
                  <a:pt x="142" y="253"/>
                </a:lnTo>
                <a:lnTo>
                  <a:pt x="142" y="251"/>
                </a:lnTo>
                <a:lnTo>
                  <a:pt x="142" y="250"/>
                </a:lnTo>
                <a:lnTo>
                  <a:pt x="142" y="249"/>
                </a:lnTo>
                <a:lnTo>
                  <a:pt x="142" y="248"/>
                </a:lnTo>
                <a:lnTo>
                  <a:pt x="142" y="247"/>
                </a:lnTo>
                <a:lnTo>
                  <a:pt x="143" y="247"/>
                </a:lnTo>
                <a:lnTo>
                  <a:pt x="143" y="246"/>
                </a:lnTo>
                <a:lnTo>
                  <a:pt x="144" y="246"/>
                </a:lnTo>
                <a:lnTo>
                  <a:pt x="144" y="245"/>
                </a:lnTo>
                <a:lnTo>
                  <a:pt x="144" y="243"/>
                </a:lnTo>
                <a:lnTo>
                  <a:pt x="145" y="243"/>
                </a:lnTo>
                <a:lnTo>
                  <a:pt x="146" y="243"/>
                </a:lnTo>
                <a:lnTo>
                  <a:pt x="146" y="242"/>
                </a:lnTo>
                <a:lnTo>
                  <a:pt x="149" y="242"/>
                </a:lnTo>
                <a:lnTo>
                  <a:pt x="149" y="241"/>
                </a:lnTo>
                <a:lnTo>
                  <a:pt x="150" y="241"/>
                </a:lnTo>
                <a:lnTo>
                  <a:pt x="151" y="241"/>
                </a:lnTo>
                <a:lnTo>
                  <a:pt x="151" y="242"/>
                </a:lnTo>
                <a:lnTo>
                  <a:pt x="152" y="242"/>
                </a:lnTo>
                <a:lnTo>
                  <a:pt x="152" y="243"/>
                </a:lnTo>
                <a:lnTo>
                  <a:pt x="153" y="245"/>
                </a:lnTo>
                <a:lnTo>
                  <a:pt x="153" y="246"/>
                </a:lnTo>
                <a:lnTo>
                  <a:pt x="154" y="248"/>
                </a:lnTo>
                <a:lnTo>
                  <a:pt x="154" y="249"/>
                </a:lnTo>
                <a:lnTo>
                  <a:pt x="155" y="250"/>
                </a:lnTo>
                <a:lnTo>
                  <a:pt x="157" y="253"/>
                </a:lnTo>
                <a:lnTo>
                  <a:pt x="157" y="254"/>
                </a:lnTo>
                <a:lnTo>
                  <a:pt x="157" y="255"/>
                </a:lnTo>
                <a:lnTo>
                  <a:pt x="155" y="256"/>
                </a:lnTo>
                <a:lnTo>
                  <a:pt x="154" y="256"/>
                </a:lnTo>
                <a:lnTo>
                  <a:pt x="155" y="257"/>
                </a:lnTo>
                <a:lnTo>
                  <a:pt x="159" y="266"/>
                </a:lnTo>
                <a:lnTo>
                  <a:pt x="160" y="270"/>
                </a:lnTo>
                <a:lnTo>
                  <a:pt x="161" y="272"/>
                </a:lnTo>
                <a:lnTo>
                  <a:pt x="162" y="274"/>
                </a:lnTo>
                <a:lnTo>
                  <a:pt x="163" y="275"/>
                </a:lnTo>
                <a:lnTo>
                  <a:pt x="164" y="276"/>
                </a:lnTo>
                <a:lnTo>
                  <a:pt x="168" y="281"/>
                </a:lnTo>
                <a:lnTo>
                  <a:pt x="169" y="281"/>
                </a:lnTo>
                <a:lnTo>
                  <a:pt x="174" y="285"/>
                </a:lnTo>
                <a:lnTo>
                  <a:pt x="174" y="287"/>
                </a:lnTo>
                <a:lnTo>
                  <a:pt x="172" y="287"/>
                </a:lnTo>
                <a:lnTo>
                  <a:pt x="174" y="288"/>
                </a:lnTo>
                <a:lnTo>
                  <a:pt x="174" y="289"/>
                </a:lnTo>
                <a:lnTo>
                  <a:pt x="174" y="290"/>
                </a:lnTo>
                <a:lnTo>
                  <a:pt x="174" y="291"/>
                </a:lnTo>
                <a:lnTo>
                  <a:pt x="175" y="295"/>
                </a:lnTo>
                <a:lnTo>
                  <a:pt x="176" y="296"/>
                </a:lnTo>
                <a:lnTo>
                  <a:pt x="177" y="298"/>
                </a:lnTo>
                <a:lnTo>
                  <a:pt x="178" y="300"/>
                </a:lnTo>
                <a:lnTo>
                  <a:pt x="184" y="310"/>
                </a:lnTo>
                <a:lnTo>
                  <a:pt x="185" y="314"/>
                </a:lnTo>
                <a:lnTo>
                  <a:pt x="189" y="322"/>
                </a:lnTo>
                <a:lnTo>
                  <a:pt x="192" y="325"/>
                </a:lnTo>
                <a:lnTo>
                  <a:pt x="193" y="329"/>
                </a:lnTo>
                <a:lnTo>
                  <a:pt x="194" y="331"/>
                </a:lnTo>
                <a:lnTo>
                  <a:pt x="198" y="339"/>
                </a:lnTo>
                <a:lnTo>
                  <a:pt x="201" y="343"/>
                </a:lnTo>
                <a:lnTo>
                  <a:pt x="205" y="350"/>
                </a:lnTo>
                <a:lnTo>
                  <a:pt x="205" y="351"/>
                </a:lnTo>
                <a:lnTo>
                  <a:pt x="206" y="354"/>
                </a:lnTo>
                <a:lnTo>
                  <a:pt x="207" y="355"/>
                </a:lnTo>
                <a:lnTo>
                  <a:pt x="209" y="357"/>
                </a:lnTo>
                <a:lnTo>
                  <a:pt x="210" y="360"/>
                </a:lnTo>
                <a:lnTo>
                  <a:pt x="211" y="362"/>
                </a:lnTo>
                <a:lnTo>
                  <a:pt x="212" y="363"/>
                </a:lnTo>
                <a:lnTo>
                  <a:pt x="213" y="365"/>
                </a:lnTo>
                <a:lnTo>
                  <a:pt x="214" y="364"/>
                </a:lnTo>
                <a:lnTo>
                  <a:pt x="215" y="362"/>
                </a:lnTo>
                <a:lnTo>
                  <a:pt x="217" y="360"/>
                </a:lnTo>
                <a:lnTo>
                  <a:pt x="221" y="356"/>
                </a:lnTo>
                <a:lnTo>
                  <a:pt x="222" y="355"/>
                </a:lnTo>
                <a:lnTo>
                  <a:pt x="223" y="354"/>
                </a:lnTo>
                <a:lnTo>
                  <a:pt x="224" y="354"/>
                </a:lnTo>
                <a:lnTo>
                  <a:pt x="224" y="352"/>
                </a:lnTo>
                <a:lnTo>
                  <a:pt x="226" y="352"/>
                </a:lnTo>
                <a:lnTo>
                  <a:pt x="229" y="351"/>
                </a:lnTo>
                <a:lnTo>
                  <a:pt x="230" y="351"/>
                </a:lnTo>
                <a:lnTo>
                  <a:pt x="231" y="350"/>
                </a:lnTo>
                <a:lnTo>
                  <a:pt x="233" y="349"/>
                </a:lnTo>
                <a:lnTo>
                  <a:pt x="235" y="348"/>
                </a:lnTo>
                <a:lnTo>
                  <a:pt x="236" y="348"/>
                </a:lnTo>
                <a:lnTo>
                  <a:pt x="236" y="347"/>
                </a:lnTo>
                <a:lnTo>
                  <a:pt x="237" y="347"/>
                </a:lnTo>
                <a:lnTo>
                  <a:pt x="238" y="346"/>
                </a:lnTo>
                <a:lnTo>
                  <a:pt x="238" y="342"/>
                </a:lnTo>
                <a:lnTo>
                  <a:pt x="239" y="342"/>
                </a:lnTo>
                <a:lnTo>
                  <a:pt x="239" y="341"/>
                </a:lnTo>
                <a:lnTo>
                  <a:pt x="241" y="339"/>
                </a:lnTo>
                <a:lnTo>
                  <a:pt x="247" y="332"/>
                </a:lnTo>
                <a:lnTo>
                  <a:pt x="247" y="333"/>
                </a:lnTo>
                <a:lnTo>
                  <a:pt x="249" y="331"/>
                </a:lnTo>
                <a:lnTo>
                  <a:pt x="253" y="327"/>
                </a:lnTo>
                <a:lnTo>
                  <a:pt x="254" y="325"/>
                </a:lnTo>
                <a:lnTo>
                  <a:pt x="258" y="320"/>
                </a:lnTo>
                <a:lnTo>
                  <a:pt x="261" y="317"/>
                </a:lnTo>
                <a:lnTo>
                  <a:pt x="259" y="317"/>
                </a:lnTo>
                <a:lnTo>
                  <a:pt x="259" y="316"/>
                </a:lnTo>
                <a:lnTo>
                  <a:pt x="255" y="310"/>
                </a:lnTo>
                <a:lnTo>
                  <a:pt x="254" y="312"/>
                </a:lnTo>
                <a:lnTo>
                  <a:pt x="254" y="310"/>
                </a:lnTo>
                <a:lnTo>
                  <a:pt x="250" y="306"/>
                </a:lnTo>
                <a:lnTo>
                  <a:pt x="241" y="300"/>
                </a:lnTo>
                <a:lnTo>
                  <a:pt x="232" y="306"/>
                </a:lnTo>
                <a:lnTo>
                  <a:pt x="227" y="307"/>
                </a:lnTo>
                <a:lnTo>
                  <a:pt x="226" y="307"/>
                </a:lnTo>
                <a:lnTo>
                  <a:pt x="226" y="306"/>
                </a:lnTo>
                <a:lnTo>
                  <a:pt x="224" y="305"/>
                </a:lnTo>
                <a:lnTo>
                  <a:pt x="223" y="305"/>
                </a:lnTo>
                <a:lnTo>
                  <a:pt x="222" y="304"/>
                </a:lnTo>
                <a:lnTo>
                  <a:pt x="221" y="302"/>
                </a:lnTo>
                <a:lnTo>
                  <a:pt x="220" y="302"/>
                </a:lnTo>
                <a:lnTo>
                  <a:pt x="220" y="301"/>
                </a:lnTo>
                <a:lnTo>
                  <a:pt x="219" y="301"/>
                </a:lnTo>
                <a:lnTo>
                  <a:pt x="219" y="300"/>
                </a:lnTo>
                <a:lnTo>
                  <a:pt x="220" y="300"/>
                </a:lnTo>
                <a:lnTo>
                  <a:pt x="220" y="299"/>
                </a:lnTo>
                <a:lnTo>
                  <a:pt x="220" y="298"/>
                </a:lnTo>
                <a:lnTo>
                  <a:pt x="221" y="298"/>
                </a:lnTo>
                <a:lnTo>
                  <a:pt x="221" y="297"/>
                </a:lnTo>
                <a:lnTo>
                  <a:pt x="221" y="296"/>
                </a:lnTo>
                <a:lnTo>
                  <a:pt x="220" y="296"/>
                </a:lnTo>
                <a:lnTo>
                  <a:pt x="219" y="295"/>
                </a:lnTo>
                <a:lnTo>
                  <a:pt x="219" y="293"/>
                </a:lnTo>
                <a:lnTo>
                  <a:pt x="218" y="292"/>
                </a:lnTo>
                <a:lnTo>
                  <a:pt x="218" y="291"/>
                </a:lnTo>
                <a:lnTo>
                  <a:pt x="218" y="290"/>
                </a:lnTo>
                <a:lnTo>
                  <a:pt x="218" y="288"/>
                </a:lnTo>
                <a:lnTo>
                  <a:pt x="218" y="287"/>
                </a:lnTo>
                <a:lnTo>
                  <a:pt x="218" y="285"/>
                </a:lnTo>
                <a:lnTo>
                  <a:pt x="218" y="284"/>
                </a:lnTo>
                <a:lnTo>
                  <a:pt x="219" y="284"/>
                </a:lnTo>
                <a:lnTo>
                  <a:pt x="220" y="284"/>
                </a:lnTo>
                <a:lnTo>
                  <a:pt x="220" y="283"/>
                </a:lnTo>
                <a:lnTo>
                  <a:pt x="221" y="283"/>
                </a:lnTo>
                <a:lnTo>
                  <a:pt x="220" y="283"/>
                </a:lnTo>
                <a:lnTo>
                  <a:pt x="219" y="283"/>
                </a:lnTo>
                <a:lnTo>
                  <a:pt x="218" y="283"/>
                </a:lnTo>
                <a:lnTo>
                  <a:pt x="218" y="282"/>
                </a:lnTo>
                <a:lnTo>
                  <a:pt x="217" y="281"/>
                </a:lnTo>
                <a:lnTo>
                  <a:pt x="218" y="281"/>
                </a:lnTo>
                <a:lnTo>
                  <a:pt x="218" y="280"/>
                </a:lnTo>
                <a:lnTo>
                  <a:pt x="218" y="279"/>
                </a:lnTo>
                <a:lnTo>
                  <a:pt x="219" y="277"/>
                </a:lnTo>
                <a:lnTo>
                  <a:pt x="218" y="277"/>
                </a:lnTo>
                <a:lnTo>
                  <a:pt x="217" y="279"/>
                </a:lnTo>
                <a:lnTo>
                  <a:pt x="217" y="277"/>
                </a:lnTo>
                <a:lnTo>
                  <a:pt x="215" y="277"/>
                </a:lnTo>
                <a:lnTo>
                  <a:pt x="215" y="276"/>
                </a:lnTo>
                <a:lnTo>
                  <a:pt x="214" y="275"/>
                </a:lnTo>
                <a:lnTo>
                  <a:pt x="214" y="274"/>
                </a:lnTo>
                <a:lnTo>
                  <a:pt x="214" y="273"/>
                </a:lnTo>
                <a:lnTo>
                  <a:pt x="214" y="272"/>
                </a:lnTo>
                <a:lnTo>
                  <a:pt x="214" y="271"/>
                </a:lnTo>
                <a:lnTo>
                  <a:pt x="214" y="270"/>
                </a:lnTo>
                <a:lnTo>
                  <a:pt x="214" y="268"/>
                </a:lnTo>
                <a:lnTo>
                  <a:pt x="214" y="267"/>
                </a:lnTo>
                <a:lnTo>
                  <a:pt x="214" y="266"/>
                </a:lnTo>
                <a:lnTo>
                  <a:pt x="214" y="265"/>
                </a:lnTo>
                <a:lnTo>
                  <a:pt x="214" y="264"/>
                </a:lnTo>
                <a:lnTo>
                  <a:pt x="214" y="263"/>
                </a:lnTo>
                <a:lnTo>
                  <a:pt x="215" y="263"/>
                </a:lnTo>
                <a:lnTo>
                  <a:pt x="217" y="263"/>
                </a:lnTo>
                <a:lnTo>
                  <a:pt x="218" y="263"/>
                </a:lnTo>
                <a:lnTo>
                  <a:pt x="219" y="262"/>
                </a:lnTo>
                <a:lnTo>
                  <a:pt x="220" y="262"/>
                </a:lnTo>
                <a:lnTo>
                  <a:pt x="220" y="260"/>
                </a:lnTo>
                <a:lnTo>
                  <a:pt x="220" y="259"/>
                </a:lnTo>
                <a:lnTo>
                  <a:pt x="220" y="260"/>
                </a:lnTo>
                <a:lnTo>
                  <a:pt x="219" y="260"/>
                </a:lnTo>
                <a:lnTo>
                  <a:pt x="218" y="260"/>
                </a:lnTo>
                <a:lnTo>
                  <a:pt x="218" y="259"/>
                </a:lnTo>
                <a:lnTo>
                  <a:pt x="217" y="258"/>
                </a:lnTo>
                <a:lnTo>
                  <a:pt x="215" y="258"/>
                </a:lnTo>
                <a:lnTo>
                  <a:pt x="214" y="258"/>
                </a:lnTo>
                <a:lnTo>
                  <a:pt x="214" y="257"/>
                </a:lnTo>
                <a:lnTo>
                  <a:pt x="214" y="256"/>
                </a:lnTo>
                <a:lnTo>
                  <a:pt x="213" y="257"/>
                </a:lnTo>
                <a:lnTo>
                  <a:pt x="212" y="257"/>
                </a:lnTo>
                <a:lnTo>
                  <a:pt x="212" y="256"/>
                </a:lnTo>
                <a:lnTo>
                  <a:pt x="213" y="255"/>
                </a:lnTo>
                <a:lnTo>
                  <a:pt x="212" y="255"/>
                </a:lnTo>
                <a:lnTo>
                  <a:pt x="212" y="254"/>
                </a:lnTo>
                <a:lnTo>
                  <a:pt x="211" y="254"/>
                </a:lnTo>
                <a:lnTo>
                  <a:pt x="210" y="254"/>
                </a:lnTo>
                <a:lnTo>
                  <a:pt x="209" y="253"/>
                </a:lnTo>
                <a:lnTo>
                  <a:pt x="209" y="251"/>
                </a:lnTo>
                <a:lnTo>
                  <a:pt x="207" y="251"/>
                </a:lnTo>
                <a:lnTo>
                  <a:pt x="206" y="250"/>
                </a:lnTo>
                <a:lnTo>
                  <a:pt x="205" y="250"/>
                </a:lnTo>
                <a:lnTo>
                  <a:pt x="205" y="249"/>
                </a:lnTo>
                <a:lnTo>
                  <a:pt x="206" y="248"/>
                </a:lnTo>
                <a:lnTo>
                  <a:pt x="205" y="248"/>
                </a:lnTo>
                <a:lnTo>
                  <a:pt x="205" y="249"/>
                </a:lnTo>
                <a:lnTo>
                  <a:pt x="204" y="249"/>
                </a:lnTo>
                <a:lnTo>
                  <a:pt x="203" y="249"/>
                </a:lnTo>
                <a:lnTo>
                  <a:pt x="203" y="248"/>
                </a:lnTo>
                <a:lnTo>
                  <a:pt x="202" y="247"/>
                </a:lnTo>
                <a:lnTo>
                  <a:pt x="201" y="247"/>
                </a:lnTo>
                <a:lnTo>
                  <a:pt x="201" y="246"/>
                </a:lnTo>
                <a:lnTo>
                  <a:pt x="201" y="245"/>
                </a:lnTo>
                <a:lnTo>
                  <a:pt x="201" y="243"/>
                </a:lnTo>
                <a:lnTo>
                  <a:pt x="200" y="243"/>
                </a:lnTo>
                <a:lnTo>
                  <a:pt x="200" y="242"/>
                </a:lnTo>
                <a:lnTo>
                  <a:pt x="198" y="241"/>
                </a:lnTo>
                <a:lnTo>
                  <a:pt x="198" y="240"/>
                </a:lnTo>
                <a:lnTo>
                  <a:pt x="197" y="239"/>
                </a:lnTo>
                <a:lnTo>
                  <a:pt x="196" y="239"/>
                </a:lnTo>
                <a:lnTo>
                  <a:pt x="196" y="238"/>
                </a:lnTo>
                <a:lnTo>
                  <a:pt x="195" y="238"/>
                </a:lnTo>
                <a:lnTo>
                  <a:pt x="195" y="237"/>
                </a:lnTo>
                <a:lnTo>
                  <a:pt x="196" y="237"/>
                </a:lnTo>
                <a:lnTo>
                  <a:pt x="197" y="235"/>
                </a:lnTo>
                <a:lnTo>
                  <a:pt x="198" y="235"/>
                </a:lnTo>
                <a:lnTo>
                  <a:pt x="200" y="234"/>
                </a:lnTo>
                <a:lnTo>
                  <a:pt x="201" y="234"/>
                </a:lnTo>
                <a:lnTo>
                  <a:pt x="201" y="235"/>
                </a:lnTo>
                <a:lnTo>
                  <a:pt x="202" y="235"/>
                </a:lnTo>
                <a:lnTo>
                  <a:pt x="202" y="234"/>
                </a:lnTo>
                <a:lnTo>
                  <a:pt x="203" y="234"/>
                </a:lnTo>
                <a:lnTo>
                  <a:pt x="204" y="234"/>
                </a:lnTo>
                <a:lnTo>
                  <a:pt x="205" y="235"/>
                </a:lnTo>
                <a:lnTo>
                  <a:pt x="207" y="235"/>
                </a:lnTo>
                <a:lnTo>
                  <a:pt x="209" y="235"/>
                </a:lnTo>
                <a:lnTo>
                  <a:pt x="210" y="235"/>
                </a:lnTo>
                <a:lnTo>
                  <a:pt x="211" y="235"/>
                </a:lnTo>
                <a:lnTo>
                  <a:pt x="211" y="234"/>
                </a:lnTo>
                <a:lnTo>
                  <a:pt x="212" y="234"/>
                </a:lnTo>
                <a:lnTo>
                  <a:pt x="213" y="234"/>
                </a:lnTo>
                <a:lnTo>
                  <a:pt x="213" y="233"/>
                </a:lnTo>
                <a:lnTo>
                  <a:pt x="214" y="233"/>
                </a:lnTo>
                <a:lnTo>
                  <a:pt x="215" y="233"/>
                </a:lnTo>
                <a:lnTo>
                  <a:pt x="217" y="233"/>
                </a:lnTo>
                <a:lnTo>
                  <a:pt x="217" y="234"/>
                </a:lnTo>
                <a:lnTo>
                  <a:pt x="218" y="234"/>
                </a:lnTo>
                <a:lnTo>
                  <a:pt x="219" y="234"/>
                </a:lnTo>
                <a:lnTo>
                  <a:pt x="219" y="235"/>
                </a:lnTo>
                <a:lnTo>
                  <a:pt x="220" y="235"/>
                </a:lnTo>
                <a:lnTo>
                  <a:pt x="220" y="237"/>
                </a:lnTo>
                <a:lnTo>
                  <a:pt x="220" y="238"/>
                </a:lnTo>
                <a:lnTo>
                  <a:pt x="220" y="237"/>
                </a:lnTo>
                <a:lnTo>
                  <a:pt x="221" y="235"/>
                </a:lnTo>
                <a:lnTo>
                  <a:pt x="222" y="235"/>
                </a:lnTo>
                <a:lnTo>
                  <a:pt x="222" y="237"/>
                </a:lnTo>
                <a:lnTo>
                  <a:pt x="223" y="237"/>
                </a:lnTo>
                <a:lnTo>
                  <a:pt x="223" y="238"/>
                </a:lnTo>
                <a:lnTo>
                  <a:pt x="223" y="237"/>
                </a:lnTo>
                <a:lnTo>
                  <a:pt x="223" y="235"/>
                </a:lnTo>
                <a:lnTo>
                  <a:pt x="222" y="234"/>
                </a:lnTo>
                <a:lnTo>
                  <a:pt x="221" y="234"/>
                </a:lnTo>
                <a:lnTo>
                  <a:pt x="220" y="234"/>
                </a:lnTo>
                <a:lnTo>
                  <a:pt x="220" y="233"/>
                </a:lnTo>
                <a:lnTo>
                  <a:pt x="219" y="233"/>
                </a:lnTo>
                <a:lnTo>
                  <a:pt x="218" y="233"/>
                </a:lnTo>
                <a:lnTo>
                  <a:pt x="218" y="232"/>
                </a:lnTo>
                <a:lnTo>
                  <a:pt x="218" y="231"/>
                </a:lnTo>
                <a:lnTo>
                  <a:pt x="218" y="230"/>
                </a:lnTo>
                <a:lnTo>
                  <a:pt x="219" y="230"/>
                </a:lnTo>
                <a:lnTo>
                  <a:pt x="220" y="230"/>
                </a:lnTo>
                <a:lnTo>
                  <a:pt x="221" y="230"/>
                </a:lnTo>
                <a:lnTo>
                  <a:pt x="222" y="230"/>
                </a:lnTo>
                <a:lnTo>
                  <a:pt x="223" y="230"/>
                </a:lnTo>
                <a:lnTo>
                  <a:pt x="223" y="231"/>
                </a:lnTo>
                <a:lnTo>
                  <a:pt x="223" y="232"/>
                </a:lnTo>
                <a:lnTo>
                  <a:pt x="224" y="232"/>
                </a:lnTo>
                <a:lnTo>
                  <a:pt x="224" y="233"/>
                </a:lnTo>
                <a:lnTo>
                  <a:pt x="227" y="233"/>
                </a:lnTo>
                <a:lnTo>
                  <a:pt x="228" y="233"/>
                </a:lnTo>
                <a:lnTo>
                  <a:pt x="229" y="233"/>
                </a:lnTo>
                <a:lnTo>
                  <a:pt x="230" y="233"/>
                </a:lnTo>
                <a:lnTo>
                  <a:pt x="231" y="233"/>
                </a:lnTo>
                <a:lnTo>
                  <a:pt x="231" y="232"/>
                </a:lnTo>
                <a:lnTo>
                  <a:pt x="232" y="232"/>
                </a:lnTo>
                <a:lnTo>
                  <a:pt x="233" y="232"/>
                </a:lnTo>
                <a:lnTo>
                  <a:pt x="235" y="231"/>
                </a:lnTo>
                <a:lnTo>
                  <a:pt x="235" y="232"/>
                </a:lnTo>
                <a:lnTo>
                  <a:pt x="235" y="233"/>
                </a:lnTo>
                <a:lnTo>
                  <a:pt x="236" y="233"/>
                </a:lnTo>
                <a:lnTo>
                  <a:pt x="236" y="234"/>
                </a:lnTo>
                <a:lnTo>
                  <a:pt x="236" y="235"/>
                </a:lnTo>
                <a:lnTo>
                  <a:pt x="237" y="235"/>
                </a:lnTo>
                <a:lnTo>
                  <a:pt x="237" y="237"/>
                </a:lnTo>
                <a:lnTo>
                  <a:pt x="237" y="238"/>
                </a:lnTo>
                <a:lnTo>
                  <a:pt x="237" y="239"/>
                </a:lnTo>
                <a:lnTo>
                  <a:pt x="236" y="239"/>
                </a:lnTo>
                <a:lnTo>
                  <a:pt x="235" y="240"/>
                </a:lnTo>
                <a:lnTo>
                  <a:pt x="233" y="240"/>
                </a:lnTo>
                <a:lnTo>
                  <a:pt x="233" y="241"/>
                </a:lnTo>
                <a:lnTo>
                  <a:pt x="235" y="241"/>
                </a:lnTo>
                <a:lnTo>
                  <a:pt x="236" y="241"/>
                </a:lnTo>
                <a:lnTo>
                  <a:pt x="237" y="241"/>
                </a:lnTo>
                <a:lnTo>
                  <a:pt x="238" y="241"/>
                </a:lnTo>
                <a:lnTo>
                  <a:pt x="238" y="242"/>
                </a:lnTo>
                <a:lnTo>
                  <a:pt x="238" y="243"/>
                </a:lnTo>
                <a:lnTo>
                  <a:pt x="237" y="245"/>
                </a:lnTo>
                <a:lnTo>
                  <a:pt x="238" y="246"/>
                </a:lnTo>
                <a:lnTo>
                  <a:pt x="238" y="247"/>
                </a:lnTo>
                <a:lnTo>
                  <a:pt x="238" y="248"/>
                </a:lnTo>
                <a:lnTo>
                  <a:pt x="238" y="249"/>
                </a:lnTo>
                <a:lnTo>
                  <a:pt x="238" y="250"/>
                </a:lnTo>
                <a:lnTo>
                  <a:pt x="239" y="250"/>
                </a:lnTo>
                <a:lnTo>
                  <a:pt x="240" y="250"/>
                </a:lnTo>
                <a:lnTo>
                  <a:pt x="240" y="251"/>
                </a:lnTo>
                <a:lnTo>
                  <a:pt x="241" y="251"/>
                </a:lnTo>
                <a:lnTo>
                  <a:pt x="241" y="253"/>
                </a:lnTo>
                <a:lnTo>
                  <a:pt x="241" y="254"/>
                </a:lnTo>
                <a:lnTo>
                  <a:pt x="240" y="254"/>
                </a:lnTo>
                <a:lnTo>
                  <a:pt x="241" y="255"/>
                </a:lnTo>
                <a:lnTo>
                  <a:pt x="241" y="256"/>
                </a:lnTo>
                <a:lnTo>
                  <a:pt x="241" y="257"/>
                </a:lnTo>
                <a:lnTo>
                  <a:pt x="243" y="258"/>
                </a:lnTo>
                <a:lnTo>
                  <a:pt x="243" y="257"/>
                </a:lnTo>
                <a:lnTo>
                  <a:pt x="243" y="256"/>
                </a:lnTo>
                <a:lnTo>
                  <a:pt x="243" y="255"/>
                </a:lnTo>
                <a:lnTo>
                  <a:pt x="243" y="254"/>
                </a:lnTo>
                <a:lnTo>
                  <a:pt x="243" y="253"/>
                </a:lnTo>
                <a:lnTo>
                  <a:pt x="243" y="251"/>
                </a:lnTo>
                <a:lnTo>
                  <a:pt x="241" y="249"/>
                </a:lnTo>
                <a:lnTo>
                  <a:pt x="240" y="248"/>
                </a:lnTo>
                <a:lnTo>
                  <a:pt x="240" y="247"/>
                </a:lnTo>
                <a:lnTo>
                  <a:pt x="240" y="246"/>
                </a:lnTo>
                <a:lnTo>
                  <a:pt x="241" y="246"/>
                </a:lnTo>
                <a:lnTo>
                  <a:pt x="241" y="245"/>
                </a:lnTo>
                <a:lnTo>
                  <a:pt x="240" y="245"/>
                </a:lnTo>
                <a:lnTo>
                  <a:pt x="241" y="243"/>
                </a:lnTo>
                <a:lnTo>
                  <a:pt x="241" y="242"/>
                </a:lnTo>
                <a:lnTo>
                  <a:pt x="241" y="241"/>
                </a:lnTo>
                <a:lnTo>
                  <a:pt x="243" y="240"/>
                </a:lnTo>
                <a:lnTo>
                  <a:pt x="243" y="241"/>
                </a:lnTo>
                <a:lnTo>
                  <a:pt x="244" y="242"/>
                </a:lnTo>
                <a:lnTo>
                  <a:pt x="245" y="242"/>
                </a:lnTo>
                <a:lnTo>
                  <a:pt x="246" y="242"/>
                </a:lnTo>
                <a:lnTo>
                  <a:pt x="247" y="242"/>
                </a:lnTo>
                <a:lnTo>
                  <a:pt x="247" y="243"/>
                </a:lnTo>
                <a:lnTo>
                  <a:pt x="248" y="245"/>
                </a:lnTo>
                <a:lnTo>
                  <a:pt x="248" y="246"/>
                </a:lnTo>
                <a:lnTo>
                  <a:pt x="249" y="246"/>
                </a:lnTo>
                <a:lnTo>
                  <a:pt x="249" y="247"/>
                </a:lnTo>
                <a:lnTo>
                  <a:pt x="250" y="246"/>
                </a:lnTo>
                <a:lnTo>
                  <a:pt x="250" y="245"/>
                </a:lnTo>
                <a:lnTo>
                  <a:pt x="250" y="243"/>
                </a:lnTo>
                <a:lnTo>
                  <a:pt x="249" y="243"/>
                </a:lnTo>
                <a:lnTo>
                  <a:pt x="249" y="242"/>
                </a:lnTo>
                <a:lnTo>
                  <a:pt x="249" y="241"/>
                </a:lnTo>
                <a:lnTo>
                  <a:pt x="248" y="241"/>
                </a:lnTo>
                <a:lnTo>
                  <a:pt x="247" y="241"/>
                </a:lnTo>
                <a:lnTo>
                  <a:pt x="246" y="241"/>
                </a:lnTo>
                <a:lnTo>
                  <a:pt x="245" y="241"/>
                </a:lnTo>
                <a:lnTo>
                  <a:pt x="245" y="240"/>
                </a:lnTo>
                <a:lnTo>
                  <a:pt x="246" y="240"/>
                </a:lnTo>
                <a:lnTo>
                  <a:pt x="246" y="241"/>
                </a:lnTo>
                <a:lnTo>
                  <a:pt x="247" y="241"/>
                </a:lnTo>
                <a:lnTo>
                  <a:pt x="248" y="241"/>
                </a:lnTo>
                <a:lnTo>
                  <a:pt x="248" y="240"/>
                </a:lnTo>
                <a:lnTo>
                  <a:pt x="247" y="240"/>
                </a:lnTo>
                <a:lnTo>
                  <a:pt x="247" y="239"/>
                </a:lnTo>
                <a:lnTo>
                  <a:pt x="246" y="239"/>
                </a:lnTo>
                <a:lnTo>
                  <a:pt x="245" y="239"/>
                </a:lnTo>
                <a:lnTo>
                  <a:pt x="246" y="239"/>
                </a:lnTo>
                <a:lnTo>
                  <a:pt x="246" y="238"/>
                </a:lnTo>
                <a:lnTo>
                  <a:pt x="247" y="238"/>
                </a:lnTo>
                <a:lnTo>
                  <a:pt x="248" y="237"/>
                </a:lnTo>
                <a:lnTo>
                  <a:pt x="249" y="235"/>
                </a:lnTo>
                <a:lnTo>
                  <a:pt x="249" y="234"/>
                </a:lnTo>
                <a:lnTo>
                  <a:pt x="249" y="233"/>
                </a:lnTo>
                <a:lnTo>
                  <a:pt x="250" y="233"/>
                </a:lnTo>
                <a:lnTo>
                  <a:pt x="250" y="232"/>
                </a:lnTo>
                <a:lnTo>
                  <a:pt x="250" y="231"/>
                </a:lnTo>
                <a:lnTo>
                  <a:pt x="252" y="231"/>
                </a:lnTo>
                <a:lnTo>
                  <a:pt x="253" y="231"/>
                </a:lnTo>
                <a:lnTo>
                  <a:pt x="254" y="231"/>
                </a:lnTo>
                <a:lnTo>
                  <a:pt x="254" y="232"/>
                </a:lnTo>
                <a:lnTo>
                  <a:pt x="254" y="233"/>
                </a:lnTo>
                <a:lnTo>
                  <a:pt x="255" y="233"/>
                </a:lnTo>
                <a:lnTo>
                  <a:pt x="256" y="233"/>
                </a:lnTo>
                <a:lnTo>
                  <a:pt x="257" y="233"/>
                </a:lnTo>
                <a:lnTo>
                  <a:pt x="257" y="232"/>
                </a:lnTo>
                <a:lnTo>
                  <a:pt x="258" y="231"/>
                </a:lnTo>
                <a:lnTo>
                  <a:pt x="258" y="230"/>
                </a:lnTo>
                <a:lnTo>
                  <a:pt x="259" y="230"/>
                </a:lnTo>
                <a:lnTo>
                  <a:pt x="259" y="229"/>
                </a:lnTo>
                <a:lnTo>
                  <a:pt x="261" y="228"/>
                </a:lnTo>
                <a:lnTo>
                  <a:pt x="262" y="228"/>
                </a:lnTo>
                <a:lnTo>
                  <a:pt x="261" y="228"/>
                </a:lnTo>
                <a:lnTo>
                  <a:pt x="261" y="229"/>
                </a:lnTo>
                <a:lnTo>
                  <a:pt x="259" y="230"/>
                </a:lnTo>
                <a:lnTo>
                  <a:pt x="259" y="231"/>
                </a:lnTo>
                <a:lnTo>
                  <a:pt x="258" y="231"/>
                </a:lnTo>
                <a:lnTo>
                  <a:pt x="258" y="232"/>
                </a:lnTo>
                <a:lnTo>
                  <a:pt x="258" y="233"/>
                </a:lnTo>
                <a:lnTo>
                  <a:pt x="257" y="233"/>
                </a:lnTo>
                <a:lnTo>
                  <a:pt x="257" y="234"/>
                </a:lnTo>
                <a:lnTo>
                  <a:pt x="257" y="235"/>
                </a:lnTo>
                <a:lnTo>
                  <a:pt x="256" y="235"/>
                </a:lnTo>
                <a:lnTo>
                  <a:pt x="255" y="235"/>
                </a:lnTo>
                <a:lnTo>
                  <a:pt x="254" y="235"/>
                </a:lnTo>
                <a:lnTo>
                  <a:pt x="253" y="237"/>
                </a:lnTo>
                <a:lnTo>
                  <a:pt x="253" y="238"/>
                </a:lnTo>
                <a:lnTo>
                  <a:pt x="253" y="239"/>
                </a:lnTo>
                <a:lnTo>
                  <a:pt x="253" y="240"/>
                </a:lnTo>
                <a:lnTo>
                  <a:pt x="252" y="240"/>
                </a:lnTo>
                <a:lnTo>
                  <a:pt x="252" y="241"/>
                </a:lnTo>
                <a:lnTo>
                  <a:pt x="253" y="241"/>
                </a:lnTo>
                <a:lnTo>
                  <a:pt x="253" y="242"/>
                </a:lnTo>
                <a:lnTo>
                  <a:pt x="254" y="242"/>
                </a:lnTo>
                <a:lnTo>
                  <a:pt x="255" y="242"/>
                </a:lnTo>
                <a:lnTo>
                  <a:pt x="255" y="241"/>
                </a:lnTo>
                <a:lnTo>
                  <a:pt x="256" y="241"/>
                </a:lnTo>
                <a:lnTo>
                  <a:pt x="257" y="240"/>
                </a:lnTo>
                <a:lnTo>
                  <a:pt x="258" y="240"/>
                </a:lnTo>
                <a:lnTo>
                  <a:pt x="259" y="240"/>
                </a:lnTo>
                <a:lnTo>
                  <a:pt x="259" y="241"/>
                </a:lnTo>
                <a:lnTo>
                  <a:pt x="259" y="242"/>
                </a:lnTo>
                <a:lnTo>
                  <a:pt x="261" y="242"/>
                </a:lnTo>
                <a:lnTo>
                  <a:pt x="262" y="242"/>
                </a:lnTo>
                <a:lnTo>
                  <a:pt x="262" y="241"/>
                </a:lnTo>
                <a:lnTo>
                  <a:pt x="262" y="240"/>
                </a:lnTo>
                <a:lnTo>
                  <a:pt x="263" y="239"/>
                </a:lnTo>
                <a:lnTo>
                  <a:pt x="263" y="238"/>
                </a:lnTo>
                <a:lnTo>
                  <a:pt x="263" y="237"/>
                </a:lnTo>
                <a:lnTo>
                  <a:pt x="264" y="237"/>
                </a:lnTo>
                <a:lnTo>
                  <a:pt x="264" y="235"/>
                </a:lnTo>
                <a:lnTo>
                  <a:pt x="263" y="235"/>
                </a:lnTo>
                <a:lnTo>
                  <a:pt x="263" y="234"/>
                </a:lnTo>
                <a:lnTo>
                  <a:pt x="264" y="234"/>
                </a:lnTo>
                <a:lnTo>
                  <a:pt x="264" y="233"/>
                </a:lnTo>
                <a:lnTo>
                  <a:pt x="264" y="232"/>
                </a:lnTo>
                <a:lnTo>
                  <a:pt x="264" y="231"/>
                </a:lnTo>
                <a:lnTo>
                  <a:pt x="265" y="231"/>
                </a:lnTo>
                <a:lnTo>
                  <a:pt x="265" y="230"/>
                </a:lnTo>
                <a:lnTo>
                  <a:pt x="266" y="230"/>
                </a:lnTo>
                <a:lnTo>
                  <a:pt x="266" y="229"/>
                </a:lnTo>
                <a:lnTo>
                  <a:pt x="267" y="229"/>
                </a:lnTo>
                <a:lnTo>
                  <a:pt x="269" y="229"/>
                </a:lnTo>
                <a:lnTo>
                  <a:pt x="269" y="230"/>
                </a:lnTo>
                <a:lnTo>
                  <a:pt x="269" y="232"/>
                </a:lnTo>
                <a:lnTo>
                  <a:pt x="267" y="233"/>
                </a:lnTo>
                <a:lnTo>
                  <a:pt x="267" y="234"/>
                </a:lnTo>
                <a:lnTo>
                  <a:pt x="267" y="235"/>
                </a:lnTo>
                <a:lnTo>
                  <a:pt x="266" y="237"/>
                </a:lnTo>
                <a:lnTo>
                  <a:pt x="266" y="238"/>
                </a:lnTo>
                <a:lnTo>
                  <a:pt x="267" y="238"/>
                </a:lnTo>
                <a:lnTo>
                  <a:pt x="267" y="239"/>
                </a:lnTo>
                <a:lnTo>
                  <a:pt x="267" y="240"/>
                </a:lnTo>
                <a:lnTo>
                  <a:pt x="266" y="242"/>
                </a:lnTo>
                <a:lnTo>
                  <a:pt x="266" y="243"/>
                </a:lnTo>
                <a:lnTo>
                  <a:pt x="267" y="243"/>
                </a:lnTo>
                <a:lnTo>
                  <a:pt x="269" y="243"/>
                </a:lnTo>
                <a:lnTo>
                  <a:pt x="270" y="243"/>
                </a:lnTo>
                <a:lnTo>
                  <a:pt x="270" y="242"/>
                </a:lnTo>
                <a:lnTo>
                  <a:pt x="270" y="241"/>
                </a:lnTo>
                <a:lnTo>
                  <a:pt x="271" y="240"/>
                </a:lnTo>
                <a:lnTo>
                  <a:pt x="272" y="240"/>
                </a:lnTo>
                <a:lnTo>
                  <a:pt x="273" y="241"/>
                </a:lnTo>
                <a:lnTo>
                  <a:pt x="274" y="241"/>
                </a:lnTo>
                <a:lnTo>
                  <a:pt x="274" y="242"/>
                </a:lnTo>
                <a:lnTo>
                  <a:pt x="275" y="242"/>
                </a:lnTo>
                <a:lnTo>
                  <a:pt x="275" y="243"/>
                </a:lnTo>
                <a:lnTo>
                  <a:pt x="275" y="245"/>
                </a:lnTo>
                <a:lnTo>
                  <a:pt x="275" y="246"/>
                </a:lnTo>
                <a:lnTo>
                  <a:pt x="275" y="250"/>
                </a:lnTo>
                <a:lnTo>
                  <a:pt x="275" y="253"/>
                </a:lnTo>
                <a:lnTo>
                  <a:pt x="275" y="255"/>
                </a:lnTo>
                <a:lnTo>
                  <a:pt x="273" y="255"/>
                </a:lnTo>
                <a:lnTo>
                  <a:pt x="272" y="255"/>
                </a:lnTo>
                <a:lnTo>
                  <a:pt x="271" y="255"/>
                </a:lnTo>
                <a:lnTo>
                  <a:pt x="271" y="257"/>
                </a:lnTo>
                <a:lnTo>
                  <a:pt x="271" y="258"/>
                </a:lnTo>
                <a:lnTo>
                  <a:pt x="271" y="260"/>
                </a:lnTo>
                <a:lnTo>
                  <a:pt x="271" y="262"/>
                </a:lnTo>
                <a:lnTo>
                  <a:pt x="271" y="265"/>
                </a:lnTo>
                <a:lnTo>
                  <a:pt x="271" y="267"/>
                </a:lnTo>
                <a:lnTo>
                  <a:pt x="271" y="268"/>
                </a:lnTo>
                <a:lnTo>
                  <a:pt x="271" y="272"/>
                </a:lnTo>
                <a:lnTo>
                  <a:pt x="271" y="273"/>
                </a:lnTo>
                <a:lnTo>
                  <a:pt x="272" y="274"/>
                </a:lnTo>
                <a:lnTo>
                  <a:pt x="272" y="275"/>
                </a:lnTo>
                <a:lnTo>
                  <a:pt x="272" y="277"/>
                </a:lnTo>
                <a:lnTo>
                  <a:pt x="272" y="279"/>
                </a:lnTo>
                <a:lnTo>
                  <a:pt x="273" y="280"/>
                </a:lnTo>
                <a:lnTo>
                  <a:pt x="273" y="281"/>
                </a:lnTo>
                <a:lnTo>
                  <a:pt x="273" y="282"/>
                </a:lnTo>
                <a:lnTo>
                  <a:pt x="275" y="288"/>
                </a:lnTo>
                <a:lnTo>
                  <a:pt x="280" y="298"/>
                </a:lnTo>
                <a:lnTo>
                  <a:pt x="280" y="300"/>
                </a:lnTo>
                <a:lnTo>
                  <a:pt x="283" y="299"/>
                </a:lnTo>
                <a:lnTo>
                  <a:pt x="284" y="299"/>
                </a:lnTo>
                <a:lnTo>
                  <a:pt x="286" y="298"/>
                </a:lnTo>
                <a:lnTo>
                  <a:pt x="287" y="298"/>
                </a:lnTo>
                <a:lnTo>
                  <a:pt x="288" y="299"/>
                </a:lnTo>
                <a:lnTo>
                  <a:pt x="289" y="299"/>
                </a:lnTo>
                <a:lnTo>
                  <a:pt x="290" y="300"/>
                </a:lnTo>
                <a:lnTo>
                  <a:pt x="290" y="304"/>
                </a:lnTo>
                <a:lnTo>
                  <a:pt x="291" y="306"/>
                </a:lnTo>
                <a:lnTo>
                  <a:pt x="292" y="307"/>
                </a:lnTo>
                <a:lnTo>
                  <a:pt x="293" y="313"/>
                </a:lnTo>
                <a:lnTo>
                  <a:pt x="295" y="314"/>
                </a:lnTo>
                <a:lnTo>
                  <a:pt x="295" y="315"/>
                </a:lnTo>
                <a:lnTo>
                  <a:pt x="295" y="316"/>
                </a:lnTo>
                <a:lnTo>
                  <a:pt x="293" y="316"/>
                </a:lnTo>
                <a:lnTo>
                  <a:pt x="293" y="317"/>
                </a:lnTo>
                <a:lnTo>
                  <a:pt x="292" y="317"/>
                </a:lnTo>
                <a:lnTo>
                  <a:pt x="291" y="317"/>
                </a:lnTo>
                <a:lnTo>
                  <a:pt x="291" y="318"/>
                </a:lnTo>
                <a:lnTo>
                  <a:pt x="290" y="318"/>
                </a:lnTo>
                <a:lnTo>
                  <a:pt x="290" y="320"/>
                </a:lnTo>
                <a:lnTo>
                  <a:pt x="290" y="321"/>
                </a:lnTo>
                <a:lnTo>
                  <a:pt x="289" y="321"/>
                </a:lnTo>
                <a:lnTo>
                  <a:pt x="288" y="322"/>
                </a:lnTo>
                <a:lnTo>
                  <a:pt x="288" y="323"/>
                </a:lnTo>
                <a:lnTo>
                  <a:pt x="288" y="324"/>
                </a:lnTo>
                <a:lnTo>
                  <a:pt x="289" y="331"/>
                </a:lnTo>
                <a:lnTo>
                  <a:pt x="289" y="333"/>
                </a:lnTo>
                <a:lnTo>
                  <a:pt x="289" y="335"/>
                </a:lnTo>
                <a:lnTo>
                  <a:pt x="289" y="337"/>
                </a:lnTo>
                <a:lnTo>
                  <a:pt x="289" y="338"/>
                </a:lnTo>
                <a:lnTo>
                  <a:pt x="289" y="339"/>
                </a:lnTo>
                <a:lnTo>
                  <a:pt x="289" y="341"/>
                </a:lnTo>
                <a:lnTo>
                  <a:pt x="289" y="344"/>
                </a:lnTo>
                <a:lnTo>
                  <a:pt x="292" y="355"/>
                </a:lnTo>
                <a:lnTo>
                  <a:pt x="291" y="356"/>
                </a:lnTo>
                <a:lnTo>
                  <a:pt x="290" y="356"/>
                </a:lnTo>
                <a:lnTo>
                  <a:pt x="289" y="356"/>
                </a:lnTo>
                <a:lnTo>
                  <a:pt x="288" y="356"/>
                </a:lnTo>
                <a:lnTo>
                  <a:pt x="287" y="357"/>
                </a:lnTo>
                <a:lnTo>
                  <a:pt x="286" y="357"/>
                </a:lnTo>
                <a:lnTo>
                  <a:pt x="286" y="358"/>
                </a:lnTo>
                <a:lnTo>
                  <a:pt x="284" y="358"/>
                </a:lnTo>
                <a:lnTo>
                  <a:pt x="284" y="359"/>
                </a:lnTo>
                <a:lnTo>
                  <a:pt x="283" y="359"/>
                </a:lnTo>
                <a:lnTo>
                  <a:pt x="282" y="360"/>
                </a:lnTo>
                <a:lnTo>
                  <a:pt x="281" y="360"/>
                </a:lnTo>
                <a:lnTo>
                  <a:pt x="281" y="362"/>
                </a:lnTo>
                <a:lnTo>
                  <a:pt x="280" y="363"/>
                </a:lnTo>
                <a:lnTo>
                  <a:pt x="279" y="363"/>
                </a:lnTo>
                <a:lnTo>
                  <a:pt x="279" y="364"/>
                </a:lnTo>
                <a:lnTo>
                  <a:pt x="278" y="365"/>
                </a:lnTo>
                <a:lnTo>
                  <a:pt x="278" y="366"/>
                </a:lnTo>
                <a:lnTo>
                  <a:pt x="276" y="366"/>
                </a:lnTo>
                <a:lnTo>
                  <a:pt x="276" y="367"/>
                </a:lnTo>
                <a:lnTo>
                  <a:pt x="275" y="367"/>
                </a:lnTo>
                <a:lnTo>
                  <a:pt x="275" y="368"/>
                </a:lnTo>
                <a:lnTo>
                  <a:pt x="274" y="369"/>
                </a:lnTo>
                <a:lnTo>
                  <a:pt x="274" y="371"/>
                </a:lnTo>
                <a:lnTo>
                  <a:pt x="273" y="371"/>
                </a:lnTo>
                <a:lnTo>
                  <a:pt x="273" y="372"/>
                </a:lnTo>
                <a:lnTo>
                  <a:pt x="272" y="373"/>
                </a:lnTo>
                <a:lnTo>
                  <a:pt x="271" y="368"/>
                </a:lnTo>
                <a:lnTo>
                  <a:pt x="271" y="367"/>
                </a:lnTo>
                <a:lnTo>
                  <a:pt x="270" y="367"/>
                </a:lnTo>
                <a:lnTo>
                  <a:pt x="266" y="368"/>
                </a:lnTo>
                <a:lnTo>
                  <a:pt x="265" y="368"/>
                </a:lnTo>
                <a:lnTo>
                  <a:pt x="271" y="375"/>
                </a:lnTo>
                <a:lnTo>
                  <a:pt x="312" y="415"/>
                </a:lnTo>
                <a:lnTo>
                  <a:pt x="314" y="418"/>
                </a:lnTo>
                <a:lnTo>
                  <a:pt x="319" y="424"/>
                </a:lnTo>
                <a:lnTo>
                  <a:pt x="321" y="425"/>
                </a:lnTo>
                <a:lnTo>
                  <a:pt x="322" y="426"/>
                </a:lnTo>
                <a:lnTo>
                  <a:pt x="323" y="427"/>
                </a:lnTo>
                <a:lnTo>
                  <a:pt x="324" y="427"/>
                </a:lnTo>
                <a:lnTo>
                  <a:pt x="324" y="429"/>
                </a:lnTo>
                <a:lnTo>
                  <a:pt x="325" y="430"/>
                </a:lnTo>
                <a:lnTo>
                  <a:pt x="325" y="431"/>
                </a:lnTo>
                <a:lnTo>
                  <a:pt x="326" y="432"/>
                </a:lnTo>
                <a:lnTo>
                  <a:pt x="326" y="433"/>
                </a:lnTo>
                <a:lnTo>
                  <a:pt x="327" y="434"/>
                </a:lnTo>
                <a:lnTo>
                  <a:pt x="327" y="435"/>
                </a:lnTo>
                <a:lnTo>
                  <a:pt x="329" y="438"/>
                </a:lnTo>
                <a:lnTo>
                  <a:pt x="329" y="440"/>
                </a:lnTo>
                <a:lnTo>
                  <a:pt x="330" y="441"/>
                </a:lnTo>
                <a:lnTo>
                  <a:pt x="331" y="441"/>
                </a:lnTo>
                <a:lnTo>
                  <a:pt x="334" y="441"/>
                </a:lnTo>
                <a:lnTo>
                  <a:pt x="335" y="439"/>
                </a:lnTo>
                <a:lnTo>
                  <a:pt x="334" y="435"/>
                </a:lnTo>
                <a:lnTo>
                  <a:pt x="333" y="432"/>
                </a:lnTo>
                <a:lnTo>
                  <a:pt x="333" y="431"/>
                </a:lnTo>
                <a:lnTo>
                  <a:pt x="332" y="430"/>
                </a:lnTo>
                <a:lnTo>
                  <a:pt x="332" y="429"/>
                </a:lnTo>
                <a:lnTo>
                  <a:pt x="330" y="422"/>
                </a:lnTo>
                <a:lnTo>
                  <a:pt x="330" y="421"/>
                </a:lnTo>
                <a:lnTo>
                  <a:pt x="329" y="419"/>
                </a:lnTo>
                <a:lnTo>
                  <a:pt x="329" y="418"/>
                </a:lnTo>
                <a:lnTo>
                  <a:pt x="330" y="418"/>
                </a:lnTo>
                <a:lnTo>
                  <a:pt x="333" y="419"/>
                </a:lnTo>
                <a:lnTo>
                  <a:pt x="333" y="421"/>
                </a:lnTo>
                <a:lnTo>
                  <a:pt x="334" y="423"/>
                </a:lnTo>
                <a:lnTo>
                  <a:pt x="336" y="422"/>
                </a:lnTo>
                <a:lnTo>
                  <a:pt x="338" y="423"/>
                </a:lnTo>
                <a:lnTo>
                  <a:pt x="340" y="423"/>
                </a:lnTo>
                <a:lnTo>
                  <a:pt x="339" y="421"/>
                </a:lnTo>
                <a:lnTo>
                  <a:pt x="343" y="421"/>
                </a:lnTo>
                <a:lnTo>
                  <a:pt x="343" y="419"/>
                </a:lnTo>
                <a:lnTo>
                  <a:pt x="344" y="417"/>
                </a:lnTo>
                <a:lnTo>
                  <a:pt x="345" y="415"/>
                </a:lnTo>
                <a:lnTo>
                  <a:pt x="347" y="416"/>
                </a:lnTo>
                <a:lnTo>
                  <a:pt x="348" y="413"/>
                </a:lnTo>
                <a:lnTo>
                  <a:pt x="349" y="413"/>
                </a:lnTo>
                <a:lnTo>
                  <a:pt x="351" y="414"/>
                </a:lnTo>
                <a:lnTo>
                  <a:pt x="349" y="417"/>
                </a:lnTo>
                <a:lnTo>
                  <a:pt x="350" y="418"/>
                </a:lnTo>
                <a:lnTo>
                  <a:pt x="352" y="415"/>
                </a:lnTo>
                <a:lnTo>
                  <a:pt x="353" y="415"/>
                </a:lnTo>
                <a:lnTo>
                  <a:pt x="352" y="419"/>
                </a:lnTo>
                <a:lnTo>
                  <a:pt x="353" y="419"/>
                </a:lnTo>
                <a:lnTo>
                  <a:pt x="355" y="416"/>
                </a:lnTo>
                <a:lnTo>
                  <a:pt x="358" y="417"/>
                </a:lnTo>
                <a:lnTo>
                  <a:pt x="360" y="418"/>
                </a:lnTo>
                <a:lnTo>
                  <a:pt x="362" y="421"/>
                </a:lnTo>
                <a:lnTo>
                  <a:pt x="365" y="422"/>
                </a:lnTo>
                <a:lnTo>
                  <a:pt x="364" y="424"/>
                </a:lnTo>
                <a:lnTo>
                  <a:pt x="364" y="425"/>
                </a:lnTo>
                <a:lnTo>
                  <a:pt x="365" y="425"/>
                </a:lnTo>
                <a:lnTo>
                  <a:pt x="366" y="425"/>
                </a:lnTo>
                <a:lnTo>
                  <a:pt x="362" y="432"/>
                </a:lnTo>
                <a:lnTo>
                  <a:pt x="366" y="431"/>
                </a:lnTo>
                <a:lnTo>
                  <a:pt x="370" y="433"/>
                </a:lnTo>
                <a:lnTo>
                  <a:pt x="373" y="436"/>
                </a:lnTo>
                <a:lnTo>
                  <a:pt x="374" y="438"/>
                </a:lnTo>
                <a:lnTo>
                  <a:pt x="375" y="438"/>
                </a:lnTo>
                <a:lnTo>
                  <a:pt x="375" y="439"/>
                </a:lnTo>
                <a:lnTo>
                  <a:pt x="374" y="439"/>
                </a:lnTo>
                <a:lnTo>
                  <a:pt x="374" y="440"/>
                </a:lnTo>
                <a:lnTo>
                  <a:pt x="374" y="443"/>
                </a:lnTo>
                <a:lnTo>
                  <a:pt x="374" y="449"/>
                </a:lnTo>
                <a:lnTo>
                  <a:pt x="367" y="450"/>
                </a:lnTo>
                <a:lnTo>
                  <a:pt x="366" y="450"/>
                </a:lnTo>
                <a:lnTo>
                  <a:pt x="366" y="451"/>
                </a:lnTo>
                <a:lnTo>
                  <a:pt x="366" y="456"/>
                </a:lnTo>
                <a:lnTo>
                  <a:pt x="366" y="460"/>
                </a:lnTo>
                <a:lnTo>
                  <a:pt x="366" y="461"/>
                </a:lnTo>
                <a:lnTo>
                  <a:pt x="366" y="471"/>
                </a:lnTo>
                <a:lnTo>
                  <a:pt x="364" y="468"/>
                </a:lnTo>
                <a:lnTo>
                  <a:pt x="364" y="475"/>
                </a:lnTo>
                <a:lnTo>
                  <a:pt x="365" y="474"/>
                </a:lnTo>
                <a:lnTo>
                  <a:pt x="365" y="479"/>
                </a:lnTo>
                <a:lnTo>
                  <a:pt x="365" y="480"/>
                </a:lnTo>
                <a:lnTo>
                  <a:pt x="366" y="480"/>
                </a:lnTo>
                <a:lnTo>
                  <a:pt x="367" y="481"/>
                </a:lnTo>
                <a:lnTo>
                  <a:pt x="367" y="482"/>
                </a:lnTo>
                <a:lnTo>
                  <a:pt x="368" y="482"/>
                </a:lnTo>
                <a:lnTo>
                  <a:pt x="368" y="481"/>
                </a:lnTo>
                <a:lnTo>
                  <a:pt x="369" y="481"/>
                </a:lnTo>
                <a:lnTo>
                  <a:pt x="369" y="482"/>
                </a:lnTo>
                <a:lnTo>
                  <a:pt x="370" y="482"/>
                </a:lnTo>
                <a:lnTo>
                  <a:pt x="370" y="483"/>
                </a:lnTo>
                <a:lnTo>
                  <a:pt x="372" y="483"/>
                </a:lnTo>
                <a:lnTo>
                  <a:pt x="372" y="482"/>
                </a:lnTo>
                <a:lnTo>
                  <a:pt x="373" y="481"/>
                </a:lnTo>
                <a:lnTo>
                  <a:pt x="373" y="482"/>
                </a:lnTo>
                <a:lnTo>
                  <a:pt x="374" y="482"/>
                </a:lnTo>
                <a:lnTo>
                  <a:pt x="374" y="483"/>
                </a:lnTo>
                <a:lnTo>
                  <a:pt x="375" y="483"/>
                </a:lnTo>
                <a:lnTo>
                  <a:pt x="375" y="482"/>
                </a:lnTo>
                <a:lnTo>
                  <a:pt x="376" y="482"/>
                </a:lnTo>
                <a:lnTo>
                  <a:pt x="377" y="482"/>
                </a:lnTo>
                <a:lnTo>
                  <a:pt x="378" y="482"/>
                </a:lnTo>
                <a:lnTo>
                  <a:pt x="378" y="481"/>
                </a:lnTo>
                <a:lnTo>
                  <a:pt x="379" y="481"/>
                </a:lnTo>
                <a:lnTo>
                  <a:pt x="379" y="480"/>
                </a:lnTo>
                <a:lnTo>
                  <a:pt x="381" y="480"/>
                </a:lnTo>
                <a:lnTo>
                  <a:pt x="381" y="479"/>
                </a:lnTo>
                <a:lnTo>
                  <a:pt x="382" y="479"/>
                </a:lnTo>
                <a:lnTo>
                  <a:pt x="382" y="480"/>
                </a:lnTo>
                <a:lnTo>
                  <a:pt x="383" y="480"/>
                </a:lnTo>
                <a:lnTo>
                  <a:pt x="383" y="481"/>
                </a:lnTo>
                <a:lnTo>
                  <a:pt x="384" y="481"/>
                </a:lnTo>
                <a:lnTo>
                  <a:pt x="384" y="482"/>
                </a:lnTo>
                <a:lnTo>
                  <a:pt x="384" y="483"/>
                </a:lnTo>
                <a:lnTo>
                  <a:pt x="385" y="483"/>
                </a:lnTo>
                <a:lnTo>
                  <a:pt x="385" y="482"/>
                </a:lnTo>
                <a:lnTo>
                  <a:pt x="386" y="482"/>
                </a:lnTo>
                <a:lnTo>
                  <a:pt x="386" y="483"/>
                </a:lnTo>
                <a:lnTo>
                  <a:pt x="394" y="483"/>
                </a:lnTo>
                <a:lnTo>
                  <a:pt x="394" y="482"/>
                </a:lnTo>
                <a:lnTo>
                  <a:pt x="394" y="479"/>
                </a:lnTo>
                <a:lnTo>
                  <a:pt x="394" y="477"/>
                </a:lnTo>
                <a:lnTo>
                  <a:pt x="394" y="476"/>
                </a:lnTo>
                <a:lnTo>
                  <a:pt x="394" y="474"/>
                </a:lnTo>
                <a:lnTo>
                  <a:pt x="394" y="473"/>
                </a:lnTo>
                <a:lnTo>
                  <a:pt x="394" y="472"/>
                </a:lnTo>
                <a:lnTo>
                  <a:pt x="394" y="469"/>
                </a:lnTo>
                <a:lnTo>
                  <a:pt x="387" y="469"/>
                </a:lnTo>
                <a:lnTo>
                  <a:pt x="386" y="469"/>
                </a:lnTo>
                <a:lnTo>
                  <a:pt x="385" y="469"/>
                </a:lnTo>
                <a:lnTo>
                  <a:pt x="384" y="469"/>
                </a:lnTo>
                <a:lnTo>
                  <a:pt x="384" y="468"/>
                </a:lnTo>
                <a:lnTo>
                  <a:pt x="384" y="467"/>
                </a:lnTo>
                <a:lnTo>
                  <a:pt x="385" y="467"/>
                </a:lnTo>
                <a:lnTo>
                  <a:pt x="385" y="466"/>
                </a:lnTo>
                <a:lnTo>
                  <a:pt x="381" y="463"/>
                </a:lnTo>
                <a:lnTo>
                  <a:pt x="381" y="461"/>
                </a:lnTo>
                <a:lnTo>
                  <a:pt x="382" y="460"/>
                </a:lnTo>
                <a:lnTo>
                  <a:pt x="382" y="459"/>
                </a:lnTo>
                <a:lnTo>
                  <a:pt x="382" y="458"/>
                </a:lnTo>
                <a:lnTo>
                  <a:pt x="382" y="457"/>
                </a:lnTo>
                <a:lnTo>
                  <a:pt x="381" y="456"/>
                </a:lnTo>
                <a:lnTo>
                  <a:pt x="381" y="455"/>
                </a:lnTo>
                <a:lnTo>
                  <a:pt x="379" y="454"/>
                </a:lnTo>
                <a:lnTo>
                  <a:pt x="381" y="452"/>
                </a:lnTo>
                <a:lnTo>
                  <a:pt x="382" y="452"/>
                </a:lnTo>
                <a:lnTo>
                  <a:pt x="382" y="451"/>
                </a:lnTo>
                <a:lnTo>
                  <a:pt x="383" y="451"/>
                </a:lnTo>
                <a:lnTo>
                  <a:pt x="382" y="451"/>
                </a:lnTo>
                <a:lnTo>
                  <a:pt x="383" y="450"/>
                </a:lnTo>
                <a:lnTo>
                  <a:pt x="384" y="450"/>
                </a:lnTo>
                <a:lnTo>
                  <a:pt x="384" y="449"/>
                </a:lnTo>
                <a:lnTo>
                  <a:pt x="382" y="449"/>
                </a:lnTo>
                <a:lnTo>
                  <a:pt x="381" y="449"/>
                </a:lnTo>
                <a:lnTo>
                  <a:pt x="384" y="443"/>
                </a:lnTo>
                <a:lnTo>
                  <a:pt x="385" y="440"/>
                </a:lnTo>
                <a:lnTo>
                  <a:pt x="386" y="439"/>
                </a:lnTo>
                <a:lnTo>
                  <a:pt x="386" y="436"/>
                </a:lnTo>
                <a:lnTo>
                  <a:pt x="388" y="434"/>
                </a:lnTo>
                <a:lnTo>
                  <a:pt x="388" y="433"/>
                </a:lnTo>
                <a:lnTo>
                  <a:pt x="400" y="442"/>
                </a:lnTo>
                <a:lnTo>
                  <a:pt x="401" y="440"/>
                </a:lnTo>
                <a:lnTo>
                  <a:pt x="404" y="435"/>
                </a:lnTo>
                <a:lnTo>
                  <a:pt x="404" y="433"/>
                </a:lnTo>
                <a:lnTo>
                  <a:pt x="404" y="432"/>
                </a:lnTo>
                <a:lnTo>
                  <a:pt x="404" y="431"/>
                </a:lnTo>
                <a:lnTo>
                  <a:pt x="403" y="431"/>
                </a:lnTo>
                <a:lnTo>
                  <a:pt x="401" y="430"/>
                </a:lnTo>
                <a:lnTo>
                  <a:pt x="402" y="430"/>
                </a:lnTo>
                <a:lnTo>
                  <a:pt x="403" y="427"/>
                </a:lnTo>
                <a:lnTo>
                  <a:pt x="404" y="429"/>
                </a:lnTo>
                <a:lnTo>
                  <a:pt x="405" y="426"/>
                </a:lnTo>
                <a:lnTo>
                  <a:pt x="405" y="425"/>
                </a:lnTo>
                <a:lnTo>
                  <a:pt x="407" y="424"/>
                </a:lnTo>
                <a:lnTo>
                  <a:pt x="407" y="423"/>
                </a:lnTo>
                <a:lnTo>
                  <a:pt x="408" y="423"/>
                </a:lnTo>
                <a:lnTo>
                  <a:pt x="407" y="422"/>
                </a:lnTo>
                <a:lnTo>
                  <a:pt x="407" y="421"/>
                </a:lnTo>
                <a:lnTo>
                  <a:pt x="409" y="421"/>
                </a:lnTo>
                <a:lnTo>
                  <a:pt x="410" y="421"/>
                </a:lnTo>
                <a:lnTo>
                  <a:pt x="410" y="423"/>
                </a:lnTo>
                <a:lnTo>
                  <a:pt x="411" y="423"/>
                </a:lnTo>
                <a:lnTo>
                  <a:pt x="413" y="425"/>
                </a:lnTo>
                <a:lnTo>
                  <a:pt x="410" y="426"/>
                </a:lnTo>
                <a:lnTo>
                  <a:pt x="412" y="430"/>
                </a:lnTo>
                <a:lnTo>
                  <a:pt x="415" y="434"/>
                </a:lnTo>
                <a:lnTo>
                  <a:pt x="419" y="432"/>
                </a:lnTo>
                <a:lnTo>
                  <a:pt x="417" y="430"/>
                </a:lnTo>
                <a:lnTo>
                  <a:pt x="417" y="429"/>
                </a:lnTo>
                <a:lnTo>
                  <a:pt x="417" y="427"/>
                </a:lnTo>
                <a:lnTo>
                  <a:pt x="415" y="427"/>
                </a:lnTo>
                <a:lnTo>
                  <a:pt x="415" y="426"/>
                </a:lnTo>
                <a:lnTo>
                  <a:pt x="415" y="425"/>
                </a:lnTo>
                <a:lnTo>
                  <a:pt x="415" y="424"/>
                </a:lnTo>
                <a:lnTo>
                  <a:pt x="415" y="423"/>
                </a:lnTo>
                <a:lnTo>
                  <a:pt x="415" y="421"/>
                </a:lnTo>
                <a:lnTo>
                  <a:pt x="415" y="419"/>
                </a:lnTo>
                <a:lnTo>
                  <a:pt x="417" y="419"/>
                </a:lnTo>
                <a:lnTo>
                  <a:pt x="418" y="419"/>
                </a:lnTo>
                <a:lnTo>
                  <a:pt x="417" y="422"/>
                </a:lnTo>
                <a:lnTo>
                  <a:pt x="417" y="423"/>
                </a:lnTo>
                <a:lnTo>
                  <a:pt x="419" y="422"/>
                </a:lnTo>
                <a:lnTo>
                  <a:pt x="421" y="422"/>
                </a:lnTo>
                <a:lnTo>
                  <a:pt x="422" y="422"/>
                </a:lnTo>
                <a:lnTo>
                  <a:pt x="424" y="422"/>
                </a:lnTo>
                <a:lnTo>
                  <a:pt x="425" y="421"/>
                </a:lnTo>
                <a:lnTo>
                  <a:pt x="428" y="418"/>
                </a:lnTo>
                <a:lnTo>
                  <a:pt x="429" y="417"/>
                </a:lnTo>
                <a:lnTo>
                  <a:pt x="430" y="416"/>
                </a:lnTo>
                <a:lnTo>
                  <a:pt x="431" y="416"/>
                </a:lnTo>
                <a:lnTo>
                  <a:pt x="433" y="415"/>
                </a:lnTo>
                <a:lnTo>
                  <a:pt x="434" y="414"/>
                </a:lnTo>
                <a:lnTo>
                  <a:pt x="435" y="413"/>
                </a:lnTo>
                <a:lnTo>
                  <a:pt x="437" y="414"/>
                </a:lnTo>
                <a:lnTo>
                  <a:pt x="439" y="415"/>
                </a:lnTo>
                <a:lnTo>
                  <a:pt x="442" y="416"/>
                </a:lnTo>
                <a:lnTo>
                  <a:pt x="442" y="417"/>
                </a:lnTo>
                <a:lnTo>
                  <a:pt x="441" y="417"/>
                </a:lnTo>
                <a:lnTo>
                  <a:pt x="441" y="423"/>
                </a:lnTo>
                <a:lnTo>
                  <a:pt x="441" y="426"/>
                </a:lnTo>
                <a:lnTo>
                  <a:pt x="437" y="426"/>
                </a:lnTo>
                <a:lnTo>
                  <a:pt x="433" y="426"/>
                </a:lnTo>
                <a:lnTo>
                  <a:pt x="434" y="427"/>
                </a:lnTo>
                <a:lnTo>
                  <a:pt x="435" y="430"/>
                </a:lnTo>
                <a:lnTo>
                  <a:pt x="439" y="436"/>
                </a:lnTo>
                <a:lnTo>
                  <a:pt x="439" y="438"/>
                </a:lnTo>
                <a:lnTo>
                  <a:pt x="442" y="441"/>
                </a:lnTo>
                <a:lnTo>
                  <a:pt x="442" y="442"/>
                </a:lnTo>
                <a:lnTo>
                  <a:pt x="442" y="443"/>
                </a:lnTo>
                <a:lnTo>
                  <a:pt x="442" y="444"/>
                </a:lnTo>
                <a:lnTo>
                  <a:pt x="443" y="444"/>
                </a:lnTo>
                <a:lnTo>
                  <a:pt x="444" y="447"/>
                </a:lnTo>
                <a:lnTo>
                  <a:pt x="444" y="448"/>
                </a:lnTo>
                <a:lnTo>
                  <a:pt x="445" y="448"/>
                </a:lnTo>
                <a:lnTo>
                  <a:pt x="446" y="447"/>
                </a:lnTo>
                <a:lnTo>
                  <a:pt x="447" y="446"/>
                </a:lnTo>
                <a:lnTo>
                  <a:pt x="448" y="444"/>
                </a:lnTo>
                <a:lnTo>
                  <a:pt x="450" y="443"/>
                </a:lnTo>
                <a:lnTo>
                  <a:pt x="452" y="442"/>
                </a:lnTo>
                <a:lnTo>
                  <a:pt x="453" y="441"/>
                </a:lnTo>
                <a:lnTo>
                  <a:pt x="454" y="440"/>
                </a:lnTo>
                <a:lnTo>
                  <a:pt x="461" y="446"/>
                </a:lnTo>
                <a:lnTo>
                  <a:pt x="462" y="447"/>
                </a:lnTo>
                <a:lnTo>
                  <a:pt x="462" y="449"/>
                </a:lnTo>
                <a:lnTo>
                  <a:pt x="463" y="454"/>
                </a:lnTo>
                <a:lnTo>
                  <a:pt x="462" y="456"/>
                </a:lnTo>
                <a:lnTo>
                  <a:pt x="462" y="457"/>
                </a:lnTo>
                <a:lnTo>
                  <a:pt x="455" y="466"/>
                </a:lnTo>
                <a:lnTo>
                  <a:pt x="456" y="466"/>
                </a:lnTo>
                <a:lnTo>
                  <a:pt x="457" y="466"/>
                </a:lnTo>
                <a:lnTo>
                  <a:pt x="460" y="467"/>
                </a:lnTo>
                <a:lnTo>
                  <a:pt x="462" y="467"/>
                </a:lnTo>
                <a:lnTo>
                  <a:pt x="464" y="467"/>
                </a:lnTo>
                <a:lnTo>
                  <a:pt x="464" y="465"/>
                </a:lnTo>
                <a:lnTo>
                  <a:pt x="465" y="461"/>
                </a:lnTo>
                <a:lnTo>
                  <a:pt x="467" y="461"/>
                </a:lnTo>
                <a:lnTo>
                  <a:pt x="468" y="463"/>
                </a:lnTo>
                <a:lnTo>
                  <a:pt x="468" y="461"/>
                </a:lnTo>
                <a:lnTo>
                  <a:pt x="469" y="461"/>
                </a:lnTo>
                <a:lnTo>
                  <a:pt x="470" y="463"/>
                </a:lnTo>
                <a:lnTo>
                  <a:pt x="471" y="463"/>
                </a:lnTo>
                <a:lnTo>
                  <a:pt x="472" y="464"/>
                </a:lnTo>
                <a:lnTo>
                  <a:pt x="476" y="465"/>
                </a:lnTo>
                <a:lnTo>
                  <a:pt x="477" y="464"/>
                </a:lnTo>
                <a:lnTo>
                  <a:pt x="479" y="463"/>
                </a:lnTo>
                <a:lnTo>
                  <a:pt x="480" y="461"/>
                </a:lnTo>
                <a:lnTo>
                  <a:pt x="482" y="463"/>
                </a:lnTo>
                <a:lnTo>
                  <a:pt x="484" y="463"/>
                </a:lnTo>
                <a:lnTo>
                  <a:pt x="485" y="464"/>
                </a:lnTo>
                <a:lnTo>
                  <a:pt x="486" y="464"/>
                </a:lnTo>
                <a:lnTo>
                  <a:pt x="487" y="465"/>
                </a:lnTo>
                <a:lnTo>
                  <a:pt x="489" y="466"/>
                </a:lnTo>
                <a:lnTo>
                  <a:pt x="490" y="467"/>
                </a:lnTo>
                <a:lnTo>
                  <a:pt x="490" y="468"/>
                </a:lnTo>
                <a:lnTo>
                  <a:pt x="491" y="469"/>
                </a:lnTo>
                <a:lnTo>
                  <a:pt x="491" y="471"/>
                </a:lnTo>
                <a:lnTo>
                  <a:pt x="493" y="474"/>
                </a:lnTo>
                <a:lnTo>
                  <a:pt x="493" y="475"/>
                </a:lnTo>
                <a:lnTo>
                  <a:pt x="494" y="476"/>
                </a:lnTo>
                <a:lnTo>
                  <a:pt x="494" y="477"/>
                </a:lnTo>
                <a:lnTo>
                  <a:pt x="495" y="479"/>
                </a:lnTo>
                <a:lnTo>
                  <a:pt x="494" y="480"/>
                </a:lnTo>
                <a:lnTo>
                  <a:pt x="493" y="480"/>
                </a:lnTo>
                <a:lnTo>
                  <a:pt x="491" y="481"/>
                </a:lnTo>
                <a:lnTo>
                  <a:pt x="490" y="482"/>
                </a:lnTo>
                <a:lnTo>
                  <a:pt x="490" y="483"/>
                </a:lnTo>
                <a:lnTo>
                  <a:pt x="491" y="484"/>
                </a:lnTo>
                <a:lnTo>
                  <a:pt x="491" y="485"/>
                </a:lnTo>
                <a:lnTo>
                  <a:pt x="491" y="486"/>
                </a:lnTo>
                <a:lnTo>
                  <a:pt x="491" y="488"/>
                </a:lnTo>
                <a:lnTo>
                  <a:pt x="491" y="489"/>
                </a:lnTo>
                <a:lnTo>
                  <a:pt x="491" y="490"/>
                </a:lnTo>
                <a:lnTo>
                  <a:pt x="491" y="491"/>
                </a:lnTo>
                <a:lnTo>
                  <a:pt x="491" y="494"/>
                </a:lnTo>
                <a:lnTo>
                  <a:pt x="493" y="494"/>
                </a:lnTo>
                <a:lnTo>
                  <a:pt x="495" y="493"/>
                </a:lnTo>
                <a:lnTo>
                  <a:pt x="494" y="499"/>
                </a:lnTo>
                <a:lnTo>
                  <a:pt x="494" y="500"/>
                </a:lnTo>
                <a:lnTo>
                  <a:pt x="494" y="507"/>
                </a:lnTo>
                <a:lnTo>
                  <a:pt x="494" y="506"/>
                </a:lnTo>
                <a:lnTo>
                  <a:pt x="493" y="505"/>
                </a:lnTo>
                <a:lnTo>
                  <a:pt x="491" y="505"/>
                </a:lnTo>
                <a:lnTo>
                  <a:pt x="490" y="505"/>
                </a:lnTo>
                <a:lnTo>
                  <a:pt x="489" y="505"/>
                </a:lnTo>
                <a:lnTo>
                  <a:pt x="489" y="503"/>
                </a:lnTo>
                <a:lnTo>
                  <a:pt x="488" y="503"/>
                </a:lnTo>
                <a:lnTo>
                  <a:pt x="488" y="502"/>
                </a:lnTo>
                <a:lnTo>
                  <a:pt x="487" y="501"/>
                </a:lnTo>
                <a:lnTo>
                  <a:pt x="487" y="500"/>
                </a:lnTo>
                <a:lnTo>
                  <a:pt x="488" y="500"/>
                </a:lnTo>
                <a:lnTo>
                  <a:pt x="488" y="499"/>
                </a:lnTo>
                <a:lnTo>
                  <a:pt x="488" y="498"/>
                </a:lnTo>
                <a:lnTo>
                  <a:pt x="487" y="498"/>
                </a:lnTo>
                <a:lnTo>
                  <a:pt x="487" y="497"/>
                </a:lnTo>
                <a:lnTo>
                  <a:pt x="486" y="497"/>
                </a:lnTo>
                <a:lnTo>
                  <a:pt x="485" y="497"/>
                </a:lnTo>
                <a:lnTo>
                  <a:pt x="485" y="496"/>
                </a:lnTo>
                <a:lnTo>
                  <a:pt x="484" y="496"/>
                </a:lnTo>
                <a:lnTo>
                  <a:pt x="482" y="496"/>
                </a:lnTo>
                <a:lnTo>
                  <a:pt x="481" y="496"/>
                </a:lnTo>
                <a:lnTo>
                  <a:pt x="480" y="496"/>
                </a:lnTo>
                <a:lnTo>
                  <a:pt x="480" y="494"/>
                </a:lnTo>
                <a:lnTo>
                  <a:pt x="478" y="494"/>
                </a:lnTo>
                <a:lnTo>
                  <a:pt x="477" y="494"/>
                </a:lnTo>
                <a:lnTo>
                  <a:pt x="477" y="492"/>
                </a:lnTo>
                <a:lnTo>
                  <a:pt x="473" y="490"/>
                </a:lnTo>
                <a:lnTo>
                  <a:pt x="469" y="485"/>
                </a:lnTo>
                <a:lnTo>
                  <a:pt x="473" y="483"/>
                </a:lnTo>
                <a:lnTo>
                  <a:pt x="473" y="482"/>
                </a:lnTo>
                <a:lnTo>
                  <a:pt x="471" y="482"/>
                </a:lnTo>
                <a:lnTo>
                  <a:pt x="470" y="482"/>
                </a:lnTo>
                <a:lnTo>
                  <a:pt x="472" y="481"/>
                </a:lnTo>
                <a:lnTo>
                  <a:pt x="472" y="480"/>
                </a:lnTo>
                <a:lnTo>
                  <a:pt x="469" y="476"/>
                </a:lnTo>
                <a:lnTo>
                  <a:pt x="468" y="475"/>
                </a:lnTo>
                <a:lnTo>
                  <a:pt x="467" y="476"/>
                </a:lnTo>
                <a:lnTo>
                  <a:pt x="465" y="475"/>
                </a:lnTo>
                <a:lnTo>
                  <a:pt x="464" y="474"/>
                </a:lnTo>
                <a:lnTo>
                  <a:pt x="463" y="476"/>
                </a:lnTo>
                <a:lnTo>
                  <a:pt x="462" y="479"/>
                </a:lnTo>
                <a:lnTo>
                  <a:pt x="462" y="480"/>
                </a:lnTo>
                <a:lnTo>
                  <a:pt x="462" y="481"/>
                </a:lnTo>
                <a:lnTo>
                  <a:pt x="461" y="485"/>
                </a:lnTo>
                <a:lnTo>
                  <a:pt x="462" y="486"/>
                </a:lnTo>
                <a:lnTo>
                  <a:pt x="463" y="488"/>
                </a:lnTo>
                <a:lnTo>
                  <a:pt x="464" y="488"/>
                </a:lnTo>
                <a:lnTo>
                  <a:pt x="464" y="489"/>
                </a:lnTo>
                <a:lnTo>
                  <a:pt x="465" y="490"/>
                </a:lnTo>
                <a:lnTo>
                  <a:pt x="463" y="490"/>
                </a:lnTo>
                <a:lnTo>
                  <a:pt x="459" y="489"/>
                </a:lnTo>
                <a:lnTo>
                  <a:pt x="459" y="492"/>
                </a:lnTo>
                <a:lnTo>
                  <a:pt x="460" y="493"/>
                </a:lnTo>
                <a:lnTo>
                  <a:pt x="460" y="496"/>
                </a:lnTo>
                <a:lnTo>
                  <a:pt x="459" y="506"/>
                </a:lnTo>
                <a:lnTo>
                  <a:pt x="462" y="509"/>
                </a:lnTo>
                <a:lnTo>
                  <a:pt x="463" y="508"/>
                </a:lnTo>
                <a:lnTo>
                  <a:pt x="463" y="507"/>
                </a:lnTo>
                <a:lnTo>
                  <a:pt x="465" y="508"/>
                </a:lnTo>
                <a:lnTo>
                  <a:pt x="467" y="508"/>
                </a:lnTo>
                <a:lnTo>
                  <a:pt x="467" y="509"/>
                </a:lnTo>
                <a:lnTo>
                  <a:pt x="465" y="511"/>
                </a:lnTo>
                <a:lnTo>
                  <a:pt x="467" y="511"/>
                </a:lnTo>
                <a:lnTo>
                  <a:pt x="468" y="511"/>
                </a:lnTo>
                <a:lnTo>
                  <a:pt x="468" y="513"/>
                </a:lnTo>
                <a:lnTo>
                  <a:pt x="469" y="511"/>
                </a:lnTo>
                <a:lnTo>
                  <a:pt x="470" y="511"/>
                </a:lnTo>
                <a:lnTo>
                  <a:pt x="471" y="507"/>
                </a:lnTo>
                <a:lnTo>
                  <a:pt x="472" y="505"/>
                </a:lnTo>
                <a:lnTo>
                  <a:pt x="474" y="506"/>
                </a:lnTo>
                <a:lnTo>
                  <a:pt x="474" y="505"/>
                </a:lnTo>
                <a:lnTo>
                  <a:pt x="476" y="505"/>
                </a:lnTo>
                <a:lnTo>
                  <a:pt x="477" y="505"/>
                </a:lnTo>
                <a:lnTo>
                  <a:pt x="477" y="503"/>
                </a:lnTo>
                <a:lnTo>
                  <a:pt x="478" y="503"/>
                </a:lnTo>
                <a:lnTo>
                  <a:pt x="479" y="503"/>
                </a:lnTo>
                <a:lnTo>
                  <a:pt x="479" y="505"/>
                </a:lnTo>
                <a:lnTo>
                  <a:pt x="478" y="507"/>
                </a:lnTo>
                <a:lnTo>
                  <a:pt x="479" y="507"/>
                </a:lnTo>
                <a:lnTo>
                  <a:pt x="481" y="507"/>
                </a:lnTo>
                <a:lnTo>
                  <a:pt x="484" y="506"/>
                </a:lnTo>
                <a:lnTo>
                  <a:pt x="485" y="509"/>
                </a:lnTo>
                <a:lnTo>
                  <a:pt x="484" y="509"/>
                </a:lnTo>
                <a:lnTo>
                  <a:pt x="477" y="509"/>
                </a:lnTo>
                <a:lnTo>
                  <a:pt x="477" y="511"/>
                </a:lnTo>
                <a:lnTo>
                  <a:pt x="477" y="514"/>
                </a:lnTo>
                <a:lnTo>
                  <a:pt x="479" y="514"/>
                </a:lnTo>
                <a:lnTo>
                  <a:pt x="482" y="519"/>
                </a:lnTo>
                <a:lnTo>
                  <a:pt x="490" y="515"/>
                </a:lnTo>
                <a:lnTo>
                  <a:pt x="494" y="513"/>
                </a:lnTo>
                <a:lnTo>
                  <a:pt x="494" y="515"/>
                </a:lnTo>
                <a:lnTo>
                  <a:pt x="495" y="514"/>
                </a:lnTo>
                <a:lnTo>
                  <a:pt x="497" y="511"/>
                </a:lnTo>
                <a:lnTo>
                  <a:pt x="503" y="505"/>
                </a:lnTo>
                <a:lnTo>
                  <a:pt x="506" y="500"/>
                </a:lnTo>
                <a:lnTo>
                  <a:pt x="504" y="498"/>
                </a:lnTo>
                <a:lnTo>
                  <a:pt x="503" y="496"/>
                </a:lnTo>
                <a:lnTo>
                  <a:pt x="502" y="496"/>
                </a:lnTo>
                <a:lnTo>
                  <a:pt x="503" y="493"/>
                </a:lnTo>
                <a:lnTo>
                  <a:pt x="504" y="492"/>
                </a:lnTo>
                <a:lnTo>
                  <a:pt x="512" y="493"/>
                </a:lnTo>
                <a:lnTo>
                  <a:pt x="513" y="493"/>
                </a:lnTo>
                <a:lnTo>
                  <a:pt x="514" y="494"/>
                </a:lnTo>
                <a:lnTo>
                  <a:pt x="515" y="494"/>
                </a:lnTo>
                <a:lnTo>
                  <a:pt x="515" y="496"/>
                </a:lnTo>
                <a:lnTo>
                  <a:pt x="516" y="497"/>
                </a:lnTo>
                <a:lnTo>
                  <a:pt x="520" y="499"/>
                </a:lnTo>
                <a:lnTo>
                  <a:pt x="522" y="501"/>
                </a:lnTo>
                <a:lnTo>
                  <a:pt x="524" y="502"/>
                </a:lnTo>
                <a:lnTo>
                  <a:pt x="528" y="506"/>
                </a:lnTo>
                <a:lnTo>
                  <a:pt x="529" y="507"/>
                </a:lnTo>
                <a:lnTo>
                  <a:pt x="530" y="508"/>
                </a:lnTo>
                <a:lnTo>
                  <a:pt x="531" y="508"/>
                </a:lnTo>
                <a:lnTo>
                  <a:pt x="534" y="510"/>
                </a:lnTo>
                <a:lnTo>
                  <a:pt x="538" y="514"/>
                </a:lnTo>
                <a:lnTo>
                  <a:pt x="539" y="515"/>
                </a:lnTo>
                <a:lnTo>
                  <a:pt x="540" y="516"/>
                </a:lnTo>
                <a:lnTo>
                  <a:pt x="541" y="515"/>
                </a:lnTo>
                <a:lnTo>
                  <a:pt x="549" y="510"/>
                </a:lnTo>
                <a:lnTo>
                  <a:pt x="549" y="516"/>
                </a:lnTo>
                <a:lnTo>
                  <a:pt x="549" y="517"/>
                </a:lnTo>
                <a:lnTo>
                  <a:pt x="550" y="519"/>
                </a:lnTo>
                <a:lnTo>
                  <a:pt x="550" y="521"/>
                </a:lnTo>
                <a:lnTo>
                  <a:pt x="550" y="522"/>
                </a:lnTo>
                <a:lnTo>
                  <a:pt x="555" y="523"/>
                </a:lnTo>
                <a:lnTo>
                  <a:pt x="554" y="525"/>
                </a:lnTo>
                <a:lnTo>
                  <a:pt x="564" y="528"/>
                </a:lnTo>
                <a:lnTo>
                  <a:pt x="564" y="527"/>
                </a:lnTo>
                <a:lnTo>
                  <a:pt x="563" y="526"/>
                </a:lnTo>
                <a:lnTo>
                  <a:pt x="563" y="525"/>
                </a:lnTo>
                <a:lnTo>
                  <a:pt x="563" y="524"/>
                </a:lnTo>
                <a:lnTo>
                  <a:pt x="563" y="523"/>
                </a:lnTo>
                <a:lnTo>
                  <a:pt x="563" y="522"/>
                </a:lnTo>
                <a:lnTo>
                  <a:pt x="563" y="521"/>
                </a:lnTo>
                <a:lnTo>
                  <a:pt x="563" y="519"/>
                </a:lnTo>
                <a:lnTo>
                  <a:pt x="563" y="518"/>
                </a:lnTo>
                <a:lnTo>
                  <a:pt x="563" y="517"/>
                </a:lnTo>
                <a:lnTo>
                  <a:pt x="563" y="516"/>
                </a:lnTo>
                <a:lnTo>
                  <a:pt x="563" y="515"/>
                </a:lnTo>
                <a:lnTo>
                  <a:pt x="564" y="513"/>
                </a:lnTo>
                <a:lnTo>
                  <a:pt x="565" y="507"/>
                </a:lnTo>
                <a:lnTo>
                  <a:pt x="565" y="506"/>
                </a:lnTo>
                <a:lnTo>
                  <a:pt x="565" y="505"/>
                </a:lnTo>
                <a:lnTo>
                  <a:pt x="566" y="502"/>
                </a:lnTo>
                <a:lnTo>
                  <a:pt x="567" y="496"/>
                </a:lnTo>
                <a:lnTo>
                  <a:pt x="568" y="492"/>
                </a:lnTo>
                <a:lnTo>
                  <a:pt x="570" y="486"/>
                </a:lnTo>
                <a:lnTo>
                  <a:pt x="571" y="486"/>
                </a:lnTo>
                <a:lnTo>
                  <a:pt x="571" y="485"/>
                </a:lnTo>
                <a:lnTo>
                  <a:pt x="571" y="484"/>
                </a:lnTo>
                <a:lnTo>
                  <a:pt x="571" y="483"/>
                </a:lnTo>
                <a:lnTo>
                  <a:pt x="572" y="472"/>
                </a:lnTo>
                <a:lnTo>
                  <a:pt x="573" y="464"/>
                </a:lnTo>
                <a:lnTo>
                  <a:pt x="574" y="459"/>
                </a:lnTo>
                <a:lnTo>
                  <a:pt x="574" y="458"/>
                </a:lnTo>
                <a:lnTo>
                  <a:pt x="574" y="457"/>
                </a:lnTo>
                <a:lnTo>
                  <a:pt x="574" y="456"/>
                </a:lnTo>
                <a:lnTo>
                  <a:pt x="573" y="455"/>
                </a:lnTo>
                <a:lnTo>
                  <a:pt x="573" y="454"/>
                </a:lnTo>
                <a:lnTo>
                  <a:pt x="571" y="449"/>
                </a:lnTo>
                <a:lnTo>
                  <a:pt x="570" y="446"/>
                </a:lnTo>
                <a:lnTo>
                  <a:pt x="568" y="444"/>
                </a:lnTo>
                <a:lnTo>
                  <a:pt x="567" y="442"/>
                </a:lnTo>
                <a:lnTo>
                  <a:pt x="564" y="438"/>
                </a:lnTo>
                <a:lnTo>
                  <a:pt x="547" y="438"/>
                </a:lnTo>
                <a:lnTo>
                  <a:pt x="547" y="436"/>
                </a:lnTo>
                <a:lnTo>
                  <a:pt x="545" y="436"/>
                </a:lnTo>
                <a:lnTo>
                  <a:pt x="543" y="436"/>
                </a:lnTo>
                <a:lnTo>
                  <a:pt x="542" y="436"/>
                </a:lnTo>
                <a:lnTo>
                  <a:pt x="538" y="435"/>
                </a:lnTo>
                <a:lnTo>
                  <a:pt x="536" y="435"/>
                </a:lnTo>
                <a:lnTo>
                  <a:pt x="533" y="435"/>
                </a:lnTo>
                <a:lnTo>
                  <a:pt x="533" y="434"/>
                </a:lnTo>
                <a:lnTo>
                  <a:pt x="531" y="434"/>
                </a:lnTo>
                <a:lnTo>
                  <a:pt x="527" y="432"/>
                </a:lnTo>
                <a:lnTo>
                  <a:pt x="525" y="432"/>
                </a:lnTo>
                <a:lnTo>
                  <a:pt x="524" y="431"/>
                </a:lnTo>
                <a:lnTo>
                  <a:pt x="522" y="431"/>
                </a:lnTo>
                <a:lnTo>
                  <a:pt x="521" y="430"/>
                </a:lnTo>
                <a:lnTo>
                  <a:pt x="516" y="427"/>
                </a:lnTo>
                <a:lnTo>
                  <a:pt x="515" y="427"/>
                </a:lnTo>
                <a:lnTo>
                  <a:pt x="504" y="421"/>
                </a:lnTo>
                <a:lnTo>
                  <a:pt x="499" y="418"/>
                </a:lnTo>
                <a:lnTo>
                  <a:pt x="497" y="417"/>
                </a:lnTo>
                <a:lnTo>
                  <a:pt x="494" y="414"/>
                </a:lnTo>
                <a:lnTo>
                  <a:pt x="490" y="412"/>
                </a:lnTo>
                <a:lnTo>
                  <a:pt x="489" y="410"/>
                </a:lnTo>
                <a:lnTo>
                  <a:pt x="484" y="405"/>
                </a:lnTo>
                <a:lnTo>
                  <a:pt x="482" y="404"/>
                </a:lnTo>
                <a:lnTo>
                  <a:pt x="481" y="402"/>
                </a:lnTo>
                <a:lnTo>
                  <a:pt x="476" y="397"/>
                </a:lnTo>
                <a:lnTo>
                  <a:pt x="472" y="394"/>
                </a:lnTo>
                <a:lnTo>
                  <a:pt x="472" y="393"/>
                </a:lnTo>
                <a:lnTo>
                  <a:pt x="464" y="387"/>
                </a:lnTo>
                <a:lnTo>
                  <a:pt x="463" y="385"/>
                </a:lnTo>
                <a:lnTo>
                  <a:pt x="463" y="384"/>
                </a:lnTo>
                <a:lnTo>
                  <a:pt x="459" y="381"/>
                </a:lnTo>
                <a:lnTo>
                  <a:pt x="457" y="380"/>
                </a:lnTo>
                <a:lnTo>
                  <a:pt x="456" y="379"/>
                </a:lnTo>
                <a:lnTo>
                  <a:pt x="455" y="377"/>
                </a:lnTo>
                <a:lnTo>
                  <a:pt x="452" y="376"/>
                </a:lnTo>
                <a:lnTo>
                  <a:pt x="447" y="374"/>
                </a:lnTo>
                <a:lnTo>
                  <a:pt x="438" y="368"/>
                </a:lnTo>
                <a:lnTo>
                  <a:pt x="437" y="368"/>
                </a:lnTo>
                <a:lnTo>
                  <a:pt x="436" y="367"/>
                </a:lnTo>
                <a:lnTo>
                  <a:pt x="436" y="368"/>
                </a:lnTo>
                <a:lnTo>
                  <a:pt x="427" y="383"/>
                </a:lnTo>
                <a:lnTo>
                  <a:pt x="426" y="384"/>
                </a:lnTo>
                <a:lnTo>
                  <a:pt x="426" y="387"/>
                </a:lnTo>
                <a:lnTo>
                  <a:pt x="422" y="391"/>
                </a:lnTo>
                <a:lnTo>
                  <a:pt x="421" y="393"/>
                </a:lnTo>
                <a:lnTo>
                  <a:pt x="420" y="393"/>
                </a:lnTo>
                <a:lnTo>
                  <a:pt x="420" y="394"/>
                </a:lnTo>
                <a:lnTo>
                  <a:pt x="420" y="405"/>
                </a:lnTo>
                <a:lnTo>
                  <a:pt x="420" y="406"/>
                </a:lnTo>
                <a:lnTo>
                  <a:pt x="418" y="406"/>
                </a:lnTo>
                <a:lnTo>
                  <a:pt x="415" y="406"/>
                </a:lnTo>
                <a:lnTo>
                  <a:pt x="415" y="400"/>
                </a:lnTo>
                <a:lnTo>
                  <a:pt x="415" y="399"/>
                </a:lnTo>
                <a:lnTo>
                  <a:pt x="413" y="399"/>
                </a:lnTo>
                <a:lnTo>
                  <a:pt x="407" y="400"/>
                </a:lnTo>
                <a:lnTo>
                  <a:pt x="405" y="400"/>
                </a:lnTo>
                <a:lnTo>
                  <a:pt x="405" y="399"/>
                </a:lnTo>
                <a:lnTo>
                  <a:pt x="411" y="397"/>
                </a:lnTo>
                <a:lnTo>
                  <a:pt x="415" y="396"/>
                </a:lnTo>
                <a:lnTo>
                  <a:pt x="415" y="392"/>
                </a:lnTo>
                <a:lnTo>
                  <a:pt x="416" y="390"/>
                </a:lnTo>
                <a:lnTo>
                  <a:pt x="416" y="388"/>
                </a:lnTo>
                <a:lnTo>
                  <a:pt x="416" y="384"/>
                </a:lnTo>
                <a:lnTo>
                  <a:pt x="416" y="381"/>
                </a:lnTo>
                <a:lnTo>
                  <a:pt x="416" y="375"/>
                </a:lnTo>
                <a:lnTo>
                  <a:pt x="424" y="376"/>
                </a:lnTo>
                <a:lnTo>
                  <a:pt x="427" y="364"/>
                </a:lnTo>
                <a:lnTo>
                  <a:pt x="427" y="363"/>
                </a:lnTo>
                <a:lnTo>
                  <a:pt x="426" y="363"/>
                </a:lnTo>
                <a:lnTo>
                  <a:pt x="424" y="362"/>
                </a:lnTo>
                <a:lnTo>
                  <a:pt x="421" y="362"/>
                </a:lnTo>
                <a:lnTo>
                  <a:pt x="415" y="359"/>
                </a:lnTo>
                <a:lnTo>
                  <a:pt x="413" y="358"/>
                </a:lnTo>
                <a:lnTo>
                  <a:pt x="411" y="358"/>
                </a:lnTo>
                <a:lnTo>
                  <a:pt x="409" y="357"/>
                </a:lnTo>
                <a:lnTo>
                  <a:pt x="401" y="356"/>
                </a:lnTo>
                <a:lnTo>
                  <a:pt x="400" y="355"/>
                </a:lnTo>
                <a:lnTo>
                  <a:pt x="400" y="354"/>
                </a:lnTo>
                <a:lnTo>
                  <a:pt x="401" y="351"/>
                </a:lnTo>
                <a:lnTo>
                  <a:pt x="401" y="350"/>
                </a:lnTo>
                <a:lnTo>
                  <a:pt x="401" y="351"/>
                </a:lnTo>
                <a:lnTo>
                  <a:pt x="408" y="352"/>
                </a:lnTo>
                <a:lnTo>
                  <a:pt x="409" y="351"/>
                </a:lnTo>
                <a:lnTo>
                  <a:pt x="410" y="351"/>
                </a:lnTo>
                <a:lnTo>
                  <a:pt x="413" y="351"/>
                </a:lnTo>
                <a:lnTo>
                  <a:pt x="415" y="352"/>
                </a:lnTo>
                <a:lnTo>
                  <a:pt x="415" y="351"/>
                </a:lnTo>
                <a:lnTo>
                  <a:pt x="415" y="350"/>
                </a:lnTo>
                <a:lnTo>
                  <a:pt x="415" y="349"/>
                </a:lnTo>
                <a:lnTo>
                  <a:pt x="415" y="348"/>
                </a:lnTo>
                <a:lnTo>
                  <a:pt x="415" y="347"/>
                </a:lnTo>
                <a:lnTo>
                  <a:pt x="415" y="346"/>
                </a:lnTo>
                <a:lnTo>
                  <a:pt x="415" y="344"/>
                </a:lnTo>
                <a:lnTo>
                  <a:pt x="415" y="343"/>
                </a:lnTo>
                <a:lnTo>
                  <a:pt x="415" y="342"/>
                </a:lnTo>
                <a:lnTo>
                  <a:pt x="415" y="341"/>
                </a:lnTo>
                <a:lnTo>
                  <a:pt x="415" y="339"/>
                </a:lnTo>
                <a:lnTo>
                  <a:pt x="417" y="339"/>
                </a:lnTo>
                <a:lnTo>
                  <a:pt x="419" y="338"/>
                </a:lnTo>
                <a:lnTo>
                  <a:pt x="418" y="333"/>
                </a:lnTo>
                <a:lnTo>
                  <a:pt x="420" y="332"/>
                </a:lnTo>
                <a:lnTo>
                  <a:pt x="420" y="333"/>
                </a:lnTo>
                <a:lnTo>
                  <a:pt x="420" y="334"/>
                </a:lnTo>
                <a:lnTo>
                  <a:pt x="421" y="334"/>
                </a:lnTo>
                <a:lnTo>
                  <a:pt x="421" y="335"/>
                </a:lnTo>
                <a:lnTo>
                  <a:pt x="422" y="337"/>
                </a:lnTo>
                <a:lnTo>
                  <a:pt x="422" y="338"/>
                </a:lnTo>
                <a:lnTo>
                  <a:pt x="425" y="339"/>
                </a:lnTo>
                <a:lnTo>
                  <a:pt x="426" y="340"/>
                </a:lnTo>
                <a:lnTo>
                  <a:pt x="427" y="341"/>
                </a:lnTo>
                <a:lnTo>
                  <a:pt x="428" y="341"/>
                </a:lnTo>
                <a:lnTo>
                  <a:pt x="429" y="341"/>
                </a:lnTo>
                <a:lnTo>
                  <a:pt x="430" y="341"/>
                </a:lnTo>
                <a:lnTo>
                  <a:pt x="438" y="341"/>
                </a:lnTo>
                <a:lnTo>
                  <a:pt x="439" y="341"/>
                </a:lnTo>
                <a:lnTo>
                  <a:pt x="441" y="339"/>
                </a:lnTo>
                <a:lnTo>
                  <a:pt x="443" y="338"/>
                </a:lnTo>
                <a:lnTo>
                  <a:pt x="444" y="340"/>
                </a:lnTo>
                <a:lnTo>
                  <a:pt x="444" y="341"/>
                </a:lnTo>
                <a:lnTo>
                  <a:pt x="445" y="341"/>
                </a:lnTo>
                <a:lnTo>
                  <a:pt x="445" y="342"/>
                </a:lnTo>
                <a:lnTo>
                  <a:pt x="446" y="343"/>
                </a:lnTo>
                <a:lnTo>
                  <a:pt x="447" y="342"/>
                </a:lnTo>
                <a:lnTo>
                  <a:pt x="447" y="341"/>
                </a:lnTo>
                <a:lnTo>
                  <a:pt x="448" y="341"/>
                </a:lnTo>
                <a:lnTo>
                  <a:pt x="450" y="340"/>
                </a:lnTo>
                <a:lnTo>
                  <a:pt x="450" y="339"/>
                </a:lnTo>
                <a:lnTo>
                  <a:pt x="451" y="339"/>
                </a:lnTo>
                <a:lnTo>
                  <a:pt x="454" y="333"/>
                </a:lnTo>
                <a:lnTo>
                  <a:pt x="456" y="331"/>
                </a:lnTo>
                <a:lnTo>
                  <a:pt x="451" y="327"/>
                </a:lnTo>
                <a:lnTo>
                  <a:pt x="451" y="314"/>
                </a:lnTo>
                <a:lnTo>
                  <a:pt x="451" y="312"/>
                </a:lnTo>
                <a:lnTo>
                  <a:pt x="451" y="310"/>
                </a:lnTo>
                <a:lnTo>
                  <a:pt x="454" y="309"/>
                </a:lnTo>
                <a:lnTo>
                  <a:pt x="455" y="308"/>
                </a:lnTo>
                <a:lnTo>
                  <a:pt x="456" y="308"/>
                </a:lnTo>
                <a:lnTo>
                  <a:pt x="457" y="308"/>
                </a:lnTo>
                <a:lnTo>
                  <a:pt x="460" y="307"/>
                </a:lnTo>
                <a:lnTo>
                  <a:pt x="461" y="307"/>
                </a:lnTo>
                <a:lnTo>
                  <a:pt x="461" y="310"/>
                </a:lnTo>
                <a:lnTo>
                  <a:pt x="461" y="320"/>
                </a:lnTo>
                <a:lnTo>
                  <a:pt x="460" y="322"/>
                </a:lnTo>
                <a:lnTo>
                  <a:pt x="460" y="326"/>
                </a:lnTo>
                <a:lnTo>
                  <a:pt x="457" y="330"/>
                </a:lnTo>
                <a:lnTo>
                  <a:pt x="460" y="332"/>
                </a:lnTo>
                <a:lnTo>
                  <a:pt x="462" y="330"/>
                </a:lnTo>
                <a:lnTo>
                  <a:pt x="463" y="331"/>
                </a:lnTo>
                <a:lnTo>
                  <a:pt x="463" y="332"/>
                </a:lnTo>
                <a:lnTo>
                  <a:pt x="462" y="333"/>
                </a:lnTo>
                <a:lnTo>
                  <a:pt x="465" y="338"/>
                </a:lnTo>
                <a:lnTo>
                  <a:pt x="467" y="339"/>
                </a:lnTo>
                <a:lnTo>
                  <a:pt x="469" y="335"/>
                </a:lnTo>
                <a:lnTo>
                  <a:pt x="470" y="334"/>
                </a:lnTo>
                <a:lnTo>
                  <a:pt x="473" y="330"/>
                </a:lnTo>
                <a:lnTo>
                  <a:pt x="477" y="324"/>
                </a:lnTo>
                <a:lnTo>
                  <a:pt x="485" y="320"/>
                </a:lnTo>
                <a:lnTo>
                  <a:pt x="479" y="308"/>
                </a:lnTo>
                <a:lnTo>
                  <a:pt x="477" y="306"/>
                </a:lnTo>
                <a:lnTo>
                  <a:pt x="477" y="305"/>
                </a:lnTo>
                <a:lnTo>
                  <a:pt x="472" y="299"/>
                </a:lnTo>
                <a:lnTo>
                  <a:pt x="472" y="295"/>
                </a:lnTo>
                <a:lnTo>
                  <a:pt x="470" y="296"/>
                </a:lnTo>
                <a:lnTo>
                  <a:pt x="470" y="293"/>
                </a:lnTo>
                <a:lnTo>
                  <a:pt x="471" y="291"/>
                </a:lnTo>
                <a:lnTo>
                  <a:pt x="478" y="288"/>
                </a:lnTo>
                <a:lnTo>
                  <a:pt x="480" y="287"/>
                </a:lnTo>
                <a:lnTo>
                  <a:pt x="490" y="282"/>
                </a:lnTo>
                <a:lnTo>
                  <a:pt x="491" y="281"/>
                </a:lnTo>
                <a:lnTo>
                  <a:pt x="491" y="280"/>
                </a:lnTo>
                <a:lnTo>
                  <a:pt x="491" y="279"/>
                </a:lnTo>
                <a:lnTo>
                  <a:pt x="490" y="275"/>
                </a:lnTo>
                <a:lnTo>
                  <a:pt x="488" y="272"/>
                </a:lnTo>
                <a:lnTo>
                  <a:pt x="486" y="268"/>
                </a:lnTo>
                <a:lnTo>
                  <a:pt x="484" y="266"/>
                </a:lnTo>
                <a:lnTo>
                  <a:pt x="478" y="262"/>
                </a:lnTo>
                <a:lnTo>
                  <a:pt x="477" y="260"/>
                </a:lnTo>
                <a:lnTo>
                  <a:pt x="473" y="257"/>
                </a:lnTo>
                <a:lnTo>
                  <a:pt x="469" y="254"/>
                </a:lnTo>
                <a:lnTo>
                  <a:pt x="467" y="256"/>
                </a:lnTo>
                <a:lnTo>
                  <a:pt x="468" y="256"/>
                </a:lnTo>
                <a:lnTo>
                  <a:pt x="469" y="256"/>
                </a:lnTo>
                <a:lnTo>
                  <a:pt x="468" y="264"/>
                </a:lnTo>
                <a:lnTo>
                  <a:pt x="471" y="260"/>
                </a:lnTo>
                <a:lnTo>
                  <a:pt x="472" y="262"/>
                </a:lnTo>
                <a:lnTo>
                  <a:pt x="467" y="266"/>
                </a:lnTo>
                <a:lnTo>
                  <a:pt x="462" y="270"/>
                </a:lnTo>
                <a:lnTo>
                  <a:pt x="461" y="270"/>
                </a:lnTo>
                <a:lnTo>
                  <a:pt x="457" y="271"/>
                </a:lnTo>
                <a:lnTo>
                  <a:pt x="453" y="273"/>
                </a:lnTo>
                <a:lnTo>
                  <a:pt x="451" y="274"/>
                </a:lnTo>
                <a:lnTo>
                  <a:pt x="446" y="274"/>
                </a:lnTo>
                <a:lnTo>
                  <a:pt x="439" y="275"/>
                </a:lnTo>
                <a:lnTo>
                  <a:pt x="436" y="275"/>
                </a:lnTo>
                <a:lnTo>
                  <a:pt x="435" y="275"/>
                </a:lnTo>
                <a:lnTo>
                  <a:pt x="431" y="275"/>
                </a:lnTo>
                <a:lnTo>
                  <a:pt x="430" y="275"/>
                </a:lnTo>
                <a:lnTo>
                  <a:pt x="426" y="275"/>
                </a:lnTo>
                <a:lnTo>
                  <a:pt x="424" y="275"/>
                </a:lnTo>
                <a:lnTo>
                  <a:pt x="422" y="275"/>
                </a:lnTo>
                <a:lnTo>
                  <a:pt x="411" y="274"/>
                </a:lnTo>
                <a:lnTo>
                  <a:pt x="403" y="275"/>
                </a:lnTo>
                <a:lnTo>
                  <a:pt x="394" y="277"/>
                </a:lnTo>
                <a:lnTo>
                  <a:pt x="390" y="280"/>
                </a:lnTo>
                <a:lnTo>
                  <a:pt x="387" y="279"/>
                </a:lnTo>
                <a:lnTo>
                  <a:pt x="386" y="279"/>
                </a:lnTo>
                <a:lnTo>
                  <a:pt x="384" y="274"/>
                </a:lnTo>
                <a:lnTo>
                  <a:pt x="383" y="271"/>
                </a:lnTo>
                <a:lnTo>
                  <a:pt x="383" y="270"/>
                </a:lnTo>
                <a:lnTo>
                  <a:pt x="383" y="268"/>
                </a:lnTo>
                <a:lnTo>
                  <a:pt x="382" y="268"/>
                </a:lnTo>
                <a:lnTo>
                  <a:pt x="382" y="267"/>
                </a:lnTo>
                <a:lnTo>
                  <a:pt x="382" y="266"/>
                </a:lnTo>
                <a:lnTo>
                  <a:pt x="381" y="266"/>
                </a:lnTo>
                <a:lnTo>
                  <a:pt x="379" y="265"/>
                </a:lnTo>
                <a:lnTo>
                  <a:pt x="381" y="265"/>
                </a:lnTo>
                <a:lnTo>
                  <a:pt x="381" y="264"/>
                </a:lnTo>
                <a:lnTo>
                  <a:pt x="382" y="263"/>
                </a:lnTo>
                <a:lnTo>
                  <a:pt x="382" y="262"/>
                </a:lnTo>
                <a:lnTo>
                  <a:pt x="383" y="262"/>
                </a:lnTo>
                <a:lnTo>
                  <a:pt x="386" y="257"/>
                </a:lnTo>
                <a:lnTo>
                  <a:pt x="387" y="257"/>
                </a:lnTo>
                <a:lnTo>
                  <a:pt x="387" y="256"/>
                </a:lnTo>
                <a:lnTo>
                  <a:pt x="388" y="256"/>
                </a:lnTo>
                <a:lnTo>
                  <a:pt x="390" y="255"/>
                </a:lnTo>
                <a:lnTo>
                  <a:pt x="391" y="255"/>
                </a:lnTo>
                <a:lnTo>
                  <a:pt x="392" y="254"/>
                </a:lnTo>
                <a:lnTo>
                  <a:pt x="398" y="253"/>
                </a:lnTo>
                <a:lnTo>
                  <a:pt x="399" y="253"/>
                </a:lnTo>
                <a:lnTo>
                  <a:pt x="402" y="253"/>
                </a:lnTo>
                <a:lnTo>
                  <a:pt x="403" y="251"/>
                </a:lnTo>
                <a:lnTo>
                  <a:pt x="404" y="251"/>
                </a:lnTo>
                <a:lnTo>
                  <a:pt x="405" y="251"/>
                </a:lnTo>
                <a:lnTo>
                  <a:pt x="407" y="251"/>
                </a:lnTo>
                <a:lnTo>
                  <a:pt x="407" y="250"/>
                </a:lnTo>
                <a:lnTo>
                  <a:pt x="408" y="250"/>
                </a:lnTo>
                <a:lnTo>
                  <a:pt x="409" y="250"/>
                </a:lnTo>
                <a:lnTo>
                  <a:pt x="412" y="248"/>
                </a:lnTo>
                <a:lnTo>
                  <a:pt x="413" y="247"/>
                </a:lnTo>
                <a:lnTo>
                  <a:pt x="415" y="247"/>
                </a:lnTo>
                <a:lnTo>
                  <a:pt x="416" y="247"/>
                </a:lnTo>
                <a:lnTo>
                  <a:pt x="416" y="246"/>
                </a:lnTo>
                <a:lnTo>
                  <a:pt x="417" y="246"/>
                </a:lnTo>
                <a:lnTo>
                  <a:pt x="421" y="246"/>
                </a:lnTo>
                <a:lnTo>
                  <a:pt x="422" y="246"/>
                </a:lnTo>
                <a:lnTo>
                  <a:pt x="424" y="246"/>
                </a:lnTo>
                <a:lnTo>
                  <a:pt x="425" y="246"/>
                </a:lnTo>
                <a:lnTo>
                  <a:pt x="433" y="248"/>
                </a:lnTo>
                <a:lnTo>
                  <a:pt x="441" y="249"/>
                </a:lnTo>
                <a:lnTo>
                  <a:pt x="442" y="249"/>
                </a:lnTo>
                <a:lnTo>
                  <a:pt x="442" y="250"/>
                </a:lnTo>
                <a:lnTo>
                  <a:pt x="443" y="250"/>
                </a:lnTo>
                <a:lnTo>
                  <a:pt x="444" y="250"/>
                </a:lnTo>
                <a:lnTo>
                  <a:pt x="445" y="250"/>
                </a:lnTo>
                <a:lnTo>
                  <a:pt x="447" y="249"/>
                </a:lnTo>
                <a:lnTo>
                  <a:pt x="448" y="249"/>
                </a:lnTo>
                <a:lnTo>
                  <a:pt x="451" y="249"/>
                </a:lnTo>
                <a:lnTo>
                  <a:pt x="453" y="249"/>
                </a:lnTo>
                <a:lnTo>
                  <a:pt x="455" y="248"/>
                </a:lnTo>
                <a:lnTo>
                  <a:pt x="457" y="248"/>
                </a:lnTo>
                <a:lnTo>
                  <a:pt x="459" y="248"/>
                </a:lnTo>
                <a:lnTo>
                  <a:pt x="462" y="247"/>
                </a:lnTo>
                <a:lnTo>
                  <a:pt x="464" y="246"/>
                </a:lnTo>
                <a:lnTo>
                  <a:pt x="465" y="246"/>
                </a:lnTo>
                <a:lnTo>
                  <a:pt x="468" y="245"/>
                </a:lnTo>
                <a:lnTo>
                  <a:pt x="468" y="243"/>
                </a:lnTo>
                <a:lnTo>
                  <a:pt x="470" y="243"/>
                </a:lnTo>
                <a:lnTo>
                  <a:pt x="471" y="242"/>
                </a:lnTo>
                <a:lnTo>
                  <a:pt x="472" y="241"/>
                </a:lnTo>
                <a:lnTo>
                  <a:pt x="473" y="240"/>
                </a:lnTo>
                <a:lnTo>
                  <a:pt x="474" y="240"/>
                </a:lnTo>
                <a:lnTo>
                  <a:pt x="476" y="239"/>
                </a:lnTo>
                <a:lnTo>
                  <a:pt x="477" y="238"/>
                </a:lnTo>
                <a:lnTo>
                  <a:pt x="479" y="235"/>
                </a:lnTo>
                <a:lnTo>
                  <a:pt x="482" y="233"/>
                </a:lnTo>
                <a:lnTo>
                  <a:pt x="487" y="228"/>
                </a:lnTo>
                <a:lnTo>
                  <a:pt x="488" y="226"/>
                </a:lnTo>
                <a:lnTo>
                  <a:pt x="490" y="224"/>
                </a:lnTo>
                <a:lnTo>
                  <a:pt x="493" y="222"/>
                </a:lnTo>
                <a:lnTo>
                  <a:pt x="494" y="221"/>
                </a:lnTo>
                <a:lnTo>
                  <a:pt x="496" y="220"/>
                </a:lnTo>
                <a:lnTo>
                  <a:pt x="497" y="218"/>
                </a:lnTo>
                <a:lnTo>
                  <a:pt x="497" y="217"/>
                </a:lnTo>
                <a:lnTo>
                  <a:pt x="498" y="217"/>
                </a:lnTo>
                <a:lnTo>
                  <a:pt x="502" y="214"/>
                </a:lnTo>
                <a:lnTo>
                  <a:pt x="503" y="214"/>
                </a:lnTo>
                <a:lnTo>
                  <a:pt x="503" y="213"/>
                </a:lnTo>
                <a:lnTo>
                  <a:pt x="506" y="212"/>
                </a:lnTo>
                <a:lnTo>
                  <a:pt x="507" y="210"/>
                </a:lnTo>
                <a:lnTo>
                  <a:pt x="508" y="209"/>
                </a:lnTo>
                <a:lnTo>
                  <a:pt x="510" y="208"/>
                </a:lnTo>
                <a:lnTo>
                  <a:pt x="512" y="207"/>
                </a:lnTo>
                <a:lnTo>
                  <a:pt x="513" y="206"/>
                </a:lnTo>
                <a:lnTo>
                  <a:pt x="514" y="204"/>
                </a:lnTo>
                <a:lnTo>
                  <a:pt x="515" y="203"/>
                </a:lnTo>
                <a:lnTo>
                  <a:pt x="521" y="198"/>
                </a:lnTo>
                <a:lnTo>
                  <a:pt x="525" y="193"/>
                </a:lnTo>
                <a:lnTo>
                  <a:pt x="536" y="185"/>
                </a:lnTo>
                <a:lnTo>
                  <a:pt x="537" y="183"/>
                </a:lnTo>
                <a:lnTo>
                  <a:pt x="538" y="182"/>
                </a:lnTo>
                <a:lnTo>
                  <a:pt x="539" y="181"/>
                </a:lnTo>
                <a:lnTo>
                  <a:pt x="540" y="180"/>
                </a:lnTo>
                <a:lnTo>
                  <a:pt x="542" y="178"/>
                </a:lnTo>
                <a:lnTo>
                  <a:pt x="547" y="182"/>
                </a:lnTo>
                <a:lnTo>
                  <a:pt x="550" y="183"/>
                </a:lnTo>
                <a:lnTo>
                  <a:pt x="553" y="183"/>
                </a:lnTo>
                <a:lnTo>
                  <a:pt x="555" y="184"/>
                </a:lnTo>
                <a:lnTo>
                  <a:pt x="557" y="184"/>
                </a:lnTo>
                <a:lnTo>
                  <a:pt x="558" y="184"/>
                </a:lnTo>
                <a:lnTo>
                  <a:pt x="559" y="184"/>
                </a:lnTo>
                <a:lnTo>
                  <a:pt x="560" y="185"/>
                </a:lnTo>
                <a:lnTo>
                  <a:pt x="562" y="185"/>
                </a:lnTo>
                <a:lnTo>
                  <a:pt x="563" y="185"/>
                </a:lnTo>
                <a:lnTo>
                  <a:pt x="564" y="185"/>
                </a:lnTo>
                <a:lnTo>
                  <a:pt x="565" y="185"/>
                </a:lnTo>
                <a:lnTo>
                  <a:pt x="566" y="185"/>
                </a:lnTo>
                <a:lnTo>
                  <a:pt x="566" y="187"/>
                </a:lnTo>
                <a:lnTo>
                  <a:pt x="567" y="187"/>
                </a:lnTo>
                <a:lnTo>
                  <a:pt x="567" y="188"/>
                </a:lnTo>
                <a:lnTo>
                  <a:pt x="567" y="190"/>
                </a:lnTo>
                <a:lnTo>
                  <a:pt x="567" y="191"/>
                </a:lnTo>
                <a:lnTo>
                  <a:pt x="567" y="193"/>
                </a:lnTo>
                <a:lnTo>
                  <a:pt x="566" y="195"/>
                </a:lnTo>
                <a:lnTo>
                  <a:pt x="567" y="193"/>
                </a:lnTo>
                <a:lnTo>
                  <a:pt x="571" y="190"/>
                </a:lnTo>
                <a:lnTo>
                  <a:pt x="571" y="189"/>
                </a:lnTo>
                <a:lnTo>
                  <a:pt x="573" y="188"/>
                </a:lnTo>
                <a:lnTo>
                  <a:pt x="573" y="187"/>
                </a:lnTo>
                <a:lnTo>
                  <a:pt x="575" y="184"/>
                </a:lnTo>
                <a:lnTo>
                  <a:pt x="576" y="182"/>
                </a:lnTo>
                <a:lnTo>
                  <a:pt x="579" y="182"/>
                </a:lnTo>
                <a:lnTo>
                  <a:pt x="581" y="180"/>
                </a:lnTo>
                <a:lnTo>
                  <a:pt x="582" y="180"/>
                </a:lnTo>
                <a:lnTo>
                  <a:pt x="581" y="179"/>
                </a:lnTo>
                <a:lnTo>
                  <a:pt x="581" y="178"/>
                </a:lnTo>
                <a:lnTo>
                  <a:pt x="581" y="176"/>
                </a:lnTo>
                <a:lnTo>
                  <a:pt x="580" y="174"/>
                </a:lnTo>
                <a:lnTo>
                  <a:pt x="579" y="175"/>
                </a:lnTo>
                <a:lnTo>
                  <a:pt x="579" y="174"/>
                </a:lnTo>
                <a:lnTo>
                  <a:pt x="577" y="166"/>
                </a:lnTo>
                <a:lnTo>
                  <a:pt x="577" y="164"/>
                </a:lnTo>
                <a:lnTo>
                  <a:pt x="577" y="163"/>
                </a:lnTo>
                <a:lnTo>
                  <a:pt x="576" y="162"/>
                </a:lnTo>
                <a:lnTo>
                  <a:pt x="576" y="161"/>
                </a:lnTo>
                <a:lnTo>
                  <a:pt x="575" y="159"/>
                </a:lnTo>
                <a:lnTo>
                  <a:pt x="575" y="158"/>
                </a:lnTo>
                <a:lnTo>
                  <a:pt x="574" y="158"/>
                </a:lnTo>
                <a:lnTo>
                  <a:pt x="574" y="157"/>
                </a:lnTo>
                <a:lnTo>
                  <a:pt x="573" y="157"/>
                </a:lnTo>
                <a:lnTo>
                  <a:pt x="573" y="156"/>
                </a:lnTo>
                <a:lnTo>
                  <a:pt x="572" y="156"/>
                </a:lnTo>
                <a:lnTo>
                  <a:pt x="572" y="155"/>
                </a:lnTo>
                <a:lnTo>
                  <a:pt x="571" y="155"/>
                </a:lnTo>
                <a:lnTo>
                  <a:pt x="572" y="155"/>
                </a:lnTo>
                <a:lnTo>
                  <a:pt x="573" y="155"/>
                </a:lnTo>
                <a:lnTo>
                  <a:pt x="574" y="155"/>
                </a:lnTo>
                <a:lnTo>
                  <a:pt x="574" y="154"/>
                </a:lnTo>
                <a:lnTo>
                  <a:pt x="574" y="155"/>
                </a:lnTo>
                <a:lnTo>
                  <a:pt x="573" y="155"/>
                </a:lnTo>
                <a:lnTo>
                  <a:pt x="573" y="156"/>
                </a:lnTo>
                <a:lnTo>
                  <a:pt x="574" y="156"/>
                </a:lnTo>
                <a:lnTo>
                  <a:pt x="574" y="157"/>
                </a:lnTo>
                <a:lnTo>
                  <a:pt x="575" y="157"/>
                </a:lnTo>
                <a:lnTo>
                  <a:pt x="576" y="157"/>
                </a:lnTo>
                <a:lnTo>
                  <a:pt x="577" y="158"/>
                </a:lnTo>
                <a:lnTo>
                  <a:pt x="576" y="158"/>
                </a:lnTo>
                <a:lnTo>
                  <a:pt x="577" y="159"/>
                </a:lnTo>
                <a:lnTo>
                  <a:pt x="579" y="161"/>
                </a:lnTo>
                <a:lnTo>
                  <a:pt x="580" y="163"/>
                </a:lnTo>
                <a:lnTo>
                  <a:pt x="580" y="164"/>
                </a:lnTo>
                <a:lnTo>
                  <a:pt x="580" y="165"/>
                </a:lnTo>
                <a:lnTo>
                  <a:pt x="580" y="167"/>
                </a:lnTo>
                <a:lnTo>
                  <a:pt x="580" y="171"/>
                </a:lnTo>
                <a:lnTo>
                  <a:pt x="580" y="172"/>
                </a:lnTo>
                <a:lnTo>
                  <a:pt x="580" y="173"/>
                </a:lnTo>
                <a:lnTo>
                  <a:pt x="581" y="174"/>
                </a:lnTo>
                <a:lnTo>
                  <a:pt x="581" y="175"/>
                </a:lnTo>
                <a:lnTo>
                  <a:pt x="582" y="176"/>
                </a:lnTo>
                <a:lnTo>
                  <a:pt x="582" y="178"/>
                </a:lnTo>
                <a:lnTo>
                  <a:pt x="583" y="178"/>
                </a:lnTo>
                <a:lnTo>
                  <a:pt x="583" y="179"/>
                </a:lnTo>
                <a:lnTo>
                  <a:pt x="583" y="180"/>
                </a:lnTo>
                <a:lnTo>
                  <a:pt x="584" y="181"/>
                </a:lnTo>
                <a:lnTo>
                  <a:pt x="584" y="182"/>
                </a:lnTo>
                <a:lnTo>
                  <a:pt x="584" y="183"/>
                </a:lnTo>
                <a:lnTo>
                  <a:pt x="584" y="184"/>
                </a:lnTo>
                <a:lnTo>
                  <a:pt x="585" y="184"/>
                </a:lnTo>
                <a:lnTo>
                  <a:pt x="585" y="187"/>
                </a:lnTo>
                <a:lnTo>
                  <a:pt x="584" y="187"/>
                </a:lnTo>
                <a:lnTo>
                  <a:pt x="584" y="188"/>
                </a:lnTo>
                <a:lnTo>
                  <a:pt x="583" y="189"/>
                </a:lnTo>
                <a:lnTo>
                  <a:pt x="583" y="190"/>
                </a:lnTo>
                <a:lnTo>
                  <a:pt x="584" y="190"/>
                </a:lnTo>
                <a:lnTo>
                  <a:pt x="585" y="187"/>
                </a:lnTo>
                <a:lnTo>
                  <a:pt x="586" y="185"/>
                </a:lnTo>
                <a:lnTo>
                  <a:pt x="588" y="184"/>
                </a:lnTo>
                <a:lnTo>
                  <a:pt x="589" y="183"/>
                </a:lnTo>
                <a:lnTo>
                  <a:pt x="590" y="183"/>
                </a:lnTo>
                <a:lnTo>
                  <a:pt x="590" y="182"/>
                </a:lnTo>
                <a:lnTo>
                  <a:pt x="591" y="182"/>
                </a:lnTo>
                <a:lnTo>
                  <a:pt x="592" y="182"/>
                </a:lnTo>
                <a:lnTo>
                  <a:pt x="593" y="182"/>
                </a:lnTo>
                <a:lnTo>
                  <a:pt x="594" y="183"/>
                </a:lnTo>
                <a:lnTo>
                  <a:pt x="594" y="182"/>
                </a:lnTo>
                <a:lnTo>
                  <a:pt x="596" y="182"/>
                </a:lnTo>
                <a:lnTo>
                  <a:pt x="597" y="182"/>
                </a:lnTo>
                <a:lnTo>
                  <a:pt x="598" y="183"/>
                </a:lnTo>
                <a:lnTo>
                  <a:pt x="598" y="187"/>
                </a:lnTo>
                <a:lnTo>
                  <a:pt x="592" y="195"/>
                </a:lnTo>
                <a:lnTo>
                  <a:pt x="588" y="191"/>
                </a:lnTo>
                <a:lnTo>
                  <a:pt x="586" y="192"/>
                </a:lnTo>
                <a:lnTo>
                  <a:pt x="585" y="192"/>
                </a:lnTo>
                <a:lnTo>
                  <a:pt x="583" y="191"/>
                </a:lnTo>
                <a:lnTo>
                  <a:pt x="583" y="192"/>
                </a:lnTo>
                <a:lnTo>
                  <a:pt x="582" y="193"/>
                </a:lnTo>
                <a:lnTo>
                  <a:pt x="583" y="193"/>
                </a:lnTo>
                <a:lnTo>
                  <a:pt x="583" y="195"/>
                </a:lnTo>
                <a:lnTo>
                  <a:pt x="582" y="196"/>
                </a:lnTo>
                <a:lnTo>
                  <a:pt x="581" y="196"/>
                </a:lnTo>
                <a:lnTo>
                  <a:pt x="581" y="197"/>
                </a:lnTo>
                <a:lnTo>
                  <a:pt x="580" y="198"/>
                </a:lnTo>
                <a:lnTo>
                  <a:pt x="580" y="199"/>
                </a:lnTo>
                <a:lnTo>
                  <a:pt x="579" y="199"/>
                </a:lnTo>
                <a:lnTo>
                  <a:pt x="579" y="200"/>
                </a:lnTo>
                <a:lnTo>
                  <a:pt x="580" y="200"/>
                </a:lnTo>
                <a:lnTo>
                  <a:pt x="581" y="203"/>
                </a:lnTo>
                <a:lnTo>
                  <a:pt x="582" y="204"/>
                </a:lnTo>
                <a:lnTo>
                  <a:pt x="577" y="208"/>
                </a:lnTo>
                <a:lnTo>
                  <a:pt x="576" y="209"/>
                </a:lnTo>
                <a:lnTo>
                  <a:pt x="577" y="208"/>
                </a:lnTo>
                <a:lnTo>
                  <a:pt x="579" y="208"/>
                </a:lnTo>
                <a:lnTo>
                  <a:pt x="579" y="207"/>
                </a:lnTo>
                <a:lnTo>
                  <a:pt x="580" y="207"/>
                </a:lnTo>
                <a:lnTo>
                  <a:pt x="581" y="206"/>
                </a:lnTo>
                <a:lnTo>
                  <a:pt x="582" y="206"/>
                </a:lnTo>
                <a:lnTo>
                  <a:pt x="583" y="206"/>
                </a:lnTo>
                <a:lnTo>
                  <a:pt x="583" y="205"/>
                </a:lnTo>
                <a:lnTo>
                  <a:pt x="584" y="205"/>
                </a:lnTo>
                <a:lnTo>
                  <a:pt x="585" y="205"/>
                </a:lnTo>
                <a:lnTo>
                  <a:pt x="586" y="204"/>
                </a:lnTo>
                <a:lnTo>
                  <a:pt x="588" y="204"/>
                </a:lnTo>
                <a:lnTo>
                  <a:pt x="589" y="204"/>
                </a:lnTo>
                <a:lnTo>
                  <a:pt x="590" y="203"/>
                </a:lnTo>
                <a:lnTo>
                  <a:pt x="591" y="203"/>
                </a:lnTo>
                <a:lnTo>
                  <a:pt x="592" y="203"/>
                </a:lnTo>
                <a:lnTo>
                  <a:pt x="593" y="203"/>
                </a:lnTo>
                <a:lnTo>
                  <a:pt x="594" y="204"/>
                </a:lnTo>
                <a:lnTo>
                  <a:pt x="596" y="204"/>
                </a:lnTo>
                <a:lnTo>
                  <a:pt x="597" y="204"/>
                </a:lnTo>
                <a:lnTo>
                  <a:pt x="597" y="205"/>
                </a:lnTo>
                <a:lnTo>
                  <a:pt x="598" y="205"/>
                </a:lnTo>
                <a:lnTo>
                  <a:pt x="599" y="205"/>
                </a:lnTo>
                <a:lnTo>
                  <a:pt x="600" y="205"/>
                </a:lnTo>
                <a:lnTo>
                  <a:pt x="605" y="208"/>
                </a:lnTo>
                <a:lnTo>
                  <a:pt x="607" y="213"/>
                </a:lnTo>
                <a:lnTo>
                  <a:pt x="607" y="214"/>
                </a:lnTo>
                <a:lnTo>
                  <a:pt x="606" y="216"/>
                </a:lnTo>
                <a:lnTo>
                  <a:pt x="605" y="221"/>
                </a:lnTo>
                <a:lnTo>
                  <a:pt x="603" y="224"/>
                </a:lnTo>
                <a:lnTo>
                  <a:pt x="601" y="229"/>
                </a:lnTo>
                <a:lnTo>
                  <a:pt x="599" y="231"/>
                </a:lnTo>
                <a:lnTo>
                  <a:pt x="599" y="232"/>
                </a:lnTo>
                <a:lnTo>
                  <a:pt x="597" y="235"/>
                </a:lnTo>
                <a:lnTo>
                  <a:pt x="598" y="235"/>
                </a:lnTo>
                <a:lnTo>
                  <a:pt x="599" y="235"/>
                </a:lnTo>
                <a:lnTo>
                  <a:pt x="602" y="237"/>
                </a:lnTo>
                <a:lnTo>
                  <a:pt x="605" y="237"/>
                </a:lnTo>
                <a:lnTo>
                  <a:pt x="608" y="238"/>
                </a:lnTo>
                <a:lnTo>
                  <a:pt x="609" y="238"/>
                </a:lnTo>
                <a:lnTo>
                  <a:pt x="610" y="238"/>
                </a:lnTo>
                <a:lnTo>
                  <a:pt x="610" y="235"/>
                </a:lnTo>
                <a:lnTo>
                  <a:pt x="610" y="234"/>
                </a:lnTo>
                <a:lnTo>
                  <a:pt x="610" y="232"/>
                </a:lnTo>
                <a:lnTo>
                  <a:pt x="610" y="226"/>
                </a:lnTo>
                <a:lnTo>
                  <a:pt x="610" y="224"/>
                </a:lnTo>
                <a:lnTo>
                  <a:pt x="611" y="222"/>
                </a:lnTo>
                <a:lnTo>
                  <a:pt x="611" y="221"/>
                </a:lnTo>
                <a:lnTo>
                  <a:pt x="615" y="221"/>
                </a:lnTo>
                <a:lnTo>
                  <a:pt x="616" y="222"/>
                </a:lnTo>
                <a:lnTo>
                  <a:pt x="627" y="223"/>
                </a:lnTo>
                <a:lnTo>
                  <a:pt x="627" y="221"/>
                </a:lnTo>
                <a:lnTo>
                  <a:pt x="628" y="214"/>
                </a:lnTo>
                <a:lnTo>
                  <a:pt x="628" y="213"/>
                </a:lnTo>
                <a:lnTo>
                  <a:pt x="629" y="213"/>
                </a:lnTo>
                <a:lnTo>
                  <a:pt x="634" y="213"/>
                </a:lnTo>
                <a:lnTo>
                  <a:pt x="635" y="212"/>
                </a:lnTo>
                <a:lnTo>
                  <a:pt x="637" y="212"/>
                </a:lnTo>
                <a:lnTo>
                  <a:pt x="645" y="212"/>
                </a:lnTo>
                <a:lnTo>
                  <a:pt x="644" y="209"/>
                </a:lnTo>
                <a:lnTo>
                  <a:pt x="642" y="206"/>
                </a:lnTo>
                <a:lnTo>
                  <a:pt x="642" y="205"/>
                </a:lnTo>
                <a:lnTo>
                  <a:pt x="640" y="199"/>
                </a:lnTo>
                <a:lnTo>
                  <a:pt x="637" y="198"/>
                </a:lnTo>
                <a:lnTo>
                  <a:pt x="636" y="197"/>
                </a:lnTo>
                <a:lnTo>
                  <a:pt x="636" y="196"/>
                </a:lnTo>
                <a:lnTo>
                  <a:pt x="637" y="184"/>
                </a:lnTo>
                <a:lnTo>
                  <a:pt x="637" y="181"/>
                </a:lnTo>
                <a:lnTo>
                  <a:pt x="637" y="179"/>
                </a:lnTo>
                <a:lnTo>
                  <a:pt x="637" y="178"/>
                </a:lnTo>
                <a:lnTo>
                  <a:pt x="639" y="176"/>
                </a:lnTo>
                <a:lnTo>
                  <a:pt x="644" y="176"/>
                </a:lnTo>
                <a:lnTo>
                  <a:pt x="644" y="175"/>
                </a:lnTo>
                <a:lnTo>
                  <a:pt x="644" y="173"/>
                </a:lnTo>
                <a:lnTo>
                  <a:pt x="644" y="172"/>
                </a:lnTo>
                <a:lnTo>
                  <a:pt x="644" y="171"/>
                </a:lnTo>
                <a:lnTo>
                  <a:pt x="646" y="170"/>
                </a:lnTo>
                <a:lnTo>
                  <a:pt x="649" y="168"/>
                </a:lnTo>
                <a:lnTo>
                  <a:pt x="650" y="168"/>
                </a:lnTo>
                <a:lnTo>
                  <a:pt x="653" y="170"/>
                </a:lnTo>
                <a:lnTo>
                  <a:pt x="654" y="170"/>
                </a:lnTo>
                <a:lnTo>
                  <a:pt x="657" y="170"/>
                </a:lnTo>
                <a:lnTo>
                  <a:pt x="659" y="170"/>
                </a:lnTo>
                <a:lnTo>
                  <a:pt x="661" y="168"/>
                </a:lnTo>
                <a:lnTo>
                  <a:pt x="665" y="166"/>
                </a:lnTo>
                <a:lnTo>
                  <a:pt x="669" y="165"/>
                </a:lnTo>
                <a:lnTo>
                  <a:pt x="672" y="164"/>
                </a:lnTo>
                <a:lnTo>
                  <a:pt x="676" y="163"/>
                </a:lnTo>
                <a:lnTo>
                  <a:pt x="679" y="163"/>
                </a:lnTo>
                <a:lnTo>
                  <a:pt x="680" y="162"/>
                </a:lnTo>
                <a:lnTo>
                  <a:pt x="684" y="168"/>
                </a:lnTo>
                <a:lnTo>
                  <a:pt x="683" y="168"/>
                </a:lnTo>
                <a:lnTo>
                  <a:pt x="680" y="171"/>
                </a:lnTo>
                <a:lnTo>
                  <a:pt x="679" y="172"/>
                </a:lnTo>
                <a:lnTo>
                  <a:pt x="678" y="173"/>
                </a:lnTo>
                <a:lnTo>
                  <a:pt x="678" y="175"/>
                </a:lnTo>
                <a:lnTo>
                  <a:pt x="682" y="183"/>
                </a:lnTo>
                <a:lnTo>
                  <a:pt x="682" y="184"/>
                </a:lnTo>
                <a:lnTo>
                  <a:pt x="680" y="184"/>
                </a:lnTo>
                <a:lnTo>
                  <a:pt x="679" y="184"/>
                </a:lnTo>
                <a:lnTo>
                  <a:pt x="679" y="185"/>
                </a:lnTo>
                <a:lnTo>
                  <a:pt x="678" y="185"/>
                </a:lnTo>
                <a:lnTo>
                  <a:pt x="677" y="185"/>
                </a:lnTo>
                <a:lnTo>
                  <a:pt x="676" y="185"/>
                </a:lnTo>
                <a:lnTo>
                  <a:pt x="676" y="187"/>
                </a:lnTo>
                <a:lnTo>
                  <a:pt x="675" y="187"/>
                </a:lnTo>
                <a:lnTo>
                  <a:pt x="674" y="187"/>
                </a:lnTo>
                <a:lnTo>
                  <a:pt x="672" y="187"/>
                </a:lnTo>
                <a:lnTo>
                  <a:pt x="671" y="187"/>
                </a:lnTo>
                <a:lnTo>
                  <a:pt x="670" y="187"/>
                </a:lnTo>
                <a:lnTo>
                  <a:pt x="669" y="187"/>
                </a:lnTo>
                <a:lnTo>
                  <a:pt x="668" y="188"/>
                </a:lnTo>
                <a:lnTo>
                  <a:pt x="667" y="188"/>
                </a:lnTo>
                <a:lnTo>
                  <a:pt x="666" y="188"/>
                </a:lnTo>
                <a:lnTo>
                  <a:pt x="665" y="188"/>
                </a:lnTo>
                <a:lnTo>
                  <a:pt x="663" y="188"/>
                </a:lnTo>
                <a:lnTo>
                  <a:pt x="662" y="188"/>
                </a:lnTo>
                <a:lnTo>
                  <a:pt x="661" y="188"/>
                </a:lnTo>
                <a:lnTo>
                  <a:pt x="660" y="188"/>
                </a:lnTo>
                <a:lnTo>
                  <a:pt x="659" y="188"/>
                </a:lnTo>
                <a:lnTo>
                  <a:pt x="657" y="190"/>
                </a:lnTo>
                <a:lnTo>
                  <a:pt x="657" y="191"/>
                </a:lnTo>
                <a:lnTo>
                  <a:pt x="657" y="195"/>
                </a:lnTo>
                <a:lnTo>
                  <a:pt x="654" y="196"/>
                </a:lnTo>
                <a:lnTo>
                  <a:pt x="654" y="197"/>
                </a:lnTo>
                <a:lnTo>
                  <a:pt x="666" y="197"/>
                </a:lnTo>
                <a:lnTo>
                  <a:pt x="666" y="195"/>
                </a:lnTo>
                <a:lnTo>
                  <a:pt x="669" y="195"/>
                </a:lnTo>
                <a:lnTo>
                  <a:pt x="670" y="195"/>
                </a:lnTo>
                <a:lnTo>
                  <a:pt x="676" y="196"/>
                </a:lnTo>
                <a:lnTo>
                  <a:pt x="676" y="190"/>
                </a:lnTo>
                <a:lnTo>
                  <a:pt x="677" y="190"/>
                </a:lnTo>
                <a:lnTo>
                  <a:pt x="677" y="191"/>
                </a:lnTo>
                <a:lnTo>
                  <a:pt x="677" y="193"/>
                </a:lnTo>
                <a:lnTo>
                  <a:pt x="678" y="201"/>
                </a:lnTo>
                <a:lnTo>
                  <a:pt x="678" y="203"/>
                </a:lnTo>
                <a:lnTo>
                  <a:pt x="677" y="203"/>
                </a:lnTo>
                <a:lnTo>
                  <a:pt x="677" y="204"/>
                </a:lnTo>
                <a:lnTo>
                  <a:pt x="676" y="207"/>
                </a:lnTo>
                <a:lnTo>
                  <a:pt x="676" y="208"/>
                </a:lnTo>
                <a:lnTo>
                  <a:pt x="676" y="210"/>
                </a:lnTo>
                <a:lnTo>
                  <a:pt x="676" y="220"/>
                </a:lnTo>
                <a:lnTo>
                  <a:pt x="676" y="221"/>
                </a:lnTo>
                <a:lnTo>
                  <a:pt x="675" y="222"/>
                </a:lnTo>
                <a:lnTo>
                  <a:pt x="677" y="223"/>
                </a:lnTo>
                <a:lnTo>
                  <a:pt x="680" y="225"/>
                </a:lnTo>
                <a:lnTo>
                  <a:pt x="683" y="228"/>
                </a:lnTo>
                <a:lnTo>
                  <a:pt x="685" y="233"/>
                </a:lnTo>
                <a:lnTo>
                  <a:pt x="686" y="233"/>
                </a:lnTo>
                <a:lnTo>
                  <a:pt x="688" y="234"/>
                </a:lnTo>
                <a:lnTo>
                  <a:pt x="691" y="233"/>
                </a:lnTo>
                <a:lnTo>
                  <a:pt x="693" y="234"/>
                </a:lnTo>
                <a:lnTo>
                  <a:pt x="694" y="232"/>
                </a:lnTo>
                <a:lnTo>
                  <a:pt x="694" y="231"/>
                </a:lnTo>
                <a:lnTo>
                  <a:pt x="694" y="225"/>
                </a:lnTo>
                <a:lnTo>
                  <a:pt x="695" y="220"/>
                </a:lnTo>
                <a:lnTo>
                  <a:pt x="696" y="214"/>
                </a:lnTo>
                <a:lnTo>
                  <a:pt x="697" y="214"/>
                </a:lnTo>
                <a:lnTo>
                  <a:pt x="698" y="213"/>
                </a:lnTo>
                <a:lnTo>
                  <a:pt x="700" y="208"/>
                </a:lnTo>
                <a:lnTo>
                  <a:pt x="702" y="200"/>
                </a:lnTo>
                <a:lnTo>
                  <a:pt x="704" y="195"/>
                </a:lnTo>
                <a:lnTo>
                  <a:pt x="704" y="191"/>
                </a:lnTo>
                <a:lnTo>
                  <a:pt x="705" y="189"/>
                </a:lnTo>
                <a:lnTo>
                  <a:pt x="708" y="183"/>
                </a:lnTo>
                <a:lnTo>
                  <a:pt x="708" y="181"/>
                </a:lnTo>
                <a:lnTo>
                  <a:pt x="708" y="180"/>
                </a:lnTo>
                <a:lnTo>
                  <a:pt x="709" y="179"/>
                </a:lnTo>
                <a:lnTo>
                  <a:pt x="709" y="178"/>
                </a:lnTo>
                <a:lnTo>
                  <a:pt x="709" y="176"/>
                </a:lnTo>
                <a:lnTo>
                  <a:pt x="708" y="175"/>
                </a:lnTo>
                <a:lnTo>
                  <a:pt x="708" y="173"/>
                </a:lnTo>
                <a:lnTo>
                  <a:pt x="706" y="168"/>
                </a:lnTo>
                <a:lnTo>
                  <a:pt x="706" y="167"/>
                </a:lnTo>
                <a:lnTo>
                  <a:pt x="708" y="166"/>
                </a:lnTo>
                <a:lnTo>
                  <a:pt x="710" y="164"/>
                </a:lnTo>
                <a:lnTo>
                  <a:pt x="713" y="162"/>
                </a:lnTo>
                <a:lnTo>
                  <a:pt x="714" y="161"/>
                </a:lnTo>
                <a:lnTo>
                  <a:pt x="717" y="159"/>
                </a:lnTo>
                <a:lnTo>
                  <a:pt x="718" y="159"/>
                </a:lnTo>
                <a:lnTo>
                  <a:pt x="719" y="158"/>
                </a:lnTo>
                <a:lnTo>
                  <a:pt x="720" y="158"/>
                </a:lnTo>
                <a:lnTo>
                  <a:pt x="720" y="157"/>
                </a:lnTo>
                <a:lnTo>
                  <a:pt x="720" y="156"/>
                </a:lnTo>
                <a:lnTo>
                  <a:pt x="721" y="156"/>
                </a:lnTo>
                <a:lnTo>
                  <a:pt x="721" y="155"/>
                </a:lnTo>
                <a:lnTo>
                  <a:pt x="725" y="155"/>
                </a:lnTo>
                <a:lnTo>
                  <a:pt x="728" y="155"/>
                </a:lnTo>
                <a:lnTo>
                  <a:pt x="730" y="155"/>
                </a:lnTo>
                <a:lnTo>
                  <a:pt x="732" y="154"/>
                </a:lnTo>
                <a:lnTo>
                  <a:pt x="737" y="154"/>
                </a:lnTo>
                <a:lnTo>
                  <a:pt x="740" y="153"/>
                </a:lnTo>
                <a:lnTo>
                  <a:pt x="741" y="154"/>
                </a:lnTo>
                <a:lnTo>
                  <a:pt x="741" y="155"/>
                </a:lnTo>
                <a:lnTo>
                  <a:pt x="743" y="156"/>
                </a:lnTo>
                <a:lnTo>
                  <a:pt x="744" y="156"/>
                </a:lnTo>
                <a:lnTo>
                  <a:pt x="746" y="155"/>
                </a:lnTo>
                <a:lnTo>
                  <a:pt x="748" y="155"/>
                </a:lnTo>
                <a:lnTo>
                  <a:pt x="753" y="154"/>
                </a:lnTo>
                <a:lnTo>
                  <a:pt x="758" y="153"/>
                </a:lnTo>
                <a:lnTo>
                  <a:pt x="760" y="153"/>
                </a:lnTo>
                <a:lnTo>
                  <a:pt x="758" y="153"/>
                </a:lnTo>
                <a:lnTo>
                  <a:pt x="757" y="151"/>
                </a:lnTo>
                <a:lnTo>
                  <a:pt x="756" y="150"/>
                </a:lnTo>
                <a:lnTo>
                  <a:pt x="755" y="149"/>
                </a:lnTo>
                <a:lnTo>
                  <a:pt x="755" y="148"/>
                </a:lnTo>
                <a:lnTo>
                  <a:pt x="751" y="149"/>
                </a:lnTo>
                <a:lnTo>
                  <a:pt x="748" y="150"/>
                </a:lnTo>
                <a:lnTo>
                  <a:pt x="746" y="150"/>
                </a:lnTo>
                <a:lnTo>
                  <a:pt x="743" y="151"/>
                </a:lnTo>
                <a:lnTo>
                  <a:pt x="739" y="151"/>
                </a:lnTo>
                <a:lnTo>
                  <a:pt x="737" y="148"/>
                </a:lnTo>
                <a:lnTo>
                  <a:pt x="740" y="146"/>
                </a:lnTo>
                <a:lnTo>
                  <a:pt x="737" y="141"/>
                </a:lnTo>
                <a:lnTo>
                  <a:pt x="740" y="138"/>
                </a:lnTo>
                <a:lnTo>
                  <a:pt x="744" y="136"/>
                </a:lnTo>
                <a:lnTo>
                  <a:pt x="744" y="134"/>
                </a:lnTo>
                <a:lnTo>
                  <a:pt x="745" y="134"/>
                </a:lnTo>
                <a:lnTo>
                  <a:pt x="746" y="133"/>
                </a:lnTo>
                <a:lnTo>
                  <a:pt x="751" y="129"/>
                </a:lnTo>
                <a:lnTo>
                  <a:pt x="752" y="129"/>
                </a:lnTo>
                <a:lnTo>
                  <a:pt x="752" y="128"/>
                </a:lnTo>
                <a:lnTo>
                  <a:pt x="758" y="125"/>
                </a:lnTo>
                <a:lnTo>
                  <a:pt x="760" y="124"/>
                </a:lnTo>
                <a:lnTo>
                  <a:pt x="761" y="123"/>
                </a:lnTo>
                <a:lnTo>
                  <a:pt x="762" y="122"/>
                </a:lnTo>
                <a:lnTo>
                  <a:pt x="767" y="118"/>
                </a:lnTo>
                <a:lnTo>
                  <a:pt x="771" y="115"/>
                </a:lnTo>
                <a:lnTo>
                  <a:pt x="774" y="113"/>
                </a:lnTo>
                <a:lnTo>
                  <a:pt x="784" y="105"/>
                </a:lnTo>
                <a:lnTo>
                  <a:pt x="787" y="103"/>
                </a:lnTo>
                <a:lnTo>
                  <a:pt x="796" y="93"/>
                </a:lnTo>
                <a:lnTo>
                  <a:pt x="797" y="93"/>
                </a:lnTo>
                <a:lnTo>
                  <a:pt x="801" y="90"/>
                </a:lnTo>
                <a:lnTo>
                  <a:pt x="808" y="87"/>
                </a:lnTo>
                <a:lnTo>
                  <a:pt x="809" y="87"/>
                </a:lnTo>
                <a:lnTo>
                  <a:pt x="813" y="86"/>
                </a:lnTo>
                <a:lnTo>
                  <a:pt x="813" y="84"/>
                </a:lnTo>
                <a:lnTo>
                  <a:pt x="814" y="84"/>
                </a:lnTo>
                <a:lnTo>
                  <a:pt x="815" y="84"/>
                </a:lnTo>
                <a:lnTo>
                  <a:pt x="816" y="84"/>
                </a:lnTo>
                <a:lnTo>
                  <a:pt x="816" y="83"/>
                </a:lnTo>
                <a:lnTo>
                  <a:pt x="817" y="83"/>
                </a:lnTo>
                <a:lnTo>
                  <a:pt x="820" y="82"/>
                </a:lnTo>
                <a:lnTo>
                  <a:pt x="821" y="81"/>
                </a:lnTo>
                <a:lnTo>
                  <a:pt x="827" y="74"/>
                </a:lnTo>
                <a:lnTo>
                  <a:pt x="829" y="73"/>
                </a:lnTo>
                <a:lnTo>
                  <a:pt x="830" y="73"/>
                </a:lnTo>
                <a:lnTo>
                  <a:pt x="837" y="64"/>
                </a:lnTo>
                <a:lnTo>
                  <a:pt x="847" y="54"/>
                </a:lnTo>
                <a:lnTo>
                  <a:pt x="849" y="53"/>
                </a:lnTo>
                <a:lnTo>
                  <a:pt x="849" y="51"/>
                </a:lnTo>
                <a:lnTo>
                  <a:pt x="851" y="49"/>
                </a:lnTo>
                <a:lnTo>
                  <a:pt x="857" y="45"/>
                </a:lnTo>
                <a:lnTo>
                  <a:pt x="861" y="41"/>
                </a:lnTo>
                <a:lnTo>
                  <a:pt x="869" y="37"/>
                </a:lnTo>
                <a:lnTo>
                  <a:pt x="870" y="36"/>
                </a:lnTo>
                <a:lnTo>
                  <a:pt x="873" y="37"/>
                </a:lnTo>
                <a:lnTo>
                  <a:pt x="874" y="37"/>
                </a:lnTo>
                <a:lnTo>
                  <a:pt x="875" y="36"/>
                </a:lnTo>
                <a:lnTo>
                  <a:pt x="876" y="34"/>
                </a:lnTo>
                <a:lnTo>
                  <a:pt x="877" y="33"/>
                </a:lnTo>
                <a:lnTo>
                  <a:pt x="877" y="32"/>
                </a:lnTo>
                <a:lnTo>
                  <a:pt x="882" y="29"/>
                </a:lnTo>
                <a:lnTo>
                  <a:pt x="884" y="25"/>
                </a:lnTo>
                <a:lnTo>
                  <a:pt x="893" y="15"/>
                </a:lnTo>
                <a:lnTo>
                  <a:pt x="893" y="14"/>
                </a:lnTo>
                <a:lnTo>
                  <a:pt x="894" y="14"/>
                </a:lnTo>
                <a:lnTo>
                  <a:pt x="895" y="13"/>
                </a:lnTo>
                <a:lnTo>
                  <a:pt x="896" y="13"/>
                </a:lnTo>
                <a:lnTo>
                  <a:pt x="901" y="8"/>
                </a:lnTo>
                <a:lnTo>
                  <a:pt x="906" y="6"/>
                </a:lnTo>
                <a:lnTo>
                  <a:pt x="907" y="5"/>
                </a:lnTo>
                <a:lnTo>
                  <a:pt x="909" y="4"/>
                </a:lnTo>
                <a:lnTo>
                  <a:pt x="911" y="2"/>
                </a:lnTo>
                <a:lnTo>
                  <a:pt x="912" y="0"/>
                </a:lnTo>
                <a:lnTo>
                  <a:pt x="913" y="2"/>
                </a:lnTo>
                <a:lnTo>
                  <a:pt x="917" y="4"/>
                </a:lnTo>
                <a:lnTo>
                  <a:pt x="929" y="14"/>
                </a:lnTo>
                <a:lnTo>
                  <a:pt x="933" y="15"/>
                </a:lnTo>
                <a:lnTo>
                  <a:pt x="939" y="21"/>
                </a:lnTo>
                <a:lnTo>
                  <a:pt x="941" y="22"/>
                </a:lnTo>
                <a:lnTo>
                  <a:pt x="943" y="23"/>
                </a:lnTo>
                <a:lnTo>
                  <a:pt x="944" y="24"/>
                </a:lnTo>
                <a:lnTo>
                  <a:pt x="946" y="25"/>
                </a:lnTo>
                <a:lnTo>
                  <a:pt x="947" y="26"/>
                </a:lnTo>
                <a:lnTo>
                  <a:pt x="947" y="28"/>
                </a:lnTo>
                <a:lnTo>
                  <a:pt x="949" y="30"/>
                </a:lnTo>
                <a:lnTo>
                  <a:pt x="951" y="33"/>
                </a:lnTo>
                <a:lnTo>
                  <a:pt x="947" y="32"/>
                </a:lnTo>
                <a:lnTo>
                  <a:pt x="947" y="33"/>
                </a:lnTo>
                <a:lnTo>
                  <a:pt x="950" y="36"/>
                </a:lnTo>
                <a:lnTo>
                  <a:pt x="951" y="37"/>
                </a:lnTo>
                <a:lnTo>
                  <a:pt x="951" y="38"/>
                </a:lnTo>
                <a:lnTo>
                  <a:pt x="951" y="39"/>
                </a:lnTo>
                <a:lnTo>
                  <a:pt x="951" y="42"/>
                </a:lnTo>
                <a:lnTo>
                  <a:pt x="951" y="44"/>
                </a:lnTo>
                <a:lnTo>
                  <a:pt x="952" y="45"/>
                </a:lnTo>
                <a:lnTo>
                  <a:pt x="953" y="47"/>
                </a:lnTo>
                <a:lnTo>
                  <a:pt x="954" y="49"/>
                </a:lnTo>
                <a:lnTo>
                  <a:pt x="954" y="50"/>
                </a:lnTo>
                <a:lnTo>
                  <a:pt x="953" y="53"/>
                </a:lnTo>
                <a:lnTo>
                  <a:pt x="954" y="53"/>
                </a:lnTo>
                <a:lnTo>
                  <a:pt x="955" y="53"/>
                </a:lnTo>
                <a:lnTo>
                  <a:pt x="958" y="53"/>
                </a:lnTo>
                <a:lnTo>
                  <a:pt x="959" y="49"/>
                </a:lnTo>
                <a:lnTo>
                  <a:pt x="960" y="50"/>
                </a:lnTo>
                <a:lnTo>
                  <a:pt x="961" y="53"/>
                </a:lnTo>
                <a:lnTo>
                  <a:pt x="962" y="54"/>
                </a:lnTo>
                <a:lnTo>
                  <a:pt x="962" y="55"/>
                </a:lnTo>
                <a:lnTo>
                  <a:pt x="964" y="58"/>
                </a:lnTo>
                <a:lnTo>
                  <a:pt x="967" y="61"/>
                </a:lnTo>
                <a:lnTo>
                  <a:pt x="968" y="62"/>
                </a:lnTo>
                <a:lnTo>
                  <a:pt x="970" y="65"/>
                </a:lnTo>
                <a:lnTo>
                  <a:pt x="971" y="67"/>
                </a:lnTo>
                <a:lnTo>
                  <a:pt x="971" y="69"/>
                </a:lnTo>
                <a:lnTo>
                  <a:pt x="972" y="70"/>
                </a:lnTo>
                <a:lnTo>
                  <a:pt x="973" y="70"/>
                </a:lnTo>
                <a:lnTo>
                  <a:pt x="978" y="78"/>
                </a:lnTo>
                <a:lnTo>
                  <a:pt x="980" y="81"/>
                </a:lnTo>
                <a:lnTo>
                  <a:pt x="981" y="82"/>
                </a:lnTo>
                <a:lnTo>
                  <a:pt x="984" y="87"/>
                </a:lnTo>
                <a:lnTo>
                  <a:pt x="985" y="88"/>
                </a:lnTo>
                <a:lnTo>
                  <a:pt x="986" y="88"/>
                </a:lnTo>
                <a:lnTo>
                  <a:pt x="987" y="90"/>
                </a:lnTo>
                <a:lnTo>
                  <a:pt x="992" y="95"/>
                </a:lnTo>
                <a:lnTo>
                  <a:pt x="994" y="97"/>
                </a:lnTo>
                <a:lnTo>
                  <a:pt x="998" y="100"/>
                </a:lnTo>
                <a:lnTo>
                  <a:pt x="998" y="101"/>
                </a:lnTo>
                <a:lnTo>
                  <a:pt x="999" y="101"/>
                </a:lnTo>
                <a:lnTo>
                  <a:pt x="1002" y="104"/>
                </a:lnTo>
                <a:lnTo>
                  <a:pt x="1001" y="107"/>
                </a:lnTo>
                <a:lnTo>
                  <a:pt x="1001" y="108"/>
                </a:lnTo>
                <a:lnTo>
                  <a:pt x="1003" y="112"/>
                </a:lnTo>
                <a:lnTo>
                  <a:pt x="1005" y="115"/>
                </a:lnTo>
                <a:lnTo>
                  <a:pt x="1006" y="118"/>
                </a:lnTo>
                <a:lnTo>
                  <a:pt x="1007" y="121"/>
                </a:lnTo>
                <a:lnTo>
                  <a:pt x="1010" y="121"/>
                </a:lnTo>
                <a:lnTo>
                  <a:pt x="1013" y="121"/>
                </a:lnTo>
                <a:lnTo>
                  <a:pt x="1013" y="122"/>
                </a:lnTo>
                <a:lnTo>
                  <a:pt x="1012" y="123"/>
                </a:lnTo>
                <a:lnTo>
                  <a:pt x="1012" y="124"/>
                </a:lnTo>
                <a:lnTo>
                  <a:pt x="1011" y="124"/>
                </a:lnTo>
                <a:lnTo>
                  <a:pt x="1011" y="125"/>
                </a:lnTo>
                <a:lnTo>
                  <a:pt x="1010" y="125"/>
                </a:lnTo>
                <a:lnTo>
                  <a:pt x="1010" y="126"/>
                </a:lnTo>
                <a:lnTo>
                  <a:pt x="1010" y="129"/>
                </a:lnTo>
                <a:lnTo>
                  <a:pt x="1010" y="130"/>
                </a:lnTo>
                <a:lnTo>
                  <a:pt x="1008" y="131"/>
                </a:lnTo>
                <a:lnTo>
                  <a:pt x="1008" y="132"/>
                </a:lnTo>
                <a:lnTo>
                  <a:pt x="1008" y="133"/>
                </a:lnTo>
                <a:lnTo>
                  <a:pt x="1007" y="133"/>
                </a:lnTo>
                <a:lnTo>
                  <a:pt x="1007" y="134"/>
                </a:lnTo>
                <a:lnTo>
                  <a:pt x="1010" y="137"/>
                </a:lnTo>
                <a:lnTo>
                  <a:pt x="1010" y="138"/>
                </a:lnTo>
                <a:lnTo>
                  <a:pt x="1010" y="139"/>
                </a:lnTo>
                <a:lnTo>
                  <a:pt x="1016" y="145"/>
                </a:lnTo>
                <a:lnTo>
                  <a:pt x="1018" y="142"/>
                </a:lnTo>
                <a:lnTo>
                  <a:pt x="1020" y="146"/>
                </a:lnTo>
                <a:lnTo>
                  <a:pt x="1019" y="147"/>
                </a:lnTo>
                <a:lnTo>
                  <a:pt x="1018" y="148"/>
                </a:lnTo>
                <a:lnTo>
                  <a:pt x="1019" y="148"/>
                </a:lnTo>
                <a:lnTo>
                  <a:pt x="1019" y="149"/>
                </a:lnTo>
                <a:lnTo>
                  <a:pt x="1016" y="151"/>
                </a:lnTo>
                <a:lnTo>
                  <a:pt x="1015" y="153"/>
                </a:lnTo>
                <a:lnTo>
                  <a:pt x="1014" y="153"/>
                </a:lnTo>
                <a:lnTo>
                  <a:pt x="1011" y="155"/>
                </a:lnTo>
                <a:lnTo>
                  <a:pt x="1006" y="156"/>
                </a:lnTo>
                <a:lnTo>
                  <a:pt x="1005" y="153"/>
                </a:lnTo>
                <a:lnTo>
                  <a:pt x="1005" y="149"/>
                </a:lnTo>
                <a:lnTo>
                  <a:pt x="1005" y="148"/>
                </a:lnTo>
                <a:lnTo>
                  <a:pt x="1006" y="148"/>
                </a:lnTo>
                <a:lnTo>
                  <a:pt x="1007" y="148"/>
                </a:lnTo>
                <a:lnTo>
                  <a:pt x="1007" y="147"/>
                </a:lnTo>
                <a:lnTo>
                  <a:pt x="1008" y="146"/>
                </a:lnTo>
                <a:lnTo>
                  <a:pt x="1010" y="146"/>
                </a:lnTo>
                <a:lnTo>
                  <a:pt x="1010" y="145"/>
                </a:lnTo>
                <a:lnTo>
                  <a:pt x="1011" y="145"/>
                </a:lnTo>
                <a:lnTo>
                  <a:pt x="1010" y="138"/>
                </a:lnTo>
                <a:lnTo>
                  <a:pt x="1008" y="138"/>
                </a:lnTo>
                <a:lnTo>
                  <a:pt x="1005" y="140"/>
                </a:lnTo>
                <a:lnTo>
                  <a:pt x="1003" y="141"/>
                </a:lnTo>
                <a:lnTo>
                  <a:pt x="998" y="145"/>
                </a:lnTo>
                <a:lnTo>
                  <a:pt x="996" y="143"/>
                </a:lnTo>
                <a:lnTo>
                  <a:pt x="995" y="143"/>
                </a:lnTo>
                <a:lnTo>
                  <a:pt x="994" y="143"/>
                </a:lnTo>
                <a:lnTo>
                  <a:pt x="992" y="142"/>
                </a:lnTo>
                <a:lnTo>
                  <a:pt x="986" y="141"/>
                </a:lnTo>
                <a:lnTo>
                  <a:pt x="982" y="140"/>
                </a:lnTo>
                <a:lnTo>
                  <a:pt x="981" y="153"/>
                </a:lnTo>
                <a:lnTo>
                  <a:pt x="981" y="165"/>
                </a:lnTo>
                <a:lnTo>
                  <a:pt x="981" y="166"/>
                </a:lnTo>
                <a:lnTo>
                  <a:pt x="981" y="167"/>
                </a:lnTo>
                <a:lnTo>
                  <a:pt x="981" y="173"/>
                </a:lnTo>
                <a:lnTo>
                  <a:pt x="981" y="174"/>
                </a:lnTo>
                <a:lnTo>
                  <a:pt x="981" y="175"/>
                </a:lnTo>
                <a:lnTo>
                  <a:pt x="982" y="180"/>
                </a:lnTo>
                <a:lnTo>
                  <a:pt x="984" y="183"/>
                </a:lnTo>
                <a:lnTo>
                  <a:pt x="984" y="184"/>
                </a:lnTo>
                <a:lnTo>
                  <a:pt x="985" y="185"/>
                </a:lnTo>
                <a:lnTo>
                  <a:pt x="986" y="185"/>
                </a:lnTo>
                <a:lnTo>
                  <a:pt x="987" y="185"/>
                </a:lnTo>
                <a:lnTo>
                  <a:pt x="988" y="185"/>
                </a:lnTo>
                <a:lnTo>
                  <a:pt x="988" y="187"/>
                </a:lnTo>
                <a:lnTo>
                  <a:pt x="988" y="188"/>
                </a:lnTo>
                <a:lnTo>
                  <a:pt x="988" y="191"/>
                </a:lnTo>
                <a:lnTo>
                  <a:pt x="990" y="192"/>
                </a:lnTo>
                <a:lnTo>
                  <a:pt x="992" y="192"/>
                </a:lnTo>
                <a:lnTo>
                  <a:pt x="992" y="193"/>
                </a:lnTo>
                <a:lnTo>
                  <a:pt x="994" y="195"/>
                </a:lnTo>
                <a:lnTo>
                  <a:pt x="994" y="196"/>
                </a:lnTo>
                <a:lnTo>
                  <a:pt x="994" y="197"/>
                </a:lnTo>
                <a:lnTo>
                  <a:pt x="994" y="198"/>
                </a:lnTo>
                <a:lnTo>
                  <a:pt x="994" y="203"/>
                </a:lnTo>
                <a:lnTo>
                  <a:pt x="993" y="204"/>
                </a:lnTo>
                <a:lnTo>
                  <a:pt x="989" y="203"/>
                </a:lnTo>
                <a:lnTo>
                  <a:pt x="987" y="207"/>
                </a:lnTo>
                <a:lnTo>
                  <a:pt x="985" y="213"/>
                </a:lnTo>
                <a:lnTo>
                  <a:pt x="985" y="212"/>
                </a:lnTo>
                <a:lnTo>
                  <a:pt x="986" y="212"/>
                </a:lnTo>
                <a:lnTo>
                  <a:pt x="986" y="213"/>
                </a:lnTo>
                <a:lnTo>
                  <a:pt x="987" y="214"/>
                </a:lnTo>
                <a:lnTo>
                  <a:pt x="987" y="215"/>
                </a:lnTo>
                <a:lnTo>
                  <a:pt x="988" y="215"/>
                </a:lnTo>
                <a:lnTo>
                  <a:pt x="988" y="216"/>
                </a:lnTo>
                <a:lnTo>
                  <a:pt x="989" y="216"/>
                </a:lnTo>
                <a:lnTo>
                  <a:pt x="990" y="216"/>
                </a:lnTo>
                <a:lnTo>
                  <a:pt x="990" y="217"/>
                </a:lnTo>
                <a:lnTo>
                  <a:pt x="993" y="217"/>
                </a:lnTo>
                <a:lnTo>
                  <a:pt x="993" y="218"/>
                </a:lnTo>
                <a:lnTo>
                  <a:pt x="994" y="218"/>
                </a:lnTo>
                <a:lnTo>
                  <a:pt x="994" y="220"/>
                </a:lnTo>
                <a:lnTo>
                  <a:pt x="995" y="221"/>
                </a:lnTo>
                <a:lnTo>
                  <a:pt x="998" y="221"/>
                </a:lnTo>
                <a:lnTo>
                  <a:pt x="999" y="221"/>
                </a:lnTo>
                <a:lnTo>
                  <a:pt x="1008" y="220"/>
                </a:lnTo>
                <a:lnTo>
                  <a:pt x="1008" y="215"/>
                </a:lnTo>
                <a:lnTo>
                  <a:pt x="1011" y="217"/>
                </a:lnTo>
                <a:lnTo>
                  <a:pt x="1011" y="218"/>
                </a:lnTo>
                <a:lnTo>
                  <a:pt x="1012" y="221"/>
                </a:lnTo>
                <a:lnTo>
                  <a:pt x="1012" y="222"/>
                </a:lnTo>
                <a:lnTo>
                  <a:pt x="1013" y="222"/>
                </a:lnTo>
                <a:lnTo>
                  <a:pt x="1013" y="223"/>
                </a:lnTo>
                <a:lnTo>
                  <a:pt x="1014" y="224"/>
                </a:lnTo>
                <a:lnTo>
                  <a:pt x="1014" y="225"/>
                </a:lnTo>
                <a:lnTo>
                  <a:pt x="1015" y="225"/>
                </a:lnTo>
                <a:lnTo>
                  <a:pt x="1015" y="226"/>
                </a:lnTo>
                <a:lnTo>
                  <a:pt x="1015" y="228"/>
                </a:lnTo>
                <a:lnTo>
                  <a:pt x="1015" y="229"/>
                </a:lnTo>
                <a:lnTo>
                  <a:pt x="1015" y="230"/>
                </a:lnTo>
                <a:lnTo>
                  <a:pt x="1015" y="231"/>
                </a:lnTo>
                <a:lnTo>
                  <a:pt x="1015" y="232"/>
                </a:lnTo>
                <a:lnTo>
                  <a:pt x="1015" y="233"/>
                </a:lnTo>
                <a:lnTo>
                  <a:pt x="1015" y="234"/>
                </a:lnTo>
                <a:lnTo>
                  <a:pt x="1014" y="234"/>
                </a:lnTo>
                <a:lnTo>
                  <a:pt x="1014" y="235"/>
                </a:lnTo>
                <a:lnTo>
                  <a:pt x="1014" y="237"/>
                </a:lnTo>
                <a:lnTo>
                  <a:pt x="1013" y="238"/>
                </a:lnTo>
                <a:lnTo>
                  <a:pt x="1013" y="240"/>
                </a:lnTo>
                <a:lnTo>
                  <a:pt x="1013" y="241"/>
                </a:lnTo>
                <a:lnTo>
                  <a:pt x="1012" y="243"/>
                </a:lnTo>
                <a:lnTo>
                  <a:pt x="1013" y="250"/>
                </a:lnTo>
                <a:lnTo>
                  <a:pt x="1013" y="251"/>
                </a:lnTo>
                <a:lnTo>
                  <a:pt x="1014" y="251"/>
                </a:lnTo>
                <a:lnTo>
                  <a:pt x="1014" y="253"/>
                </a:lnTo>
                <a:lnTo>
                  <a:pt x="1013" y="254"/>
                </a:lnTo>
                <a:lnTo>
                  <a:pt x="1012" y="254"/>
                </a:lnTo>
                <a:lnTo>
                  <a:pt x="1012" y="255"/>
                </a:lnTo>
                <a:lnTo>
                  <a:pt x="1011" y="256"/>
                </a:lnTo>
                <a:lnTo>
                  <a:pt x="1011" y="257"/>
                </a:lnTo>
                <a:lnTo>
                  <a:pt x="1010" y="257"/>
                </a:lnTo>
                <a:lnTo>
                  <a:pt x="1008" y="258"/>
                </a:lnTo>
                <a:lnTo>
                  <a:pt x="1007" y="259"/>
                </a:lnTo>
                <a:lnTo>
                  <a:pt x="1007" y="260"/>
                </a:lnTo>
                <a:lnTo>
                  <a:pt x="1006" y="260"/>
                </a:lnTo>
                <a:lnTo>
                  <a:pt x="1006" y="262"/>
                </a:lnTo>
                <a:lnTo>
                  <a:pt x="1008" y="262"/>
                </a:lnTo>
                <a:lnTo>
                  <a:pt x="1010" y="262"/>
                </a:lnTo>
                <a:lnTo>
                  <a:pt x="1012" y="263"/>
                </a:lnTo>
                <a:lnTo>
                  <a:pt x="1012" y="262"/>
                </a:lnTo>
                <a:lnTo>
                  <a:pt x="1013" y="262"/>
                </a:lnTo>
                <a:lnTo>
                  <a:pt x="1013" y="260"/>
                </a:lnTo>
                <a:lnTo>
                  <a:pt x="1014" y="260"/>
                </a:lnTo>
                <a:lnTo>
                  <a:pt x="1014" y="262"/>
                </a:lnTo>
                <a:lnTo>
                  <a:pt x="1013" y="271"/>
                </a:lnTo>
                <a:lnTo>
                  <a:pt x="1011" y="276"/>
                </a:lnTo>
                <a:lnTo>
                  <a:pt x="1011" y="277"/>
                </a:lnTo>
                <a:lnTo>
                  <a:pt x="1012" y="280"/>
                </a:lnTo>
                <a:lnTo>
                  <a:pt x="1013" y="284"/>
                </a:lnTo>
                <a:lnTo>
                  <a:pt x="1015" y="288"/>
                </a:lnTo>
                <a:lnTo>
                  <a:pt x="1016" y="292"/>
                </a:lnTo>
                <a:lnTo>
                  <a:pt x="1027" y="291"/>
                </a:lnTo>
                <a:lnTo>
                  <a:pt x="1039" y="289"/>
                </a:lnTo>
                <a:lnTo>
                  <a:pt x="1041" y="291"/>
                </a:lnTo>
                <a:lnTo>
                  <a:pt x="1050" y="304"/>
                </a:lnTo>
                <a:lnTo>
                  <a:pt x="1051" y="306"/>
                </a:lnTo>
                <a:lnTo>
                  <a:pt x="1054" y="308"/>
                </a:lnTo>
                <a:lnTo>
                  <a:pt x="1055" y="313"/>
                </a:lnTo>
                <a:lnTo>
                  <a:pt x="1057" y="315"/>
                </a:lnTo>
                <a:lnTo>
                  <a:pt x="1058" y="315"/>
                </a:lnTo>
                <a:lnTo>
                  <a:pt x="1061" y="315"/>
                </a:lnTo>
                <a:lnTo>
                  <a:pt x="1064" y="314"/>
                </a:lnTo>
                <a:lnTo>
                  <a:pt x="1066" y="313"/>
                </a:lnTo>
                <a:lnTo>
                  <a:pt x="1067" y="315"/>
                </a:lnTo>
                <a:lnTo>
                  <a:pt x="1068" y="315"/>
                </a:lnTo>
                <a:lnTo>
                  <a:pt x="1070" y="316"/>
                </a:lnTo>
                <a:lnTo>
                  <a:pt x="1072" y="321"/>
                </a:lnTo>
                <a:lnTo>
                  <a:pt x="1080" y="334"/>
                </a:lnTo>
                <a:lnTo>
                  <a:pt x="1081" y="333"/>
                </a:lnTo>
                <a:lnTo>
                  <a:pt x="1081" y="332"/>
                </a:lnTo>
                <a:lnTo>
                  <a:pt x="1081" y="331"/>
                </a:lnTo>
                <a:lnTo>
                  <a:pt x="1081" y="330"/>
                </a:lnTo>
                <a:lnTo>
                  <a:pt x="1081" y="329"/>
                </a:lnTo>
                <a:lnTo>
                  <a:pt x="1081" y="327"/>
                </a:lnTo>
                <a:lnTo>
                  <a:pt x="1081" y="326"/>
                </a:lnTo>
                <a:lnTo>
                  <a:pt x="1081" y="325"/>
                </a:lnTo>
                <a:lnTo>
                  <a:pt x="1081" y="324"/>
                </a:lnTo>
                <a:lnTo>
                  <a:pt x="1081" y="323"/>
                </a:lnTo>
                <a:lnTo>
                  <a:pt x="1081" y="322"/>
                </a:lnTo>
                <a:lnTo>
                  <a:pt x="1081" y="321"/>
                </a:lnTo>
                <a:lnTo>
                  <a:pt x="1082" y="320"/>
                </a:lnTo>
                <a:lnTo>
                  <a:pt x="1082" y="317"/>
                </a:lnTo>
                <a:lnTo>
                  <a:pt x="1082" y="316"/>
                </a:lnTo>
                <a:lnTo>
                  <a:pt x="1081" y="314"/>
                </a:lnTo>
                <a:lnTo>
                  <a:pt x="1080" y="313"/>
                </a:lnTo>
                <a:lnTo>
                  <a:pt x="1081" y="312"/>
                </a:lnTo>
                <a:lnTo>
                  <a:pt x="1080" y="309"/>
                </a:lnTo>
                <a:lnTo>
                  <a:pt x="1079" y="308"/>
                </a:lnTo>
                <a:lnTo>
                  <a:pt x="1079" y="307"/>
                </a:lnTo>
                <a:lnTo>
                  <a:pt x="1079" y="306"/>
                </a:lnTo>
                <a:lnTo>
                  <a:pt x="1080" y="305"/>
                </a:lnTo>
                <a:lnTo>
                  <a:pt x="1080" y="304"/>
                </a:lnTo>
                <a:lnTo>
                  <a:pt x="1079" y="304"/>
                </a:lnTo>
                <a:lnTo>
                  <a:pt x="1078" y="302"/>
                </a:lnTo>
                <a:lnTo>
                  <a:pt x="1072" y="297"/>
                </a:lnTo>
                <a:lnTo>
                  <a:pt x="1072" y="296"/>
                </a:lnTo>
                <a:lnTo>
                  <a:pt x="1068" y="293"/>
                </a:lnTo>
                <a:lnTo>
                  <a:pt x="1068" y="292"/>
                </a:lnTo>
                <a:lnTo>
                  <a:pt x="1068" y="291"/>
                </a:lnTo>
                <a:lnTo>
                  <a:pt x="1068" y="290"/>
                </a:lnTo>
                <a:lnTo>
                  <a:pt x="1068" y="289"/>
                </a:lnTo>
                <a:lnTo>
                  <a:pt x="1068" y="287"/>
                </a:lnTo>
                <a:lnTo>
                  <a:pt x="1070" y="287"/>
                </a:lnTo>
                <a:lnTo>
                  <a:pt x="1070" y="285"/>
                </a:lnTo>
                <a:lnTo>
                  <a:pt x="1079" y="282"/>
                </a:lnTo>
                <a:lnTo>
                  <a:pt x="1079" y="281"/>
                </a:lnTo>
                <a:lnTo>
                  <a:pt x="1076" y="274"/>
                </a:lnTo>
                <a:lnTo>
                  <a:pt x="1074" y="268"/>
                </a:lnTo>
                <a:lnTo>
                  <a:pt x="1074" y="267"/>
                </a:lnTo>
                <a:lnTo>
                  <a:pt x="1074" y="266"/>
                </a:lnTo>
                <a:lnTo>
                  <a:pt x="1075" y="265"/>
                </a:lnTo>
                <a:lnTo>
                  <a:pt x="1081" y="263"/>
                </a:lnTo>
                <a:lnTo>
                  <a:pt x="1083" y="263"/>
                </a:lnTo>
                <a:lnTo>
                  <a:pt x="1084" y="262"/>
                </a:lnTo>
                <a:lnTo>
                  <a:pt x="1085" y="262"/>
                </a:lnTo>
                <a:lnTo>
                  <a:pt x="1089" y="260"/>
                </a:lnTo>
                <a:lnTo>
                  <a:pt x="1091" y="259"/>
                </a:lnTo>
                <a:lnTo>
                  <a:pt x="1092" y="259"/>
                </a:lnTo>
                <a:lnTo>
                  <a:pt x="1090" y="254"/>
                </a:lnTo>
                <a:lnTo>
                  <a:pt x="1090" y="253"/>
                </a:lnTo>
                <a:lnTo>
                  <a:pt x="1089" y="251"/>
                </a:lnTo>
                <a:lnTo>
                  <a:pt x="1089" y="250"/>
                </a:lnTo>
                <a:lnTo>
                  <a:pt x="1088" y="249"/>
                </a:lnTo>
                <a:lnTo>
                  <a:pt x="1087" y="247"/>
                </a:lnTo>
                <a:lnTo>
                  <a:pt x="1084" y="242"/>
                </a:lnTo>
                <a:lnTo>
                  <a:pt x="1084" y="241"/>
                </a:lnTo>
                <a:lnTo>
                  <a:pt x="1089" y="239"/>
                </a:lnTo>
                <a:lnTo>
                  <a:pt x="1089" y="241"/>
                </a:lnTo>
                <a:lnTo>
                  <a:pt x="1090" y="242"/>
                </a:lnTo>
                <a:lnTo>
                  <a:pt x="1098" y="240"/>
                </a:lnTo>
                <a:lnTo>
                  <a:pt x="1098" y="239"/>
                </a:lnTo>
                <a:lnTo>
                  <a:pt x="1098" y="238"/>
                </a:lnTo>
                <a:lnTo>
                  <a:pt x="1097" y="238"/>
                </a:lnTo>
                <a:lnTo>
                  <a:pt x="1097" y="237"/>
                </a:lnTo>
                <a:lnTo>
                  <a:pt x="1097" y="235"/>
                </a:lnTo>
                <a:lnTo>
                  <a:pt x="1096" y="233"/>
                </a:lnTo>
                <a:lnTo>
                  <a:pt x="1093" y="226"/>
                </a:lnTo>
                <a:lnTo>
                  <a:pt x="1094" y="226"/>
                </a:lnTo>
                <a:lnTo>
                  <a:pt x="1096" y="226"/>
                </a:lnTo>
                <a:lnTo>
                  <a:pt x="1096" y="225"/>
                </a:lnTo>
                <a:lnTo>
                  <a:pt x="1097" y="225"/>
                </a:lnTo>
                <a:lnTo>
                  <a:pt x="1098" y="224"/>
                </a:lnTo>
                <a:lnTo>
                  <a:pt x="1099" y="223"/>
                </a:lnTo>
                <a:lnTo>
                  <a:pt x="1100" y="222"/>
                </a:lnTo>
                <a:lnTo>
                  <a:pt x="1100" y="221"/>
                </a:lnTo>
                <a:lnTo>
                  <a:pt x="1101" y="218"/>
                </a:lnTo>
                <a:lnTo>
                  <a:pt x="1102" y="218"/>
                </a:lnTo>
                <a:lnTo>
                  <a:pt x="1102" y="217"/>
                </a:lnTo>
                <a:lnTo>
                  <a:pt x="1104" y="216"/>
                </a:lnTo>
                <a:lnTo>
                  <a:pt x="1105" y="218"/>
                </a:lnTo>
                <a:lnTo>
                  <a:pt x="1108" y="225"/>
                </a:lnTo>
                <a:lnTo>
                  <a:pt x="1109" y="224"/>
                </a:lnTo>
                <a:lnTo>
                  <a:pt x="1110" y="224"/>
                </a:lnTo>
                <a:lnTo>
                  <a:pt x="1113" y="223"/>
                </a:lnTo>
                <a:lnTo>
                  <a:pt x="1113" y="224"/>
                </a:lnTo>
                <a:lnTo>
                  <a:pt x="1114" y="224"/>
                </a:lnTo>
                <a:lnTo>
                  <a:pt x="1114" y="225"/>
                </a:lnTo>
                <a:lnTo>
                  <a:pt x="1115" y="225"/>
                </a:lnTo>
                <a:lnTo>
                  <a:pt x="1116" y="226"/>
                </a:lnTo>
                <a:lnTo>
                  <a:pt x="1117" y="228"/>
                </a:lnTo>
                <a:lnTo>
                  <a:pt x="1118" y="228"/>
                </a:lnTo>
                <a:lnTo>
                  <a:pt x="1118" y="229"/>
                </a:lnTo>
                <a:lnTo>
                  <a:pt x="1119" y="229"/>
                </a:lnTo>
                <a:lnTo>
                  <a:pt x="1120" y="229"/>
                </a:lnTo>
                <a:lnTo>
                  <a:pt x="1126" y="222"/>
                </a:lnTo>
                <a:lnTo>
                  <a:pt x="1130" y="224"/>
                </a:lnTo>
                <a:lnTo>
                  <a:pt x="1133" y="228"/>
                </a:lnTo>
                <a:lnTo>
                  <a:pt x="1134" y="229"/>
                </a:lnTo>
                <a:lnTo>
                  <a:pt x="1135" y="230"/>
                </a:lnTo>
                <a:lnTo>
                  <a:pt x="1136" y="230"/>
                </a:lnTo>
                <a:lnTo>
                  <a:pt x="1136" y="231"/>
                </a:lnTo>
                <a:lnTo>
                  <a:pt x="1137" y="231"/>
                </a:lnTo>
                <a:lnTo>
                  <a:pt x="1139" y="231"/>
                </a:lnTo>
                <a:lnTo>
                  <a:pt x="1143" y="235"/>
                </a:lnTo>
                <a:lnTo>
                  <a:pt x="1144" y="238"/>
                </a:lnTo>
                <a:lnTo>
                  <a:pt x="1147" y="239"/>
                </a:lnTo>
                <a:lnTo>
                  <a:pt x="1149" y="241"/>
                </a:lnTo>
                <a:lnTo>
                  <a:pt x="1150" y="243"/>
                </a:lnTo>
                <a:lnTo>
                  <a:pt x="1154" y="248"/>
                </a:lnTo>
                <a:lnTo>
                  <a:pt x="1157" y="250"/>
                </a:lnTo>
                <a:lnTo>
                  <a:pt x="1160" y="254"/>
                </a:lnTo>
                <a:lnTo>
                  <a:pt x="1161" y="255"/>
                </a:lnTo>
                <a:lnTo>
                  <a:pt x="1162" y="256"/>
                </a:lnTo>
                <a:lnTo>
                  <a:pt x="1159" y="259"/>
                </a:lnTo>
                <a:lnTo>
                  <a:pt x="1158" y="258"/>
                </a:lnTo>
                <a:lnTo>
                  <a:pt x="1157" y="258"/>
                </a:lnTo>
                <a:lnTo>
                  <a:pt x="1157" y="257"/>
                </a:lnTo>
                <a:lnTo>
                  <a:pt x="1156" y="256"/>
                </a:lnTo>
                <a:lnTo>
                  <a:pt x="1156" y="255"/>
                </a:lnTo>
                <a:lnTo>
                  <a:pt x="1154" y="255"/>
                </a:lnTo>
                <a:lnTo>
                  <a:pt x="1154" y="254"/>
                </a:lnTo>
                <a:lnTo>
                  <a:pt x="1153" y="254"/>
                </a:lnTo>
                <a:lnTo>
                  <a:pt x="1152" y="253"/>
                </a:lnTo>
                <a:lnTo>
                  <a:pt x="1151" y="251"/>
                </a:lnTo>
                <a:lnTo>
                  <a:pt x="1150" y="251"/>
                </a:lnTo>
                <a:lnTo>
                  <a:pt x="1150" y="253"/>
                </a:lnTo>
                <a:lnTo>
                  <a:pt x="1149" y="253"/>
                </a:lnTo>
                <a:lnTo>
                  <a:pt x="1149" y="251"/>
                </a:lnTo>
                <a:lnTo>
                  <a:pt x="1148" y="251"/>
                </a:lnTo>
                <a:lnTo>
                  <a:pt x="1147" y="251"/>
                </a:lnTo>
                <a:lnTo>
                  <a:pt x="1147" y="253"/>
                </a:lnTo>
                <a:lnTo>
                  <a:pt x="1145" y="253"/>
                </a:lnTo>
                <a:lnTo>
                  <a:pt x="1148" y="255"/>
                </a:lnTo>
                <a:lnTo>
                  <a:pt x="1148" y="260"/>
                </a:lnTo>
                <a:lnTo>
                  <a:pt x="1147" y="260"/>
                </a:lnTo>
                <a:lnTo>
                  <a:pt x="1145" y="262"/>
                </a:lnTo>
                <a:lnTo>
                  <a:pt x="1145" y="263"/>
                </a:lnTo>
                <a:lnTo>
                  <a:pt x="1143" y="264"/>
                </a:lnTo>
                <a:lnTo>
                  <a:pt x="1142" y="262"/>
                </a:lnTo>
                <a:lnTo>
                  <a:pt x="1140" y="259"/>
                </a:lnTo>
                <a:lnTo>
                  <a:pt x="1139" y="258"/>
                </a:lnTo>
                <a:lnTo>
                  <a:pt x="1137" y="257"/>
                </a:lnTo>
                <a:lnTo>
                  <a:pt x="1135" y="255"/>
                </a:lnTo>
                <a:lnTo>
                  <a:pt x="1134" y="254"/>
                </a:lnTo>
                <a:lnTo>
                  <a:pt x="1133" y="255"/>
                </a:lnTo>
                <a:lnTo>
                  <a:pt x="1133" y="256"/>
                </a:lnTo>
                <a:lnTo>
                  <a:pt x="1132" y="257"/>
                </a:lnTo>
                <a:lnTo>
                  <a:pt x="1131" y="258"/>
                </a:lnTo>
                <a:lnTo>
                  <a:pt x="1131" y="259"/>
                </a:lnTo>
                <a:lnTo>
                  <a:pt x="1132" y="259"/>
                </a:lnTo>
                <a:lnTo>
                  <a:pt x="1132" y="260"/>
                </a:lnTo>
                <a:lnTo>
                  <a:pt x="1135" y="265"/>
                </a:lnTo>
                <a:lnTo>
                  <a:pt x="1135" y="266"/>
                </a:lnTo>
                <a:lnTo>
                  <a:pt x="1135" y="267"/>
                </a:lnTo>
                <a:lnTo>
                  <a:pt x="1136" y="270"/>
                </a:lnTo>
                <a:lnTo>
                  <a:pt x="1137" y="271"/>
                </a:lnTo>
                <a:lnTo>
                  <a:pt x="1139" y="272"/>
                </a:lnTo>
                <a:lnTo>
                  <a:pt x="1139" y="274"/>
                </a:lnTo>
                <a:lnTo>
                  <a:pt x="1140" y="275"/>
                </a:lnTo>
                <a:lnTo>
                  <a:pt x="1137" y="276"/>
                </a:lnTo>
                <a:lnTo>
                  <a:pt x="1136" y="277"/>
                </a:lnTo>
                <a:lnTo>
                  <a:pt x="1136" y="279"/>
                </a:lnTo>
                <a:lnTo>
                  <a:pt x="1139" y="277"/>
                </a:lnTo>
                <a:lnTo>
                  <a:pt x="1141" y="276"/>
                </a:lnTo>
                <a:lnTo>
                  <a:pt x="1144" y="273"/>
                </a:lnTo>
                <a:lnTo>
                  <a:pt x="1144" y="272"/>
                </a:lnTo>
                <a:lnTo>
                  <a:pt x="1145" y="272"/>
                </a:lnTo>
                <a:lnTo>
                  <a:pt x="1150" y="268"/>
                </a:lnTo>
                <a:lnTo>
                  <a:pt x="1159" y="260"/>
                </a:lnTo>
                <a:lnTo>
                  <a:pt x="1160" y="262"/>
                </a:lnTo>
                <a:lnTo>
                  <a:pt x="1159" y="262"/>
                </a:lnTo>
                <a:lnTo>
                  <a:pt x="1159" y="263"/>
                </a:lnTo>
                <a:lnTo>
                  <a:pt x="1159" y="264"/>
                </a:lnTo>
                <a:lnTo>
                  <a:pt x="1159" y="265"/>
                </a:lnTo>
                <a:lnTo>
                  <a:pt x="1159" y="266"/>
                </a:lnTo>
                <a:lnTo>
                  <a:pt x="1159" y="267"/>
                </a:lnTo>
                <a:lnTo>
                  <a:pt x="1159" y="268"/>
                </a:lnTo>
                <a:lnTo>
                  <a:pt x="1159" y="270"/>
                </a:lnTo>
                <a:lnTo>
                  <a:pt x="1160" y="270"/>
                </a:lnTo>
                <a:lnTo>
                  <a:pt x="1160" y="271"/>
                </a:lnTo>
                <a:lnTo>
                  <a:pt x="1160" y="272"/>
                </a:lnTo>
                <a:lnTo>
                  <a:pt x="1161" y="272"/>
                </a:lnTo>
                <a:lnTo>
                  <a:pt x="1161" y="273"/>
                </a:lnTo>
                <a:lnTo>
                  <a:pt x="1161" y="274"/>
                </a:lnTo>
                <a:lnTo>
                  <a:pt x="1162" y="273"/>
                </a:lnTo>
                <a:lnTo>
                  <a:pt x="1162" y="274"/>
                </a:lnTo>
                <a:lnTo>
                  <a:pt x="1162" y="275"/>
                </a:lnTo>
                <a:lnTo>
                  <a:pt x="1162" y="276"/>
                </a:lnTo>
                <a:lnTo>
                  <a:pt x="1161" y="277"/>
                </a:lnTo>
                <a:lnTo>
                  <a:pt x="1161" y="279"/>
                </a:lnTo>
                <a:lnTo>
                  <a:pt x="1161" y="280"/>
                </a:lnTo>
                <a:lnTo>
                  <a:pt x="1161" y="281"/>
                </a:lnTo>
                <a:lnTo>
                  <a:pt x="1162" y="281"/>
                </a:lnTo>
                <a:lnTo>
                  <a:pt x="1162" y="282"/>
                </a:lnTo>
                <a:lnTo>
                  <a:pt x="1162" y="283"/>
                </a:lnTo>
                <a:lnTo>
                  <a:pt x="1163" y="284"/>
                </a:lnTo>
                <a:lnTo>
                  <a:pt x="1163" y="285"/>
                </a:lnTo>
                <a:lnTo>
                  <a:pt x="1165" y="285"/>
                </a:lnTo>
                <a:lnTo>
                  <a:pt x="1165" y="287"/>
                </a:lnTo>
                <a:lnTo>
                  <a:pt x="1165" y="288"/>
                </a:lnTo>
                <a:lnTo>
                  <a:pt x="1165" y="287"/>
                </a:lnTo>
                <a:lnTo>
                  <a:pt x="1167" y="285"/>
                </a:lnTo>
                <a:lnTo>
                  <a:pt x="1170" y="283"/>
                </a:lnTo>
                <a:lnTo>
                  <a:pt x="1170" y="282"/>
                </a:lnTo>
                <a:lnTo>
                  <a:pt x="1170" y="281"/>
                </a:lnTo>
                <a:lnTo>
                  <a:pt x="1171" y="281"/>
                </a:lnTo>
                <a:lnTo>
                  <a:pt x="1171" y="280"/>
                </a:lnTo>
                <a:lnTo>
                  <a:pt x="1170" y="280"/>
                </a:lnTo>
                <a:lnTo>
                  <a:pt x="1171" y="280"/>
                </a:lnTo>
                <a:lnTo>
                  <a:pt x="1171" y="279"/>
                </a:lnTo>
                <a:lnTo>
                  <a:pt x="1171" y="277"/>
                </a:lnTo>
                <a:lnTo>
                  <a:pt x="1173" y="276"/>
                </a:lnTo>
                <a:lnTo>
                  <a:pt x="1174" y="276"/>
                </a:lnTo>
                <a:lnTo>
                  <a:pt x="1173" y="280"/>
                </a:lnTo>
                <a:lnTo>
                  <a:pt x="1171" y="284"/>
                </a:lnTo>
                <a:lnTo>
                  <a:pt x="1171" y="290"/>
                </a:lnTo>
                <a:lnTo>
                  <a:pt x="1173" y="295"/>
                </a:lnTo>
                <a:lnTo>
                  <a:pt x="1174" y="297"/>
                </a:lnTo>
                <a:lnTo>
                  <a:pt x="1175" y="297"/>
                </a:lnTo>
                <a:lnTo>
                  <a:pt x="1175" y="298"/>
                </a:lnTo>
                <a:lnTo>
                  <a:pt x="1176" y="298"/>
                </a:lnTo>
                <a:lnTo>
                  <a:pt x="1176" y="299"/>
                </a:lnTo>
                <a:lnTo>
                  <a:pt x="1177" y="299"/>
                </a:lnTo>
                <a:lnTo>
                  <a:pt x="1178" y="299"/>
                </a:lnTo>
                <a:lnTo>
                  <a:pt x="1178" y="300"/>
                </a:lnTo>
                <a:lnTo>
                  <a:pt x="1179" y="300"/>
                </a:lnTo>
                <a:lnTo>
                  <a:pt x="1180" y="300"/>
                </a:lnTo>
                <a:lnTo>
                  <a:pt x="1180" y="301"/>
                </a:lnTo>
                <a:lnTo>
                  <a:pt x="1182" y="301"/>
                </a:lnTo>
                <a:lnTo>
                  <a:pt x="1183" y="301"/>
                </a:lnTo>
                <a:lnTo>
                  <a:pt x="1183" y="300"/>
                </a:lnTo>
                <a:lnTo>
                  <a:pt x="1184" y="300"/>
                </a:lnTo>
                <a:lnTo>
                  <a:pt x="1184" y="299"/>
                </a:lnTo>
                <a:lnTo>
                  <a:pt x="1184" y="298"/>
                </a:lnTo>
                <a:lnTo>
                  <a:pt x="1184" y="297"/>
                </a:lnTo>
                <a:lnTo>
                  <a:pt x="1185" y="297"/>
                </a:lnTo>
                <a:lnTo>
                  <a:pt x="1186" y="297"/>
                </a:lnTo>
                <a:lnTo>
                  <a:pt x="1186" y="296"/>
                </a:lnTo>
                <a:lnTo>
                  <a:pt x="1187" y="296"/>
                </a:lnTo>
                <a:lnTo>
                  <a:pt x="1188" y="296"/>
                </a:lnTo>
                <a:lnTo>
                  <a:pt x="1190" y="296"/>
                </a:lnTo>
                <a:lnTo>
                  <a:pt x="1191" y="297"/>
                </a:lnTo>
                <a:lnTo>
                  <a:pt x="1192" y="298"/>
                </a:lnTo>
                <a:lnTo>
                  <a:pt x="1195" y="314"/>
                </a:lnTo>
                <a:lnTo>
                  <a:pt x="1197" y="322"/>
                </a:lnTo>
                <a:lnTo>
                  <a:pt x="1200" y="330"/>
                </a:lnTo>
                <a:lnTo>
                  <a:pt x="1200" y="331"/>
                </a:lnTo>
                <a:lnTo>
                  <a:pt x="1202" y="340"/>
                </a:lnTo>
                <a:lnTo>
                  <a:pt x="1204" y="344"/>
                </a:lnTo>
                <a:lnTo>
                  <a:pt x="1206" y="355"/>
                </a:lnTo>
                <a:lnTo>
                  <a:pt x="1205" y="356"/>
                </a:lnTo>
                <a:lnTo>
                  <a:pt x="1202" y="356"/>
                </a:lnTo>
                <a:lnTo>
                  <a:pt x="1205" y="376"/>
                </a:lnTo>
                <a:lnTo>
                  <a:pt x="1206" y="380"/>
                </a:lnTo>
                <a:lnTo>
                  <a:pt x="1210" y="384"/>
                </a:lnTo>
                <a:lnTo>
                  <a:pt x="1209" y="384"/>
                </a:lnTo>
                <a:lnTo>
                  <a:pt x="1210" y="387"/>
                </a:lnTo>
                <a:lnTo>
                  <a:pt x="1210" y="388"/>
                </a:lnTo>
                <a:lnTo>
                  <a:pt x="1210" y="389"/>
                </a:lnTo>
                <a:lnTo>
                  <a:pt x="1206" y="389"/>
                </a:lnTo>
                <a:lnTo>
                  <a:pt x="1203" y="389"/>
                </a:lnTo>
                <a:lnTo>
                  <a:pt x="1199" y="389"/>
                </a:lnTo>
                <a:lnTo>
                  <a:pt x="1196" y="390"/>
                </a:lnTo>
                <a:lnTo>
                  <a:pt x="1193" y="390"/>
                </a:lnTo>
                <a:lnTo>
                  <a:pt x="1192" y="390"/>
                </a:lnTo>
                <a:lnTo>
                  <a:pt x="1192" y="389"/>
                </a:lnTo>
                <a:lnTo>
                  <a:pt x="1192" y="388"/>
                </a:lnTo>
                <a:lnTo>
                  <a:pt x="1192" y="375"/>
                </a:lnTo>
                <a:lnTo>
                  <a:pt x="1191" y="364"/>
                </a:lnTo>
                <a:lnTo>
                  <a:pt x="1191" y="363"/>
                </a:lnTo>
                <a:lnTo>
                  <a:pt x="1194" y="360"/>
                </a:lnTo>
                <a:lnTo>
                  <a:pt x="1200" y="357"/>
                </a:lnTo>
                <a:lnTo>
                  <a:pt x="1193" y="350"/>
                </a:lnTo>
                <a:lnTo>
                  <a:pt x="1190" y="346"/>
                </a:lnTo>
                <a:lnTo>
                  <a:pt x="1188" y="346"/>
                </a:lnTo>
                <a:lnTo>
                  <a:pt x="1185" y="350"/>
                </a:lnTo>
                <a:lnTo>
                  <a:pt x="1184" y="350"/>
                </a:lnTo>
                <a:lnTo>
                  <a:pt x="1184" y="351"/>
                </a:lnTo>
                <a:lnTo>
                  <a:pt x="1185" y="352"/>
                </a:lnTo>
                <a:lnTo>
                  <a:pt x="1185" y="357"/>
                </a:lnTo>
                <a:lnTo>
                  <a:pt x="1180" y="360"/>
                </a:lnTo>
                <a:lnTo>
                  <a:pt x="1178" y="363"/>
                </a:lnTo>
                <a:lnTo>
                  <a:pt x="1177" y="364"/>
                </a:lnTo>
                <a:lnTo>
                  <a:pt x="1176" y="365"/>
                </a:lnTo>
                <a:lnTo>
                  <a:pt x="1175" y="366"/>
                </a:lnTo>
                <a:lnTo>
                  <a:pt x="1174" y="366"/>
                </a:lnTo>
                <a:lnTo>
                  <a:pt x="1173" y="366"/>
                </a:lnTo>
                <a:lnTo>
                  <a:pt x="1173" y="368"/>
                </a:lnTo>
                <a:lnTo>
                  <a:pt x="1173" y="371"/>
                </a:lnTo>
                <a:lnTo>
                  <a:pt x="1174" y="374"/>
                </a:lnTo>
                <a:lnTo>
                  <a:pt x="1178" y="374"/>
                </a:lnTo>
                <a:lnTo>
                  <a:pt x="1180" y="374"/>
                </a:lnTo>
                <a:lnTo>
                  <a:pt x="1180" y="375"/>
                </a:lnTo>
                <a:lnTo>
                  <a:pt x="1179" y="388"/>
                </a:lnTo>
                <a:lnTo>
                  <a:pt x="1177" y="388"/>
                </a:lnTo>
                <a:lnTo>
                  <a:pt x="1177" y="390"/>
                </a:lnTo>
                <a:lnTo>
                  <a:pt x="1176" y="390"/>
                </a:lnTo>
                <a:lnTo>
                  <a:pt x="1175" y="390"/>
                </a:lnTo>
                <a:lnTo>
                  <a:pt x="1174" y="391"/>
                </a:lnTo>
                <a:lnTo>
                  <a:pt x="1169" y="391"/>
                </a:lnTo>
                <a:lnTo>
                  <a:pt x="1165" y="391"/>
                </a:lnTo>
                <a:lnTo>
                  <a:pt x="1162" y="392"/>
                </a:lnTo>
                <a:lnTo>
                  <a:pt x="1161" y="392"/>
                </a:lnTo>
                <a:lnTo>
                  <a:pt x="1160" y="392"/>
                </a:lnTo>
                <a:lnTo>
                  <a:pt x="1159" y="392"/>
                </a:lnTo>
                <a:lnTo>
                  <a:pt x="1157" y="393"/>
                </a:lnTo>
                <a:lnTo>
                  <a:pt x="1154" y="393"/>
                </a:lnTo>
                <a:lnTo>
                  <a:pt x="1152" y="394"/>
                </a:lnTo>
                <a:lnTo>
                  <a:pt x="1149" y="396"/>
                </a:lnTo>
                <a:lnTo>
                  <a:pt x="1148" y="396"/>
                </a:lnTo>
                <a:lnTo>
                  <a:pt x="1145" y="397"/>
                </a:lnTo>
                <a:lnTo>
                  <a:pt x="1142" y="398"/>
                </a:lnTo>
                <a:lnTo>
                  <a:pt x="1141" y="398"/>
                </a:lnTo>
                <a:lnTo>
                  <a:pt x="1140" y="399"/>
                </a:lnTo>
                <a:lnTo>
                  <a:pt x="1137" y="399"/>
                </a:lnTo>
                <a:lnTo>
                  <a:pt x="1135" y="400"/>
                </a:lnTo>
                <a:lnTo>
                  <a:pt x="1133" y="400"/>
                </a:lnTo>
                <a:lnTo>
                  <a:pt x="1130" y="401"/>
                </a:lnTo>
                <a:lnTo>
                  <a:pt x="1128" y="401"/>
                </a:lnTo>
                <a:lnTo>
                  <a:pt x="1127" y="402"/>
                </a:lnTo>
                <a:lnTo>
                  <a:pt x="1124" y="402"/>
                </a:lnTo>
                <a:lnTo>
                  <a:pt x="1123" y="404"/>
                </a:lnTo>
                <a:lnTo>
                  <a:pt x="1122" y="404"/>
                </a:lnTo>
                <a:lnTo>
                  <a:pt x="1118" y="405"/>
                </a:lnTo>
                <a:lnTo>
                  <a:pt x="1117" y="405"/>
                </a:lnTo>
                <a:lnTo>
                  <a:pt x="1115" y="405"/>
                </a:lnTo>
                <a:lnTo>
                  <a:pt x="1113" y="406"/>
                </a:lnTo>
                <a:lnTo>
                  <a:pt x="1111" y="406"/>
                </a:lnTo>
                <a:lnTo>
                  <a:pt x="1109" y="407"/>
                </a:lnTo>
                <a:lnTo>
                  <a:pt x="1108" y="407"/>
                </a:lnTo>
                <a:lnTo>
                  <a:pt x="1107" y="408"/>
                </a:lnTo>
                <a:lnTo>
                  <a:pt x="1107" y="409"/>
                </a:lnTo>
                <a:lnTo>
                  <a:pt x="1108" y="410"/>
                </a:lnTo>
                <a:lnTo>
                  <a:pt x="1113" y="418"/>
                </a:lnTo>
                <a:lnTo>
                  <a:pt x="1113" y="419"/>
                </a:lnTo>
                <a:lnTo>
                  <a:pt x="1116" y="422"/>
                </a:lnTo>
                <a:lnTo>
                  <a:pt x="1117" y="421"/>
                </a:lnTo>
                <a:lnTo>
                  <a:pt x="1119" y="418"/>
                </a:lnTo>
                <a:lnTo>
                  <a:pt x="1123" y="417"/>
                </a:lnTo>
                <a:lnTo>
                  <a:pt x="1124" y="417"/>
                </a:lnTo>
                <a:lnTo>
                  <a:pt x="1128" y="415"/>
                </a:lnTo>
                <a:lnTo>
                  <a:pt x="1131" y="416"/>
                </a:lnTo>
                <a:lnTo>
                  <a:pt x="1132" y="416"/>
                </a:lnTo>
                <a:lnTo>
                  <a:pt x="1133" y="416"/>
                </a:lnTo>
                <a:lnTo>
                  <a:pt x="1135" y="416"/>
                </a:lnTo>
                <a:lnTo>
                  <a:pt x="1136" y="417"/>
                </a:lnTo>
                <a:lnTo>
                  <a:pt x="1137" y="417"/>
                </a:lnTo>
                <a:lnTo>
                  <a:pt x="1137" y="418"/>
                </a:lnTo>
                <a:lnTo>
                  <a:pt x="1139" y="418"/>
                </a:lnTo>
                <a:lnTo>
                  <a:pt x="1140" y="418"/>
                </a:lnTo>
                <a:lnTo>
                  <a:pt x="1143" y="421"/>
                </a:lnTo>
                <a:lnTo>
                  <a:pt x="1144" y="419"/>
                </a:lnTo>
                <a:lnTo>
                  <a:pt x="1145" y="419"/>
                </a:lnTo>
                <a:lnTo>
                  <a:pt x="1147" y="418"/>
                </a:lnTo>
                <a:lnTo>
                  <a:pt x="1148" y="417"/>
                </a:lnTo>
                <a:lnTo>
                  <a:pt x="1153" y="419"/>
                </a:lnTo>
                <a:lnTo>
                  <a:pt x="1154" y="421"/>
                </a:lnTo>
                <a:lnTo>
                  <a:pt x="1156" y="421"/>
                </a:lnTo>
                <a:lnTo>
                  <a:pt x="1157" y="422"/>
                </a:lnTo>
                <a:lnTo>
                  <a:pt x="1159" y="422"/>
                </a:lnTo>
                <a:lnTo>
                  <a:pt x="1159" y="423"/>
                </a:lnTo>
                <a:lnTo>
                  <a:pt x="1160" y="423"/>
                </a:lnTo>
                <a:lnTo>
                  <a:pt x="1162" y="424"/>
                </a:lnTo>
                <a:lnTo>
                  <a:pt x="1163" y="424"/>
                </a:lnTo>
                <a:lnTo>
                  <a:pt x="1165" y="424"/>
                </a:lnTo>
                <a:lnTo>
                  <a:pt x="1165" y="425"/>
                </a:lnTo>
                <a:lnTo>
                  <a:pt x="1166" y="425"/>
                </a:lnTo>
                <a:lnTo>
                  <a:pt x="1167" y="425"/>
                </a:lnTo>
                <a:lnTo>
                  <a:pt x="1168" y="426"/>
                </a:lnTo>
                <a:lnTo>
                  <a:pt x="1169" y="426"/>
                </a:lnTo>
                <a:lnTo>
                  <a:pt x="1170" y="426"/>
                </a:lnTo>
                <a:lnTo>
                  <a:pt x="1174" y="427"/>
                </a:lnTo>
                <a:lnTo>
                  <a:pt x="1177" y="430"/>
                </a:lnTo>
                <a:lnTo>
                  <a:pt x="1179" y="431"/>
                </a:lnTo>
                <a:lnTo>
                  <a:pt x="1180" y="431"/>
                </a:lnTo>
                <a:lnTo>
                  <a:pt x="1190" y="434"/>
                </a:lnTo>
                <a:lnTo>
                  <a:pt x="1191" y="435"/>
                </a:lnTo>
                <a:lnTo>
                  <a:pt x="1192" y="435"/>
                </a:lnTo>
                <a:lnTo>
                  <a:pt x="1193" y="436"/>
                </a:lnTo>
                <a:lnTo>
                  <a:pt x="1194" y="438"/>
                </a:lnTo>
                <a:lnTo>
                  <a:pt x="1195" y="438"/>
                </a:lnTo>
                <a:lnTo>
                  <a:pt x="1196" y="438"/>
                </a:lnTo>
                <a:lnTo>
                  <a:pt x="1196" y="439"/>
                </a:lnTo>
                <a:lnTo>
                  <a:pt x="1196" y="438"/>
                </a:lnTo>
                <a:lnTo>
                  <a:pt x="1197" y="438"/>
                </a:lnTo>
                <a:lnTo>
                  <a:pt x="1197" y="436"/>
                </a:lnTo>
                <a:lnTo>
                  <a:pt x="1199" y="435"/>
                </a:lnTo>
                <a:lnTo>
                  <a:pt x="1200" y="433"/>
                </a:lnTo>
                <a:lnTo>
                  <a:pt x="1202" y="430"/>
                </a:lnTo>
                <a:lnTo>
                  <a:pt x="1203" y="429"/>
                </a:lnTo>
                <a:lnTo>
                  <a:pt x="1204" y="427"/>
                </a:lnTo>
                <a:lnTo>
                  <a:pt x="1206" y="423"/>
                </a:lnTo>
                <a:lnTo>
                  <a:pt x="1208" y="421"/>
                </a:lnTo>
                <a:lnTo>
                  <a:pt x="1210" y="421"/>
                </a:lnTo>
                <a:lnTo>
                  <a:pt x="1211" y="422"/>
                </a:lnTo>
                <a:lnTo>
                  <a:pt x="1213" y="423"/>
                </a:lnTo>
                <a:lnTo>
                  <a:pt x="1213" y="422"/>
                </a:lnTo>
                <a:lnTo>
                  <a:pt x="1214" y="422"/>
                </a:lnTo>
                <a:lnTo>
                  <a:pt x="1214" y="423"/>
                </a:lnTo>
                <a:lnTo>
                  <a:pt x="1214" y="422"/>
                </a:lnTo>
                <a:lnTo>
                  <a:pt x="1216" y="422"/>
                </a:lnTo>
                <a:lnTo>
                  <a:pt x="1216" y="421"/>
                </a:lnTo>
                <a:lnTo>
                  <a:pt x="1216" y="419"/>
                </a:lnTo>
                <a:lnTo>
                  <a:pt x="1216" y="418"/>
                </a:lnTo>
                <a:lnTo>
                  <a:pt x="1214" y="418"/>
                </a:lnTo>
                <a:lnTo>
                  <a:pt x="1216" y="417"/>
                </a:lnTo>
                <a:lnTo>
                  <a:pt x="1217" y="417"/>
                </a:lnTo>
                <a:lnTo>
                  <a:pt x="1218" y="416"/>
                </a:lnTo>
                <a:lnTo>
                  <a:pt x="1219" y="416"/>
                </a:lnTo>
                <a:lnTo>
                  <a:pt x="1219" y="415"/>
                </a:lnTo>
                <a:lnTo>
                  <a:pt x="1220" y="414"/>
                </a:lnTo>
                <a:lnTo>
                  <a:pt x="1221" y="414"/>
                </a:lnTo>
                <a:lnTo>
                  <a:pt x="1222" y="414"/>
                </a:lnTo>
                <a:lnTo>
                  <a:pt x="1228" y="443"/>
                </a:lnTo>
                <a:lnTo>
                  <a:pt x="1228" y="444"/>
                </a:lnTo>
                <a:lnTo>
                  <a:pt x="1229" y="450"/>
                </a:lnTo>
                <a:lnTo>
                  <a:pt x="1233" y="454"/>
                </a:lnTo>
                <a:lnTo>
                  <a:pt x="1234" y="455"/>
                </a:lnTo>
                <a:lnTo>
                  <a:pt x="1233" y="455"/>
                </a:lnTo>
                <a:lnTo>
                  <a:pt x="1231" y="456"/>
                </a:lnTo>
                <a:lnTo>
                  <a:pt x="1231" y="457"/>
                </a:lnTo>
                <a:lnTo>
                  <a:pt x="1229" y="458"/>
                </a:lnTo>
                <a:lnTo>
                  <a:pt x="1229" y="459"/>
                </a:lnTo>
                <a:lnTo>
                  <a:pt x="1226" y="463"/>
                </a:lnTo>
                <a:lnTo>
                  <a:pt x="1226" y="464"/>
                </a:lnTo>
                <a:lnTo>
                  <a:pt x="1225" y="465"/>
                </a:lnTo>
                <a:lnTo>
                  <a:pt x="1223" y="466"/>
                </a:lnTo>
                <a:lnTo>
                  <a:pt x="1222" y="467"/>
                </a:lnTo>
                <a:lnTo>
                  <a:pt x="1221" y="468"/>
                </a:lnTo>
                <a:lnTo>
                  <a:pt x="1221" y="469"/>
                </a:lnTo>
                <a:lnTo>
                  <a:pt x="1220" y="472"/>
                </a:lnTo>
                <a:lnTo>
                  <a:pt x="1218" y="475"/>
                </a:lnTo>
                <a:lnTo>
                  <a:pt x="1217" y="475"/>
                </a:lnTo>
                <a:lnTo>
                  <a:pt x="1217" y="476"/>
                </a:lnTo>
                <a:lnTo>
                  <a:pt x="1216" y="477"/>
                </a:lnTo>
                <a:lnTo>
                  <a:pt x="1214" y="479"/>
                </a:lnTo>
                <a:lnTo>
                  <a:pt x="1216" y="479"/>
                </a:lnTo>
                <a:lnTo>
                  <a:pt x="1219" y="486"/>
                </a:lnTo>
                <a:lnTo>
                  <a:pt x="1221" y="490"/>
                </a:lnTo>
                <a:lnTo>
                  <a:pt x="1222" y="493"/>
                </a:lnTo>
                <a:lnTo>
                  <a:pt x="1229" y="508"/>
                </a:lnTo>
                <a:lnTo>
                  <a:pt x="1230" y="511"/>
                </a:lnTo>
                <a:lnTo>
                  <a:pt x="1233" y="517"/>
                </a:lnTo>
                <a:lnTo>
                  <a:pt x="1234" y="518"/>
                </a:lnTo>
                <a:lnTo>
                  <a:pt x="1234" y="521"/>
                </a:lnTo>
                <a:lnTo>
                  <a:pt x="1235" y="523"/>
                </a:lnTo>
                <a:lnTo>
                  <a:pt x="1235" y="525"/>
                </a:lnTo>
                <a:lnTo>
                  <a:pt x="1235" y="527"/>
                </a:lnTo>
                <a:lnTo>
                  <a:pt x="1235" y="528"/>
                </a:lnTo>
                <a:lnTo>
                  <a:pt x="1236" y="530"/>
                </a:lnTo>
                <a:lnTo>
                  <a:pt x="1236" y="531"/>
                </a:lnTo>
                <a:lnTo>
                  <a:pt x="1235" y="533"/>
                </a:lnTo>
                <a:lnTo>
                  <a:pt x="1234" y="534"/>
                </a:lnTo>
                <a:lnTo>
                  <a:pt x="1235" y="535"/>
                </a:lnTo>
                <a:lnTo>
                  <a:pt x="1235" y="536"/>
                </a:lnTo>
                <a:lnTo>
                  <a:pt x="1234" y="536"/>
                </a:lnTo>
                <a:lnTo>
                  <a:pt x="1231" y="536"/>
                </a:lnTo>
                <a:lnTo>
                  <a:pt x="1230" y="536"/>
                </a:lnTo>
                <a:lnTo>
                  <a:pt x="1230" y="538"/>
                </a:lnTo>
                <a:lnTo>
                  <a:pt x="1229" y="538"/>
                </a:lnTo>
                <a:lnTo>
                  <a:pt x="1228" y="539"/>
                </a:lnTo>
                <a:lnTo>
                  <a:pt x="1227" y="539"/>
                </a:lnTo>
                <a:lnTo>
                  <a:pt x="1229" y="541"/>
                </a:lnTo>
                <a:lnTo>
                  <a:pt x="1231" y="539"/>
                </a:lnTo>
                <a:lnTo>
                  <a:pt x="1235" y="546"/>
                </a:lnTo>
                <a:lnTo>
                  <a:pt x="1237" y="552"/>
                </a:lnTo>
                <a:lnTo>
                  <a:pt x="1239" y="551"/>
                </a:lnTo>
                <a:lnTo>
                  <a:pt x="1242" y="551"/>
                </a:lnTo>
                <a:lnTo>
                  <a:pt x="1240" y="551"/>
                </a:lnTo>
                <a:lnTo>
                  <a:pt x="1239" y="552"/>
                </a:lnTo>
                <a:lnTo>
                  <a:pt x="1238" y="552"/>
                </a:lnTo>
                <a:lnTo>
                  <a:pt x="1239" y="559"/>
                </a:lnTo>
                <a:lnTo>
                  <a:pt x="1239" y="560"/>
                </a:lnTo>
                <a:lnTo>
                  <a:pt x="1239" y="561"/>
                </a:lnTo>
                <a:lnTo>
                  <a:pt x="1239" y="564"/>
                </a:lnTo>
                <a:lnTo>
                  <a:pt x="1240" y="565"/>
                </a:lnTo>
                <a:lnTo>
                  <a:pt x="1240" y="567"/>
                </a:lnTo>
                <a:lnTo>
                  <a:pt x="1240" y="569"/>
                </a:lnTo>
                <a:lnTo>
                  <a:pt x="1242" y="572"/>
                </a:lnTo>
                <a:lnTo>
                  <a:pt x="1242" y="576"/>
                </a:lnTo>
                <a:lnTo>
                  <a:pt x="1243" y="577"/>
                </a:lnTo>
                <a:lnTo>
                  <a:pt x="1243" y="578"/>
                </a:lnTo>
                <a:lnTo>
                  <a:pt x="1243" y="580"/>
                </a:lnTo>
                <a:lnTo>
                  <a:pt x="1244" y="580"/>
                </a:lnTo>
                <a:lnTo>
                  <a:pt x="1247" y="581"/>
                </a:lnTo>
                <a:lnTo>
                  <a:pt x="1248" y="581"/>
                </a:lnTo>
                <a:lnTo>
                  <a:pt x="1249" y="581"/>
                </a:lnTo>
                <a:lnTo>
                  <a:pt x="1251" y="581"/>
                </a:lnTo>
                <a:lnTo>
                  <a:pt x="1252" y="581"/>
                </a:lnTo>
                <a:lnTo>
                  <a:pt x="1253" y="581"/>
                </a:lnTo>
                <a:lnTo>
                  <a:pt x="1255" y="581"/>
                </a:lnTo>
                <a:lnTo>
                  <a:pt x="1255" y="582"/>
                </a:lnTo>
                <a:lnTo>
                  <a:pt x="1256" y="582"/>
                </a:lnTo>
                <a:lnTo>
                  <a:pt x="1257" y="582"/>
                </a:lnTo>
                <a:lnTo>
                  <a:pt x="1259" y="582"/>
                </a:lnTo>
                <a:lnTo>
                  <a:pt x="1259" y="581"/>
                </a:lnTo>
                <a:lnTo>
                  <a:pt x="1262" y="581"/>
                </a:lnTo>
                <a:lnTo>
                  <a:pt x="1262" y="582"/>
                </a:lnTo>
                <a:lnTo>
                  <a:pt x="1261" y="582"/>
                </a:lnTo>
                <a:lnTo>
                  <a:pt x="1261" y="583"/>
                </a:lnTo>
                <a:lnTo>
                  <a:pt x="1261" y="584"/>
                </a:lnTo>
                <a:lnTo>
                  <a:pt x="1261" y="585"/>
                </a:lnTo>
                <a:lnTo>
                  <a:pt x="1262" y="585"/>
                </a:lnTo>
                <a:lnTo>
                  <a:pt x="1262" y="586"/>
                </a:lnTo>
                <a:lnTo>
                  <a:pt x="1262" y="589"/>
                </a:lnTo>
                <a:lnTo>
                  <a:pt x="1260" y="589"/>
                </a:lnTo>
                <a:lnTo>
                  <a:pt x="1259" y="589"/>
                </a:lnTo>
                <a:lnTo>
                  <a:pt x="1257" y="589"/>
                </a:lnTo>
                <a:lnTo>
                  <a:pt x="1256" y="589"/>
                </a:lnTo>
                <a:lnTo>
                  <a:pt x="1255" y="589"/>
                </a:lnTo>
                <a:lnTo>
                  <a:pt x="1254" y="590"/>
                </a:lnTo>
                <a:lnTo>
                  <a:pt x="1253" y="590"/>
                </a:lnTo>
                <a:lnTo>
                  <a:pt x="1252" y="591"/>
                </a:lnTo>
                <a:lnTo>
                  <a:pt x="1251" y="591"/>
                </a:lnTo>
                <a:lnTo>
                  <a:pt x="1251" y="592"/>
                </a:lnTo>
                <a:lnTo>
                  <a:pt x="1249" y="592"/>
                </a:lnTo>
                <a:lnTo>
                  <a:pt x="1249" y="591"/>
                </a:lnTo>
                <a:lnTo>
                  <a:pt x="1249" y="592"/>
                </a:lnTo>
                <a:lnTo>
                  <a:pt x="1251" y="592"/>
                </a:lnTo>
                <a:lnTo>
                  <a:pt x="1251" y="593"/>
                </a:lnTo>
                <a:lnTo>
                  <a:pt x="1249" y="593"/>
                </a:lnTo>
                <a:lnTo>
                  <a:pt x="1248" y="593"/>
                </a:lnTo>
                <a:lnTo>
                  <a:pt x="1247" y="593"/>
                </a:lnTo>
                <a:lnTo>
                  <a:pt x="1247" y="592"/>
                </a:lnTo>
                <a:lnTo>
                  <a:pt x="1247" y="591"/>
                </a:lnTo>
                <a:lnTo>
                  <a:pt x="1246" y="591"/>
                </a:lnTo>
                <a:lnTo>
                  <a:pt x="1245" y="591"/>
                </a:lnTo>
                <a:lnTo>
                  <a:pt x="1245" y="592"/>
                </a:lnTo>
                <a:lnTo>
                  <a:pt x="1244" y="592"/>
                </a:lnTo>
                <a:lnTo>
                  <a:pt x="1243" y="592"/>
                </a:lnTo>
                <a:lnTo>
                  <a:pt x="1243" y="593"/>
                </a:lnTo>
                <a:lnTo>
                  <a:pt x="1242" y="593"/>
                </a:lnTo>
                <a:lnTo>
                  <a:pt x="1240" y="593"/>
                </a:lnTo>
                <a:lnTo>
                  <a:pt x="1240" y="592"/>
                </a:lnTo>
                <a:lnTo>
                  <a:pt x="1240" y="591"/>
                </a:lnTo>
                <a:lnTo>
                  <a:pt x="1239" y="591"/>
                </a:lnTo>
                <a:lnTo>
                  <a:pt x="1239" y="590"/>
                </a:lnTo>
                <a:lnTo>
                  <a:pt x="1238" y="591"/>
                </a:lnTo>
                <a:lnTo>
                  <a:pt x="1239" y="591"/>
                </a:lnTo>
                <a:lnTo>
                  <a:pt x="1238" y="592"/>
                </a:lnTo>
                <a:lnTo>
                  <a:pt x="1237" y="592"/>
                </a:lnTo>
                <a:lnTo>
                  <a:pt x="1237" y="591"/>
                </a:lnTo>
                <a:lnTo>
                  <a:pt x="1236" y="591"/>
                </a:lnTo>
                <a:lnTo>
                  <a:pt x="1235" y="591"/>
                </a:lnTo>
                <a:lnTo>
                  <a:pt x="1235" y="590"/>
                </a:lnTo>
                <a:lnTo>
                  <a:pt x="1234" y="590"/>
                </a:lnTo>
                <a:lnTo>
                  <a:pt x="1234" y="589"/>
                </a:lnTo>
                <a:lnTo>
                  <a:pt x="1233" y="589"/>
                </a:lnTo>
                <a:lnTo>
                  <a:pt x="1231" y="588"/>
                </a:lnTo>
                <a:lnTo>
                  <a:pt x="1230" y="600"/>
                </a:lnTo>
                <a:lnTo>
                  <a:pt x="1230" y="601"/>
                </a:lnTo>
                <a:lnTo>
                  <a:pt x="1222" y="608"/>
                </a:lnTo>
                <a:lnTo>
                  <a:pt x="1221" y="608"/>
                </a:lnTo>
                <a:lnTo>
                  <a:pt x="1220" y="609"/>
                </a:lnTo>
                <a:lnTo>
                  <a:pt x="1208" y="620"/>
                </a:lnTo>
                <a:lnTo>
                  <a:pt x="1211" y="624"/>
                </a:lnTo>
                <a:lnTo>
                  <a:pt x="1210" y="627"/>
                </a:lnTo>
                <a:lnTo>
                  <a:pt x="1209" y="633"/>
                </a:lnTo>
                <a:lnTo>
                  <a:pt x="1212" y="636"/>
                </a:lnTo>
                <a:lnTo>
                  <a:pt x="1217" y="640"/>
                </a:lnTo>
                <a:lnTo>
                  <a:pt x="1220" y="644"/>
                </a:lnTo>
                <a:lnTo>
                  <a:pt x="1222" y="645"/>
                </a:lnTo>
                <a:lnTo>
                  <a:pt x="1225" y="648"/>
                </a:lnTo>
                <a:lnTo>
                  <a:pt x="1227" y="650"/>
                </a:lnTo>
                <a:lnTo>
                  <a:pt x="1229" y="651"/>
                </a:lnTo>
                <a:lnTo>
                  <a:pt x="1230" y="651"/>
                </a:lnTo>
                <a:lnTo>
                  <a:pt x="1231" y="651"/>
                </a:lnTo>
                <a:lnTo>
                  <a:pt x="1233" y="651"/>
                </a:lnTo>
                <a:lnTo>
                  <a:pt x="1235" y="650"/>
                </a:lnTo>
                <a:lnTo>
                  <a:pt x="1236" y="649"/>
                </a:lnTo>
                <a:lnTo>
                  <a:pt x="1237" y="649"/>
                </a:lnTo>
                <a:lnTo>
                  <a:pt x="1246" y="644"/>
                </a:lnTo>
                <a:lnTo>
                  <a:pt x="1242" y="639"/>
                </a:lnTo>
                <a:lnTo>
                  <a:pt x="1238" y="634"/>
                </a:lnTo>
                <a:lnTo>
                  <a:pt x="1237" y="633"/>
                </a:lnTo>
                <a:lnTo>
                  <a:pt x="1236" y="634"/>
                </a:lnTo>
                <a:lnTo>
                  <a:pt x="1233" y="635"/>
                </a:lnTo>
                <a:lnTo>
                  <a:pt x="1235" y="632"/>
                </a:lnTo>
                <a:lnTo>
                  <a:pt x="1236" y="627"/>
                </a:lnTo>
                <a:lnTo>
                  <a:pt x="1239" y="619"/>
                </a:lnTo>
                <a:lnTo>
                  <a:pt x="1240" y="616"/>
                </a:lnTo>
                <a:lnTo>
                  <a:pt x="1242" y="616"/>
                </a:lnTo>
                <a:lnTo>
                  <a:pt x="1251" y="618"/>
                </a:lnTo>
                <a:lnTo>
                  <a:pt x="1255" y="620"/>
                </a:lnTo>
                <a:lnTo>
                  <a:pt x="1259" y="625"/>
                </a:lnTo>
                <a:lnTo>
                  <a:pt x="1257" y="626"/>
                </a:lnTo>
                <a:lnTo>
                  <a:pt x="1255" y="627"/>
                </a:lnTo>
                <a:lnTo>
                  <a:pt x="1260" y="634"/>
                </a:lnTo>
                <a:lnTo>
                  <a:pt x="1261" y="634"/>
                </a:lnTo>
                <a:lnTo>
                  <a:pt x="1263" y="632"/>
                </a:lnTo>
                <a:lnTo>
                  <a:pt x="1268" y="628"/>
                </a:lnTo>
                <a:lnTo>
                  <a:pt x="1269" y="628"/>
                </a:lnTo>
                <a:lnTo>
                  <a:pt x="1271" y="632"/>
                </a:lnTo>
                <a:lnTo>
                  <a:pt x="1272" y="633"/>
                </a:lnTo>
                <a:lnTo>
                  <a:pt x="1272" y="634"/>
                </a:lnTo>
                <a:lnTo>
                  <a:pt x="1273" y="634"/>
                </a:lnTo>
                <a:lnTo>
                  <a:pt x="1273" y="635"/>
                </a:lnTo>
                <a:lnTo>
                  <a:pt x="1273" y="636"/>
                </a:lnTo>
                <a:lnTo>
                  <a:pt x="1274" y="636"/>
                </a:lnTo>
                <a:lnTo>
                  <a:pt x="1274" y="638"/>
                </a:lnTo>
                <a:lnTo>
                  <a:pt x="1276" y="639"/>
                </a:lnTo>
                <a:lnTo>
                  <a:pt x="1277" y="640"/>
                </a:lnTo>
                <a:lnTo>
                  <a:pt x="1277" y="641"/>
                </a:lnTo>
                <a:lnTo>
                  <a:pt x="1278" y="642"/>
                </a:lnTo>
                <a:lnTo>
                  <a:pt x="1280" y="645"/>
                </a:lnTo>
                <a:lnTo>
                  <a:pt x="1281" y="647"/>
                </a:lnTo>
                <a:lnTo>
                  <a:pt x="1282" y="647"/>
                </a:lnTo>
                <a:lnTo>
                  <a:pt x="1283" y="648"/>
                </a:lnTo>
                <a:lnTo>
                  <a:pt x="1283" y="649"/>
                </a:lnTo>
                <a:lnTo>
                  <a:pt x="1286" y="650"/>
                </a:lnTo>
                <a:lnTo>
                  <a:pt x="1286" y="651"/>
                </a:lnTo>
                <a:lnTo>
                  <a:pt x="1287" y="652"/>
                </a:lnTo>
                <a:lnTo>
                  <a:pt x="1287" y="653"/>
                </a:lnTo>
                <a:lnTo>
                  <a:pt x="1288" y="653"/>
                </a:lnTo>
                <a:lnTo>
                  <a:pt x="1289" y="655"/>
                </a:lnTo>
                <a:lnTo>
                  <a:pt x="1290" y="655"/>
                </a:lnTo>
                <a:lnTo>
                  <a:pt x="1290" y="656"/>
                </a:lnTo>
                <a:lnTo>
                  <a:pt x="1291" y="656"/>
                </a:lnTo>
                <a:lnTo>
                  <a:pt x="1292" y="657"/>
                </a:lnTo>
                <a:lnTo>
                  <a:pt x="1295" y="658"/>
                </a:lnTo>
                <a:lnTo>
                  <a:pt x="1298" y="660"/>
                </a:lnTo>
                <a:lnTo>
                  <a:pt x="1300" y="663"/>
                </a:lnTo>
                <a:lnTo>
                  <a:pt x="1302" y="664"/>
                </a:lnTo>
                <a:lnTo>
                  <a:pt x="1305" y="666"/>
                </a:lnTo>
                <a:lnTo>
                  <a:pt x="1306" y="666"/>
                </a:lnTo>
                <a:lnTo>
                  <a:pt x="1306" y="667"/>
                </a:lnTo>
                <a:lnTo>
                  <a:pt x="1307" y="667"/>
                </a:lnTo>
                <a:lnTo>
                  <a:pt x="1307" y="668"/>
                </a:lnTo>
                <a:lnTo>
                  <a:pt x="1308" y="668"/>
                </a:lnTo>
                <a:lnTo>
                  <a:pt x="1308" y="669"/>
                </a:lnTo>
                <a:lnTo>
                  <a:pt x="1309" y="669"/>
                </a:lnTo>
                <a:lnTo>
                  <a:pt x="1311" y="672"/>
                </a:lnTo>
                <a:lnTo>
                  <a:pt x="1311" y="673"/>
                </a:lnTo>
                <a:lnTo>
                  <a:pt x="1312" y="674"/>
                </a:lnTo>
                <a:lnTo>
                  <a:pt x="1313" y="675"/>
                </a:lnTo>
                <a:lnTo>
                  <a:pt x="1313" y="676"/>
                </a:lnTo>
                <a:lnTo>
                  <a:pt x="1314" y="677"/>
                </a:lnTo>
                <a:lnTo>
                  <a:pt x="1315" y="677"/>
                </a:lnTo>
                <a:lnTo>
                  <a:pt x="1316" y="678"/>
                </a:lnTo>
                <a:lnTo>
                  <a:pt x="1317" y="680"/>
                </a:lnTo>
                <a:lnTo>
                  <a:pt x="1318" y="681"/>
                </a:lnTo>
                <a:lnTo>
                  <a:pt x="1317" y="685"/>
                </a:lnTo>
                <a:lnTo>
                  <a:pt x="1316" y="686"/>
                </a:lnTo>
                <a:lnTo>
                  <a:pt x="1316" y="687"/>
                </a:lnTo>
                <a:lnTo>
                  <a:pt x="1315" y="690"/>
                </a:lnTo>
                <a:lnTo>
                  <a:pt x="1315" y="691"/>
                </a:lnTo>
                <a:lnTo>
                  <a:pt x="1315" y="692"/>
                </a:lnTo>
                <a:lnTo>
                  <a:pt x="1314" y="692"/>
                </a:lnTo>
                <a:lnTo>
                  <a:pt x="1314" y="695"/>
                </a:lnTo>
                <a:lnTo>
                  <a:pt x="1314" y="697"/>
                </a:lnTo>
                <a:lnTo>
                  <a:pt x="1313" y="697"/>
                </a:lnTo>
                <a:lnTo>
                  <a:pt x="1313" y="698"/>
                </a:lnTo>
                <a:lnTo>
                  <a:pt x="1312" y="699"/>
                </a:lnTo>
                <a:lnTo>
                  <a:pt x="1306" y="703"/>
                </a:lnTo>
                <a:lnTo>
                  <a:pt x="1303" y="707"/>
                </a:lnTo>
                <a:lnTo>
                  <a:pt x="1303" y="708"/>
                </a:lnTo>
                <a:lnTo>
                  <a:pt x="1300" y="710"/>
                </a:lnTo>
                <a:lnTo>
                  <a:pt x="1295" y="716"/>
                </a:lnTo>
                <a:lnTo>
                  <a:pt x="1292" y="719"/>
                </a:lnTo>
                <a:lnTo>
                  <a:pt x="1289" y="723"/>
                </a:lnTo>
                <a:lnTo>
                  <a:pt x="1294" y="725"/>
                </a:lnTo>
                <a:lnTo>
                  <a:pt x="1296" y="726"/>
                </a:lnTo>
                <a:lnTo>
                  <a:pt x="1300" y="728"/>
                </a:lnTo>
                <a:lnTo>
                  <a:pt x="1304" y="731"/>
                </a:lnTo>
                <a:lnTo>
                  <a:pt x="1311" y="734"/>
                </a:lnTo>
                <a:lnTo>
                  <a:pt x="1313" y="734"/>
                </a:lnTo>
                <a:lnTo>
                  <a:pt x="1314" y="735"/>
                </a:lnTo>
                <a:lnTo>
                  <a:pt x="1316" y="736"/>
                </a:lnTo>
                <a:lnTo>
                  <a:pt x="1317" y="736"/>
                </a:lnTo>
                <a:lnTo>
                  <a:pt x="1318" y="736"/>
                </a:lnTo>
                <a:lnTo>
                  <a:pt x="1320" y="736"/>
                </a:lnTo>
                <a:lnTo>
                  <a:pt x="1322" y="736"/>
                </a:lnTo>
                <a:lnTo>
                  <a:pt x="1324" y="736"/>
                </a:lnTo>
                <a:lnTo>
                  <a:pt x="1329" y="735"/>
                </a:lnTo>
                <a:lnTo>
                  <a:pt x="1332" y="734"/>
                </a:lnTo>
                <a:lnTo>
                  <a:pt x="1332" y="735"/>
                </a:lnTo>
                <a:lnTo>
                  <a:pt x="1330" y="740"/>
                </a:lnTo>
                <a:lnTo>
                  <a:pt x="1330" y="742"/>
                </a:lnTo>
                <a:lnTo>
                  <a:pt x="1326" y="749"/>
                </a:lnTo>
                <a:lnTo>
                  <a:pt x="1322" y="760"/>
                </a:lnTo>
                <a:lnTo>
                  <a:pt x="1322" y="762"/>
                </a:lnTo>
                <a:lnTo>
                  <a:pt x="1321" y="762"/>
                </a:lnTo>
                <a:lnTo>
                  <a:pt x="1321" y="764"/>
                </a:lnTo>
                <a:lnTo>
                  <a:pt x="1321" y="765"/>
                </a:lnTo>
                <a:lnTo>
                  <a:pt x="1321" y="766"/>
                </a:lnTo>
                <a:lnTo>
                  <a:pt x="1321" y="767"/>
                </a:lnTo>
                <a:lnTo>
                  <a:pt x="1320" y="767"/>
                </a:lnTo>
                <a:lnTo>
                  <a:pt x="1320" y="768"/>
                </a:lnTo>
                <a:lnTo>
                  <a:pt x="1320" y="769"/>
                </a:lnTo>
                <a:lnTo>
                  <a:pt x="1321" y="769"/>
                </a:lnTo>
                <a:lnTo>
                  <a:pt x="1323" y="770"/>
                </a:lnTo>
                <a:lnTo>
                  <a:pt x="1323" y="769"/>
                </a:lnTo>
                <a:lnTo>
                  <a:pt x="1323" y="768"/>
                </a:lnTo>
                <a:lnTo>
                  <a:pt x="1323" y="767"/>
                </a:lnTo>
                <a:lnTo>
                  <a:pt x="1324" y="765"/>
                </a:lnTo>
                <a:lnTo>
                  <a:pt x="1324" y="764"/>
                </a:lnTo>
                <a:lnTo>
                  <a:pt x="1325" y="761"/>
                </a:lnTo>
                <a:lnTo>
                  <a:pt x="1325" y="759"/>
                </a:lnTo>
                <a:lnTo>
                  <a:pt x="1326" y="757"/>
                </a:lnTo>
                <a:lnTo>
                  <a:pt x="1329" y="757"/>
                </a:lnTo>
                <a:lnTo>
                  <a:pt x="1330" y="757"/>
                </a:lnTo>
                <a:lnTo>
                  <a:pt x="1330" y="756"/>
                </a:lnTo>
                <a:lnTo>
                  <a:pt x="1331" y="756"/>
                </a:lnTo>
                <a:lnTo>
                  <a:pt x="1331" y="754"/>
                </a:lnTo>
                <a:lnTo>
                  <a:pt x="1331" y="753"/>
                </a:lnTo>
                <a:lnTo>
                  <a:pt x="1332" y="753"/>
                </a:lnTo>
                <a:lnTo>
                  <a:pt x="1332" y="752"/>
                </a:lnTo>
                <a:lnTo>
                  <a:pt x="1332" y="751"/>
                </a:lnTo>
                <a:lnTo>
                  <a:pt x="1333" y="750"/>
                </a:lnTo>
                <a:lnTo>
                  <a:pt x="1333" y="749"/>
                </a:lnTo>
                <a:lnTo>
                  <a:pt x="1334" y="747"/>
                </a:lnTo>
                <a:lnTo>
                  <a:pt x="1334" y="745"/>
                </a:lnTo>
                <a:lnTo>
                  <a:pt x="1335" y="744"/>
                </a:lnTo>
                <a:lnTo>
                  <a:pt x="1335" y="743"/>
                </a:lnTo>
                <a:lnTo>
                  <a:pt x="1335" y="742"/>
                </a:lnTo>
                <a:lnTo>
                  <a:pt x="1337" y="740"/>
                </a:lnTo>
                <a:lnTo>
                  <a:pt x="1337" y="739"/>
                </a:lnTo>
                <a:lnTo>
                  <a:pt x="1337" y="737"/>
                </a:lnTo>
                <a:lnTo>
                  <a:pt x="1337" y="736"/>
                </a:lnTo>
                <a:lnTo>
                  <a:pt x="1338" y="736"/>
                </a:lnTo>
                <a:lnTo>
                  <a:pt x="1338" y="735"/>
                </a:lnTo>
                <a:lnTo>
                  <a:pt x="1338" y="734"/>
                </a:lnTo>
                <a:lnTo>
                  <a:pt x="1338" y="733"/>
                </a:lnTo>
                <a:lnTo>
                  <a:pt x="1340" y="733"/>
                </a:lnTo>
                <a:lnTo>
                  <a:pt x="1342" y="733"/>
                </a:lnTo>
                <a:lnTo>
                  <a:pt x="1341" y="735"/>
                </a:lnTo>
                <a:lnTo>
                  <a:pt x="1342" y="735"/>
                </a:lnTo>
                <a:lnTo>
                  <a:pt x="1343" y="733"/>
                </a:lnTo>
                <a:lnTo>
                  <a:pt x="1345" y="732"/>
                </a:lnTo>
                <a:lnTo>
                  <a:pt x="1345" y="733"/>
                </a:lnTo>
                <a:lnTo>
                  <a:pt x="1345" y="734"/>
                </a:lnTo>
                <a:lnTo>
                  <a:pt x="1345" y="735"/>
                </a:lnTo>
                <a:lnTo>
                  <a:pt x="1346" y="737"/>
                </a:lnTo>
                <a:lnTo>
                  <a:pt x="1347" y="739"/>
                </a:lnTo>
                <a:lnTo>
                  <a:pt x="1348" y="739"/>
                </a:lnTo>
                <a:lnTo>
                  <a:pt x="1349" y="739"/>
                </a:lnTo>
                <a:lnTo>
                  <a:pt x="1350" y="740"/>
                </a:lnTo>
                <a:lnTo>
                  <a:pt x="1351" y="740"/>
                </a:lnTo>
                <a:lnTo>
                  <a:pt x="1352" y="740"/>
                </a:lnTo>
                <a:lnTo>
                  <a:pt x="1352" y="741"/>
                </a:lnTo>
                <a:lnTo>
                  <a:pt x="1354" y="741"/>
                </a:lnTo>
                <a:lnTo>
                  <a:pt x="1356" y="741"/>
                </a:lnTo>
                <a:lnTo>
                  <a:pt x="1360" y="741"/>
                </a:lnTo>
                <a:lnTo>
                  <a:pt x="1361" y="741"/>
                </a:lnTo>
                <a:lnTo>
                  <a:pt x="1366" y="742"/>
                </a:lnTo>
                <a:lnTo>
                  <a:pt x="1368" y="744"/>
                </a:lnTo>
                <a:lnTo>
                  <a:pt x="1369" y="744"/>
                </a:lnTo>
                <a:lnTo>
                  <a:pt x="1372" y="745"/>
                </a:lnTo>
                <a:lnTo>
                  <a:pt x="1373" y="747"/>
                </a:lnTo>
                <a:lnTo>
                  <a:pt x="1373" y="748"/>
                </a:lnTo>
                <a:lnTo>
                  <a:pt x="1372" y="749"/>
                </a:lnTo>
                <a:lnTo>
                  <a:pt x="1374" y="749"/>
                </a:lnTo>
                <a:lnTo>
                  <a:pt x="1375" y="749"/>
                </a:lnTo>
                <a:lnTo>
                  <a:pt x="1375" y="750"/>
                </a:lnTo>
                <a:lnTo>
                  <a:pt x="1376" y="750"/>
                </a:lnTo>
                <a:lnTo>
                  <a:pt x="1377" y="750"/>
                </a:lnTo>
                <a:lnTo>
                  <a:pt x="1378" y="751"/>
                </a:lnTo>
                <a:lnTo>
                  <a:pt x="1382" y="751"/>
                </a:lnTo>
                <a:lnTo>
                  <a:pt x="1384" y="752"/>
                </a:lnTo>
                <a:lnTo>
                  <a:pt x="1385" y="752"/>
                </a:lnTo>
                <a:lnTo>
                  <a:pt x="1389" y="752"/>
                </a:lnTo>
                <a:lnTo>
                  <a:pt x="1389" y="751"/>
                </a:lnTo>
                <a:lnTo>
                  <a:pt x="1389" y="752"/>
                </a:lnTo>
                <a:lnTo>
                  <a:pt x="1390" y="752"/>
                </a:lnTo>
                <a:lnTo>
                  <a:pt x="1390" y="753"/>
                </a:lnTo>
                <a:lnTo>
                  <a:pt x="1388" y="756"/>
                </a:lnTo>
                <a:lnTo>
                  <a:pt x="1390" y="757"/>
                </a:lnTo>
                <a:lnTo>
                  <a:pt x="1384" y="767"/>
                </a:lnTo>
                <a:lnTo>
                  <a:pt x="1393" y="769"/>
                </a:lnTo>
                <a:lnTo>
                  <a:pt x="1394" y="769"/>
                </a:lnTo>
                <a:lnTo>
                  <a:pt x="1394" y="772"/>
                </a:lnTo>
                <a:lnTo>
                  <a:pt x="1393" y="773"/>
                </a:lnTo>
                <a:lnTo>
                  <a:pt x="1393" y="775"/>
                </a:lnTo>
                <a:lnTo>
                  <a:pt x="1392" y="778"/>
                </a:lnTo>
                <a:lnTo>
                  <a:pt x="1391" y="779"/>
                </a:lnTo>
                <a:lnTo>
                  <a:pt x="1391" y="781"/>
                </a:lnTo>
                <a:lnTo>
                  <a:pt x="1391" y="782"/>
                </a:lnTo>
                <a:lnTo>
                  <a:pt x="1391" y="783"/>
                </a:lnTo>
                <a:lnTo>
                  <a:pt x="1391" y="784"/>
                </a:lnTo>
                <a:lnTo>
                  <a:pt x="1391" y="787"/>
                </a:lnTo>
                <a:lnTo>
                  <a:pt x="1393" y="798"/>
                </a:lnTo>
                <a:lnTo>
                  <a:pt x="1393" y="799"/>
                </a:lnTo>
                <a:lnTo>
                  <a:pt x="1391" y="800"/>
                </a:lnTo>
                <a:lnTo>
                  <a:pt x="1385" y="800"/>
                </a:lnTo>
                <a:lnTo>
                  <a:pt x="1380" y="800"/>
                </a:lnTo>
                <a:lnTo>
                  <a:pt x="1377" y="800"/>
                </a:lnTo>
                <a:lnTo>
                  <a:pt x="1376" y="801"/>
                </a:lnTo>
                <a:lnTo>
                  <a:pt x="1373" y="801"/>
                </a:lnTo>
                <a:lnTo>
                  <a:pt x="1373" y="806"/>
                </a:lnTo>
                <a:lnTo>
                  <a:pt x="1373" y="807"/>
                </a:lnTo>
                <a:lnTo>
                  <a:pt x="1374" y="811"/>
                </a:lnTo>
                <a:lnTo>
                  <a:pt x="1372" y="811"/>
                </a:lnTo>
                <a:lnTo>
                  <a:pt x="1371" y="811"/>
                </a:lnTo>
                <a:lnTo>
                  <a:pt x="1368" y="812"/>
                </a:lnTo>
                <a:lnTo>
                  <a:pt x="1367" y="812"/>
                </a:lnTo>
                <a:lnTo>
                  <a:pt x="1366" y="812"/>
                </a:lnTo>
                <a:lnTo>
                  <a:pt x="1365" y="814"/>
                </a:lnTo>
                <a:lnTo>
                  <a:pt x="1364" y="814"/>
                </a:lnTo>
                <a:lnTo>
                  <a:pt x="1364" y="810"/>
                </a:lnTo>
                <a:lnTo>
                  <a:pt x="1364" y="808"/>
                </a:lnTo>
                <a:lnTo>
                  <a:pt x="1360" y="806"/>
                </a:lnTo>
                <a:lnTo>
                  <a:pt x="1363" y="802"/>
                </a:lnTo>
                <a:lnTo>
                  <a:pt x="1346" y="794"/>
                </a:lnTo>
                <a:lnTo>
                  <a:pt x="1345" y="793"/>
                </a:lnTo>
                <a:lnTo>
                  <a:pt x="1342" y="792"/>
                </a:lnTo>
                <a:lnTo>
                  <a:pt x="1341" y="792"/>
                </a:lnTo>
                <a:lnTo>
                  <a:pt x="1340" y="792"/>
                </a:lnTo>
                <a:lnTo>
                  <a:pt x="1339" y="792"/>
                </a:lnTo>
                <a:lnTo>
                  <a:pt x="1337" y="792"/>
                </a:lnTo>
                <a:lnTo>
                  <a:pt x="1331" y="792"/>
                </a:lnTo>
                <a:lnTo>
                  <a:pt x="1329" y="792"/>
                </a:lnTo>
                <a:lnTo>
                  <a:pt x="1324" y="792"/>
                </a:lnTo>
                <a:lnTo>
                  <a:pt x="1323" y="792"/>
                </a:lnTo>
                <a:lnTo>
                  <a:pt x="1322" y="792"/>
                </a:lnTo>
                <a:lnTo>
                  <a:pt x="1321" y="792"/>
                </a:lnTo>
                <a:lnTo>
                  <a:pt x="1321" y="793"/>
                </a:lnTo>
                <a:lnTo>
                  <a:pt x="1321" y="794"/>
                </a:lnTo>
                <a:lnTo>
                  <a:pt x="1322" y="794"/>
                </a:lnTo>
                <a:lnTo>
                  <a:pt x="1322" y="795"/>
                </a:lnTo>
                <a:lnTo>
                  <a:pt x="1322" y="797"/>
                </a:lnTo>
                <a:lnTo>
                  <a:pt x="1323" y="798"/>
                </a:lnTo>
                <a:lnTo>
                  <a:pt x="1322" y="798"/>
                </a:lnTo>
                <a:lnTo>
                  <a:pt x="1322" y="799"/>
                </a:lnTo>
                <a:lnTo>
                  <a:pt x="1320" y="802"/>
                </a:lnTo>
                <a:lnTo>
                  <a:pt x="1316" y="806"/>
                </a:lnTo>
                <a:lnTo>
                  <a:pt x="1316" y="807"/>
                </a:lnTo>
                <a:lnTo>
                  <a:pt x="1315" y="807"/>
                </a:lnTo>
                <a:lnTo>
                  <a:pt x="1315" y="808"/>
                </a:lnTo>
                <a:lnTo>
                  <a:pt x="1315" y="810"/>
                </a:lnTo>
                <a:lnTo>
                  <a:pt x="1314" y="814"/>
                </a:lnTo>
                <a:lnTo>
                  <a:pt x="1314" y="815"/>
                </a:lnTo>
                <a:lnTo>
                  <a:pt x="1314" y="817"/>
                </a:lnTo>
                <a:lnTo>
                  <a:pt x="1314" y="820"/>
                </a:lnTo>
                <a:lnTo>
                  <a:pt x="1315" y="824"/>
                </a:lnTo>
                <a:lnTo>
                  <a:pt x="1318" y="824"/>
                </a:lnTo>
                <a:lnTo>
                  <a:pt x="1320" y="820"/>
                </a:lnTo>
                <a:lnTo>
                  <a:pt x="1322" y="818"/>
                </a:lnTo>
                <a:lnTo>
                  <a:pt x="1323" y="818"/>
                </a:lnTo>
                <a:lnTo>
                  <a:pt x="1323" y="819"/>
                </a:lnTo>
                <a:lnTo>
                  <a:pt x="1324" y="819"/>
                </a:lnTo>
                <a:lnTo>
                  <a:pt x="1324" y="820"/>
                </a:lnTo>
                <a:lnTo>
                  <a:pt x="1325" y="819"/>
                </a:lnTo>
                <a:lnTo>
                  <a:pt x="1324" y="818"/>
                </a:lnTo>
                <a:lnTo>
                  <a:pt x="1325" y="817"/>
                </a:lnTo>
                <a:lnTo>
                  <a:pt x="1326" y="815"/>
                </a:lnTo>
                <a:lnTo>
                  <a:pt x="1328" y="814"/>
                </a:lnTo>
                <a:lnTo>
                  <a:pt x="1329" y="812"/>
                </a:lnTo>
                <a:lnTo>
                  <a:pt x="1330" y="812"/>
                </a:lnTo>
                <a:lnTo>
                  <a:pt x="1331" y="812"/>
                </a:lnTo>
                <a:lnTo>
                  <a:pt x="1331" y="814"/>
                </a:lnTo>
                <a:lnTo>
                  <a:pt x="1331" y="816"/>
                </a:lnTo>
                <a:lnTo>
                  <a:pt x="1331" y="818"/>
                </a:lnTo>
                <a:lnTo>
                  <a:pt x="1331" y="823"/>
                </a:lnTo>
                <a:lnTo>
                  <a:pt x="1331" y="825"/>
                </a:lnTo>
                <a:lnTo>
                  <a:pt x="1332" y="826"/>
                </a:lnTo>
                <a:lnTo>
                  <a:pt x="1333" y="828"/>
                </a:lnTo>
                <a:lnTo>
                  <a:pt x="1334" y="829"/>
                </a:lnTo>
                <a:lnTo>
                  <a:pt x="1332" y="831"/>
                </a:lnTo>
                <a:lnTo>
                  <a:pt x="1324" y="835"/>
                </a:lnTo>
                <a:lnTo>
                  <a:pt x="1323" y="836"/>
                </a:lnTo>
                <a:lnTo>
                  <a:pt x="1320" y="837"/>
                </a:lnTo>
                <a:lnTo>
                  <a:pt x="1318" y="839"/>
                </a:lnTo>
                <a:lnTo>
                  <a:pt x="1317" y="839"/>
                </a:lnTo>
                <a:lnTo>
                  <a:pt x="1316" y="840"/>
                </a:lnTo>
                <a:lnTo>
                  <a:pt x="1315" y="841"/>
                </a:lnTo>
                <a:lnTo>
                  <a:pt x="1314" y="842"/>
                </a:lnTo>
                <a:lnTo>
                  <a:pt x="1312" y="843"/>
                </a:lnTo>
                <a:lnTo>
                  <a:pt x="1306" y="849"/>
                </a:lnTo>
                <a:lnTo>
                  <a:pt x="1305" y="850"/>
                </a:lnTo>
                <a:lnTo>
                  <a:pt x="1304" y="851"/>
                </a:lnTo>
                <a:lnTo>
                  <a:pt x="1303" y="852"/>
                </a:lnTo>
                <a:lnTo>
                  <a:pt x="1300" y="854"/>
                </a:lnTo>
                <a:lnTo>
                  <a:pt x="1298" y="856"/>
                </a:lnTo>
                <a:lnTo>
                  <a:pt x="1297" y="857"/>
                </a:lnTo>
                <a:lnTo>
                  <a:pt x="1296" y="858"/>
                </a:lnTo>
                <a:lnTo>
                  <a:pt x="1295" y="859"/>
                </a:lnTo>
                <a:lnTo>
                  <a:pt x="1295" y="860"/>
                </a:lnTo>
                <a:lnTo>
                  <a:pt x="1294" y="861"/>
                </a:lnTo>
                <a:lnTo>
                  <a:pt x="1292" y="866"/>
                </a:lnTo>
                <a:lnTo>
                  <a:pt x="1291" y="868"/>
                </a:lnTo>
                <a:lnTo>
                  <a:pt x="1290" y="870"/>
                </a:lnTo>
                <a:lnTo>
                  <a:pt x="1289" y="871"/>
                </a:lnTo>
                <a:lnTo>
                  <a:pt x="1289" y="873"/>
                </a:lnTo>
                <a:lnTo>
                  <a:pt x="1288" y="873"/>
                </a:lnTo>
                <a:lnTo>
                  <a:pt x="1288" y="874"/>
                </a:lnTo>
                <a:lnTo>
                  <a:pt x="1287" y="875"/>
                </a:lnTo>
                <a:lnTo>
                  <a:pt x="1286" y="875"/>
                </a:lnTo>
                <a:lnTo>
                  <a:pt x="1285" y="875"/>
                </a:lnTo>
                <a:lnTo>
                  <a:pt x="1282" y="876"/>
                </a:lnTo>
                <a:lnTo>
                  <a:pt x="1281" y="876"/>
                </a:lnTo>
                <a:lnTo>
                  <a:pt x="1279" y="876"/>
                </a:lnTo>
                <a:lnTo>
                  <a:pt x="1277" y="877"/>
                </a:lnTo>
                <a:lnTo>
                  <a:pt x="1273" y="877"/>
                </a:lnTo>
                <a:lnTo>
                  <a:pt x="1272" y="877"/>
                </a:lnTo>
                <a:lnTo>
                  <a:pt x="1271" y="878"/>
                </a:lnTo>
                <a:lnTo>
                  <a:pt x="1270" y="878"/>
                </a:lnTo>
                <a:lnTo>
                  <a:pt x="1268" y="878"/>
                </a:lnTo>
                <a:lnTo>
                  <a:pt x="1266" y="878"/>
                </a:lnTo>
                <a:lnTo>
                  <a:pt x="1265" y="878"/>
                </a:lnTo>
                <a:lnTo>
                  <a:pt x="1264" y="878"/>
                </a:lnTo>
                <a:lnTo>
                  <a:pt x="1263" y="878"/>
                </a:lnTo>
                <a:lnTo>
                  <a:pt x="1263" y="881"/>
                </a:lnTo>
                <a:lnTo>
                  <a:pt x="1262" y="882"/>
                </a:lnTo>
                <a:lnTo>
                  <a:pt x="1259" y="885"/>
                </a:lnTo>
                <a:lnTo>
                  <a:pt x="1261" y="889"/>
                </a:lnTo>
                <a:lnTo>
                  <a:pt x="1261" y="890"/>
                </a:lnTo>
                <a:lnTo>
                  <a:pt x="1259" y="891"/>
                </a:lnTo>
                <a:lnTo>
                  <a:pt x="1259" y="892"/>
                </a:lnTo>
                <a:lnTo>
                  <a:pt x="1257" y="892"/>
                </a:lnTo>
                <a:lnTo>
                  <a:pt x="1259" y="894"/>
                </a:lnTo>
                <a:lnTo>
                  <a:pt x="1256" y="895"/>
                </a:lnTo>
                <a:lnTo>
                  <a:pt x="1254" y="898"/>
                </a:lnTo>
                <a:lnTo>
                  <a:pt x="1253" y="898"/>
                </a:lnTo>
                <a:lnTo>
                  <a:pt x="1253" y="896"/>
                </a:lnTo>
                <a:lnTo>
                  <a:pt x="1244" y="891"/>
                </a:lnTo>
                <a:lnTo>
                  <a:pt x="1243" y="890"/>
                </a:lnTo>
                <a:lnTo>
                  <a:pt x="1242" y="890"/>
                </a:lnTo>
                <a:lnTo>
                  <a:pt x="1239" y="889"/>
                </a:lnTo>
                <a:lnTo>
                  <a:pt x="1237" y="887"/>
                </a:lnTo>
                <a:lnTo>
                  <a:pt x="1237" y="886"/>
                </a:lnTo>
                <a:lnTo>
                  <a:pt x="1236" y="883"/>
                </a:lnTo>
                <a:lnTo>
                  <a:pt x="1233" y="883"/>
                </a:lnTo>
                <a:lnTo>
                  <a:pt x="1228" y="884"/>
                </a:lnTo>
                <a:lnTo>
                  <a:pt x="1226" y="884"/>
                </a:lnTo>
                <a:lnTo>
                  <a:pt x="1226" y="885"/>
                </a:lnTo>
                <a:lnTo>
                  <a:pt x="1225" y="885"/>
                </a:lnTo>
                <a:lnTo>
                  <a:pt x="1223" y="885"/>
                </a:lnTo>
                <a:lnTo>
                  <a:pt x="1221" y="886"/>
                </a:lnTo>
                <a:lnTo>
                  <a:pt x="1220" y="886"/>
                </a:lnTo>
                <a:lnTo>
                  <a:pt x="1219" y="886"/>
                </a:lnTo>
                <a:lnTo>
                  <a:pt x="1218" y="887"/>
                </a:lnTo>
                <a:lnTo>
                  <a:pt x="1217" y="887"/>
                </a:lnTo>
                <a:lnTo>
                  <a:pt x="1216" y="889"/>
                </a:lnTo>
                <a:lnTo>
                  <a:pt x="1214" y="890"/>
                </a:lnTo>
                <a:lnTo>
                  <a:pt x="1214" y="891"/>
                </a:lnTo>
                <a:lnTo>
                  <a:pt x="1214" y="892"/>
                </a:lnTo>
                <a:lnTo>
                  <a:pt x="1213" y="892"/>
                </a:lnTo>
                <a:lnTo>
                  <a:pt x="1213" y="893"/>
                </a:lnTo>
                <a:lnTo>
                  <a:pt x="1212" y="894"/>
                </a:lnTo>
                <a:lnTo>
                  <a:pt x="1211" y="894"/>
                </a:lnTo>
                <a:lnTo>
                  <a:pt x="1211" y="895"/>
                </a:lnTo>
                <a:lnTo>
                  <a:pt x="1210" y="895"/>
                </a:lnTo>
                <a:lnTo>
                  <a:pt x="1210" y="896"/>
                </a:lnTo>
                <a:lnTo>
                  <a:pt x="1209" y="896"/>
                </a:lnTo>
                <a:lnTo>
                  <a:pt x="1209" y="898"/>
                </a:lnTo>
                <a:lnTo>
                  <a:pt x="1208" y="898"/>
                </a:lnTo>
                <a:lnTo>
                  <a:pt x="1206" y="898"/>
                </a:lnTo>
                <a:lnTo>
                  <a:pt x="1206" y="899"/>
                </a:lnTo>
                <a:lnTo>
                  <a:pt x="1205" y="899"/>
                </a:lnTo>
                <a:lnTo>
                  <a:pt x="1205" y="900"/>
                </a:lnTo>
                <a:lnTo>
                  <a:pt x="1204" y="900"/>
                </a:lnTo>
                <a:lnTo>
                  <a:pt x="1204" y="901"/>
                </a:lnTo>
                <a:lnTo>
                  <a:pt x="1203" y="901"/>
                </a:lnTo>
                <a:lnTo>
                  <a:pt x="1203" y="902"/>
                </a:lnTo>
                <a:lnTo>
                  <a:pt x="1202" y="902"/>
                </a:lnTo>
                <a:lnTo>
                  <a:pt x="1203" y="903"/>
                </a:lnTo>
                <a:lnTo>
                  <a:pt x="1204" y="904"/>
                </a:lnTo>
                <a:lnTo>
                  <a:pt x="1205" y="906"/>
                </a:lnTo>
                <a:lnTo>
                  <a:pt x="1206" y="907"/>
                </a:lnTo>
                <a:lnTo>
                  <a:pt x="1208" y="909"/>
                </a:lnTo>
                <a:lnTo>
                  <a:pt x="1209" y="909"/>
                </a:lnTo>
                <a:lnTo>
                  <a:pt x="1209" y="910"/>
                </a:lnTo>
                <a:lnTo>
                  <a:pt x="1211" y="912"/>
                </a:lnTo>
                <a:lnTo>
                  <a:pt x="1216" y="917"/>
                </a:lnTo>
                <a:lnTo>
                  <a:pt x="1213" y="918"/>
                </a:lnTo>
                <a:lnTo>
                  <a:pt x="1201" y="920"/>
                </a:lnTo>
                <a:lnTo>
                  <a:pt x="1197" y="921"/>
                </a:lnTo>
                <a:lnTo>
                  <a:pt x="1196" y="921"/>
                </a:lnTo>
                <a:lnTo>
                  <a:pt x="1195" y="921"/>
                </a:lnTo>
                <a:lnTo>
                  <a:pt x="1180" y="911"/>
                </a:lnTo>
                <a:lnTo>
                  <a:pt x="1180" y="910"/>
                </a:lnTo>
                <a:lnTo>
                  <a:pt x="1180" y="908"/>
                </a:lnTo>
                <a:lnTo>
                  <a:pt x="1180" y="907"/>
                </a:lnTo>
                <a:lnTo>
                  <a:pt x="1177" y="909"/>
                </a:lnTo>
                <a:lnTo>
                  <a:pt x="1171" y="911"/>
                </a:lnTo>
                <a:lnTo>
                  <a:pt x="1173" y="913"/>
                </a:lnTo>
                <a:lnTo>
                  <a:pt x="1173" y="915"/>
                </a:lnTo>
                <a:lnTo>
                  <a:pt x="1171" y="916"/>
                </a:lnTo>
                <a:lnTo>
                  <a:pt x="1170" y="917"/>
                </a:lnTo>
                <a:lnTo>
                  <a:pt x="1169" y="918"/>
                </a:lnTo>
                <a:lnTo>
                  <a:pt x="1169" y="919"/>
                </a:lnTo>
                <a:lnTo>
                  <a:pt x="1168" y="920"/>
                </a:lnTo>
                <a:lnTo>
                  <a:pt x="1168" y="921"/>
                </a:lnTo>
                <a:lnTo>
                  <a:pt x="1167" y="921"/>
                </a:lnTo>
                <a:lnTo>
                  <a:pt x="1167" y="923"/>
                </a:lnTo>
                <a:lnTo>
                  <a:pt x="1166" y="923"/>
                </a:lnTo>
                <a:lnTo>
                  <a:pt x="1165" y="924"/>
                </a:lnTo>
                <a:lnTo>
                  <a:pt x="1163" y="924"/>
                </a:lnTo>
                <a:lnTo>
                  <a:pt x="1163" y="925"/>
                </a:lnTo>
                <a:lnTo>
                  <a:pt x="1162" y="925"/>
                </a:lnTo>
                <a:lnTo>
                  <a:pt x="1162" y="926"/>
                </a:lnTo>
                <a:lnTo>
                  <a:pt x="1161" y="926"/>
                </a:lnTo>
                <a:lnTo>
                  <a:pt x="1160" y="926"/>
                </a:lnTo>
                <a:lnTo>
                  <a:pt x="1160" y="927"/>
                </a:lnTo>
                <a:lnTo>
                  <a:pt x="1159" y="927"/>
                </a:lnTo>
                <a:lnTo>
                  <a:pt x="1158" y="927"/>
                </a:lnTo>
                <a:lnTo>
                  <a:pt x="1157" y="927"/>
                </a:lnTo>
                <a:lnTo>
                  <a:pt x="1157" y="928"/>
                </a:lnTo>
                <a:lnTo>
                  <a:pt x="1157" y="929"/>
                </a:lnTo>
                <a:lnTo>
                  <a:pt x="1157" y="931"/>
                </a:lnTo>
                <a:lnTo>
                  <a:pt x="1157" y="932"/>
                </a:lnTo>
                <a:lnTo>
                  <a:pt x="1156" y="932"/>
                </a:lnTo>
                <a:lnTo>
                  <a:pt x="1156" y="933"/>
                </a:lnTo>
                <a:lnTo>
                  <a:pt x="1154" y="933"/>
                </a:lnTo>
                <a:lnTo>
                  <a:pt x="1154" y="934"/>
                </a:lnTo>
                <a:lnTo>
                  <a:pt x="1153" y="934"/>
                </a:lnTo>
                <a:lnTo>
                  <a:pt x="1153" y="935"/>
                </a:lnTo>
                <a:lnTo>
                  <a:pt x="1152" y="935"/>
                </a:lnTo>
                <a:lnTo>
                  <a:pt x="1152" y="936"/>
                </a:lnTo>
                <a:lnTo>
                  <a:pt x="1151" y="936"/>
                </a:lnTo>
                <a:lnTo>
                  <a:pt x="1151" y="937"/>
                </a:lnTo>
                <a:lnTo>
                  <a:pt x="1150" y="937"/>
                </a:lnTo>
                <a:lnTo>
                  <a:pt x="1150" y="938"/>
                </a:lnTo>
                <a:lnTo>
                  <a:pt x="1149" y="938"/>
                </a:lnTo>
                <a:lnTo>
                  <a:pt x="1148" y="940"/>
                </a:lnTo>
                <a:lnTo>
                  <a:pt x="1148" y="941"/>
                </a:lnTo>
                <a:lnTo>
                  <a:pt x="1147" y="941"/>
                </a:lnTo>
                <a:lnTo>
                  <a:pt x="1145" y="941"/>
                </a:lnTo>
                <a:lnTo>
                  <a:pt x="1145" y="942"/>
                </a:lnTo>
                <a:lnTo>
                  <a:pt x="1144" y="942"/>
                </a:lnTo>
                <a:lnTo>
                  <a:pt x="1144" y="943"/>
                </a:lnTo>
                <a:lnTo>
                  <a:pt x="1143" y="943"/>
                </a:lnTo>
                <a:lnTo>
                  <a:pt x="1142" y="944"/>
                </a:lnTo>
                <a:lnTo>
                  <a:pt x="1141" y="944"/>
                </a:lnTo>
                <a:lnTo>
                  <a:pt x="1141" y="945"/>
                </a:lnTo>
                <a:lnTo>
                  <a:pt x="1140" y="945"/>
                </a:lnTo>
                <a:lnTo>
                  <a:pt x="1140" y="946"/>
                </a:lnTo>
                <a:lnTo>
                  <a:pt x="1139" y="946"/>
                </a:lnTo>
                <a:lnTo>
                  <a:pt x="1139" y="948"/>
                </a:lnTo>
                <a:lnTo>
                  <a:pt x="1137" y="948"/>
                </a:lnTo>
                <a:lnTo>
                  <a:pt x="1136" y="948"/>
                </a:lnTo>
                <a:lnTo>
                  <a:pt x="1135" y="948"/>
                </a:lnTo>
                <a:lnTo>
                  <a:pt x="1135" y="949"/>
                </a:lnTo>
                <a:lnTo>
                  <a:pt x="1134" y="949"/>
                </a:lnTo>
                <a:lnTo>
                  <a:pt x="1133" y="950"/>
                </a:lnTo>
                <a:lnTo>
                  <a:pt x="1133" y="951"/>
                </a:lnTo>
                <a:lnTo>
                  <a:pt x="1132" y="952"/>
                </a:lnTo>
                <a:lnTo>
                  <a:pt x="1132" y="953"/>
                </a:lnTo>
                <a:lnTo>
                  <a:pt x="1131" y="954"/>
                </a:lnTo>
                <a:lnTo>
                  <a:pt x="1131" y="956"/>
                </a:lnTo>
                <a:lnTo>
                  <a:pt x="1130" y="957"/>
                </a:lnTo>
                <a:lnTo>
                  <a:pt x="1130" y="958"/>
                </a:lnTo>
                <a:lnTo>
                  <a:pt x="1128" y="958"/>
                </a:lnTo>
                <a:lnTo>
                  <a:pt x="1128" y="959"/>
                </a:lnTo>
                <a:lnTo>
                  <a:pt x="1127" y="960"/>
                </a:lnTo>
                <a:lnTo>
                  <a:pt x="1127" y="961"/>
                </a:lnTo>
                <a:lnTo>
                  <a:pt x="1126" y="962"/>
                </a:lnTo>
                <a:lnTo>
                  <a:pt x="1126" y="963"/>
                </a:lnTo>
                <a:lnTo>
                  <a:pt x="1125" y="965"/>
                </a:lnTo>
                <a:lnTo>
                  <a:pt x="1125" y="966"/>
                </a:lnTo>
                <a:lnTo>
                  <a:pt x="1124" y="966"/>
                </a:lnTo>
                <a:lnTo>
                  <a:pt x="1124" y="967"/>
                </a:lnTo>
                <a:lnTo>
                  <a:pt x="1124" y="968"/>
                </a:lnTo>
                <a:lnTo>
                  <a:pt x="1123" y="968"/>
                </a:lnTo>
                <a:lnTo>
                  <a:pt x="1123" y="969"/>
                </a:lnTo>
                <a:lnTo>
                  <a:pt x="1123" y="970"/>
                </a:lnTo>
                <a:lnTo>
                  <a:pt x="1122" y="970"/>
                </a:lnTo>
                <a:lnTo>
                  <a:pt x="1122" y="971"/>
                </a:lnTo>
                <a:lnTo>
                  <a:pt x="1122" y="973"/>
                </a:lnTo>
                <a:lnTo>
                  <a:pt x="1120" y="973"/>
                </a:lnTo>
                <a:lnTo>
                  <a:pt x="1120" y="974"/>
                </a:lnTo>
                <a:lnTo>
                  <a:pt x="1119" y="975"/>
                </a:lnTo>
                <a:lnTo>
                  <a:pt x="1119" y="976"/>
                </a:lnTo>
                <a:lnTo>
                  <a:pt x="1118" y="976"/>
                </a:lnTo>
                <a:lnTo>
                  <a:pt x="1117" y="976"/>
                </a:lnTo>
                <a:lnTo>
                  <a:pt x="1117" y="977"/>
                </a:lnTo>
                <a:lnTo>
                  <a:pt x="1116" y="977"/>
                </a:lnTo>
                <a:lnTo>
                  <a:pt x="1115" y="977"/>
                </a:lnTo>
                <a:lnTo>
                  <a:pt x="1115" y="978"/>
                </a:lnTo>
                <a:lnTo>
                  <a:pt x="1114" y="978"/>
                </a:lnTo>
                <a:lnTo>
                  <a:pt x="1114" y="979"/>
                </a:lnTo>
                <a:lnTo>
                  <a:pt x="1114" y="981"/>
                </a:lnTo>
                <a:lnTo>
                  <a:pt x="1114" y="982"/>
                </a:lnTo>
                <a:lnTo>
                  <a:pt x="1113" y="982"/>
                </a:lnTo>
                <a:lnTo>
                  <a:pt x="1107" y="991"/>
                </a:lnTo>
                <a:lnTo>
                  <a:pt x="1107" y="992"/>
                </a:lnTo>
                <a:lnTo>
                  <a:pt x="1106" y="991"/>
                </a:lnTo>
                <a:lnTo>
                  <a:pt x="1105" y="990"/>
                </a:lnTo>
                <a:lnTo>
                  <a:pt x="1105" y="988"/>
                </a:lnTo>
                <a:lnTo>
                  <a:pt x="1104" y="988"/>
                </a:lnTo>
                <a:lnTo>
                  <a:pt x="1102" y="988"/>
                </a:lnTo>
                <a:lnTo>
                  <a:pt x="1101" y="988"/>
                </a:lnTo>
                <a:lnTo>
                  <a:pt x="1100" y="988"/>
                </a:lnTo>
                <a:lnTo>
                  <a:pt x="1099" y="988"/>
                </a:lnTo>
                <a:lnTo>
                  <a:pt x="1098" y="990"/>
                </a:lnTo>
                <a:lnTo>
                  <a:pt x="1099" y="991"/>
                </a:lnTo>
                <a:lnTo>
                  <a:pt x="1099" y="992"/>
                </a:lnTo>
                <a:lnTo>
                  <a:pt x="1100" y="992"/>
                </a:lnTo>
                <a:lnTo>
                  <a:pt x="1101" y="994"/>
                </a:lnTo>
                <a:lnTo>
                  <a:pt x="1104" y="996"/>
                </a:lnTo>
                <a:lnTo>
                  <a:pt x="1107" y="1000"/>
                </a:lnTo>
                <a:lnTo>
                  <a:pt x="1122" y="1016"/>
                </a:lnTo>
                <a:lnTo>
                  <a:pt x="1126" y="1021"/>
                </a:lnTo>
                <a:lnTo>
                  <a:pt x="1126" y="1028"/>
                </a:lnTo>
                <a:lnTo>
                  <a:pt x="1126" y="1029"/>
                </a:lnTo>
                <a:lnTo>
                  <a:pt x="1126" y="1030"/>
                </a:lnTo>
                <a:lnTo>
                  <a:pt x="1125" y="1030"/>
                </a:lnTo>
                <a:lnTo>
                  <a:pt x="1124" y="1030"/>
                </a:lnTo>
                <a:lnTo>
                  <a:pt x="1124" y="1032"/>
                </a:lnTo>
                <a:lnTo>
                  <a:pt x="1122" y="1033"/>
                </a:lnTo>
                <a:lnTo>
                  <a:pt x="1123" y="1035"/>
                </a:lnTo>
                <a:lnTo>
                  <a:pt x="1126" y="1038"/>
                </a:lnTo>
                <a:lnTo>
                  <a:pt x="1126" y="1040"/>
                </a:lnTo>
                <a:lnTo>
                  <a:pt x="1125" y="1041"/>
                </a:lnTo>
                <a:lnTo>
                  <a:pt x="1122" y="1046"/>
                </a:lnTo>
                <a:lnTo>
                  <a:pt x="1119" y="1050"/>
                </a:lnTo>
                <a:lnTo>
                  <a:pt x="1115" y="1059"/>
                </a:lnTo>
                <a:lnTo>
                  <a:pt x="1114" y="1060"/>
                </a:lnTo>
                <a:lnTo>
                  <a:pt x="1114" y="1061"/>
                </a:lnTo>
                <a:lnTo>
                  <a:pt x="1113" y="1062"/>
                </a:lnTo>
                <a:lnTo>
                  <a:pt x="1111" y="1063"/>
                </a:lnTo>
                <a:lnTo>
                  <a:pt x="1106" y="1070"/>
                </a:lnTo>
                <a:lnTo>
                  <a:pt x="1105" y="1073"/>
                </a:lnTo>
                <a:lnTo>
                  <a:pt x="1104" y="1074"/>
                </a:lnTo>
                <a:lnTo>
                  <a:pt x="1102" y="1075"/>
                </a:lnTo>
                <a:lnTo>
                  <a:pt x="1101" y="1076"/>
                </a:lnTo>
                <a:lnTo>
                  <a:pt x="1096" y="1083"/>
                </a:lnTo>
                <a:lnTo>
                  <a:pt x="1092" y="1086"/>
                </a:lnTo>
                <a:lnTo>
                  <a:pt x="1092" y="1087"/>
                </a:lnTo>
                <a:lnTo>
                  <a:pt x="1091" y="1087"/>
                </a:lnTo>
                <a:lnTo>
                  <a:pt x="1091" y="1088"/>
                </a:lnTo>
                <a:lnTo>
                  <a:pt x="1090" y="1088"/>
                </a:lnTo>
                <a:lnTo>
                  <a:pt x="1089" y="1090"/>
                </a:lnTo>
                <a:lnTo>
                  <a:pt x="1088" y="1090"/>
                </a:lnTo>
                <a:lnTo>
                  <a:pt x="1087" y="1091"/>
                </a:lnTo>
                <a:lnTo>
                  <a:pt x="1092" y="1101"/>
                </a:lnTo>
                <a:lnTo>
                  <a:pt x="1091" y="1101"/>
                </a:lnTo>
                <a:lnTo>
                  <a:pt x="1090" y="1102"/>
                </a:lnTo>
                <a:lnTo>
                  <a:pt x="1091" y="1103"/>
                </a:lnTo>
                <a:lnTo>
                  <a:pt x="1092" y="1105"/>
                </a:lnTo>
                <a:lnTo>
                  <a:pt x="1093" y="1108"/>
                </a:lnTo>
                <a:lnTo>
                  <a:pt x="1092" y="1109"/>
                </a:lnTo>
                <a:lnTo>
                  <a:pt x="1078" y="1122"/>
                </a:lnTo>
                <a:lnTo>
                  <a:pt x="1076" y="1124"/>
                </a:lnTo>
                <a:lnTo>
                  <a:pt x="1079" y="1125"/>
                </a:lnTo>
                <a:lnTo>
                  <a:pt x="1080" y="1126"/>
                </a:lnTo>
                <a:lnTo>
                  <a:pt x="1081" y="1128"/>
                </a:lnTo>
                <a:lnTo>
                  <a:pt x="1080" y="1141"/>
                </a:lnTo>
                <a:lnTo>
                  <a:pt x="1084" y="1145"/>
                </a:lnTo>
                <a:lnTo>
                  <a:pt x="1085" y="1146"/>
                </a:lnTo>
                <a:lnTo>
                  <a:pt x="1092" y="1154"/>
                </a:lnTo>
                <a:lnTo>
                  <a:pt x="1089" y="1155"/>
                </a:lnTo>
                <a:lnTo>
                  <a:pt x="1078" y="1160"/>
                </a:lnTo>
                <a:lnTo>
                  <a:pt x="1079" y="1160"/>
                </a:lnTo>
                <a:lnTo>
                  <a:pt x="1080" y="1162"/>
                </a:lnTo>
                <a:lnTo>
                  <a:pt x="1076" y="1162"/>
                </a:lnTo>
                <a:lnTo>
                  <a:pt x="1068" y="1163"/>
                </a:lnTo>
                <a:lnTo>
                  <a:pt x="1071" y="1167"/>
                </a:lnTo>
                <a:lnTo>
                  <a:pt x="1068" y="1168"/>
                </a:lnTo>
                <a:lnTo>
                  <a:pt x="1073" y="1174"/>
                </a:lnTo>
                <a:lnTo>
                  <a:pt x="1074" y="1176"/>
                </a:lnTo>
                <a:lnTo>
                  <a:pt x="1075" y="1177"/>
                </a:lnTo>
                <a:lnTo>
                  <a:pt x="1076" y="1179"/>
                </a:lnTo>
                <a:lnTo>
                  <a:pt x="1070" y="1179"/>
                </a:lnTo>
                <a:lnTo>
                  <a:pt x="1065" y="1183"/>
                </a:lnTo>
                <a:lnTo>
                  <a:pt x="1054" y="1183"/>
                </a:lnTo>
                <a:lnTo>
                  <a:pt x="1048" y="1182"/>
                </a:lnTo>
                <a:lnTo>
                  <a:pt x="1049" y="1183"/>
                </a:lnTo>
                <a:lnTo>
                  <a:pt x="1049" y="1184"/>
                </a:lnTo>
                <a:lnTo>
                  <a:pt x="1050" y="1185"/>
                </a:lnTo>
                <a:lnTo>
                  <a:pt x="1050" y="1186"/>
                </a:lnTo>
                <a:lnTo>
                  <a:pt x="1039" y="1193"/>
                </a:lnTo>
                <a:lnTo>
                  <a:pt x="1038" y="1195"/>
                </a:lnTo>
                <a:lnTo>
                  <a:pt x="1037" y="1195"/>
                </a:lnTo>
                <a:lnTo>
                  <a:pt x="1038" y="1199"/>
                </a:lnTo>
                <a:lnTo>
                  <a:pt x="1042" y="1205"/>
                </a:lnTo>
                <a:lnTo>
                  <a:pt x="1042" y="1207"/>
                </a:lnTo>
                <a:lnTo>
                  <a:pt x="1041" y="1207"/>
                </a:lnTo>
                <a:lnTo>
                  <a:pt x="1037" y="1209"/>
                </a:lnTo>
                <a:lnTo>
                  <a:pt x="1036" y="1210"/>
                </a:lnTo>
                <a:lnTo>
                  <a:pt x="1016" y="1218"/>
                </a:lnTo>
                <a:lnTo>
                  <a:pt x="1015" y="1217"/>
                </a:lnTo>
                <a:lnTo>
                  <a:pt x="1004" y="1222"/>
                </a:lnTo>
                <a:lnTo>
                  <a:pt x="1002" y="1224"/>
                </a:lnTo>
                <a:lnTo>
                  <a:pt x="1002" y="1222"/>
                </a:lnTo>
                <a:lnTo>
                  <a:pt x="1001" y="1220"/>
                </a:lnTo>
                <a:lnTo>
                  <a:pt x="998" y="1221"/>
                </a:lnTo>
                <a:lnTo>
                  <a:pt x="996" y="1222"/>
                </a:lnTo>
                <a:lnTo>
                  <a:pt x="996" y="1224"/>
                </a:lnTo>
                <a:lnTo>
                  <a:pt x="995" y="1224"/>
                </a:lnTo>
                <a:lnTo>
                  <a:pt x="994" y="1224"/>
                </a:lnTo>
                <a:lnTo>
                  <a:pt x="994" y="1225"/>
                </a:lnTo>
                <a:lnTo>
                  <a:pt x="993" y="1226"/>
                </a:lnTo>
                <a:lnTo>
                  <a:pt x="993" y="1227"/>
                </a:lnTo>
                <a:lnTo>
                  <a:pt x="992" y="1228"/>
                </a:lnTo>
                <a:lnTo>
                  <a:pt x="990" y="1229"/>
                </a:lnTo>
                <a:lnTo>
                  <a:pt x="989" y="1229"/>
                </a:lnTo>
                <a:lnTo>
                  <a:pt x="989" y="1230"/>
                </a:lnTo>
                <a:lnTo>
                  <a:pt x="989" y="1232"/>
                </a:lnTo>
                <a:lnTo>
                  <a:pt x="990" y="1234"/>
                </a:lnTo>
                <a:lnTo>
                  <a:pt x="990" y="1235"/>
                </a:lnTo>
                <a:lnTo>
                  <a:pt x="990" y="1236"/>
                </a:lnTo>
                <a:lnTo>
                  <a:pt x="990" y="1237"/>
                </a:lnTo>
                <a:lnTo>
                  <a:pt x="990" y="1238"/>
                </a:lnTo>
                <a:lnTo>
                  <a:pt x="993" y="1239"/>
                </a:lnTo>
                <a:lnTo>
                  <a:pt x="995" y="1241"/>
                </a:lnTo>
                <a:lnTo>
                  <a:pt x="995" y="1242"/>
                </a:lnTo>
                <a:lnTo>
                  <a:pt x="996" y="1243"/>
                </a:lnTo>
                <a:lnTo>
                  <a:pt x="997" y="1243"/>
                </a:lnTo>
                <a:lnTo>
                  <a:pt x="996" y="1246"/>
                </a:lnTo>
                <a:lnTo>
                  <a:pt x="996" y="1247"/>
                </a:lnTo>
                <a:lnTo>
                  <a:pt x="996" y="1249"/>
                </a:lnTo>
                <a:lnTo>
                  <a:pt x="992" y="1249"/>
                </a:lnTo>
                <a:lnTo>
                  <a:pt x="993" y="1246"/>
                </a:lnTo>
                <a:lnTo>
                  <a:pt x="993" y="1245"/>
                </a:lnTo>
                <a:lnTo>
                  <a:pt x="992" y="1244"/>
                </a:lnTo>
                <a:lnTo>
                  <a:pt x="992" y="1245"/>
                </a:lnTo>
                <a:lnTo>
                  <a:pt x="990" y="1245"/>
                </a:lnTo>
                <a:lnTo>
                  <a:pt x="989" y="1245"/>
                </a:lnTo>
                <a:lnTo>
                  <a:pt x="989" y="1246"/>
                </a:lnTo>
                <a:lnTo>
                  <a:pt x="988" y="1247"/>
                </a:lnTo>
                <a:lnTo>
                  <a:pt x="981" y="1245"/>
                </a:lnTo>
                <a:lnTo>
                  <a:pt x="977" y="1244"/>
                </a:lnTo>
                <a:lnTo>
                  <a:pt x="973" y="1243"/>
                </a:lnTo>
                <a:lnTo>
                  <a:pt x="973" y="1247"/>
                </a:lnTo>
                <a:lnTo>
                  <a:pt x="973" y="1254"/>
                </a:lnTo>
                <a:lnTo>
                  <a:pt x="972" y="1254"/>
                </a:lnTo>
                <a:lnTo>
                  <a:pt x="969" y="1254"/>
                </a:lnTo>
                <a:lnTo>
                  <a:pt x="968" y="1254"/>
                </a:lnTo>
                <a:lnTo>
                  <a:pt x="969" y="1255"/>
                </a:lnTo>
                <a:lnTo>
                  <a:pt x="970" y="1256"/>
                </a:lnTo>
                <a:lnTo>
                  <a:pt x="971" y="1256"/>
                </a:lnTo>
                <a:lnTo>
                  <a:pt x="971" y="1258"/>
                </a:lnTo>
                <a:lnTo>
                  <a:pt x="972" y="1258"/>
                </a:lnTo>
                <a:lnTo>
                  <a:pt x="972" y="1259"/>
                </a:lnTo>
                <a:lnTo>
                  <a:pt x="972" y="1260"/>
                </a:lnTo>
                <a:lnTo>
                  <a:pt x="973" y="1261"/>
                </a:lnTo>
                <a:lnTo>
                  <a:pt x="975" y="1264"/>
                </a:lnTo>
                <a:lnTo>
                  <a:pt x="976" y="1266"/>
                </a:lnTo>
                <a:lnTo>
                  <a:pt x="976" y="1268"/>
                </a:lnTo>
                <a:lnTo>
                  <a:pt x="968" y="1267"/>
                </a:lnTo>
                <a:lnTo>
                  <a:pt x="964" y="1266"/>
                </a:lnTo>
                <a:lnTo>
                  <a:pt x="961" y="1263"/>
                </a:lnTo>
                <a:lnTo>
                  <a:pt x="961" y="1264"/>
                </a:lnTo>
                <a:lnTo>
                  <a:pt x="961" y="1266"/>
                </a:lnTo>
                <a:lnTo>
                  <a:pt x="960" y="1267"/>
                </a:lnTo>
                <a:lnTo>
                  <a:pt x="961" y="1267"/>
                </a:lnTo>
                <a:lnTo>
                  <a:pt x="961" y="1268"/>
                </a:lnTo>
                <a:lnTo>
                  <a:pt x="961" y="1269"/>
                </a:lnTo>
                <a:lnTo>
                  <a:pt x="961" y="1270"/>
                </a:lnTo>
                <a:lnTo>
                  <a:pt x="961" y="1271"/>
                </a:lnTo>
                <a:lnTo>
                  <a:pt x="961" y="1272"/>
                </a:lnTo>
                <a:lnTo>
                  <a:pt x="962" y="1274"/>
                </a:lnTo>
                <a:lnTo>
                  <a:pt x="961" y="1274"/>
                </a:lnTo>
                <a:lnTo>
                  <a:pt x="961" y="1275"/>
                </a:lnTo>
                <a:lnTo>
                  <a:pt x="961" y="1276"/>
                </a:lnTo>
                <a:lnTo>
                  <a:pt x="961" y="1277"/>
                </a:lnTo>
                <a:lnTo>
                  <a:pt x="961" y="1278"/>
                </a:lnTo>
                <a:lnTo>
                  <a:pt x="961" y="1279"/>
                </a:lnTo>
                <a:lnTo>
                  <a:pt x="962" y="1279"/>
                </a:lnTo>
                <a:lnTo>
                  <a:pt x="962" y="1280"/>
                </a:lnTo>
                <a:lnTo>
                  <a:pt x="962" y="1281"/>
                </a:lnTo>
                <a:lnTo>
                  <a:pt x="963" y="1281"/>
                </a:lnTo>
                <a:lnTo>
                  <a:pt x="963" y="1283"/>
                </a:lnTo>
                <a:lnTo>
                  <a:pt x="964" y="1284"/>
                </a:lnTo>
                <a:lnTo>
                  <a:pt x="964" y="1285"/>
                </a:lnTo>
                <a:lnTo>
                  <a:pt x="964" y="1286"/>
                </a:lnTo>
                <a:lnTo>
                  <a:pt x="964" y="1287"/>
                </a:lnTo>
                <a:lnTo>
                  <a:pt x="963" y="1288"/>
                </a:lnTo>
                <a:lnTo>
                  <a:pt x="963" y="1289"/>
                </a:lnTo>
                <a:lnTo>
                  <a:pt x="963" y="1291"/>
                </a:lnTo>
                <a:lnTo>
                  <a:pt x="962" y="1291"/>
                </a:lnTo>
                <a:lnTo>
                  <a:pt x="962" y="1292"/>
                </a:lnTo>
                <a:lnTo>
                  <a:pt x="963" y="1292"/>
                </a:lnTo>
                <a:lnTo>
                  <a:pt x="970" y="1289"/>
                </a:lnTo>
                <a:lnTo>
                  <a:pt x="972" y="1288"/>
                </a:lnTo>
                <a:lnTo>
                  <a:pt x="973" y="1288"/>
                </a:lnTo>
                <a:lnTo>
                  <a:pt x="976" y="1288"/>
                </a:lnTo>
                <a:lnTo>
                  <a:pt x="977" y="1287"/>
                </a:lnTo>
                <a:lnTo>
                  <a:pt x="978" y="1287"/>
                </a:lnTo>
                <a:lnTo>
                  <a:pt x="979" y="1287"/>
                </a:lnTo>
                <a:lnTo>
                  <a:pt x="979" y="1288"/>
                </a:lnTo>
                <a:lnTo>
                  <a:pt x="980" y="1289"/>
                </a:lnTo>
                <a:lnTo>
                  <a:pt x="981" y="1291"/>
                </a:lnTo>
                <a:lnTo>
                  <a:pt x="982" y="1291"/>
                </a:lnTo>
                <a:lnTo>
                  <a:pt x="982" y="1292"/>
                </a:lnTo>
                <a:lnTo>
                  <a:pt x="984" y="1293"/>
                </a:lnTo>
                <a:lnTo>
                  <a:pt x="985" y="1294"/>
                </a:lnTo>
                <a:lnTo>
                  <a:pt x="986" y="1294"/>
                </a:lnTo>
                <a:lnTo>
                  <a:pt x="986" y="1295"/>
                </a:lnTo>
                <a:lnTo>
                  <a:pt x="988" y="1295"/>
                </a:lnTo>
                <a:lnTo>
                  <a:pt x="989" y="1303"/>
                </a:lnTo>
                <a:lnTo>
                  <a:pt x="987" y="1303"/>
                </a:lnTo>
                <a:lnTo>
                  <a:pt x="986" y="1304"/>
                </a:lnTo>
                <a:lnTo>
                  <a:pt x="985" y="1304"/>
                </a:lnTo>
                <a:lnTo>
                  <a:pt x="985" y="1305"/>
                </a:lnTo>
                <a:lnTo>
                  <a:pt x="982" y="1305"/>
                </a:lnTo>
                <a:lnTo>
                  <a:pt x="981" y="1305"/>
                </a:lnTo>
                <a:lnTo>
                  <a:pt x="980" y="1306"/>
                </a:lnTo>
                <a:lnTo>
                  <a:pt x="979" y="1306"/>
                </a:lnTo>
                <a:lnTo>
                  <a:pt x="977" y="1306"/>
                </a:lnTo>
                <a:lnTo>
                  <a:pt x="976" y="1306"/>
                </a:lnTo>
                <a:lnTo>
                  <a:pt x="969" y="1306"/>
                </a:lnTo>
                <a:lnTo>
                  <a:pt x="960" y="1306"/>
                </a:lnTo>
                <a:lnTo>
                  <a:pt x="959" y="1306"/>
                </a:lnTo>
                <a:lnTo>
                  <a:pt x="958" y="1306"/>
                </a:lnTo>
                <a:lnTo>
                  <a:pt x="956" y="1306"/>
                </a:lnTo>
                <a:lnTo>
                  <a:pt x="955" y="1308"/>
                </a:lnTo>
                <a:lnTo>
                  <a:pt x="954" y="1308"/>
                </a:lnTo>
                <a:lnTo>
                  <a:pt x="952" y="1308"/>
                </a:lnTo>
                <a:lnTo>
                  <a:pt x="952" y="1309"/>
                </a:lnTo>
                <a:lnTo>
                  <a:pt x="951" y="1309"/>
                </a:lnTo>
                <a:lnTo>
                  <a:pt x="950" y="1309"/>
                </a:lnTo>
                <a:lnTo>
                  <a:pt x="950" y="1310"/>
                </a:lnTo>
                <a:lnTo>
                  <a:pt x="949" y="1310"/>
                </a:lnTo>
                <a:lnTo>
                  <a:pt x="945" y="1311"/>
                </a:lnTo>
                <a:lnTo>
                  <a:pt x="942" y="1313"/>
                </a:lnTo>
                <a:lnTo>
                  <a:pt x="938" y="1314"/>
                </a:lnTo>
                <a:lnTo>
                  <a:pt x="935" y="1317"/>
                </a:lnTo>
                <a:lnTo>
                  <a:pt x="934" y="1318"/>
                </a:lnTo>
                <a:lnTo>
                  <a:pt x="932" y="1319"/>
                </a:lnTo>
                <a:lnTo>
                  <a:pt x="930" y="1320"/>
                </a:lnTo>
                <a:lnTo>
                  <a:pt x="928" y="1322"/>
                </a:lnTo>
                <a:lnTo>
                  <a:pt x="925" y="1325"/>
                </a:lnTo>
                <a:lnTo>
                  <a:pt x="925" y="1326"/>
                </a:lnTo>
                <a:lnTo>
                  <a:pt x="927" y="1329"/>
                </a:lnTo>
                <a:lnTo>
                  <a:pt x="930" y="1334"/>
                </a:lnTo>
                <a:lnTo>
                  <a:pt x="932" y="1335"/>
                </a:lnTo>
                <a:lnTo>
                  <a:pt x="932" y="1336"/>
                </a:lnTo>
                <a:lnTo>
                  <a:pt x="930" y="1337"/>
                </a:lnTo>
                <a:lnTo>
                  <a:pt x="916" y="1347"/>
                </a:lnTo>
                <a:lnTo>
                  <a:pt x="918" y="1348"/>
                </a:lnTo>
                <a:lnTo>
                  <a:pt x="918" y="1350"/>
                </a:lnTo>
                <a:lnTo>
                  <a:pt x="924" y="1352"/>
                </a:lnTo>
                <a:lnTo>
                  <a:pt x="925" y="1353"/>
                </a:lnTo>
                <a:lnTo>
                  <a:pt x="926" y="1354"/>
                </a:lnTo>
                <a:lnTo>
                  <a:pt x="927" y="1354"/>
                </a:lnTo>
                <a:lnTo>
                  <a:pt x="927" y="1355"/>
                </a:lnTo>
                <a:lnTo>
                  <a:pt x="932" y="1366"/>
                </a:lnTo>
                <a:lnTo>
                  <a:pt x="933" y="1367"/>
                </a:lnTo>
                <a:lnTo>
                  <a:pt x="930" y="1370"/>
                </a:lnTo>
                <a:lnTo>
                  <a:pt x="930" y="1371"/>
                </a:lnTo>
                <a:lnTo>
                  <a:pt x="930" y="1373"/>
                </a:lnTo>
                <a:lnTo>
                  <a:pt x="930" y="1376"/>
                </a:lnTo>
                <a:lnTo>
                  <a:pt x="930" y="1378"/>
                </a:lnTo>
                <a:lnTo>
                  <a:pt x="930" y="1379"/>
                </a:lnTo>
                <a:lnTo>
                  <a:pt x="932" y="1380"/>
                </a:lnTo>
                <a:lnTo>
                  <a:pt x="932" y="1381"/>
                </a:lnTo>
                <a:lnTo>
                  <a:pt x="930" y="1384"/>
                </a:lnTo>
                <a:lnTo>
                  <a:pt x="930" y="1385"/>
                </a:lnTo>
                <a:lnTo>
                  <a:pt x="932" y="1385"/>
                </a:lnTo>
                <a:lnTo>
                  <a:pt x="932" y="1386"/>
                </a:lnTo>
                <a:lnTo>
                  <a:pt x="932" y="1387"/>
                </a:lnTo>
                <a:lnTo>
                  <a:pt x="932" y="1388"/>
                </a:lnTo>
                <a:lnTo>
                  <a:pt x="933" y="1389"/>
                </a:lnTo>
                <a:lnTo>
                  <a:pt x="932" y="1389"/>
                </a:lnTo>
                <a:lnTo>
                  <a:pt x="932" y="1391"/>
                </a:lnTo>
                <a:lnTo>
                  <a:pt x="933" y="1391"/>
                </a:lnTo>
                <a:lnTo>
                  <a:pt x="933" y="1392"/>
                </a:lnTo>
                <a:lnTo>
                  <a:pt x="935" y="1392"/>
                </a:lnTo>
                <a:lnTo>
                  <a:pt x="941" y="1391"/>
                </a:lnTo>
                <a:lnTo>
                  <a:pt x="943" y="1389"/>
                </a:lnTo>
                <a:lnTo>
                  <a:pt x="944" y="1389"/>
                </a:lnTo>
                <a:lnTo>
                  <a:pt x="945" y="1391"/>
                </a:lnTo>
                <a:lnTo>
                  <a:pt x="947" y="1391"/>
                </a:lnTo>
                <a:lnTo>
                  <a:pt x="954" y="1392"/>
                </a:lnTo>
                <a:lnTo>
                  <a:pt x="953" y="1388"/>
                </a:lnTo>
                <a:lnTo>
                  <a:pt x="950" y="1385"/>
                </a:lnTo>
                <a:lnTo>
                  <a:pt x="949" y="1384"/>
                </a:lnTo>
                <a:lnTo>
                  <a:pt x="950" y="1383"/>
                </a:lnTo>
                <a:lnTo>
                  <a:pt x="951" y="1381"/>
                </a:lnTo>
                <a:lnTo>
                  <a:pt x="952" y="1381"/>
                </a:lnTo>
                <a:lnTo>
                  <a:pt x="952" y="1380"/>
                </a:lnTo>
                <a:lnTo>
                  <a:pt x="953" y="1380"/>
                </a:lnTo>
                <a:lnTo>
                  <a:pt x="954" y="1380"/>
                </a:lnTo>
                <a:lnTo>
                  <a:pt x="954" y="1379"/>
                </a:lnTo>
                <a:lnTo>
                  <a:pt x="955" y="1378"/>
                </a:lnTo>
                <a:lnTo>
                  <a:pt x="956" y="1378"/>
                </a:lnTo>
                <a:lnTo>
                  <a:pt x="958" y="1378"/>
                </a:lnTo>
                <a:lnTo>
                  <a:pt x="959" y="1378"/>
                </a:lnTo>
                <a:lnTo>
                  <a:pt x="960" y="1378"/>
                </a:lnTo>
                <a:lnTo>
                  <a:pt x="960" y="1377"/>
                </a:lnTo>
                <a:lnTo>
                  <a:pt x="961" y="1377"/>
                </a:lnTo>
                <a:lnTo>
                  <a:pt x="961" y="1378"/>
                </a:lnTo>
                <a:lnTo>
                  <a:pt x="962" y="1378"/>
                </a:lnTo>
                <a:lnTo>
                  <a:pt x="963" y="1378"/>
                </a:lnTo>
                <a:lnTo>
                  <a:pt x="964" y="1378"/>
                </a:lnTo>
                <a:lnTo>
                  <a:pt x="965" y="1378"/>
                </a:lnTo>
                <a:lnTo>
                  <a:pt x="967" y="1378"/>
                </a:lnTo>
                <a:lnTo>
                  <a:pt x="968" y="1378"/>
                </a:lnTo>
                <a:lnTo>
                  <a:pt x="969" y="1378"/>
                </a:lnTo>
                <a:lnTo>
                  <a:pt x="970" y="1379"/>
                </a:lnTo>
                <a:lnTo>
                  <a:pt x="971" y="1379"/>
                </a:lnTo>
                <a:lnTo>
                  <a:pt x="971" y="1380"/>
                </a:lnTo>
                <a:lnTo>
                  <a:pt x="971" y="1381"/>
                </a:lnTo>
                <a:lnTo>
                  <a:pt x="972" y="1381"/>
                </a:lnTo>
                <a:lnTo>
                  <a:pt x="972" y="1383"/>
                </a:lnTo>
                <a:lnTo>
                  <a:pt x="973" y="1381"/>
                </a:lnTo>
                <a:lnTo>
                  <a:pt x="975" y="1381"/>
                </a:lnTo>
                <a:lnTo>
                  <a:pt x="977" y="1380"/>
                </a:lnTo>
                <a:lnTo>
                  <a:pt x="978" y="1380"/>
                </a:lnTo>
                <a:lnTo>
                  <a:pt x="979" y="1380"/>
                </a:lnTo>
                <a:lnTo>
                  <a:pt x="979" y="1379"/>
                </a:lnTo>
                <a:lnTo>
                  <a:pt x="980" y="1379"/>
                </a:lnTo>
                <a:lnTo>
                  <a:pt x="981" y="1377"/>
                </a:lnTo>
                <a:lnTo>
                  <a:pt x="982" y="1373"/>
                </a:lnTo>
                <a:lnTo>
                  <a:pt x="981" y="1369"/>
                </a:lnTo>
                <a:lnTo>
                  <a:pt x="981" y="1368"/>
                </a:lnTo>
                <a:lnTo>
                  <a:pt x="982" y="1368"/>
                </a:lnTo>
                <a:lnTo>
                  <a:pt x="984" y="1368"/>
                </a:lnTo>
                <a:lnTo>
                  <a:pt x="986" y="1367"/>
                </a:lnTo>
                <a:lnTo>
                  <a:pt x="987" y="1366"/>
                </a:lnTo>
                <a:lnTo>
                  <a:pt x="992" y="1363"/>
                </a:lnTo>
                <a:lnTo>
                  <a:pt x="996" y="1361"/>
                </a:lnTo>
                <a:lnTo>
                  <a:pt x="998" y="1379"/>
                </a:lnTo>
                <a:lnTo>
                  <a:pt x="999" y="1379"/>
                </a:lnTo>
                <a:lnTo>
                  <a:pt x="1001" y="1379"/>
                </a:lnTo>
                <a:lnTo>
                  <a:pt x="1002" y="1379"/>
                </a:lnTo>
                <a:lnTo>
                  <a:pt x="1003" y="1378"/>
                </a:lnTo>
                <a:lnTo>
                  <a:pt x="1004" y="1378"/>
                </a:lnTo>
                <a:lnTo>
                  <a:pt x="1004" y="1377"/>
                </a:lnTo>
                <a:lnTo>
                  <a:pt x="1004" y="1376"/>
                </a:lnTo>
                <a:lnTo>
                  <a:pt x="1004" y="1375"/>
                </a:lnTo>
                <a:lnTo>
                  <a:pt x="1003" y="1373"/>
                </a:lnTo>
                <a:lnTo>
                  <a:pt x="1004" y="1373"/>
                </a:lnTo>
                <a:lnTo>
                  <a:pt x="1005" y="1373"/>
                </a:lnTo>
                <a:lnTo>
                  <a:pt x="1005" y="1372"/>
                </a:lnTo>
                <a:lnTo>
                  <a:pt x="1004" y="1372"/>
                </a:lnTo>
                <a:lnTo>
                  <a:pt x="1004" y="1371"/>
                </a:lnTo>
                <a:lnTo>
                  <a:pt x="1004" y="1370"/>
                </a:lnTo>
                <a:lnTo>
                  <a:pt x="1005" y="1369"/>
                </a:lnTo>
                <a:lnTo>
                  <a:pt x="1006" y="1369"/>
                </a:lnTo>
                <a:lnTo>
                  <a:pt x="1008" y="1368"/>
                </a:lnTo>
                <a:lnTo>
                  <a:pt x="1012" y="1368"/>
                </a:lnTo>
                <a:lnTo>
                  <a:pt x="1014" y="1371"/>
                </a:lnTo>
                <a:lnTo>
                  <a:pt x="1018" y="1375"/>
                </a:lnTo>
                <a:lnTo>
                  <a:pt x="1019" y="1373"/>
                </a:lnTo>
                <a:lnTo>
                  <a:pt x="1019" y="1372"/>
                </a:lnTo>
                <a:lnTo>
                  <a:pt x="1021" y="1371"/>
                </a:lnTo>
                <a:lnTo>
                  <a:pt x="1025" y="1369"/>
                </a:lnTo>
                <a:lnTo>
                  <a:pt x="1027" y="1368"/>
                </a:lnTo>
                <a:lnTo>
                  <a:pt x="1029" y="1368"/>
                </a:lnTo>
                <a:lnTo>
                  <a:pt x="1030" y="1367"/>
                </a:lnTo>
                <a:lnTo>
                  <a:pt x="1031" y="1368"/>
                </a:lnTo>
                <a:lnTo>
                  <a:pt x="1031" y="1369"/>
                </a:lnTo>
                <a:lnTo>
                  <a:pt x="1031" y="1371"/>
                </a:lnTo>
                <a:lnTo>
                  <a:pt x="1031" y="1372"/>
                </a:lnTo>
                <a:lnTo>
                  <a:pt x="1030" y="1376"/>
                </a:lnTo>
                <a:lnTo>
                  <a:pt x="1030" y="1377"/>
                </a:lnTo>
                <a:lnTo>
                  <a:pt x="1029" y="1379"/>
                </a:lnTo>
                <a:lnTo>
                  <a:pt x="1028" y="1383"/>
                </a:lnTo>
                <a:lnTo>
                  <a:pt x="1028" y="1384"/>
                </a:lnTo>
                <a:lnTo>
                  <a:pt x="1027" y="1384"/>
                </a:lnTo>
                <a:lnTo>
                  <a:pt x="1027" y="1385"/>
                </a:lnTo>
                <a:lnTo>
                  <a:pt x="1025" y="1386"/>
                </a:lnTo>
                <a:lnTo>
                  <a:pt x="1025" y="1387"/>
                </a:lnTo>
                <a:lnTo>
                  <a:pt x="1025" y="1388"/>
                </a:lnTo>
                <a:lnTo>
                  <a:pt x="1024" y="1391"/>
                </a:lnTo>
                <a:lnTo>
                  <a:pt x="1024" y="1398"/>
                </a:lnTo>
                <a:lnTo>
                  <a:pt x="1023" y="1401"/>
                </a:lnTo>
                <a:lnTo>
                  <a:pt x="1023" y="1404"/>
                </a:lnTo>
                <a:lnTo>
                  <a:pt x="1023" y="1405"/>
                </a:lnTo>
                <a:lnTo>
                  <a:pt x="1023" y="1406"/>
                </a:lnTo>
                <a:lnTo>
                  <a:pt x="1023" y="1408"/>
                </a:lnTo>
                <a:lnTo>
                  <a:pt x="1023" y="1409"/>
                </a:lnTo>
                <a:lnTo>
                  <a:pt x="1024" y="1409"/>
                </a:lnTo>
                <a:lnTo>
                  <a:pt x="1024" y="1410"/>
                </a:lnTo>
                <a:lnTo>
                  <a:pt x="1027" y="1413"/>
                </a:lnTo>
                <a:lnTo>
                  <a:pt x="1028" y="1413"/>
                </a:lnTo>
                <a:lnTo>
                  <a:pt x="1028" y="1414"/>
                </a:lnTo>
                <a:lnTo>
                  <a:pt x="1028" y="1415"/>
                </a:lnTo>
                <a:lnTo>
                  <a:pt x="1029" y="1417"/>
                </a:lnTo>
                <a:lnTo>
                  <a:pt x="1029" y="1418"/>
                </a:lnTo>
                <a:lnTo>
                  <a:pt x="1032" y="1426"/>
                </a:lnTo>
                <a:lnTo>
                  <a:pt x="1032" y="1428"/>
                </a:lnTo>
                <a:lnTo>
                  <a:pt x="1033" y="1429"/>
                </a:lnTo>
                <a:lnTo>
                  <a:pt x="1035" y="1433"/>
                </a:lnTo>
                <a:lnTo>
                  <a:pt x="1036" y="1435"/>
                </a:lnTo>
                <a:lnTo>
                  <a:pt x="1036" y="1436"/>
                </a:lnTo>
                <a:lnTo>
                  <a:pt x="1036" y="1437"/>
                </a:lnTo>
                <a:lnTo>
                  <a:pt x="1036" y="1438"/>
                </a:lnTo>
                <a:lnTo>
                  <a:pt x="1036" y="1439"/>
                </a:lnTo>
                <a:lnTo>
                  <a:pt x="1036" y="1442"/>
                </a:lnTo>
                <a:lnTo>
                  <a:pt x="1036" y="1446"/>
                </a:lnTo>
                <a:lnTo>
                  <a:pt x="1036" y="1447"/>
                </a:lnTo>
                <a:lnTo>
                  <a:pt x="1036" y="1448"/>
                </a:lnTo>
                <a:lnTo>
                  <a:pt x="1036" y="1450"/>
                </a:lnTo>
                <a:lnTo>
                  <a:pt x="1036" y="1451"/>
                </a:lnTo>
                <a:lnTo>
                  <a:pt x="1036" y="1452"/>
                </a:lnTo>
                <a:lnTo>
                  <a:pt x="1037" y="1453"/>
                </a:lnTo>
                <a:lnTo>
                  <a:pt x="1038" y="1455"/>
                </a:lnTo>
                <a:lnTo>
                  <a:pt x="1039" y="1459"/>
                </a:lnTo>
                <a:lnTo>
                  <a:pt x="1039" y="1460"/>
                </a:lnTo>
                <a:lnTo>
                  <a:pt x="1040" y="1460"/>
                </a:lnTo>
                <a:lnTo>
                  <a:pt x="1041" y="1460"/>
                </a:lnTo>
                <a:lnTo>
                  <a:pt x="1045" y="1459"/>
                </a:lnTo>
                <a:lnTo>
                  <a:pt x="1047" y="1458"/>
                </a:lnTo>
                <a:lnTo>
                  <a:pt x="1048" y="1458"/>
                </a:lnTo>
                <a:lnTo>
                  <a:pt x="1049" y="1458"/>
                </a:lnTo>
                <a:lnTo>
                  <a:pt x="1054" y="1456"/>
                </a:lnTo>
                <a:lnTo>
                  <a:pt x="1058" y="1455"/>
                </a:lnTo>
                <a:lnTo>
                  <a:pt x="1062" y="1455"/>
                </a:lnTo>
                <a:lnTo>
                  <a:pt x="1062" y="1454"/>
                </a:lnTo>
                <a:lnTo>
                  <a:pt x="1065" y="1454"/>
                </a:lnTo>
                <a:lnTo>
                  <a:pt x="1067" y="1454"/>
                </a:lnTo>
                <a:lnTo>
                  <a:pt x="1068" y="1454"/>
                </a:lnTo>
                <a:lnTo>
                  <a:pt x="1071" y="1454"/>
                </a:lnTo>
                <a:lnTo>
                  <a:pt x="1074" y="1455"/>
                </a:lnTo>
                <a:lnTo>
                  <a:pt x="1074" y="1456"/>
                </a:lnTo>
                <a:lnTo>
                  <a:pt x="1076" y="1456"/>
                </a:lnTo>
                <a:lnTo>
                  <a:pt x="1078" y="1456"/>
                </a:lnTo>
                <a:lnTo>
                  <a:pt x="1080" y="1456"/>
                </a:lnTo>
                <a:lnTo>
                  <a:pt x="1082" y="1456"/>
                </a:lnTo>
                <a:lnTo>
                  <a:pt x="1084" y="1456"/>
                </a:lnTo>
                <a:lnTo>
                  <a:pt x="1088" y="1455"/>
                </a:lnTo>
                <a:lnTo>
                  <a:pt x="1090" y="1454"/>
                </a:lnTo>
                <a:lnTo>
                  <a:pt x="1092" y="1452"/>
                </a:lnTo>
                <a:lnTo>
                  <a:pt x="1094" y="1450"/>
                </a:lnTo>
                <a:lnTo>
                  <a:pt x="1096" y="1450"/>
                </a:lnTo>
                <a:lnTo>
                  <a:pt x="1098" y="1447"/>
                </a:lnTo>
                <a:lnTo>
                  <a:pt x="1101" y="1445"/>
                </a:lnTo>
                <a:lnTo>
                  <a:pt x="1109" y="1438"/>
                </a:lnTo>
                <a:lnTo>
                  <a:pt x="1117" y="1442"/>
                </a:lnTo>
                <a:lnTo>
                  <a:pt x="1118" y="1442"/>
                </a:lnTo>
                <a:lnTo>
                  <a:pt x="1123" y="1444"/>
                </a:lnTo>
                <a:lnTo>
                  <a:pt x="1126" y="1445"/>
                </a:lnTo>
                <a:lnTo>
                  <a:pt x="1128" y="1445"/>
                </a:lnTo>
                <a:lnTo>
                  <a:pt x="1132" y="1446"/>
                </a:lnTo>
                <a:lnTo>
                  <a:pt x="1131" y="1446"/>
                </a:lnTo>
                <a:lnTo>
                  <a:pt x="1130" y="1447"/>
                </a:lnTo>
                <a:lnTo>
                  <a:pt x="1130" y="1448"/>
                </a:lnTo>
                <a:lnTo>
                  <a:pt x="1128" y="1448"/>
                </a:lnTo>
                <a:lnTo>
                  <a:pt x="1127" y="1450"/>
                </a:lnTo>
                <a:lnTo>
                  <a:pt x="1126" y="1451"/>
                </a:lnTo>
                <a:lnTo>
                  <a:pt x="1125" y="1452"/>
                </a:lnTo>
                <a:lnTo>
                  <a:pt x="1124" y="1453"/>
                </a:lnTo>
                <a:lnTo>
                  <a:pt x="1123" y="1454"/>
                </a:lnTo>
                <a:lnTo>
                  <a:pt x="1122" y="1455"/>
                </a:lnTo>
                <a:lnTo>
                  <a:pt x="1120" y="1455"/>
                </a:lnTo>
                <a:lnTo>
                  <a:pt x="1120" y="1456"/>
                </a:lnTo>
                <a:lnTo>
                  <a:pt x="1119" y="1458"/>
                </a:lnTo>
                <a:lnTo>
                  <a:pt x="1118" y="1459"/>
                </a:lnTo>
                <a:lnTo>
                  <a:pt x="1117" y="1460"/>
                </a:lnTo>
                <a:lnTo>
                  <a:pt x="1116" y="1460"/>
                </a:lnTo>
                <a:lnTo>
                  <a:pt x="1115" y="1461"/>
                </a:lnTo>
                <a:lnTo>
                  <a:pt x="1115" y="1462"/>
                </a:lnTo>
                <a:lnTo>
                  <a:pt x="1114" y="1463"/>
                </a:lnTo>
                <a:lnTo>
                  <a:pt x="1113" y="1463"/>
                </a:lnTo>
                <a:lnTo>
                  <a:pt x="1111" y="1464"/>
                </a:lnTo>
                <a:lnTo>
                  <a:pt x="1110" y="1465"/>
                </a:lnTo>
                <a:lnTo>
                  <a:pt x="1109" y="1467"/>
                </a:lnTo>
                <a:lnTo>
                  <a:pt x="1109" y="1468"/>
                </a:lnTo>
                <a:lnTo>
                  <a:pt x="1108" y="1468"/>
                </a:lnTo>
                <a:lnTo>
                  <a:pt x="1108" y="1469"/>
                </a:lnTo>
                <a:lnTo>
                  <a:pt x="1107" y="1469"/>
                </a:lnTo>
                <a:lnTo>
                  <a:pt x="1106" y="1471"/>
                </a:lnTo>
                <a:lnTo>
                  <a:pt x="1105" y="1472"/>
                </a:lnTo>
                <a:lnTo>
                  <a:pt x="1104" y="1473"/>
                </a:lnTo>
                <a:lnTo>
                  <a:pt x="1102" y="1473"/>
                </a:lnTo>
                <a:lnTo>
                  <a:pt x="1101" y="1475"/>
                </a:lnTo>
                <a:lnTo>
                  <a:pt x="1100" y="1476"/>
                </a:lnTo>
                <a:lnTo>
                  <a:pt x="1099" y="1478"/>
                </a:lnTo>
                <a:lnTo>
                  <a:pt x="1098" y="1478"/>
                </a:lnTo>
                <a:lnTo>
                  <a:pt x="1097" y="1479"/>
                </a:lnTo>
                <a:lnTo>
                  <a:pt x="1096" y="1480"/>
                </a:lnTo>
                <a:lnTo>
                  <a:pt x="1094" y="1481"/>
                </a:lnTo>
                <a:lnTo>
                  <a:pt x="1093" y="1483"/>
                </a:lnTo>
                <a:lnTo>
                  <a:pt x="1092" y="1484"/>
                </a:lnTo>
                <a:lnTo>
                  <a:pt x="1091" y="1485"/>
                </a:lnTo>
                <a:lnTo>
                  <a:pt x="1090" y="1485"/>
                </a:lnTo>
                <a:lnTo>
                  <a:pt x="1090" y="1486"/>
                </a:lnTo>
                <a:lnTo>
                  <a:pt x="1089" y="1487"/>
                </a:lnTo>
                <a:lnTo>
                  <a:pt x="1088" y="1488"/>
                </a:lnTo>
                <a:lnTo>
                  <a:pt x="1087" y="1489"/>
                </a:lnTo>
                <a:lnTo>
                  <a:pt x="1085" y="1489"/>
                </a:lnTo>
                <a:lnTo>
                  <a:pt x="1085" y="1490"/>
                </a:lnTo>
                <a:lnTo>
                  <a:pt x="1084" y="1490"/>
                </a:lnTo>
                <a:lnTo>
                  <a:pt x="1084" y="1492"/>
                </a:lnTo>
                <a:lnTo>
                  <a:pt x="1083" y="1493"/>
                </a:lnTo>
                <a:lnTo>
                  <a:pt x="1082" y="1493"/>
                </a:lnTo>
                <a:lnTo>
                  <a:pt x="1082" y="1494"/>
                </a:lnTo>
                <a:lnTo>
                  <a:pt x="1081" y="1494"/>
                </a:lnTo>
                <a:lnTo>
                  <a:pt x="1080" y="1495"/>
                </a:lnTo>
                <a:lnTo>
                  <a:pt x="1080" y="1496"/>
                </a:lnTo>
                <a:lnTo>
                  <a:pt x="1079" y="1496"/>
                </a:lnTo>
                <a:lnTo>
                  <a:pt x="1078" y="1497"/>
                </a:lnTo>
                <a:lnTo>
                  <a:pt x="1076" y="1498"/>
                </a:lnTo>
                <a:lnTo>
                  <a:pt x="1075" y="1500"/>
                </a:lnTo>
                <a:lnTo>
                  <a:pt x="1075" y="1501"/>
                </a:lnTo>
                <a:lnTo>
                  <a:pt x="1074" y="1501"/>
                </a:lnTo>
                <a:lnTo>
                  <a:pt x="1073" y="1502"/>
                </a:lnTo>
                <a:lnTo>
                  <a:pt x="1072" y="1502"/>
                </a:lnTo>
                <a:lnTo>
                  <a:pt x="1072" y="1503"/>
                </a:lnTo>
                <a:lnTo>
                  <a:pt x="1068" y="1506"/>
                </a:lnTo>
                <a:lnTo>
                  <a:pt x="1063" y="1511"/>
                </a:lnTo>
                <a:lnTo>
                  <a:pt x="1063" y="1512"/>
                </a:lnTo>
                <a:lnTo>
                  <a:pt x="1057" y="1517"/>
                </a:lnTo>
                <a:lnTo>
                  <a:pt x="1056" y="1518"/>
                </a:lnTo>
                <a:lnTo>
                  <a:pt x="1055" y="1518"/>
                </a:lnTo>
                <a:lnTo>
                  <a:pt x="1055" y="1519"/>
                </a:lnTo>
                <a:lnTo>
                  <a:pt x="1054" y="1520"/>
                </a:lnTo>
                <a:lnTo>
                  <a:pt x="1053" y="1521"/>
                </a:lnTo>
                <a:lnTo>
                  <a:pt x="1051" y="1522"/>
                </a:lnTo>
                <a:lnTo>
                  <a:pt x="1050" y="1523"/>
                </a:lnTo>
                <a:lnTo>
                  <a:pt x="1049" y="1523"/>
                </a:lnTo>
                <a:lnTo>
                  <a:pt x="1049" y="1525"/>
                </a:lnTo>
                <a:lnTo>
                  <a:pt x="1046" y="1527"/>
                </a:lnTo>
                <a:lnTo>
                  <a:pt x="1046" y="1528"/>
                </a:lnTo>
                <a:lnTo>
                  <a:pt x="1045" y="1528"/>
                </a:lnTo>
                <a:lnTo>
                  <a:pt x="1044" y="1529"/>
                </a:lnTo>
                <a:lnTo>
                  <a:pt x="1042" y="1530"/>
                </a:lnTo>
                <a:lnTo>
                  <a:pt x="1042" y="1531"/>
                </a:lnTo>
                <a:lnTo>
                  <a:pt x="1041" y="1532"/>
                </a:lnTo>
                <a:lnTo>
                  <a:pt x="1040" y="1532"/>
                </a:lnTo>
                <a:lnTo>
                  <a:pt x="1039" y="1534"/>
                </a:lnTo>
                <a:lnTo>
                  <a:pt x="1038" y="1535"/>
                </a:lnTo>
                <a:lnTo>
                  <a:pt x="1037" y="1536"/>
                </a:lnTo>
                <a:lnTo>
                  <a:pt x="1036" y="1537"/>
                </a:lnTo>
                <a:lnTo>
                  <a:pt x="1035" y="1538"/>
                </a:lnTo>
                <a:lnTo>
                  <a:pt x="1033" y="1539"/>
                </a:lnTo>
                <a:lnTo>
                  <a:pt x="1032" y="1540"/>
                </a:lnTo>
                <a:lnTo>
                  <a:pt x="1031" y="1542"/>
                </a:lnTo>
                <a:lnTo>
                  <a:pt x="1030" y="1542"/>
                </a:lnTo>
                <a:lnTo>
                  <a:pt x="1029" y="1543"/>
                </a:lnTo>
                <a:lnTo>
                  <a:pt x="1029" y="1544"/>
                </a:lnTo>
                <a:lnTo>
                  <a:pt x="1027" y="1546"/>
                </a:lnTo>
                <a:lnTo>
                  <a:pt x="1025" y="1546"/>
                </a:lnTo>
                <a:lnTo>
                  <a:pt x="1021" y="1545"/>
                </a:lnTo>
                <a:lnTo>
                  <a:pt x="1019" y="1544"/>
                </a:lnTo>
                <a:lnTo>
                  <a:pt x="1016" y="1544"/>
                </a:lnTo>
                <a:lnTo>
                  <a:pt x="1015" y="1543"/>
                </a:lnTo>
                <a:lnTo>
                  <a:pt x="1014" y="1543"/>
                </a:lnTo>
                <a:lnTo>
                  <a:pt x="1013" y="1543"/>
                </a:lnTo>
                <a:lnTo>
                  <a:pt x="1011" y="1542"/>
                </a:lnTo>
                <a:lnTo>
                  <a:pt x="1008" y="1542"/>
                </a:lnTo>
                <a:lnTo>
                  <a:pt x="1006" y="1540"/>
                </a:lnTo>
                <a:lnTo>
                  <a:pt x="1005" y="1543"/>
                </a:lnTo>
                <a:lnTo>
                  <a:pt x="1004" y="1547"/>
                </a:lnTo>
                <a:lnTo>
                  <a:pt x="1002" y="1553"/>
                </a:lnTo>
                <a:lnTo>
                  <a:pt x="1002" y="1554"/>
                </a:lnTo>
                <a:lnTo>
                  <a:pt x="1001" y="1556"/>
                </a:lnTo>
                <a:lnTo>
                  <a:pt x="998" y="1565"/>
                </a:lnTo>
                <a:lnTo>
                  <a:pt x="997" y="1568"/>
                </a:lnTo>
                <a:lnTo>
                  <a:pt x="996" y="1569"/>
                </a:lnTo>
                <a:lnTo>
                  <a:pt x="995" y="1571"/>
                </a:lnTo>
                <a:lnTo>
                  <a:pt x="994" y="1574"/>
                </a:lnTo>
                <a:lnTo>
                  <a:pt x="994" y="1576"/>
                </a:lnTo>
                <a:lnTo>
                  <a:pt x="995" y="1576"/>
                </a:lnTo>
                <a:lnTo>
                  <a:pt x="995" y="1577"/>
                </a:lnTo>
                <a:lnTo>
                  <a:pt x="994" y="1577"/>
                </a:lnTo>
                <a:lnTo>
                  <a:pt x="993" y="1578"/>
                </a:lnTo>
                <a:lnTo>
                  <a:pt x="992" y="1579"/>
                </a:lnTo>
                <a:lnTo>
                  <a:pt x="990" y="1580"/>
                </a:lnTo>
                <a:lnTo>
                  <a:pt x="990" y="1581"/>
                </a:lnTo>
                <a:lnTo>
                  <a:pt x="988" y="1582"/>
                </a:lnTo>
                <a:lnTo>
                  <a:pt x="985" y="1586"/>
                </a:lnTo>
                <a:lnTo>
                  <a:pt x="978" y="1593"/>
                </a:lnTo>
                <a:lnTo>
                  <a:pt x="977" y="1594"/>
                </a:lnTo>
                <a:lnTo>
                  <a:pt x="976" y="1594"/>
                </a:lnTo>
                <a:lnTo>
                  <a:pt x="975" y="1595"/>
                </a:lnTo>
                <a:lnTo>
                  <a:pt x="973" y="1596"/>
                </a:lnTo>
                <a:lnTo>
                  <a:pt x="972" y="1597"/>
                </a:lnTo>
                <a:lnTo>
                  <a:pt x="971" y="1598"/>
                </a:lnTo>
                <a:lnTo>
                  <a:pt x="971" y="1599"/>
                </a:lnTo>
                <a:lnTo>
                  <a:pt x="970" y="1601"/>
                </a:lnTo>
                <a:lnTo>
                  <a:pt x="969" y="1601"/>
                </a:lnTo>
                <a:lnTo>
                  <a:pt x="967" y="1603"/>
                </a:lnTo>
                <a:lnTo>
                  <a:pt x="965" y="1604"/>
                </a:lnTo>
                <a:lnTo>
                  <a:pt x="964" y="1604"/>
                </a:lnTo>
                <a:lnTo>
                  <a:pt x="963" y="1605"/>
                </a:lnTo>
                <a:lnTo>
                  <a:pt x="962" y="1606"/>
                </a:lnTo>
                <a:lnTo>
                  <a:pt x="962" y="1607"/>
                </a:lnTo>
                <a:lnTo>
                  <a:pt x="961" y="1609"/>
                </a:lnTo>
                <a:lnTo>
                  <a:pt x="960" y="1609"/>
                </a:lnTo>
                <a:lnTo>
                  <a:pt x="955" y="1613"/>
                </a:lnTo>
                <a:lnTo>
                  <a:pt x="946" y="1612"/>
                </a:lnTo>
                <a:lnTo>
                  <a:pt x="944" y="1611"/>
                </a:lnTo>
                <a:lnTo>
                  <a:pt x="937" y="1610"/>
                </a:lnTo>
                <a:lnTo>
                  <a:pt x="938" y="1610"/>
                </a:lnTo>
                <a:lnTo>
                  <a:pt x="938" y="1609"/>
                </a:lnTo>
                <a:lnTo>
                  <a:pt x="938" y="1607"/>
                </a:lnTo>
                <a:lnTo>
                  <a:pt x="938" y="1606"/>
                </a:lnTo>
                <a:lnTo>
                  <a:pt x="938" y="1605"/>
                </a:lnTo>
                <a:lnTo>
                  <a:pt x="938" y="1604"/>
                </a:lnTo>
                <a:lnTo>
                  <a:pt x="934" y="1601"/>
                </a:lnTo>
                <a:lnTo>
                  <a:pt x="928" y="1599"/>
                </a:lnTo>
                <a:lnTo>
                  <a:pt x="924" y="1596"/>
                </a:lnTo>
                <a:lnTo>
                  <a:pt x="923" y="1596"/>
                </a:lnTo>
                <a:lnTo>
                  <a:pt x="921" y="1595"/>
                </a:lnTo>
                <a:lnTo>
                  <a:pt x="920" y="1592"/>
                </a:lnTo>
                <a:lnTo>
                  <a:pt x="919" y="1593"/>
                </a:lnTo>
                <a:lnTo>
                  <a:pt x="919" y="1590"/>
                </a:lnTo>
                <a:lnTo>
                  <a:pt x="916" y="1593"/>
                </a:lnTo>
                <a:lnTo>
                  <a:pt x="916" y="1594"/>
                </a:lnTo>
                <a:lnTo>
                  <a:pt x="918" y="1595"/>
                </a:lnTo>
                <a:lnTo>
                  <a:pt x="912" y="1607"/>
                </a:lnTo>
                <a:lnTo>
                  <a:pt x="910" y="1613"/>
                </a:lnTo>
                <a:lnTo>
                  <a:pt x="909" y="1613"/>
                </a:lnTo>
                <a:lnTo>
                  <a:pt x="909" y="1614"/>
                </a:lnTo>
                <a:lnTo>
                  <a:pt x="910" y="1614"/>
                </a:lnTo>
                <a:lnTo>
                  <a:pt x="907" y="1622"/>
                </a:lnTo>
                <a:lnTo>
                  <a:pt x="904" y="1623"/>
                </a:lnTo>
                <a:lnTo>
                  <a:pt x="902" y="1624"/>
                </a:lnTo>
                <a:lnTo>
                  <a:pt x="902" y="1614"/>
                </a:lnTo>
                <a:lnTo>
                  <a:pt x="902" y="1613"/>
                </a:lnTo>
                <a:lnTo>
                  <a:pt x="901" y="1613"/>
                </a:lnTo>
                <a:lnTo>
                  <a:pt x="901" y="1612"/>
                </a:lnTo>
                <a:lnTo>
                  <a:pt x="901" y="1610"/>
                </a:lnTo>
                <a:lnTo>
                  <a:pt x="901" y="1609"/>
                </a:lnTo>
                <a:lnTo>
                  <a:pt x="899" y="1609"/>
                </a:lnTo>
                <a:lnTo>
                  <a:pt x="899" y="1607"/>
                </a:lnTo>
                <a:lnTo>
                  <a:pt x="898" y="1607"/>
                </a:lnTo>
                <a:lnTo>
                  <a:pt x="898" y="1606"/>
                </a:lnTo>
                <a:lnTo>
                  <a:pt x="898" y="1604"/>
                </a:lnTo>
                <a:lnTo>
                  <a:pt x="894" y="1604"/>
                </a:lnTo>
                <a:lnTo>
                  <a:pt x="893" y="1604"/>
                </a:lnTo>
                <a:lnTo>
                  <a:pt x="894" y="1611"/>
                </a:lnTo>
                <a:lnTo>
                  <a:pt x="894" y="1613"/>
                </a:lnTo>
                <a:lnTo>
                  <a:pt x="894" y="1615"/>
                </a:lnTo>
                <a:lnTo>
                  <a:pt x="894" y="1620"/>
                </a:lnTo>
                <a:lnTo>
                  <a:pt x="894" y="1622"/>
                </a:lnTo>
                <a:lnTo>
                  <a:pt x="894" y="1624"/>
                </a:lnTo>
                <a:lnTo>
                  <a:pt x="894" y="1627"/>
                </a:lnTo>
                <a:lnTo>
                  <a:pt x="895" y="1629"/>
                </a:lnTo>
                <a:lnTo>
                  <a:pt x="895" y="1630"/>
                </a:lnTo>
                <a:lnTo>
                  <a:pt x="896" y="1637"/>
                </a:lnTo>
                <a:lnTo>
                  <a:pt x="898" y="1648"/>
                </a:lnTo>
                <a:lnTo>
                  <a:pt x="898" y="1654"/>
                </a:lnTo>
                <a:lnTo>
                  <a:pt x="898" y="1655"/>
                </a:lnTo>
                <a:lnTo>
                  <a:pt x="899" y="1656"/>
                </a:lnTo>
                <a:lnTo>
                  <a:pt x="899" y="1657"/>
                </a:lnTo>
                <a:lnTo>
                  <a:pt x="899" y="1660"/>
                </a:lnTo>
                <a:lnTo>
                  <a:pt x="900" y="1662"/>
                </a:lnTo>
                <a:lnTo>
                  <a:pt x="901" y="1664"/>
                </a:lnTo>
                <a:lnTo>
                  <a:pt x="900" y="1664"/>
                </a:lnTo>
                <a:lnTo>
                  <a:pt x="899" y="1665"/>
                </a:lnTo>
                <a:lnTo>
                  <a:pt x="898" y="1665"/>
                </a:lnTo>
                <a:lnTo>
                  <a:pt x="898" y="1666"/>
                </a:lnTo>
                <a:lnTo>
                  <a:pt x="896" y="1668"/>
                </a:lnTo>
                <a:lnTo>
                  <a:pt x="895" y="1669"/>
                </a:lnTo>
                <a:lnTo>
                  <a:pt x="894" y="1669"/>
                </a:lnTo>
                <a:lnTo>
                  <a:pt x="894" y="1670"/>
                </a:lnTo>
                <a:lnTo>
                  <a:pt x="893" y="1671"/>
                </a:lnTo>
                <a:lnTo>
                  <a:pt x="892" y="1672"/>
                </a:lnTo>
                <a:lnTo>
                  <a:pt x="891" y="1673"/>
                </a:lnTo>
                <a:lnTo>
                  <a:pt x="890" y="1673"/>
                </a:lnTo>
                <a:lnTo>
                  <a:pt x="889" y="1673"/>
                </a:lnTo>
                <a:lnTo>
                  <a:pt x="887" y="1674"/>
                </a:lnTo>
                <a:lnTo>
                  <a:pt x="886" y="1676"/>
                </a:lnTo>
                <a:lnTo>
                  <a:pt x="885" y="1677"/>
                </a:lnTo>
                <a:lnTo>
                  <a:pt x="884" y="1677"/>
                </a:lnTo>
                <a:lnTo>
                  <a:pt x="883" y="1678"/>
                </a:lnTo>
                <a:lnTo>
                  <a:pt x="882" y="1679"/>
                </a:lnTo>
                <a:lnTo>
                  <a:pt x="880" y="1679"/>
                </a:lnTo>
                <a:lnTo>
                  <a:pt x="878" y="1679"/>
                </a:lnTo>
                <a:lnTo>
                  <a:pt x="877" y="1679"/>
                </a:lnTo>
                <a:lnTo>
                  <a:pt x="876" y="1679"/>
                </a:lnTo>
                <a:lnTo>
                  <a:pt x="875" y="1679"/>
                </a:lnTo>
                <a:lnTo>
                  <a:pt x="874" y="1679"/>
                </a:lnTo>
                <a:lnTo>
                  <a:pt x="873" y="1679"/>
                </a:lnTo>
                <a:lnTo>
                  <a:pt x="870" y="1679"/>
                </a:lnTo>
                <a:lnTo>
                  <a:pt x="869" y="1679"/>
                </a:lnTo>
                <a:lnTo>
                  <a:pt x="868" y="1679"/>
                </a:lnTo>
                <a:lnTo>
                  <a:pt x="867" y="1679"/>
                </a:lnTo>
                <a:lnTo>
                  <a:pt x="865" y="1679"/>
                </a:lnTo>
                <a:lnTo>
                  <a:pt x="864" y="1680"/>
                </a:lnTo>
                <a:lnTo>
                  <a:pt x="861" y="1681"/>
                </a:lnTo>
                <a:lnTo>
                  <a:pt x="860" y="1682"/>
                </a:lnTo>
                <a:lnTo>
                  <a:pt x="859" y="1682"/>
                </a:lnTo>
                <a:lnTo>
                  <a:pt x="858" y="1681"/>
                </a:lnTo>
                <a:lnTo>
                  <a:pt x="856" y="1681"/>
                </a:lnTo>
                <a:lnTo>
                  <a:pt x="856" y="1680"/>
                </a:lnTo>
                <a:lnTo>
                  <a:pt x="855" y="1680"/>
                </a:lnTo>
                <a:lnTo>
                  <a:pt x="855" y="1679"/>
                </a:lnTo>
                <a:lnTo>
                  <a:pt x="852" y="1679"/>
                </a:lnTo>
                <a:lnTo>
                  <a:pt x="852" y="1678"/>
                </a:lnTo>
                <a:lnTo>
                  <a:pt x="851" y="1678"/>
                </a:lnTo>
                <a:lnTo>
                  <a:pt x="850" y="1678"/>
                </a:lnTo>
                <a:lnTo>
                  <a:pt x="848" y="1679"/>
                </a:lnTo>
                <a:lnTo>
                  <a:pt x="847" y="1679"/>
                </a:lnTo>
                <a:lnTo>
                  <a:pt x="846" y="1679"/>
                </a:lnTo>
                <a:lnTo>
                  <a:pt x="844" y="1679"/>
                </a:lnTo>
                <a:lnTo>
                  <a:pt x="844" y="1680"/>
                </a:lnTo>
                <a:lnTo>
                  <a:pt x="843" y="1680"/>
                </a:lnTo>
                <a:lnTo>
                  <a:pt x="842" y="1680"/>
                </a:lnTo>
                <a:lnTo>
                  <a:pt x="841" y="1680"/>
                </a:lnTo>
                <a:lnTo>
                  <a:pt x="840" y="1680"/>
                </a:lnTo>
                <a:lnTo>
                  <a:pt x="840" y="1681"/>
                </a:lnTo>
                <a:lnTo>
                  <a:pt x="839" y="1681"/>
                </a:lnTo>
                <a:lnTo>
                  <a:pt x="838" y="1681"/>
                </a:lnTo>
                <a:lnTo>
                  <a:pt x="837" y="1681"/>
                </a:lnTo>
                <a:lnTo>
                  <a:pt x="835" y="1681"/>
                </a:lnTo>
                <a:lnTo>
                  <a:pt x="834" y="1682"/>
                </a:lnTo>
                <a:lnTo>
                  <a:pt x="833" y="1682"/>
                </a:lnTo>
                <a:lnTo>
                  <a:pt x="831" y="1682"/>
                </a:lnTo>
                <a:lnTo>
                  <a:pt x="830" y="1684"/>
                </a:lnTo>
                <a:lnTo>
                  <a:pt x="829" y="1684"/>
                </a:lnTo>
                <a:lnTo>
                  <a:pt x="826" y="1684"/>
                </a:lnTo>
                <a:lnTo>
                  <a:pt x="826" y="1685"/>
                </a:lnTo>
                <a:lnTo>
                  <a:pt x="825" y="1685"/>
                </a:lnTo>
                <a:lnTo>
                  <a:pt x="824" y="1686"/>
                </a:lnTo>
                <a:lnTo>
                  <a:pt x="823" y="1686"/>
                </a:lnTo>
                <a:lnTo>
                  <a:pt x="821" y="1686"/>
                </a:lnTo>
                <a:lnTo>
                  <a:pt x="818" y="1687"/>
                </a:lnTo>
                <a:lnTo>
                  <a:pt x="817" y="1687"/>
                </a:lnTo>
                <a:lnTo>
                  <a:pt x="817" y="1688"/>
                </a:lnTo>
                <a:lnTo>
                  <a:pt x="816" y="1688"/>
                </a:lnTo>
                <a:lnTo>
                  <a:pt x="816" y="1689"/>
                </a:lnTo>
                <a:lnTo>
                  <a:pt x="815" y="1690"/>
                </a:lnTo>
                <a:lnTo>
                  <a:pt x="814" y="1691"/>
                </a:lnTo>
                <a:lnTo>
                  <a:pt x="813" y="1691"/>
                </a:lnTo>
                <a:lnTo>
                  <a:pt x="812" y="1693"/>
                </a:lnTo>
                <a:lnTo>
                  <a:pt x="810" y="1693"/>
                </a:lnTo>
                <a:lnTo>
                  <a:pt x="809" y="1693"/>
                </a:lnTo>
                <a:lnTo>
                  <a:pt x="807" y="1693"/>
                </a:lnTo>
                <a:lnTo>
                  <a:pt x="806" y="1694"/>
                </a:lnTo>
                <a:lnTo>
                  <a:pt x="805" y="1694"/>
                </a:lnTo>
                <a:lnTo>
                  <a:pt x="804" y="1694"/>
                </a:lnTo>
                <a:lnTo>
                  <a:pt x="803" y="1694"/>
                </a:lnTo>
                <a:lnTo>
                  <a:pt x="801" y="1694"/>
                </a:lnTo>
                <a:lnTo>
                  <a:pt x="800" y="1694"/>
                </a:lnTo>
                <a:lnTo>
                  <a:pt x="799" y="1694"/>
                </a:lnTo>
                <a:lnTo>
                  <a:pt x="798" y="1693"/>
                </a:lnTo>
                <a:lnTo>
                  <a:pt x="796" y="1693"/>
                </a:lnTo>
                <a:lnTo>
                  <a:pt x="795" y="1693"/>
                </a:lnTo>
                <a:lnTo>
                  <a:pt x="794" y="1693"/>
                </a:lnTo>
                <a:lnTo>
                  <a:pt x="791" y="1694"/>
                </a:lnTo>
                <a:lnTo>
                  <a:pt x="790" y="1695"/>
                </a:lnTo>
                <a:lnTo>
                  <a:pt x="789" y="1695"/>
                </a:lnTo>
                <a:lnTo>
                  <a:pt x="788" y="1696"/>
                </a:lnTo>
                <a:lnTo>
                  <a:pt x="787" y="1697"/>
                </a:lnTo>
                <a:lnTo>
                  <a:pt x="786" y="1697"/>
                </a:lnTo>
                <a:lnTo>
                  <a:pt x="784" y="1698"/>
                </a:lnTo>
                <a:lnTo>
                  <a:pt x="783" y="1698"/>
                </a:lnTo>
                <a:lnTo>
                  <a:pt x="782" y="1699"/>
                </a:lnTo>
                <a:lnTo>
                  <a:pt x="782" y="1701"/>
                </a:lnTo>
                <a:lnTo>
                  <a:pt x="780" y="1702"/>
                </a:lnTo>
                <a:lnTo>
                  <a:pt x="779" y="1702"/>
                </a:lnTo>
                <a:lnTo>
                  <a:pt x="777" y="1703"/>
                </a:lnTo>
                <a:lnTo>
                  <a:pt x="774" y="1703"/>
                </a:lnTo>
                <a:lnTo>
                  <a:pt x="773" y="1702"/>
                </a:lnTo>
                <a:lnTo>
                  <a:pt x="772" y="1702"/>
                </a:lnTo>
                <a:lnTo>
                  <a:pt x="771" y="1702"/>
                </a:lnTo>
                <a:lnTo>
                  <a:pt x="769" y="1703"/>
                </a:lnTo>
                <a:lnTo>
                  <a:pt x="767" y="1703"/>
                </a:lnTo>
                <a:lnTo>
                  <a:pt x="766" y="1703"/>
                </a:lnTo>
                <a:lnTo>
                  <a:pt x="765" y="1703"/>
                </a:lnTo>
                <a:lnTo>
                  <a:pt x="764" y="1703"/>
                </a:lnTo>
                <a:lnTo>
                  <a:pt x="763" y="1703"/>
                </a:lnTo>
                <a:lnTo>
                  <a:pt x="763" y="1704"/>
                </a:lnTo>
                <a:lnTo>
                  <a:pt x="762" y="1704"/>
                </a:lnTo>
                <a:lnTo>
                  <a:pt x="761" y="1705"/>
                </a:lnTo>
                <a:lnTo>
                  <a:pt x="761" y="1706"/>
                </a:lnTo>
                <a:lnTo>
                  <a:pt x="761" y="1707"/>
                </a:lnTo>
                <a:lnTo>
                  <a:pt x="761" y="1709"/>
                </a:lnTo>
                <a:lnTo>
                  <a:pt x="760" y="1709"/>
                </a:lnTo>
                <a:lnTo>
                  <a:pt x="760" y="1711"/>
                </a:lnTo>
                <a:lnTo>
                  <a:pt x="758" y="1712"/>
                </a:lnTo>
                <a:lnTo>
                  <a:pt x="758" y="1713"/>
                </a:lnTo>
                <a:lnTo>
                  <a:pt x="757" y="1714"/>
                </a:lnTo>
                <a:lnTo>
                  <a:pt x="756" y="1715"/>
                </a:lnTo>
                <a:lnTo>
                  <a:pt x="754" y="1716"/>
                </a:lnTo>
                <a:lnTo>
                  <a:pt x="753" y="1719"/>
                </a:lnTo>
                <a:lnTo>
                  <a:pt x="752" y="1720"/>
                </a:lnTo>
                <a:lnTo>
                  <a:pt x="749" y="1721"/>
                </a:lnTo>
                <a:lnTo>
                  <a:pt x="748" y="1722"/>
                </a:lnTo>
                <a:lnTo>
                  <a:pt x="748" y="1723"/>
                </a:lnTo>
                <a:lnTo>
                  <a:pt x="747" y="1724"/>
                </a:lnTo>
                <a:lnTo>
                  <a:pt x="746" y="1726"/>
                </a:lnTo>
                <a:lnTo>
                  <a:pt x="745" y="1727"/>
                </a:lnTo>
                <a:lnTo>
                  <a:pt x="743" y="1728"/>
                </a:lnTo>
                <a:lnTo>
                  <a:pt x="741" y="1728"/>
                </a:lnTo>
                <a:lnTo>
                  <a:pt x="740" y="1728"/>
                </a:lnTo>
                <a:lnTo>
                  <a:pt x="740" y="1729"/>
                </a:lnTo>
                <a:lnTo>
                  <a:pt x="739" y="1729"/>
                </a:lnTo>
                <a:lnTo>
                  <a:pt x="739" y="1730"/>
                </a:lnTo>
                <a:lnTo>
                  <a:pt x="739" y="1731"/>
                </a:lnTo>
                <a:lnTo>
                  <a:pt x="738" y="1731"/>
                </a:lnTo>
                <a:lnTo>
                  <a:pt x="738" y="1732"/>
                </a:lnTo>
                <a:lnTo>
                  <a:pt x="737" y="1735"/>
                </a:lnTo>
                <a:lnTo>
                  <a:pt x="736" y="1735"/>
                </a:lnTo>
                <a:lnTo>
                  <a:pt x="735" y="1736"/>
                </a:lnTo>
                <a:lnTo>
                  <a:pt x="734" y="1736"/>
                </a:lnTo>
                <a:lnTo>
                  <a:pt x="732" y="1736"/>
                </a:lnTo>
                <a:lnTo>
                  <a:pt x="731" y="1736"/>
                </a:lnTo>
                <a:lnTo>
                  <a:pt x="730" y="1736"/>
                </a:lnTo>
                <a:lnTo>
                  <a:pt x="729" y="1736"/>
                </a:lnTo>
                <a:lnTo>
                  <a:pt x="728" y="1736"/>
                </a:lnTo>
                <a:lnTo>
                  <a:pt x="727" y="1736"/>
                </a:lnTo>
                <a:lnTo>
                  <a:pt x="726" y="1736"/>
                </a:lnTo>
                <a:lnTo>
                  <a:pt x="725" y="1738"/>
                </a:lnTo>
                <a:lnTo>
                  <a:pt x="723" y="1739"/>
                </a:lnTo>
                <a:lnTo>
                  <a:pt x="722" y="1740"/>
                </a:lnTo>
                <a:lnTo>
                  <a:pt x="720" y="1741"/>
                </a:lnTo>
                <a:lnTo>
                  <a:pt x="719" y="1743"/>
                </a:lnTo>
                <a:lnTo>
                  <a:pt x="715" y="1743"/>
                </a:lnTo>
                <a:lnTo>
                  <a:pt x="714" y="1744"/>
                </a:lnTo>
                <a:lnTo>
                  <a:pt x="713" y="1744"/>
                </a:lnTo>
                <a:lnTo>
                  <a:pt x="713" y="1745"/>
                </a:lnTo>
                <a:lnTo>
                  <a:pt x="712" y="1746"/>
                </a:lnTo>
                <a:lnTo>
                  <a:pt x="710" y="1747"/>
                </a:lnTo>
                <a:lnTo>
                  <a:pt x="708" y="1748"/>
                </a:lnTo>
                <a:lnTo>
                  <a:pt x="706" y="1748"/>
                </a:lnTo>
                <a:lnTo>
                  <a:pt x="705" y="1749"/>
                </a:lnTo>
                <a:lnTo>
                  <a:pt x="703" y="1749"/>
                </a:lnTo>
                <a:lnTo>
                  <a:pt x="702" y="1751"/>
                </a:lnTo>
                <a:lnTo>
                  <a:pt x="702" y="1752"/>
                </a:lnTo>
                <a:lnTo>
                  <a:pt x="701" y="1753"/>
                </a:lnTo>
                <a:lnTo>
                  <a:pt x="700" y="1755"/>
                </a:lnTo>
                <a:lnTo>
                  <a:pt x="698" y="1755"/>
                </a:lnTo>
                <a:lnTo>
                  <a:pt x="697" y="1755"/>
                </a:lnTo>
                <a:lnTo>
                  <a:pt x="697" y="1756"/>
                </a:lnTo>
                <a:lnTo>
                  <a:pt x="697" y="1757"/>
                </a:lnTo>
                <a:lnTo>
                  <a:pt x="697" y="1758"/>
                </a:lnTo>
                <a:lnTo>
                  <a:pt x="697" y="1760"/>
                </a:lnTo>
                <a:lnTo>
                  <a:pt x="697" y="1761"/>
                </a:lnTo>
                <a:lnTo>
                  <a:pt x="697" y="1762"/>
                </a:lnTo>
                <a:lnTo>
                  <a:pt x="697" y="1763"/>
                </a:lnTo>
                <a:lnTo>
                  <a:pt x="696" y="1763"/>
                </a:lnTo>
                <a:lnTo>
                  <a:pt x="695" y="1763"/>
                </a:lnTo>
                <a:lnTo>
                  <a:pt x="695" y="1764"/>
                </a:lnTo>
                <a:lnTo>
                  <a:pt x="695" y="1765"/>
                </a:lnTo>
                <a:lnTo>
                  <a:pt x="694" y="1766"/>
                </a:lnTo>
                <a:lnTo>
                  <a:pt x="694" y="1768"/>
                </a:lnTo>
                <a:lnTo>
                  <a:pt x="693" y="1768"/>
                </a:lnTo>
                <a:lnTo>
                  <a:pt x="693" y="1769"/>
                </a:lnTo>
                <a:lnTo>
                  <a:pt x="692" y="1770"/>
                </a:lnTo>
                <a:lnTo>
                  <a:pt x="691" y="1771"/>
                </a:lnTo>
                <a:lnTo>
                  <a:pt x="689" y="1772"/>
                </a:lnTo>
                <a:lnTo>
                  <a:pt x="688" y="1773"/>
                </a:lnTo>
                <a:lnTo>
                  <a:pt x="688" y="1774"/>
                </a:lnTo>
                <a:lnTo>
                  <a:pt x="687" y="1774"/>
                </a:lnTo>
                <a:lnTo>
                  <a:pt x="686" y="1776"/>
                </a:lnTo>
                <a:lnTo>
                  <a:pt x="685" y="1776"/>
                </a:lnTo>
                <a:lnTo>
                  <a:pt x="684" y="1777"/>
                </a:lnTo>
                <a:lnTo>
                  <a:pt x="683" y="1778"/>
                </a:lnTo>
                <a:lnTo>
                  <a:pt x="682" y="1778"/>
                </a:lnTo>
                <a:lnTo>
                  <a:pt x="679" y="1779"/>
                </a:lnTo>
                <a:lnTo>
                  <a:pt x="678" y="1780"/>
                </a:lnTo>
                <a:lnTo>
                  <a:pt x="677" y="1781"/>
                </a:lnTo>
                <a:lnTo>
                  <a:pt x="676" y="1782"/>
                </a:lnTo>
                <a:lnTo>
                  <a:pt x="671" y="1776"/>
                </a:lnTo>
                <a:lnTo>
                  <a:pt x="671" y="1774"/>
                </a:lnTo>
                <a:lnTo>
                  <a:pt x="671" y="1771"/>
                </a:lnTo>
                <a:lnTo>
                  <a:pt x="670" y="1771"/>
                </a:lnTo>
                <a:lnTo>
                  <a:pt x="670" y="1770"/>
                </a:lnTo>
                <a:lnTo>
                  <a:pt x="670" y="1768"/>
                </a:lnTo>
                <a:lnTo>
                  <a:pt x="667" y="1763"/>
                </a:lnTo>
                <a:lnTo>
                  <a:pt x="666" y="1758"/>
                </a:lnTo>
                <a:lnTo>
                  <a:pt x="665" y="1757"/>
                </a:lnTo>
                <a:lnTo>
                  <a:pt x="665" y="1756"/>
                </a:lnTo>
                <a:lnTo>
                  <a:pt x="661" y="1746"/>
                </a:lnTo>
                <a:lnTo>
                  <a:pt x="661" y="1744"/>
                </a:lnTo>
                <a:lnTo>
                  <a:pt x="660" y="1743"/>
                </a:lnTo>
                <a:lnTo>
                  <a:pt x="654" y="1745"/>
                </a:lnTo>
                <a:lnTo>
                  <a:pt x="653" y="1746"/>
                </a:lnTo>
                <a:lnTo>
                  <a:pt x="649" y="1748"/>
                </a:lnTo>
                <a:lnTo>
                  <a:pt x="646" y="1746"/>
                </a:lnTo>
                <a:lnTo>
                  <a:pt x="646" y="1745"/>
                </a:lnTo>
                <a:lnTo>
                  <a:pt x="645" y="1744"/>
                </a:lnTo>
                <a:lnTo>
                  <a:pt x="644" y="1743"/>
                </a:lnTo>
                <a:lnTo>
                  <a:pt x="644" y="1741"/>
                </a:lnTo>
                <a:lnTo>
                  <a:pt x="643" y="1741"/>
                </a:lnTo>
                <a:lnTo>
                  <a:pt x="643" y="1740"/>
                </a:lnTo>
                <a:lnTo>
                  <a:pt x="642" y="1740"/>
                </a:lnTo>
                <a:lnTo>
                  <a:pt x="642" y="1739"/>
                </a:lnTo>
                <a:lnTo>
                  <a:pt x="641" y="1739"/>
                </a:lnTo>
                <a:lnTo>
                  <a:pt x="641" y="1738"/>
                </a:lnTo>
                <a:lnTo>
                  <a:pt x="640" y="1737"/>
                </a:lnTo>
                <a:lnTo>
                  <a:pt x="639" y="1736"/>
                </a:lnTo>
                <a:lnTo>
                  <a:pt x="639" y="1735"/>
                </a:lnTo>
                <a:lnTo>
                  <a:pt x="637" y="1735"/>
                </a:lnTo>
                <a:lnTo>
                  <a:pt x="637" y="1733"/>
                </a:lnTo>
                <a:lnTo>
                  <a:pt x="636" y="1732"/>
                </a:lnTo>
                <a:lnTo>
                  <a:pt x="635" y="1731"/>
                </a:lnTo>
                <a:lnTo>
                  <a:pt x="635" y="1730"/>
                </a:lnTo>
                <a:lnTo>
                  <a:pt x="634" y="1730"/>
                </a:lnTo>
                <a:lnTo>
                  <a:pt x="634" y="1729"/>
                </a:lnTo>
                <a:lnTo>
                  <a:pt x="633" y="1729"/>
                </a:lnTo>
                <a:lnTo>
                  <a:pt x="633" y="1728"/>
                </a:lnTo>
                <a:lnTo>
                  <a:pt x="632" y="1727"/>
                </a:lnTo>
                <a:lnTo>
                  <a:pt x="631" y="1726"/>
                </a:lnTo>
                <a:lnTo>
                  <a:pt x="629" y="1724"/>
                </a:lnTo>
                <a:lnTo>
                  <a:pt x="629" y="1723"/>
                </a:lnTo>
                <a:lnTo>
                  <a:pt x="628" y="1723"/>
                </a:lnTo>
                <a:lnTo>
                  <a:pt x="628" y="1722"/>
                </a:lnTo>
                <a:lnTo>
                  <a:pt x="627" y="1722"/>
                </a:lnTo>
                <a:lnTo>
                  <a:pt x="627" y="1721"/>
                </a:lnTo>
                <a:lnTo>
                  <a:pt x="626" y="1720"/>
                </a:lnTo>
                <a:lnTo>
                  <a:pt x="625" y="1719"/>
                </a:lnTo>
                <a:lnTo>
                  <a:pt x="625" y="1718"/>
                </a:lnTo>
                <a:lnTo>
                  <a:pt x="622" y="1720"/>
                </a:lnTo>
                <a:lnTo>
                  <a:pt x="620" y="1721"/>
                </a:lnTo>
                <a:lnTo>
                  <a:pt x="618" y="1722"/>
                </a:lnTo>
                <a:lnTo>
                  <a:pt x="615" y="1724"/>
                </a:lnTo>
                <a:lnTo>
                  <a:pt x="612" y="1726"/>
                </a:lnTo>
                <a:lnTo>
                  <a:pt x="611" y="1727"/>
                </a:lnTo>
                <a:lnTo>
                  <a:pt x="609" y="1728"/>
                </a:lnTo>
                <a:lnTo>
                  <a:pt x="608" y="1729"/>
                </a:lnTo>
                <a:lnTo>
                  <a:pt x="607" y="1729"/>
                </a:lnTo>
                <a:lnTo>
                  <a:pt x="608" y="1730"/>
                </a:lnTo>
                <a:lnTo>
                  <a:pt x="610" y="1738"/>
                </a:lnTo>
                <a:lnTo>
                  <a:pt x="608" y="1739"/>
                </a:lnTo>
                <a:lnTo>
                  <a:pt x="607" y="1740"/>
                </a:lnTo>
                <a:lnTo>
                  <a:pt x="603" y="1735"/>
                </a:lnTo>
                <a:lnTo>
                  <a:pt x="601" y="1731"/>
                </a:lnTo>
                <a:lnTo>
                  <a:pt x="599" y="1733"/>
                </a:lnTo>
                <a:lnTo>
                  <a:pt x="598" y="1737"/>
                </a:lnTo>
                <a:lnTo>
                  <a:pt x="597" y="1741"/>
                </a:lnTo>
                <a:lnTo>
                  <a:pt x="600" y="1741"/>
                </a:lnTo>
                <a:lnTo>
                  <a:pt x="601" y="1743"/>
                </a:lnTo>
                <a:lnTo>
                  <a:pt x="603" y="1747"/>
                </a:lnTo>
                <a:lnTo>
                  <a:pt x="600" y="1752"/>
                </a:lnTo>
                <a:lnTo>
                  <a:pt x="596" y="1749"/>
                </a:lnTo>
                <a:lnTo>
                  <a:pt x="594" y="1747"/>
                </a:lnTo>
                <a:lnTo>
                  <a:pt x="593" y="1752"/>
                </a:lnTo>
                <a:lnTo>
                  <a:pt x="592" y="1754"/>
                </a:lnTo>
                <a:lnTo>
                  <a:pt x="590" y="1763"/>
                </a:lnTo>
                <a:lnTo>
                  <a:pt x="589" y="1762"/>
                </a:lnTo>
                <a:lnTo>
                  <a:pt x="584" y="1754"/>
                </a:lnTo>
                <a:lnTo>
                  <a:pt x="577" y="1745"/>
                </a:lnTo>
                <a:lnTo>
                  <a:pt x="576" y="1744"/>
                </a:lnTo>
                <a:lnTo>
                  <a:pt x="574" y="1740"/>
                </a:lnTo>
                <a:lnTo>
                  <a:pt x="572" y="1738"/>
                </a:lnTo>
                <a:lnTo>
                  <a:pt x="571" y="1735"/>
                </a:lnTo>
                <a:lnTo>
                  <a:pt x="565" y="1728"/>
                </a:lnTo>
                <a:lnTo>
                  <a:pt x="558" y="1718"/>
                </a:lnTo>
                <a:lnTo>
                  <a:pt x="557" y="1718"/>
                </a:lnTo>
                <a:lnTo>
                  <a:pt x="541" y="1695"/>
                </a:lnTo>
                <a:lnTo>
                  <a:pt x="540" y="1693"/>
                </a:lnTo>
                <a:lnTo>
                  <a:pt x="538" y="1690"/>
                </a:lnTo>
                <a:lnTo>
                  <a:pt x="520" y="1664"/>
                </a:lnTo>
                <a:lnTo>
                  <a:pt x="517" y="1662"/>
                </a:lnTo>
                <a:lnTo>
                  <a:pt x="520" y="1660"/>
                </a:lnTo>
                <a:lnTo>
                  <a:pt x="522" y="1659"/>
                </a:lnTo>
                <a:lnTo>
                  <a:pt x="523" y="1657"/>
                </a:lnTo>
                <a:lnTo>
                  <a:pt x="524" y="1655"/>
                </a:lnTo>
                <a:lnTo>
                  <a:pt x="525" y="1655"/>
                </a:lnTo>
                <a:lnTo>
                  <a:pt x="527" y="1654"/>
                </a:lnTo>
                <a:lnTo>
                  <a:pt x="529" y="1653"/>
                </a:lnTo>
                <a:lnTo>
                  <a:pt x="529" y="1652"/>
                </a:lnTo>
                <a:lnTo>
                  <a:pt x="532" y="1651"/>
                </a:lnTo>
                <a:lnTo>
                  <a:pt x="537" y="1648"/>
                </a:lnTo>
                <a:lnTo>
                  <a:pt x="537" y="1647"/>
                </a:lnTo>
                <a:lnTo>
                  <a:pt x="539" y="1647"/>
                </a:lnTo>
                <a:lnTo>
                  <a:pt x="542" y="1645"/>
                </a:lnTo>
                <a:lnTo>
                  <a:pt x="543" y="1645"/>
                </a:lnTo>
                <a:lnTo>
                  <a:pt x="550" y="1645"/>
                </a:lnTo>
                <a:lnTo>
                  <a:pt x="546" y="1638"/>
                </a:lnTo>
                <a:lnTo>
                  <a:pt x="545" y="1638"/>
                </a:lnTo>
                <a:lnTo>
                  <a:pt x="542" y="1635"/>
                </a:lnTo>
                <a:lnTo>
                  <a:pt x="539" y="1629"/>
                </a:lnTo>
                <a:lnTo>
                  <a:pt x="537" y="1627"/>
                </a:lnTo>
                <a:lnTo>
                  <a:pt x="532" y="1614"/>
                </a:lnTo>
                <a:lnTo>
                  <a:pt x="531" y="1612"/>
                </a:lnTo>
                <a:lnTo>
                  <a:pt x="530" y="1607"/>
                </a:lnTo>
                <a:lnTo>
                  <a:pt x="529" y="1604"/>
                </a:lnTo>
                <a:lnTo>
                  <a:pt x="528" y="1603"/>
                </a:lnTo>
                <a:lnTo>
                  <a:pt x="527" y="1601"/>
                </a:lnTo>
                <a:lnTo>
                  <a:pt x="523" y="1598"/>
                </a:lnTo>
                <a:lnTo>
                  <a:pt x="523" y="1597"/>
                </a:lnTo>
                <a:lnTo>
                  <a:pt x="522" y="1596"/>
                </a:lnTo>
                <a:lnTo>
                  <a:pt x="521" y="1594"/>
                </a:lnTo>
                <a:lnTo>
                  <a:pt x="520" y="1593"/>
                </a:lnTo>
                <a:lnTo>
                  <a:pt x="514" y="1585"/>
                </a:lnTo>
                <a:lnTo>
                  <a:pt x="507" y="1577"/>
                </a:lnTo>
                <a:lnTo>
                  <a:pt x="503" y="1570"/>
                </a:lnTo>
                <a:lnTo>
                  <a:pt x="503" y="1569"/>
                </a:lnTo>
                <a:lnTo>
                  <a:pt x="497" y="1561"/>
                </a:lnTo>
                <a:lnTo>
                  <a:pt x="497" y="1560"/>
                </a:lnTo>
                <a:lnTo>
                  <a:pt x="496" y="1560"/>
                </a:lnTo>
                <a:lnTo>
                  <a:pt x="496" y="1559"/>
                </a:lnTo>
                <a:lnTo>
                  <a:pt x="496" y="1557"/>
                </a:lnTo>
                <a:lnTo>
                  <a:pt x="496" y="1556"/>
                </a:lnTo>
                <a:lnTo>
                  <a:pt x="503" y="1554"/>
                </a:lnTo>
                <a:lnTo>
                  <a:pt x="503" y="1553"/>
                </a:lnTo>
                <a:lnTo>
                  <a:pt x="502" y="1552"/>
                </a:lnTo>
                <a:lnTo>
                  <a:pt x="500" y="1551"/>
                </a:lnTo>
                <a:lnTo>
                  <a:pt x="500" y="1550"/>
                </a:lnTo>
                <a:lnTo>
                  <a:pt x="500" y="1548"/>
                </a:lnTo>
                <a:lnTo>
                  <a:pt x="499" y="1548"/>
                </a:lnTo>
                <a:lnTo>
                  <a:pt x="499" y="1547"/>
                </a:lnTo>
                <a:lnTo>
                  <a:pt x="498" y="1547"/>
                </a:lnTo>
                <a:lnTo>
                  <a:pt x="498" y="1546"/>
                </a:lnTo>
                <a:lnTo>
                  <a:pt x="497" y="1546"/>
                </a:lnTo>
                <a:lnTo>
                  <a:pt x="497" y="1545"/>
                </a:lnTo>
                <a:lnTo>
                  <a:pt x="497" y="1544"/>
                </a:lnTo>
                <a:lnTo>
                  <a:pt x="496" y="1544"/>
                </a:lnTo>
                <a:lnTo>
                  <a:pt x="495" y="1543"/>
                </a:lnTo>
                <a:lnTo>
                  <a:pt x="494" y="1543"/>
                </a:lnTo>
                <a:lnTo>
                  <a:pt x="494" y="1540"/>
                </a:lnTo>
                <a:lnTo>
                  <a:pt x="493" y="1530"/>
                </a:lnTo>
                <a:lnTo>
                  <a:pt x="493" y="1528"/>
                </a:lnTo>
                <a:lnTo>
                  <a:pt x="491" y="1526"/>
                </a:lnTo>
                <a:lnTo>
                  <a:pt x="491" y="1522"/>
                </a:lnTo>
                <a:lnTo>
                  <a:pt x="491" y="1521"/>
                </a:lnTo>
                <a:lnTo>
                  <a:pt x="491" y="1519"/>
                </a:lnTo>
                <a:lnTo>
                  <a:pt x="491" y="1518"/>
                </a:lnTo>
                <a:lnTo>
                  <a:pt x="490" y="1517"/>
                </a:lnTo>
                <a:lnTo>
                  <a:pt x="490" y="1515"/>
                </a:lnTo>
                <a:lnTo>
                  <a:pt x="490" y="1514"/>
                </a:lnTo>
                <a:lnTo>
                  <a:pt x="490" y="1513"/>
                </a:lnTo>
                <a:lnTo>
                  <a:pt x="490" y="1512"/>
                </a:lnTo>
                <a:lnTo>
                  <a:pt x="490" y="1511"/>
                </a:lnTo>
                <a:lnTo>
                  <a:pt x="489" y="1511"/>
                </a:lnTo>
                <a:lnTo>
                  <a:pt x="489" y="1510"/>
                </a:lnTo>
                <a:lnTo>
                  <a:pt x="488" y="1504"/>
                </a:lnTo>
                <a:lnTo>
                  <a:pt x="487" y="1503"/>
                </a:lnTo>
                <a:lnTo>
                  <a:pt x="487" y="1502"/>
                </a:lnTo>
                <a:lnTo>
                  <a:pt x="486" y="1501"/>
                </a:lnTo>
                <a:lnTo>
                  <a:pt x="493" y="1497"/>
                </a:lnTo>
                <a:lnTo>
                  <a:pt x="503" y="1483"/>
                </a:lnTo>
                <a:lnTo>
                  <a:pt x="503" y="1481"/>
                </a:lnTo>
                <a:lnTo>
                  <a:pt x="505" y="1477"/>
                </a:lnTo>
                <a:lnTo>
                  <a:pt x="506" y="1472"/>
                </a:lnTo>
                <a:lnTo>
                  <a:pt x="506" y="1471"/>
                </a:lnTo>
                <a:lnTo>
                  <a:pt x="507" y="1470"/>
                </a:lnTo>
                <a:lnTo>
                  <a:pt x="510" y="1465"/>
                </a:lnTo>
                <a:lnTo>
                  <a:pt x="510" y="1463"/>
                </a:lnTo>
                <a:lnTo>
                  <a:pt x="511" y="1462"/>
                </a:lnTo>
                <a:lnTo>
                  <a:pt x="513" y="1462"/>
                </a:lnTo>
                <a:lnTo>
                  <a:pt x="516" y="1455"/>
                </a:lnTo>
                <a:lnTo>
                  <a:pt x="521" y="1445"/>
                </a:lnTo>
                <a:lnTo>
                  <a:pt x="522" y="1443"/>
                </a:lnTo>
                <a:lnTo>
                  <a:pt x="523" y="1443"/>
                </a:lnTo>
                <a:lnTo>
                  <a:pt x="523" y="1444"/>
                </a:lnTo>
                <a:lnTo>
                  <a:pt x="524" y="1443"/>
                </a:lnTo>
                <a:lnTo>
                  <a:pt x="525" y="1442"/>
                </a:lnTo>
                <a:lnTo>
                  <a:pt x="524" y="1442"/>
                </a:lnTo>
                <a:lnTo>
                  <a:pt x="523" y="1440"/>
                </a:lnTo>
                <a:lnTo>
                  <a:pt x="523" y="1439"/>
                </a:lnTo>
                <a:lnTo>
                  <a:pt x="520" y="1436"/>
                </a:lnTo>
                <a:lnTo>
                  <a:pt x="520" y="1435"/>
                </a:lnTo>
                <a:lnTo>
                  <a:pt x="519" y="1435"/>
                </a:lnTo>
                <a:lnTo>
                  <a:pt x="517" y="1433"/>
                </a:lnTo>
                <a:lnTo>
                  <a:pt x="516" y="1431"/>
                </a:lnTo>
                <a:lnTo>
                  <a:pt x="516" y="1430"/>
                </a:lnTo>
                <a:lnTo>
                  <a:pt x="516" y="1429"/>
                </a:lnTo>
                <a:lnTo>
                  <a:pt x="516" y="1428"/>
                </a:lnTo>
                <a:lnTo>
                  <a:pt x="516" y="1427"/>
                </a:lnTo>
                <a:lnTo>
                  <a:pt x="516" y="1425"/>
                </a:lnTo>
                <a:lnTo>
                  <a:pt x="517" y="1425"/>
                </a:lnTo>
                <a:lnTo>
                  <a:pt x="520" y="1426"/>
                </a:lnTo>
                <a:lnTo>
                  <a:pt x="521" y="1426"/>
                </a:lnTo>
                <a:lnTo>
                  <a:pt x="522" y="1422"/>
                </a:lnTo>
                <a:lnTo>
                  <a:pt x="522" y="1423"/>
                </a:lnTo>
                <a:lnTo>
                  <a:pt x="523" y="1423"/>
                </a:lnTo>
                <a:lnTo>
                  <a:pt x="525" y="1423"/>
                </a:lnTo>
                <a:lnTo>
                  <a:pt x="537" y="1428"/>
                </a:lnTo>
                <a:lnTo>
                  <a:pt x="539" y="1429"/>
                </a:lnTo>
                <a:lnTo>
                  <a:pt x="540" y="1429"/>
                </a:lnTo>
                <a:lnTo>
                  <a:pt x="541" y="1429"/>
                </a:lnTo>
                <a:lnTo>
                  <a:pt x="543" y="1430"/>
                </a:lnTo>
                <a:lnTo>
                  <a:pt x="545" y="1430"/>
                </a:lnTo>
                <a:lnTo>
                  <a:pt x="546" y="1430"/>
                </a:lnTo>
                <a:lnTo>
                  <a:pt x="547" y="1430"/>
                </a:lnTo>
                <a:lnTo>
                  <a:pt x="548" y="1430"/>
                </a:lnTo>
                <a:lnTo>
                  <a:pt x="549" y="1430"/>
                </a:lnTo>
                <a:lnTo>
                  <a:pt x="562" y="1430"/>
                </a:lnTo>
                <a:lnTo>
                  <a:pt x="564" y="1430"/>
                </a:lnTo>
                <a:lnTo>
                  <a:pt x="566" y="1430"/>
                </a:lnTo>
                <a:lnTo>
                  <a:pt x="566" y="1429"/>
                </a:lnTo>
                <a:lnTo>
                  <a:pt x="567" y="1429"/>
                </a:lnTo>
                <a:lnTo>
                  <a:pt x="568" y="1428"/>
                </a:lnTo>
                <a:lnTo>
                  <a:pt x="570" y="1428"/>
                </a:lnTo>
                <a:lnTo>
                  <a:pt x="571" y="1427"/>
                </a:lnTo>
                <a:lnTo>
                  <a:pt x="572" y="1426"/>
                </a:lnTo>
                <a:lnTo>
                  <a:pt x="573" y="1425"/>
                </a:lnTo>
                <a:lnTo>
                  <a:pt x="574" y="1425"/>
                </a:lnTo>
                <a:lnTo>
                  <a:pt x="575" y="1423"/>
                </a:lnTo>
                <a:lnTo>
                  <a:pt x="576" y="1422"/>
                </a:lnTo>
                <a:lnTo>
                  <a:pt x="577" y="1422"/>
                </a:lnTo>
                <a:lnTo>
                  <a:pt x="579" y="1421"/>
                </a:lnTo>
                <a:lnTo>
                  <a:pt x="580" y="1420"/>
                </a:lnTo>
                <a:lnTo>
                  <a:pt x="577" y="1417"/>
                </a:lnTo>
                <a:lnTo>
                  <a:pt x="575" y="1413"/>
                </a:lnTo>
                <a:lnTo>
                  <a:pt x="574" y="1412"/>
                </a:lnTo>
                <a:lnTo>
                  <a:pt x="571" y="1410"/>
                </a:lnTo>
                <a:lnTo>
                  <a:pt x="570" y="1409"/>
                </a:lnTo>
                <a:lnTo>
                  <a:pt x="567" y="1406"/>
                </a:lnTo>
                <a:lnTo>
                  <a:pt x="565" y="1403"/>
                </a:lnTo>
                <a:lnTo>
                  <a:pt x="564" y="1402"/>
                </a:lnTo>
                <a:lnTo>
                  <a:pt x="564" y="1401"/>
                </a:lnTo>
                <a:lnTo>
                  <a:pt x="563" y="1400"/>
                </a:lnTo>
                <a:lnTo>
                  <a:pt x="560" y="1395"/>
                </a:lnTo>
                <a:lnTo>
                  <a:pt x="559" y="1391"/>
                </a:lnTo>
                <a:lnTo>
                  <a:pt x="558" y="1389"/>
                </a:lnTo>
                <a:lnTo>
                  <a:pt x="558" y="1387"/>
                </a:lnTo>
                <a:lnTo>
                  <a:pt x="558" y="1386"/>
                </a:lnTo>
                <a:lnTo>
                  <a:pt x="557" y="1385"/>
                </a:lnTo>
                <a:lnTo>
                  <a:pt x="556" y="1386"/>
                </a:lnTo>
                <a:lnTo>
                  <a:pt x="553" y="1387"/>
                </a:lnTo>
                <a:lnTo>
                  <a:pt x="545" y="1387"/>
                </a:lnTo>
                <a:lnTo>
                  <a:pt x="543" y="1386"/>
                </a:lnTo>
                <a:lnTo>
                  <a:pt x="542" y="1386"/>
                </a:lnTo>
                <a:lnTo>
                  <a:pt x="541" y="1386"/>
                </a:lnTo>
                <a:lnTo>
                  <a:pt x="539" y="1385"/>
                </a:lnTo>
                <a:lnTo>
                  <a:pt x="539" y="1386"/>
                </a:lnTo>
                <a:lnTo>
                  <a:pt x="539" y="1387"/>
                </a:lnTo>
                <a:lnTo>
                  <a:pt x="538" y="1388"/>
                </a:lnTo>
                <a:lnTo>
                  <a:pt x="538" y="1389"/>
                </a:lnTo>
                <a:lnTo>
                  <a:pt x="537" y="1389"/>
                </a:lnTo>
                <a:lnTo>
                  <a:pt x="533" y="1388"/>
                </a:lnTo>
                <a:lnTo>
                  <a:pt x="531" y="1387"/>
                </a:lnTo>
                <a:lnTo>
                  <a:pt x="531" y="1388"/>
                </a:lnTo>
                <a:lnTo>
                  <a:pt x="531" y="1391"/>
                </a:lnTo>
                <a:lnTo>
                  <a:pt x="530" y="1392"/>
                </a:lnTo>
                <a:lnTo>
                  <a:pt x="525" y="1394"/>
                </a:lnTo>
                <a:lnTo>
                  <a:pt x="520" y="1391"/>
                </a:lnTo>
                <a:lnTo>
                  <a:pt x="517" y="1391"/>
                </a:lnTo>
                <a:lnTo>
                  <a:pt x="516" y="1389"/>
                </a:lnTo>
                <a:lnTo>
                  <a:pt x="512" y="1389"/>
                </a:lnTo>
                <a:lnTo>
                  <a:pt x="507" y="1388"/>
                </a:lnTo>
                <a:lnTo>
                  <a:pt x="503" y="1389"/>
                </a:lnTo>
                <a:lnTo>
                  <a:pt x="500" y="1389"/>
                </a:lnTo>
                <a:lnTo>
                  <a:pt x="497" y="1391"/>
                </a:lnTo>
                <a:lnTo>
                  <a:pt x="496" y="1391"/>
                </a:lnTo>
                <a:lnTo>
                  <a:pt x="495" y="1391"/>
                </a:lnTo>
                <a:lnTo>
                  <a:pt x="494" y="1386"/>
                </a:lnTo>
                <a:lnTo>
                  <a:pt x="494" y="1385"/>
                </a:lnTo>
                <a:lnTo>
                  <a:pt x="494" y="1384"/>
                </a:lnTo>
                <a:lnTo>
                  <a:pt x="493" y="1384"/>
                </a:lnTo>
                <a:lnTo>
                  <a:pt x="491" y="1383"/>
                </a:lnTo>
                <a:lnTo>
                  <a:pt x="493" y="1381"/>
                </a:lnTo>
                <a:lnTo>
                  <a:pt x="491" y="1380"/>
                </a:lnTo>
                <a:lnTo>
                  <a:pt x="489" y="1381"/>
                </a:lnTo>
                <a:lnTo>
                  <a:pt x="488" y="1379"/>
                </a:lnTo>
                <a:lnTo>
                  <a:pt x="485" y="1373"/>
                </a:lnTo>
                <a:lnTo>
                  <a:pt x="482" y="1370"/>
                </a:lnTo>
                <a:lnTo>
                  <a:pt x="479" y="1368"/>
                </a:lnTo>
                <a:lnTo>
                  <a:pt x="472" y="1363"/>
                </a:lnTo>
                <a:lnTo>
                  <a:pt x="471" y="1363"/>
                </a:lnTo>
                <a:lnTo>
                  <a:pt x="471" y="1369"/>
                </a:lnTo>
                <a:lnTo>
                  <a:pt x="467" y="1363"/>
                </a:lnTo>
                <a:lnTo>
                  <a:pt x="467" y="1362"/>
                </a:lnTo>
                <a:lnTo>
                  <a:pt x="465" y="1362"/>
                </a:lnTo>
                <a:lnTo>
                  <a:pt x="464" y="1361"/>
                </a:lnTo>
                <a:lnTo>
                  <a:pt x="460" y="1359"/>
                </a:lnTo>
                <a:lnTo>
                  <a:pt x="459" y="1360"/>
                </a:lnTo>
                <a:lnTo>
                  <a:pt x="454" y="1356"/>
                </a:lnTo>
                <a:lnTo>
                  <a:pt x="451" y="1355"/>
                </a:lnTo>
                <a:lnTo>
                  <a:pt x="437" y="1347"/>
                </a:lnTo>
                <a:lnTo>
                  <a:pt x="436" y="1346"/>
                </a:lnTo>
                <a:lnTo>
                  <a:pt x="434" y="1345"/>
                </a:lnTo>
                <a:lnTo>
                  <a:pt x="431" y="1343"/>
                </a:lnTo>
                <a:lnTo>
                  <a:pt x="427" y="1339"/>
                </a:lnTo>
                <a:lnTo>
                  <a:pt x="426" y="1338"/>
                </a:lnTo>
                <a:lnTo>
                  <a:pt x="426" y="1337"/>
                </a:lnTo>
                <a:lnTo>
                  <a:pt x="425" y="1336"/>
                </a:lnTo>
                <a:lnTo>
                  <a:pt x="424" y="1336"/>
                </a:lnTo>
                <a:lnTo>
                  <a:pt x="424" y="1337"/>
                </a:lnTo>
                <a:lnTo>
                  <a:pt x="422" y="1338"/>
                </a:lnTo>
                <a:lnTo>
                  <a:pt x="422" y="1339"/>
                </a:lnTo>
                <a:lnTo>
                  <a:pt x="422" y="1341"/>
                </a:lnTo>
                <a:lnTo>
                  <a:pt x="421" y="1342"/>
                </a:lnTo>
                <a:lnTo>
                  <a:pt x="421" y="1343"/>
                </a:lnTo>
                <a:lnTo>
                  <a:pt x="420" y="1343"/>
                </a:lnTo>
                <a:lnTo>
                  <a:pt x="419" y="1343"/>
                </a:lnTo>
                <a:lnTo>
                  <a:pt x="418" y="1344"/>
                </a:lnTo>
                <a:lnTo>
                  <a:pt x="417" y="1345"/>
                </a:lnTo>
                <a:lnTo>
                  <a:pt x="417" y="1346"/>
                </a:lnTo>
                <a:lnTo>
                  <a:pt x="416" y="1347"/>
                </a:lnTo>
                <a:lnTo>
                  <a:pt x="416" y="1348"/>
                </a:lnTo>
                <a:lnTo>
                  <a:pt x="416" y="1350"/>
                </a:lnTo>
                <a:lnTo>
                  <a:pt x="416" y="1351"/>
                </a:lnTo>
                <a:lnTo>
                  <a:pt x="416" y="1352"/>
                </a:lnTo>
                <a:lnTo>
                  <a:pt x="416" y="1353"/>
                </a:lnTo>
                <a:lnTo>
                  <a:pt x="416" y="1354"/>
                </a:lnTo>
                <a:lnTo>
                  <a:pt x="415" y="1354"/>
                </a:lnTo>
                <a:lnTo>
                  <a:pt x="412" y="1355"/>
                </a:lnTo>
                <a:lnTo>
                  <a:pt x="412" y="1356"/>
                </a:lnTo>
                <a:lnTo>
                  <a:pt x="411" y="1356"/>
                </a:lnTo>
                <a:lnTo>
                  <a:pt x="411" y="1358"/>
                </a:lnTo>
                <a:lnTo>
                  <a:pt x="411" y="1359"/>
                </a:lnTo>
                <a:lnTo>
                  <a:pt x="411" y="1360"/>
                </a:lnTo>
                <a:lnTo>
                  <a:pt x="410" y="1360"/>
                </a:lnTo>
                <a:lnTo>
                  <a:pt x="409" y="1360"/>
                </a:lnTo>
                <a:lnTo>
                  <a:pt x="408" y="1360"/>
                </a:lnTo>
                <a:lnTo>
                  <a:pt x="407" y="1360"/>
                </a:lnTo>
                <a:lnTo>
                  <a:pt x="404" y="1359"/>
                </a:lnTo>
                <a:lnTo>
                  <a:pt x="403" y="1359"/>
                </a:lnTo>
                <a:lnTo>
                  <a:pt x="403" y="1360"/>
                </a:lnTo>
                <a:lnTo>
                  <a:pt x="402" y="1358"/>
                </a:lnTo>
                <a:lnTo>
                  <a:pt x="400" y="1355"/>
                </a:lnTo>
                <a:lnTo>
                  <a:pt x="396" y="1350"/>
                </a:lnTo>
                <a:lnTo>
                  <a:pt x="398" y="1348"/>
                </a:lnTo>
                <a:lnTo>
                  <a:pt x="399" y="1346"/>
                </a:lnTo>
                <a:lnTo>
                  <a:pt x="399" y="1344"/>
                </a:lnTo>
                <a:lnTo>
                  <a:pt x="394" y="1341"/>
                </a:lnTo>
                <a:lnTo>
                  <a:pt x="391" y="1338"/>
                </a:lnTo>
                <a:lnTo>
                  <a:pt x="388" y="1337"/>
                </a:lnTo>
                <a:lnTo>
                  <a:pt x="382" y="1335"/>
                </a:lnTo>
                <a:lnTo>
                  <a:pt x="378" y="1335"/>
                </a:lnTo>
                <a:lnTo>
                  <a:pt x="377" y="1334"/>
                </a:lnTo>
                <a:lnTo>
                  <a:pt x="376" y="1334"/>
                </a:lnTo>
                <a:lnTo>
                  <a:pt x="374" y="1333"/>
                </a:lnTo>
                <a:lnTo>
                  <a:pt x="372" y="1333"/>
                </a:lnTo>
                <a:lnTo>
                  <a:pt x="368" y="1331"/>
                </a:lnTo>
                <a:lnTo>
                  <a:pt x="365" y="1330"/>
                </a:lnTo>
                <a:lnTo>
                  <a:pt x="364" y="1331"/>
                </a:lnTo>
                <a:lnTo>
                  <a:pt x="361" y="1331"/>
                </a:lnTo>
                <a:lnTo>
                  <a:pt x="360" y="1331"/>
                </a:lnTo>
                <a:lnTo>
                  <a:pt x="358" y="1331"/>
                </a:lnTo>
                <a:lnTo>
                  <a:pt x="357" y="1333"/>
                </a:lnTo>
                <a:lnTo>
                  <a:pt x="350" y="1333"/>
                </a:lnTo>
                <a:lnTo>
                  <a:pt x="349" y="1333"/>
                </a:lnTo>
                <a:lnTo>
                  <a:pt x="350" y="1335"/>
                </a:lnTo>
                <a:lnTo>
                  <a:pt x="350" y="1339"/>
                </a:lnTo>
                <a:lnTo>
                  <a:pt x="351" y="1344"/>
                </a:lnTo>
                <a:lnTo>
                  <a:pt x="351" y="1345"/>
                </a:lnTo>
                <a:lnTo>
                  <a:pt x="351" y="1346"/>
                </a:lnTo>
                <a:lnTo>
                  <a:pt x="351" y="1347"/>
                </a:lnTo>
                <a:lnTo>
                  <a:pt x="350" y="1348"/>
                </a:lnTo>
                <a:lnTo>
                  <a:pt x="349" y="1356"/>
                </a:lnTo>
                <a:lnTo>
                  <a:pt x="347" y="1362"/>
                </a:lnTo>
                <a:lnTo>
                  <a:pt x="344" y="1375"/>
                </a:lnTo>
                <a:lnTo>
                  <a:pt x="343" y="1378"/>
                </a:lnTo>
                <a:lnTo>
                  <a:pt x="339" y="1393"/>
                </a:lnTo>
                <a:lnTo>
                  <a:pt x="338" y="1398"/>
                </a:lnTo>
                <a:lnTo>
                  <a:pt x="335" y="1410"/>
                </a:lnTo>
                <a:lnTo>
                  <a:pt x="334" y="1411"/>
                </a:lnTo>
                <a:lnTo>
                  <a:pt x="312" y="1378"/>
                </a:lnTo>
                <a:lnTo>
                  <a:pt x="307" y="1372"/>
                </a:lnTo>
                <a:lnTo>
                  <a:pt x="301" y="1366"/>
                </a:lnTo>
                <a:lnTo>
                  <a:pt x="299" y="1363"/>
                </a:lnTo>
                <a:lnTo>
                  <a:pt x="293" y="1356"/>
                </a:lnTo>
                <a:lnTo>
                  <a:pt x="292" y="1355"/>
                </a:lnTo>
                <a:lnTo>
                  <a:pt x="291" y="1354"/>
                </a:lnTo>
                <a:lnTo>
                  <a:pt x="287" y="1348"/>
                </a:lnTo>
                <a:lnTo>
                  <a:pt x="282" y="1344"/>
                </a:lnTo>
                <a:lnTo>
                  <a:pt x="279" y="1341"/>
                </a:lnTo>
                <a:lnTo>
                  <a:pt x="275" y="1343"/>
                </a:lnTo>
                <a:lnTo>
                  <a:pt x="269" y="1347"/>
                </a:lnTo>
                <a:lnTo>
                  <a:pt x="265" y="1350"/>
                </a:lnTo>
                <a:lnTo>
                  <a:pt x="243" y="1368"/>
                </a:lnTo>
                <a:lnTo>
                  <a:pt x="233" y="1376"/>
                </a:lnTo>
                <a:lnTo>
                  <a:pt x="227" y="1380"/>
                </a:lnTo>
                <a:lnTo>
                  <a:pt x="219" y="1386"/>
                </a:lnTo>
                <a:lnTo>
                  <a:pt x="214" y="1389"/>
                </a:lnTo>
                <a:lnTo>
                  <a:pt x="194" y="1405"/>
                </a:lnTo>
                <a:lnTo>
                  <a:pt x="186" y="1411"/>
                </a:lnTo>
                <a:lnTo>
                  <a:pt x="178" y="1417"/>
                </a:lnTo>
                <a:lnTo>
                  <a:pt x="140" y="1444"/>
                </a:lnTo>
                <a:lnTo>
                  <a:pt x="137" y="1445"/>
                </a:lnTo>
                <a:lnTo>
                  <a:pt x="119" y="1458"/>
                </a:lnTo>
                <a:lnTo>
                  <a:pt x="116" y="1461"/>
                </a:lnTo>
                <a:lnTo>
                  <a:pt x="82" y="1484"/>
                </a:lnTo>
                <a:lnTo>
                  <a:pt x="81" y="1485"/>
                </a:lnTo>
                <a:lnTo>
                  <a:pt x="76" y="1488"/>
                </a:lnTo>
                <a:lnTo>
                  <a:pt x="76" y="1486"/>
                </a:lnTo>
                <a:lnTo>
                  <a:pt x="77" y="1485"/>
                </a:lnTo>
                <a:lnTo>
                  <a:pt x="77" y="1484"/>
                </a:lnTo>
                <a:lnTo>
                  <a:pt x="77" y="1483"/>
                </a:lnTo>
                <a:lnTo>
                  <a:pt x="77" y="1481"/>
                </a:lnTo>
                <a:lnTo>
                  <a:pt x="76" y="1478"/>
                </a:lnTo>
                <a:lnTo>
                  <a:pt x="76" y="1477"/>
                </a:lnTo>
                <a:lnTo>
                  <a:pt x="74" y="1471"/>
                </a:lnTo>
                <a:lnTo>
                  <a:pt x="73" y="1467"/>
                </a:lnTo>
                <a:lnTo>
                  <a:pt x="68" y="1467"/>
                </a:lnTo>
                <a:lnTo>
                  <a:pt x="52" y="1470"/>
                </a:lnTo>
                <a:lnTo>
                  <a:pt x="52" y="1467"/>
                </a:lnTo>
                <a:lnTo>
                  <a:pt x="52" y="1462"/>
                </a:lnTo>
                <a:lnTo>
                  <a:pt x="52" y="1459"/>
                </a:lnTo>
                <a:lnTo>
                  <a:pt x="55" y="1459"/>
                </a:lnTo>
                <a:lnTo>
                  <a:pt x="57" y="1459"/>
                </a:lnTo>
                <a:lnTo>
                  <a:pt x="59" y="1458"/>
                </a:lnTo>
                <a:lnTo>
                  <a:pt x="62" y="1458"/>
                </a:lnTo>
                <a:lnTo>
                  <a:pt x="71" y="1458"/>
                </a:lnTo>
                <a:lnTo>
                  <a:pt x="69" y="1452"/>
                </a:lnTo>
                <a:lnTo>
                  <a:pt x="69" y="1451"/>
                </a:lnTo>
                <a:lnTo>
                  <a:pt x="68" y="1447"/>
                </a:lnTo>
                <a:lnTo>
                  <a:pt x="67" y="1443"/>
                </a:lnTo>
                <a:lnTo>
                  <a:pt x="65" y="1435"/>
                </a:lnTo>
                <a:lnTo>
                  <a:pt x="58" y="1436"/>
                </a:lnTo>
                <a:lnTo>
                  <a:pt x="57" y="1436"/>
                </a:lnTo>
                <a:lnTo>
                  <a:pt x="56" y="1436"/>
                </a:lnTo>
                <a:lnTo>
                  <a:pt x="55" y="1437"/>
                </a:lnTo>
                <a:lnTo>
                  <a:pt x="54" y="1437"/>
                </a:lnTo>
                <a:lnTo>
                  <a:pt x="52" y="1438"/>
                </a:lnTo>
                <a:lnTo>
                  <a:pt x="51" y="1439"/>
                </a:lnTo>
                <a:lnTo>
                  <a:pt x="50" y="1440"/>
                </a:lnTo>
                <a:lnTo>
                  <a:pt x="47" y="1435"/>
                </a:lnTo>
                <a:lnTo>
                  <a:pt x="41" y="1437"/>
                </a:lnTo>
                <a:lnTo>
                  <a:pt x="29" y="1428"/>
                </a:lnTo>
                <a:lnTo>
                  <a:pt x="20" y="1421"/>
                </a:lnTo>
                <a:lnTo>
                  <a:pt x="12" y="1431"/>
                </a:lnTo>
                <a:lnTo>
                  <a:pt x="11" y="1430"/>
                </a:lnTo>
                <a:lnTo>
                  <a:pt x="8" y="1425"/>
                </a:lnTo>
                <a:lnTo>
                  <a:pt x="8" y="1423"/>
                </a:lnTo>
                <a:lnTo>
                  <a:pt x="8" y="1421"/>
                </a:lnTo>
                <a:lnTo>
                  <a:pt x="11" y="1417"/>
                </a:lnTo>
                <a:lnTo>
                  <a:pt x="12" y="1411"/>
                </a:lnTo>
                <a:lnTo>
                  <a:pt x="13" y="1409"/>
                </a:lnTo>
                <a:lnTo>
                  <a:pt x="15" y="1401"/>
                </a:lnTo>
                <a:lnTo>
                  <a:pt x="15" y="1400"/>
                </a:lnTo>
                <a:lnTo>
                  <a:pt x="16" y="1398"/>
                </a:lnTo>
                <a:lnTo>
                  <a:pt x="17" y="1398"/>
                </a:lnTo>
                <a:lnTo>
                  <a:pt x="14" y="1392"/>
                </a:lnTo>
                <a:lnTo>
                  <a:pt x="14" y="1391"/>
                </a:lnTo>
                <a:lnTo>
                  <a:pt x="12" y="1385"/>
                </a:lnTo>
                <a:lnTo>
                  <a:pt x="9" y="1378"/>
                </a:lnTo>
                <a:lnTo>
                  <a:pt x="8" y="1377"/>
                </a:lnTo>
                <a:lnTo>
                  <a:pt x="8" y="1376"/>
                </a:lnTo>
                <a:lnTo>
                  <a:pt x="8" y="1375"/>
                </a:lnTo>
                <a:lnTo>
                  <a:pt x="7" y="1373"/>
                </a:lnTo>
                <a:lnTo>
                  <a:pt x="6" y="1368"/>
                </a:lnTo>
                <a:lnTo>
                  <a:pt x="6" y="1366"/>
                </a:lnTo>
                <a:lnTo>
                  <a:pt x="6" y="1362"/>
                </a:lnTo>
                <a:lnTo>
                  <a:pt x="5" y="1361"/>
                </a:lnTo>
                <a:lnTo>
                  <a:pt x="5" y="1360"/>
                </a:lnTo>
                <a:lnTo>
                  <a:pt x="5" y="1359"/>
                </a:lnTo>
                <a:lnTo>
                  <a:pt x="5" y="1358"/>
                </a:lnTo>
                <a:lnTo>
                  <a:pt x="5" y="1351"/>
                </a:lnTo>
                <a:lnTo>
                  <a:pt x="5" y="1350"/>
                </a:lnTo>
                <a:lnTo>
                  <a:pt x="5" y="1348"/>
                </a:lnTo>
                <a:lnTo>
                  <a:pt x="5" y="1347"/>
                </a:lnTo>
                <a:lnTo>
                  <a:pt x="7" y="1348"/>
                </a:lnTo>
                <a:lnTo>
                  <a:pt x="8" y="1350"/>
                </a:lnTo>
                <a:lnTo>
                  <a:pt x="7" y="1350"/>
                </a:lnTo>
                <a:lnTo>
                  <a:pt x="7" y="1351"/>
                </a:lnTo>
                <a:lnTo>
                  <a:pt x="9" y="1351"/>
                </a:lnTo>
                <a:lnTo>
                  <a:pt x="13" y="1346"/>
                </a:lnTo>
                <a:lnTo>
                  <a:pt x="14" y="1344"/>
                </a:lnTo>
                <a:lnTo>
                  <a:pt x="13" y="1343"/>
                </a:lnTo>
                <a:lnTo>
                  <a:pt x="14" y="1343"/>
                </a:lnTo>
                <a:lnTo>
                  <a:pt x="15" y="1342"/>
                </a:lnTo>
                <a:lnTo>
                  <a:pt x="16" y="1342"/>
                </a:lnTo>
                <a:lnTo>
                  <a:pt x="28" y="1336"/>
                </a:lnTo>
                <a:lnTo>
                  <a:pt x="40" y="1330"/>
                </a:lnTo>
                <a:lnTo>
                  <a:pt x="41" y="1330"/>
                </a:lnTo>
                <a:lnTo>
                  <a:pt x="48" y="1327"/>
                </a:lnTo>
                <a:lnTo>
                  <a:pt x="49" y="1327"/>
                </a:lnTo>
                <a:lnTo>
                  <a:pt x="51" y="1330"/>
                </a:lnTo>
                <a:lnTo>
                  <a:pt x="56" y="1334"/>
                </a:lnTo>
                <a:lnTo>
                  <a:pt x="57" y="1336"/>
                </a:lnTo>
                <a:lnTo>
                  <a:pt x="62" y="1333"/>
                </a:lnTo>
                <a:lnTo>
                  <a:pt x="64" y="1331"/>
                </a:lnTo>
                <a:lnTo>
                  <a:pt x="67" y="1327"/>
                </a:lnTo>
                <a:lnTo>
                  <a:pt x="68" y="1328"/>
                </a:lnTo>
                <a:lnTo>
                  <a:pt x="69" y="1328"/>
                </a:lnTo>
                <a:lnTo>
                  <a:pt x="69" y="1329"/>
                </a:lnTo>
                <a:lnTo>
                  <a:pt x="72" y="1325"/>
                </a:lnTo>
                <a:lnTo>
                  <a:pt x="82" y="1328"/>
                </a:lnTo>
                <a:lnTo>
                  <a:pt x="83" y="1322"/>
                </a:lnTo>
                <a:lnTo>
                  <a:pt x="81" y="1322"/>
                </a:lnTo>
                <a:lnTo>
                  <a:pt x="80" y="1321"/>
                </a:lnTo>
                <a:lnTo>
                  <a:pt x="78" y="1321"/>
                </a:lnTo>
                <a:lnTo>
                  <a:pt x="77" y="1320"/>
                </a:lnTo>
                <a:lnTo>
                  <a:pt x="76" y="1319"/>
                </a:lnTo>
                <a:lnTo>
                  <a:pt x="73" y="1318"/>
                </a:lnTo>
                <a:lnTo>
                  <a:pt x="73" y="1317"/>
                </a:lnTo>
                <a:lnTo>
                  <a:pt x="69" y="1313"/>
                </a:lnTo>
                <a:lnTo>
                  <a:pt x="65" y="1317"/>
                </a:lnTo>
                <a:lnTo>
                  <a:pt x="66" y="1317"/>
                </a:lnTo>
                <a:lnTo>
                  <a:pt x="66" y="1319"/>
                </a:lnTo>
                <a:lnTo>
                  <a:pt x="65" y="1320"/>
                </a:lnTo>
                <a:lnTo>
                  <a:pt x="66" y="1320"/>
                </a:lnTo>
                <a:lnTo>
                  <a:pt x="63" y="1325"/>
                </a:lnTo>
                <a:lnTo>
                  <a:pt x="60" y="1322"/>
                </a:lnTo>
                <a:lnTo>
                  <a:pt x="58" y="1320"/>
                </a:lnTo>
                <a:lnTo>
                  <a:pt x="57" y="1319"/>
                </a:lnTo>
                <a:lnTo>
                  <a:pt x="56" y="1318"/>
                </a:lnTo>
                <a:lnTo>
                  <a:pt x="55" y="1317"/>
                </a:lnTo>
                <a:lnTo>
                  <a:pt x="51" y="1314"/>
                </a:lnTo>
                <a:lnTo>
                  <a:pt x="50" y="1312"/>
                </a:lnTo>
                <a:lnTo>
                  <a:pt x="49" y="1312"/>
                </a:lnTo>
                <a:lnTo>
                  <a:pt x="45" y="1310"/>
                </a:lnTo>
                <a:lnTo>
                  <a:pt x="43" y="1309"/>
                </a:lnTo>
                <a:lnTo>
                  <a:pt x="42" y="1308"/>
                </a:lnTo>
                <a:lnTo>
                  <a:pt x="41" y="1308"/>
                </a:lnTo>
                <a:lnTo>
                  <a:pt x="41" y="1306"/>
                </a:lnTo>
                <a:lnTo>
                  <a:pt x="40" y="1306"/>
                </a:lnTo>
                <a:lnTo>
                  <a:pt x="34" y="1308"/>
                </a:lnTo>
                <a:lnTo>
                  <a:pt x="24" y="1310"/>
                </a:lnTo>
                <a:lnTo>
                  <a:pt x="22" y="1310"/>
                </a:lnTo>
                <a:lnTo>
                  <a:pt x="20" y="1311"/>
                </a:lnTo>
                <a:lnTo>
                  <a:pt x="19" y="1306"/>
                </a:lnTo>
                <a:lnTo>
                  <a:pt x="19" y="1305"/>
                </a:lnTo>
                <a:lnTo>
                  <a:pt x="19" y="1304"/>
                </a:lnTo>
                <a:lnTo>
                  <a:pt x="20" y="1304"/>
                </a:lnTo>
                <a:lnTo>
                  <a:pt x="24" y="1303"/>
                </a:lnTo>
                <a:lnTo>
                  <a:pt x="37" y="1300"/>
                </a:lnTo>
                <a:lnTo>
                  <a:pt x="32" y="1293"/>
                </a:lnTo>
                <a:lnTo>
                  <a:pt x="19" y="1296"/>
                </a:lnTo>
                <a:lnTo>
                  <a:pt x="15" y="1297"/>
                </a:lnTo>
                <a:lnTo>
                  <a:pt x="15" y="1296"/>
                </a:lnTo>
                <a:lnTo>
                  <a:pt x="14" y="1296"/>
                </a:lnTo>
                <a:lnTo>
                  <a:pt x="13" y="1295"/>
                </a:lnTo>
                <a:lnTo>
                  <a:pt x="13" y="1294"/>
                </a:lnTo>
                <a:lnTo>
                  <a:pt x="13" y="1293"/>
                </a:lnTo>
                <a:lnTo>
                  <a:pt x="12" y="1292"/>
                </a:lnTo>
                <a:lnTo>
                  <a:pt x="11" y="1286"/>
                </a:lnTo>
                <a:lnTo>
                  <a:pt x="7" y="1275"/>
                </a:lnTo>
                <a:lnTo>
                  <a:pt x="7" y="1274"/>
                </a:lnTo>
                <a:lnTo>
                  <a:pt x="9" y="1272"/>
                </a:lnTo>
                <a:lnTo>
                  <a:pt x="9" y="1274"/>
                </a:lnTo>
                <a:lnTo>
                  <a:pt x="11" y="1274"/>
                </a:lnTo>
                <a:lnTo>
                  <a:pt x="12" y="1279"/>
                </a:lnTo>
                <a:lnTo>
                  <a:pt x="15" y="1279"/>
                </a:lnTo>
                <a:lnTo>
                  <a:pt x="13" y="1274"/>
                </a:lnTo>
                <a:lnTo>
                  <a:pt x="13" y="1272"/>
                </a:lnTo>
                <a:lnTo>
                  <a:pt x="13" y="1271"/>
                </a:lnTo>
                <a:lnTo>
                  <a:pt x="14" y="1271"/>
                </a:lnTo>
                <a:lnTo>
                  <a:pt x="15" y="1271"/>
                </a:lnTo>
                <a:lnTo>
                  <a:pt x="16" y="1271"/>
                </a:lnTo>
                <a:lnTo>
                  <a:pt x="17" y="1271"/>
                </a:lnTo>
                <a:lnTo>
                  <a:pt x="22" y="1272"/>
                </a:lnTo>
                <a:lnTo>
                  <a:pt x="26" y="1272"/>
                </a:lnTo>
                <a:lnTo>
                  <a:pt x="37" y="1274"/>
                </a:lnTo>
                <a:lnTo>
                  <a:pt x="40" y="1275"/>
                </a:lnTo>
                <a:lnTo>
                  <a:pt x="41" y="1275"/>
                </a:lnTo>
                <a:lnTo>
                  <a:pt x="42" y="1275"/>
                </a:lnTo>
                <a:lnTo>
                  <a:pt x="43" y="1276"/>
                </a:lnTo>
                <a:lnTo>
                  <a:pt x="45" y="1276"/>
                </a:lnTo>
                <a:lnTo>
                  <a:pt x="47" y="1277"/>
                </a:lnTo>
                <a:lnTo>
                  <a:pt x="47" y="1278"/>
                </a:lnTo>
                <a:lnTo>
                  <a:pt x="46" y="1278"/>
                </a:lnTo>
                <a:lnTo>
                  <a:pt x="40" y="1286"/>
                </a:lnTo>
                <a:lnTo>
                  <a:pt x="47" y="1291"/>
                </a:lnTo>
                <a:lnTo>
                  <a:pt x="48" y="1288"/>
                </a:lnTo>
                <a:lnTo>
                  <a:pt x="54" y="1281"/>
                </a:lnTo>
                <a:lnTo>
                  <a:pt x="55" y="1283"/>
                </a:lnTo>
                <a:lnTo>
                  <a:pt x="55" y="1281"/>
                </a:lnTo>
                <a:lnTo>
                  <a:pt x="54" y="1276"/>
                </a:lnTo>
                <a:lnTo>
                  <a:pt x="54" y="1275"/>
                </a:lnTo>
                <a:lnTo>
                  <a:pt x="52" y="1275"/>
                </a:lnTo>
                <a:lnTo>
                  <a:pt x="52" y="1274"/>
                </a:lnTo>
                <a:lnTo>
                  <a:pt x="51" y="1272"/>
                </a:lnTo>
                <a:lnTo>
                  <a:pt x="50" y="1272"/>
                </a:lnTo>
                <a:lnTo>
                  <a:pt x="50" y="1271"/>
                </a:lnTo>
                <a:lnTo>
                  <a:pt x="50" y="1270"/>
                </a:lnTo>
                <a:lnTo>
                  <a:pt x="49" y="1270"/>
                </a:lnTo>
                <a:lnTo>
                  <a:pt x="49" y="1269"/>
                </a:lnTo>
                <a:lnTo>
                  <a:pt x="49" y="1267"/>
                </a:lnTo>
                <a:lnTo>
                  <a:pt x="48" y="1266"/>
                </a:lnTo>
                <a:lnTo>
                  <a:pt x="48" y="1263"/>
                </a:lnTo>
                <a:lnTo>
                  <a:pt x="48" y="1262"/>
                </a:lnTo>
                <a:lnTo>
                  <a:pt x="48" y="1259"/>
                </a:lnTo>
                <a:lnTo>
                  <a:pt x="48" y="1258"/>
                </a:lnTo>
                <a:lnTo>
                  <a:pt x="47" y="1256"/>
                </a:lnTo>
                <a:lnTo>
                  <a:pt x="47" y="1255"/>
                </a:lnTo>
                <a:lnTo>
                  <a:pt x="47" y="1254"/>
                </a:lnTo>
                <a:lnTo>
                  <a:pt x="46" y="1253"/>
                </a:lnTo>
                <a:lnTo>
                  <a:pt x="45" y="1251"/>
                </a:lnTo>
                <a:lnTo>
                  <a:pt x="43" y="1251"/>
                </a:lnTo>
                <a:lnTo>
                  <a:pt x="41" y="1249"/>
                </a:lnTo>
                <a:lnTo>
                  <a:pt x="40" y="1247"/>
                </a:lnTo>
                <a:lnTo>
                  <a:pt x="40" y="1246"/>
                </a:lnTo>
                <a:lnTo>
                  <a:pt x="37" y="1244"/>
                </a:lnTo>
                <a:lnTo>
                  <a:pt x="34" y="1246"/>
                </a:lnTo>
                <a:lnTo>
                  <a:pt x="37" y="1250"/>
                </a:lnTo>
                <a:lnTo>
                  <a:pt x="35" y="1253"/>
                </a:lnTo>
                <a:lnTo>
                  <a:pt x="33" y="1260"/>
                </a:lnTo>
                <a:lnTo>
                  <a:pt x="29" y="1268"/>
                </a:lnTo>
                <a:lnTo>
                  <a:pt x="25" y="1263"/>
                </a:lnTo>
                <a:lnTo>
                  <a:pt x="23" y="1261"/>
                </a:lnTo>
                <a:lnTo>
                  <a:pt x="19" y="1254"/>
                </a:lnTo>
                <a:lnTo>
                  <a:pt x="20" y="1252"/>
                </a:lnTo>
                <a:lnTo>
                  <a:pt x="13" y="1242"/>
                </a:lnTo>
                <a:lnTo>
                  <a:pt x="11" y="1238"/>
                </a:lnTo>
                <a:lnTo>
                  <a:pt x="9" y="1236"/>
                </a:lnTo>
                <a:lnTo>
                  <a:pt x="9" y="1235"/>
                </a:lnTo>
                <a:lnTo>
                  <a:pt x="9" y="1234"/>
                </a:lnTo>
                <a:lnTo>
                  <a:pt x="9" y="1233"/>
                </a:lnTo>
                <a:lnTo>
                  <a:pt x="8" y="1233"/>
                </a:lnTo>
                <a:lnTo>
                  <a:pt x="8" y="1232"/>
                </a:lnTo>
                <a:lnTo>
                  <a:pt x="8" y="1230"/>
                </a:lnTo>
                <a:lnTo>
                  <a:pt x="8" y="1229"/>
                </a:lnTo>
                <a:lnTo>
                  <a:pt x="7" y="1229"/>
                </a:lnTo>
                <a:lnTo>
                  <a:pt x="7" y="1228"/>
                </a:lnTo>
                <a:lnTo>
                  <a:pt x="7" y="1227"/>
                </a:lnTo>
                <a:lnTo>
                  <a:pt x="7" y="1226"/>
                </a:lnTo>
                <a:lnTo>
                  <a:pt x="8" y="1225"/>
                </a:lnTo>
                <a:lnTo>
                  <a:pt x="8" y="1224"/>
                </a:lnTo>
                <a:lnTo>
                  <a:pt x="8" y="1222"/>
                </a:lnTo>
                <a:lnTo>
                  <a:pt x="2" y="1214"/>
                </a:lnTo>
                <a:lnTo>
                  <a:pt x="7" y="1210"/>
                </a:lnTo>
                <a:lnTo>
                  <a:pt x="7" y="1209"/>
                </a:lnTo>
                <a:lnTo>
                  <a:pt x="8" y="1209"/>
                </a:lnTo>
                <a:lnTo>
                  <a:pt x="9" y="1211"/>
                </a:lnTo>
                <a:lnTo>
                  <a:pt x="12" y="1212"/>
                </a:lnTo>
                <a:lnTo>
                  <a:pt x="13" y="1212"/>
                </a:lnTo>
                <a:lnTo>
                  <a:pt x="13" y="1211"/>
                </a:lnTo>
                <a:lnTo>
                  <a:pt x="14" y="1204"/>
                </a:lnTo>
                <a:lnTo>
                  <a:pt x="14" y="1203"/>
                </a:lnTo>
                <a:lnTo>
                  <a:pt x="14" y="1202"/>
                </a:lnTo>
                <a:lnTo>
                  <a:pt x="15" y="1202"/>
                </a:lnTo>
                <a:lnTo>
                  <a:pt x="15" y="1201"/>
                </a:lnTo>
                <a:lnTo>
                  <a:pt x="15" y="1200"/>
                </a:lnTo>
                <a:lnTo>
                  <a:pt x="16" y="1200"/>
                </a:lnTo>
                <a:lnTo>
                  <a:pt x="16" y="1199"/>
                </a:lnTo>
                <a:lnTo>
                  <a:pt x="17" y="1199"/>
                </a:lnTo>
                <a:lnTo>
                  <a:pt x="16" y="1197"/>
                </a:lnTo>
                <a:lnTo>
                  <a:pt x="16" y="1195"/>
                </a:lnTo>
                <a:lnTo>
                  <a:pt x="17" y="1193"/>
                </a:lnTo>
                <a:lnTo>
                  <a:pt x="19" y="1193"/>
                </a:lnTo>
                <a:lnTo>
                  <a:pt x="23" y="1189"/>
                </a:lnTo>
                <a:lnTo>
                  <a:pt x="23" y="1187"/>
                </a:lnTo>
                <a:lnTo>
                  <a:pt x="24" y="1186"/>
                </a:lnTo>
                <a:lnTo>
                  <a:pt x="25" y="1185"/>
                </a:lnTo>
                <a:lnTo>
                  <a:pt x="26" y="1184"/>
                </a:lnTo>
                <a:lnTo>
                  <a:pt x="28" y="1184"/>
                </a:lnTo>
                <a:lnTo>
                  <a:pt x="28" y="1185"/>
                </a:lnTo>
                <a:lnTo>
                  <a:pt x="28" y="1186"/>
                </a:lnTo>
                <a:lnTo>
                  <a:pt x="29" y="1186"/>
                </a:lnTo>
                <a:lnTo>
                  <a:pt x="29" y="1185"/>
                </a:lnTo>
                <a:lnTo>
                  <a:pt x="29" y="1184"/>
                </a:lnTo>
                <a:lnTo>
                  <a:pt x="30" y="1184"/>
                </a:lnTo>
                <a:lnTo>
                  <a:pt x="40" y="1197"/>
                </a:lnTo>
                <a:lnTo>
                  <a:pt x="41" y="1200"/>
                </a:lnTo>
                <a:lnTo>
                  <a:pt x="41" y="1199"/>
                </a:lnTo>
                <a:lnTo>
                  <a:pt x="42" y="1199"/>
                </a:lnTo>
                <a:lnTo>
                  <a:pt x="42" y="1197"/>
                </a:lnTo>
                <a:lnTo>
                  <a:pt x="43" y="1196"/>
                </a:lnTo>
                <a:lnTo>
                  <a:pt x="43" y="1195"/>
                </a:lnTo>
                <a:lnTo>
                  <a:pt x="43" y="1194"/>
                </a:lnTo>
                <a:lnTo>
                  <a:pt x="43" y="1193"/>
                </a:lnTo>
                <a:lnTo>
                  <a:pt x="43" y="1192"/>
                </a:lnTo>
                <a:lnTo>
                  <a:pt x="45" y="1192"/>
                </a:lnTo>
                <a:lnTo>
                  <a:pt x="45" y="1191"/>
                </a:lnTo>
                <a:lnTo>
                  <a:pt x="46" y="1189"/>
                </a:lnTo>
                <a:lnTo>
                  <a:pt x="47" y="1191"/>
                </a:lnTo>
                <a:lnTo>
                  <a:pt x="49" y="1192"/>
                </a:lnTo>
                <a:lnTo>
                  <a:pt x="51" y="1192"/>
                </a:lnTo>
                <a:lnTo>
                  <a:pt x="51" y="1193"/>
                </a:lnTo>
                <a:lnTo>
                  <a:pt x="52" y="1193"/>
                </a:lnTo>
                <a:lnTo>
                  <a:pt x="55" y="1193"/>
                </a:lnTo>
                <a:lnTo>
                  <a:pt x="55" y="1192"/>
                </a:lnTo>
                <a:lnTo>
                  <a:pt x="55" y="1191"/>
                </a:lnTo>
                <a:lnTo>
                  <a:pt x="54" y="1191"/>
                </a:lnTo>
                <a:lnTo>
                  <a:pt x="52" y="1191"/>
                </a:lnTo>
                <a:lnTo>
                  <a:pt x="51" y="1191"/>
                </a:lnTo>
                <a:lnTo>
                  <a:pt x="50" y="1189"/>
                </a:lnTo>
                <a:lnTo>
                  <a:pt x="49" y="1188"/>
                </a:lnTo>
                <a:lnTo>
                  <a:pt x="48" y="1188"/>
                </a:lnTo>
                <a:lnTo>
                  <a:pt x="48" y="1187"/>
                </a:lnTo>
                <a:lnTo>
                  <a:pt x="49" y="1187"/>
                </a:lnTo>
                <a:lnTo>
                  <a:pt x="49" y="1186"/>
                </a:lnTo>
                <a:lnTo>
                  <a:pt x="47" y="1187"/>
                </a:lnTo>
                <a:lnTo>
                  <a:pt x="46" y="1187"/>
                </a:lnTo>
                <a:lnTo>
                  <a:pt x="45" y="1187"/>
                </a:lnTo>
                <a:lnTo>
                  <a:pt x="43" y="1186"/>
                </a:lnTo>
                <a:lnTo>
                  <a:pt x="42" y="1186"/>
                </a:lnTo>
                <a:lnTo>
                  <a:pt x="41" y="1186"/>
                </a:lnTo>
                <a:lnTo>
                  <a:pt x="41" y="1185"/>
                </a:lnTo>
                <a:lnTo>
                  <a:pt x="40" y="1184"/>
                </a:lnTo>
                <a:lnTo>
                  <a:pt x="39" y="1183"/>
                </a:lnTo>
                <a:lnTo>
                  <a:pt x="38" y="1183"/>
                </a:lnTo>
                <a:lnTo>
                  <a:pt x="38" y="1182"/>
                </a:lnTo>
                <a:lnTo>
                  <a:pt x="37" y="1182"/>
                </a:lnTo>
                <a:lnTo>
                  <a:pt x="37" y="1180"/>
                </a:lnTo>
                <a:lnTo>
                  <a:pt x="35" y="1179"/>
                </a:lnTo>
                <a:lnTo>
                  <a:pt x="35" y="1178"/>
                </a:lnTo>
                <a:lnTo>
                  <a:pt x="34" y="1178"/>
                </a:lnTo>
                <a:lnTo>
                  <a:pt x="34" y="1177"/>
                </a:lnTo>
                <a:lnTo>
                  <a:pt x="33" y="1176"/>
                </a:lnTo>
                <a:lnTo>
                  <a:pt x="32" y="1174"/>
                </a:lnTo>
                <a:lnTo>
                  <a:pt x="32" y="1172"/>
                </a:lnTo>
                <a:lnTo>
                  <a:pt x="31" y="1171"/>
                </a:lnTo>
                <a:lnTo>
                  <a:pt x="30" y="1171"/>
                </a:lnTo>
                <a:lnTo>
                  <a:pt x="30" y="1170"/>
                </a:lnTo>
                <a:lnTo>
                  <a:pt x="29" y="1169"/>
                </a:lnTo>
                <a:lnTo>
                  <a:pt x="29" y="1168"/>
                </a:lnTo>
                <a:lnTo>
                  <a:pt x="29" y="1167"/>
                </a:lnTo>
                <a:lnTo>
                  <a:pt x="30" y="1167"/>
                </a:lnTo>
                <a:lnTo>
                  <a:pt x="30" y="1166"/>
                </a:lnTo>
                <a:lnTo>
                  <a:pt x="30" y="1164"/>
                </a:lnTo>
                <a:lnTo>
                  <a:pt x="29" y="1164"/>
                </a:lnTo>
                <a:lnTo>
                  <a:pt x="29" y="1163"/>
                </a:lnTo>
                <a:lnTo>
                  <a:pt x="29" y="1162"/>
                </a:lnTo>
                <a:lnTo>
                  <a:pt x="30" y="1162"/>
                </a:lnTo>
                <a:lnTo>
                  <a:pt x="30" y="1161"/>
                </a:lnTo>
                <a:lnTo>
                  <a:pt x="31" y="1161"/>
                </a:lnTo>
                <a:lnTo>
                  <a:pt x="31" y="1160"/>
                </a:lnTo>
                <a:lnTo>
                  <a:pt x="30" y="1159"/>
                </a:lnTo>
                <a:lnTo>
                  <a:pt x="30" y="1158"/>
                </a:lnTo>
                <a:lnTo>
                  <a:pt x="29" y="1158"/>
                </a:lnTo>
                <a:lnTo>
                  <a:pt x="29" y="1157"/>
                </a:lnTo>
                <a:lnTo>
                  <a:pt x="30" y="1155"/>
                </a:lnTo>
                <a:lnTo>
                  <a:pt x="30" y="1154"/>
                </a:lnTo>
                <a:lnTo>
                  <a:pt x="30" y="1153"/>
                </a:lnTo>
                <a:lnTo>
                  <a:pt x="30" y="1152"/>
                </a:lnTo>
                <a:lnTo>
                  <a:pt x="29" y="1152"/>
                </a:lnTo>
                <a:lnTo>
                  <a:pt x="29" y="1153"/>
                </a:lnTo>
                <a:lnTo>
                  <a:pt x="28" y="1153"/>
                </a:lnTo>
                <a:lnTo>
                  <a:pt x="26" y="1153"/>
                </a:lnTo>
                <a:lnTo>
                  <a:pt x="25" y="1152"/>
                </a:lnTo>
                <a:lnTo>
                  <a:pt x="24" y="1151"/>
                </a:lnTo>
                <a:lnTo>
                  <a:pt x="23" y="1150"/>
                </a:lnTo>
                <a:lnTo>
                  <a:pt x="23" y="1149"/>
                </a:lnTo>
                <a:lnTo>
                  <a:pt x="24" y="1149"/>
                </a:lnTo>
                <a:lnTo>
                  <a:pt x="24" y="1147"/>
                </a:lnTo>
                <a:lnTo>
                  <a:pt x="21" y="1146"/>
                </a:lnTo>
                <a:lnTo>
                  <a:pt x="20" y="1146"/>
                </a:lnTo>
                <a:lnTo>
                  <a:pt x="19" y="1145"/>
                </a:lnTo>
                <a:lnTo>
                  <a:pt x="17" y="1145"/>
                </a:lnTo>
                <a:lnTo>
                  <a:pt x="17" y="1144"/>
                </a:lnTo>
                <a:lnTo>
                  <a:pt x="19" y="1143"/>
                </a:lnTo>
                <a:lnTo>
                  <a:pt x="21" y="1140"/>
                </a:lnTo>
                <a:lnTo>
                  <a:pt x="22" y="1138"/>
                </a:lnTo>
                <a:lnTo>
                  <a:pt x="23" y="1138"/>
                </a:lnTo>
                <a:lnTo>
                  <a:pt x="24" y="1137"/>
                </a:lnTo>
                <a:lnTo>
                  <a:pt x="25" y="1137"/>
                </a:lnTo>
                <a:lnTo>
                  <a:pt x="26" y="1136"/>
                </a:lnTo>
                <a:lnTo>
                  <a:pt x="28" y="1136"/>
                </a:lnTo>
                <a:lnTo>
                  <a:pt x="29" y="1136"/>
                </a:lnTo>
                <a:lnTo>
                  <a:pt x="29" y="1135"/>
                </a:lnTo>
                <a:lnTo>
                  <a:pt x="28" y="1135"/>
                </a:lnTo>
                <a:lnTo>
                  <a:pt x="26" y="1134"/>
                </a:lnTo>
                <a:lnTo>
                  <a:pt x="26" y="1132"/>
                </a:lnTo>
                <a:lnTo>
                  <a:pt x="26" y="1130"/>
                </a:lnTo>
                <a:lnTo>
                  <a:pt x="28" y="1130"/>
                </a:lnTo>
                <a:lnTo>
                  <a:pt x="28" y="1129"/>
                </a:lnTo>
                <a:lnTo>
                  <a:pt x="26" y="1129"/>
                </a:lnTo>
                <a:lnTo>
                  <a:pt x="26" y="1128"/>
                </a:lnTo>
                <a:lnTo>
                  <a:pt x="25" y="1127"/>
                </a:lnTo>
                <a:lnTo>
                  <a:pt x="25" y="1126"/>
                </a:lnTo>
                <a:lnTo>
                  <a:pt x="26" y="1125"/>
                </a:lnTo>
                <a:lnTo>
                  <a:pt x="28" y="1125"/>
                </a:lnTo>
                <a:lnTo>
                  <a:pt x="29" y="1125"/>
                </a:lnTo>
                <a:lnTo>
                  <a:pt x="30" y="1125"/>
                </a:lnTo>
                <a:lnTo>
                  <a:pt x="31" y="1125"/>
                </a:lnTo>
                <a:lnTo>
                  <a:pt x="32" y="1125"/>
                </a:lnTo>
                <a:lnTo>
                  <a:pt x="33" y="1125"/>
                </a:lnTo>
                <a:lnTo>
                  <a:pt x="34" y="1125"/>
                </a:lnTo>
                <a:lnTo>
                  <a:pt x="35" y="1125"/>
                </a:lnTo>
                <a:lnTo>
                  <a:pt x="35" y="1124"/>
                </a:lnTo>
                <a:lnTo>
                  <a:pt x="37" y="1122"/>
                </a:lnTo>
                <a:lnTo>
                  <a:pt x="38" y="1121"/>
                </a:lnTo>
                <a:lnTo>
                  <a:pt x="39" y="1121"/>
                </a:lnTo>
                <a:lnTo>
                  <a:pt x="40" y="1121"/>
                </a:lnTo>
                <a:lnTo>
                  <a:pt x="41" y="1120"/>
                </a:lnTo>
                <a:lnTo>
                  <a:pt x="42" y="1120"/>
                </a:lnTo>
                <a:lnTo>
                  <a:pt x="42" y="1119"/>
                </a:lnTo>
                <a:lnTo>
                  <a:pt x="42" y="1118"/>
                </a:lnTo>
                <a:lnTo>
                  <a:pt x="41" y="1118"/>
                </a:lnTo>
                <a:lnTo>
                  <a:pt x="40" y="1118"/>
                </a:lnTo>
                <a:lnTo>
                  <a:pt x="41" y="1118"/>
                </a:lnTo>
                <a:lnTo>
                  <a:pt x="42" y="1118"/>
                </a:lnTo>
                <a:lnTo>
                  <a:pt x="43" y="1119"/>
                </a:lnTo>
                <a:lnTo>
                  <a:pt x="43" y="1120"/>
                </a:lnTo>
                <a:lnTo>
                  <a:pt x="45" y="1120"/>
                </a:lnTo>
                <a:lnTo>
                  <a:pt x="43" y="1119"/>
                </a:lnTo>
                <a:lnTo>
                  <a:pt x="43" y="1118"/>
                </a:lnTo>
                <a:lnTo>
                  <a:pt x="43" y="1117"/>
                </a:lnTo>
                <a:lnTo>
                  <a:pt x="42" y="1117"/>
                </a:lnTo>
                <a:lnTo>
                  <a:pt x="41" y="1117"/>
                </a:lnTo>
                <a:lnTo>
                  <a:pt x="40" y="1118"/>
                </a:lnTo>
                <a:lnTo>
                  <a:pt x="40" y="1119"/>
                </a:lnTo>
                <a:lnTo>
                  <a:pt x="39" y="1119"/>
                </a:lnTo>
                <a:lnTo>
                  <a:pt x="38" y="1119"/>
                </a:lnTo>
                <a:lnTo>
                  <a:pt x="37" y="1119"/>
                </a:lnTo>
                <a:lnTo>
                  <a:pt x="37" y="1120"/>
                </a:lnTo>
                <a:lnTo>
                  <a:pt x="35" y="1120"/>
                </a:lnTo>
                <a:lnTo>
                  <a:pt x="35" y="1121"/>
                </a:lnTo>
                <a:lnTo>
                  <a:pt x="34" y="1121"/>
                </a:lnTo>
                <a:lnTo>
                  <a:pt x="33" y="1121"/>
                </a:lnTo>
                <a:lnTo>
                  <a:pt x="32" y="1121"/>
                </a:lnTo>
                <a:lnTo>
                  <a:pt x="31" y="1121"/>
                </a:lnTo>
                <a:lnTo>
                  <a:pt x="30" y="1121"/>
                </a:lnTo>
                <a:lnTo>
                  <a:pt x="29" y="1121"/>
                </a:lnTo>
                <a:lnTo>
                  <a:pt x="28" y="1121"/>
                </a:lnTo>
                <a:lnTo>
                  <a:pt x="26" y="1121"/>
                </a:lnTo>
                <a:lnTo>
                  <a:pt x="26" y="1122"/>
                </a:lnTo>
                <a:lnTo>
                  <a:pt x="25" y="1122"/>
                </a:lnTo>
                <a:lnTo>
                  <a:pt x="24" y="1124"/>
                </a:lnTo>
                <a:lnTo>
                  <a:pt x="23" y="1125"/>
                </a:lnTo>
                <a:lnTo>
                  <a:pt x="22" y="1126"/>
                </a:lnTo>
                <a:lnTo>
                  <a:pt x="22" y="1127"/>
                </a:lnTo>
                <a:lnTo>
                  <a:pt x="22" y="1128"/>
                </a:lnTo>
                <a:lnTo>
                  <a:pt x="22" y="1129"/>
                </a:lnTo>
                <a:lnTo>
                  <a:pt x="22" y="1130"/>
                </a:lnTo>
                <a:lnTo>
                  <a:pt x="22" y="1132"/>
                </a:lnTo>
                <a:lnTo>
                  <a:pt x="21" y="1133"/>
                </a:lnTo>
                <a:lnTo>
                  <a:pt x="21" y="1134"/>
                </a:lnTo>
                <a:lnTo>
                  <a:pt x="20" y="1134"/>
                </a:lnTo>
                <a:lnTo>
                  <a:pt x="20" y="1135"/>
                </a:lnTo>
                <a:lnTo>
                  <a:pt x="20" y="1136"/>
                </a:lnTo>
                <a:lnTo>
                  <a:pt x="19" y="1136"/>
                </a:lnTo>
                <a:lnTo>
                  <a:pt x="17" y="1137"/>
                </a:lnTo>
                <a:lnTo>
                  <a:pt x="17" y="1136"/>
                </a:lnTo>
                <a:lnTo>
                  <a:pt x="17" y="1137"/>
                </a:lnTo>
                <a:lnTo>
                  <a:pt x="16" y="1137"/>
                </a:lnTo>
                <a:lnTo>
                  <a:pt x="15" y="1137"/>
                </a:lnTo>
                <a:lnTo>
                  <a:pt x="14" y="1137"/>
                </a:lnTo>
                <a:lnTo>
                  <a:pt x="14" y="1138"/>
                </a:lnTo>
                <a:lnTo>
                  <a:pt x="13" y="1140"/>
                </a:lnTo>
                <a:lnTo>
                  <a:pt x="12" y="1141"/>
                </a:lnTo>
                <a:lnTo>
                  <a:pt x="11" y="1141"/>
                </a:lnTo>
                <a:lnTo>
                  <a:pt x="9" y="1141"/>
                </a:lnTo>
                <a:lnTo>
                  <a:pt x="9" y="1142"/>
                </a:lnTo>
                <a:lnTo>
                  <a:pt x="11" y="1142"/>
                </a:lnTo>
                <a:lnTo>
                  <a:pt x="12" y="1143"/>
                </a:lnTo>
                <a:lnTo>
                  <a:pt x="12" y="1144"/>
                </a:lnTo>
                <a:lnTo>
                  <a:pt x="11" y="1144"/>
                </a:lnTo>
                <a:lnTo>
                  <a:pt x="9" y="1144"/>
                </a:lnTo>
                <a:lnTo>
                  <a:pt x="8" y="1143"/>
                </a:lnTo>
                <a:lnTo>
                  <a:pt x="8" y="1142"/>
                </a:lnTo>
                <a:lnTo>
                  <a:pt x="7" y="1142"/>
                </a:lnTo>
                <a:lnTo>
                  <a:pt x="6" y="1142"/>
                </a:lnTo>
                <a:lnTo>
                  <a:pt x="5" y="1142"/>
                </a:lnTo>
                <a:lnTo>
                  <a:pt x="4" y="1142"/>
                </a:lnTo>
                <a:lnTo>
                  <a:pt x="4" y="1141"/>
                </a:lnTo>
                <a:lnTo>
                  <a:pt x="3" y="1141"/>
                </a:lnTo>
                <a:lnTo>
                  <a:pt x="2" y="1141"/>
                </a:lnTo>
                <a:lnTo>
                  <a:pt x="2" y="1140"/>
                </a:lnTo>
                <a:lnTo>
                  <a:pt x="0" y="1140"/>
                </a:lnTo>
                <a:lnTo>
                  <a:pt x="0" y="1138"/>
                </a:lnTo>
                <a:lnTo>
                  <a:pt x="2" y="1138"/>
                </a:lnTo>
                <a:lnTo>
                  <a:pt x="2" y="1137"/>
                </a:lnTo>
                <a:lnTo>
                  <a:pt x="3" y="1137"/>
                </a:lnTo>
                <a:lnTo>
                  <a:pt x="4" y="1137"/>
                </a:lnTo>
                <a:lnTo>
                  <a:pt x="5" y="1138"/>
                </a:lnTo>
                <a:lnTo>
                  <a:pt x="6" y="1138"/>
                </a:lnTo>
                <a:lnTo>
                  <a:pt x="6" y="1140"/>
                </a:lnTo>
                <a:lnTo>
                  <a:pt x="7" y="1140"/>
                </a:lnTo>
                <a:lnTo>
                  <a:pt x="6" y="1138"/>
                </a:lnTo>
                <a:lnTo>
                  <a:pt x="6" y="1137"/>
                </a:lnTo>
                <a:lnTo>
                  <a:pt x="5" y="1137"/>
                </a:lnTo>
                <a:lnTo>
                  <a:pt x="5" y="1136"/>
                </a:lnTo>
                <a:lnTo>
                  <a:pt x="4" y="1136"/>
                </a:lnTo>
                <a:lnTo>
                  <a:pt x="4" y="1135"/>
                </a:lnTo>
                <a:lnTo>
                  <a:pt x="3" y="1134"/>
                </a:lnTo>
                <a:lnTo>
                  <a:pt x="3" y="1133"/>
                </a:lnTo>
                <a:lnTo>
                  <a:pt x="3" y="1132"/>
                </a:lnTo>
                <a:lnTo>
                  <a:pt x="4" y="1132"/>
                </a:lnTo>
                <a:lnTo>
                  <a:pt x="4" y="1130"/>
                </a:lnTo>
                <a:lnTo>
                  <a:pt x="6" y="1129"/>
                </a:lnTo>
                <a:lnTo>
                  <a:pt x="6" y="1128"/>
                </a:lnTo>
                <a:lnTo>
                  <a:pt x="7" y="1128"/>
                </a:lnTo>
                <a:lnTo>
                  <a:pt x="7" y="1127"/>
                </a:lnTo>
                <a:lnTo>
                  <a:pt x="8" y="1127"/>
                </a:lnTo>
                <a:lnTo>
                  <a:pt x="8" y="1126"/>
                </a:lnTo>
                <a:lnTo>
                  <a:pt x="9" y="1126"/>
                </a:lnTo>
                <a:lnTo>
                  <a:pt x="11" y="1124"/>
                </a:lnTo>
                <a:lnTo>
                  <a:pt x="12" y="1122"/>
                </a:lnTo>
                <a:lnTo>
                  <a:pt x="13" y="1121"/>
                </a:lnTo>
                <a:lnTo>
                  <a:pt x="13" y="1120"/>
                </a:lnTo>
                <a:lnTo>
                  <a:pt x="14" y="1119"/>
                </a:lnTo>
                <a:lnTo>
                  <a:pt x="14" y="1118"/>
                </a:lnTo>
                <a:lnTo>
                  <a:pt x="15" y="1117"/>
                </a:lnTo>
                <a:lnTo>
                  <a:pt x="15" y="1116"/>
                </a:lnTo>
                <a:lnTo>
                  <a:pt x="16" y="1115"/>
                </a:lnTo>
                <a:lnTo>
                  <a:pt x="16" y="1113"/>
                </a:lnTo>
                <a:lnTo>
                  <a:pt x="17" y="1112"/>
                </a:lnTo>
                <a:lnTo>
                  <a:pt x="19" y="1112"/>
                </a:lnTo>
                <a:lnTo>
                  <a:pt x="20" y="1113"/>
                </a:lnTo>
                <a:lnTo>
                  <a:pt x="21" y="1115"/>
                </a:lnTo>
                <a:lnTo>
                  <a:pt x="22" y="1115"/>
                </a:lnTo>
                <a:lnTo>
                  <a:pt x="22" y="1113"/>
                </a:lnTo>
                <a:lnTo>
                  <a:pt x="23" y="1113"/>
                </a:lnTo>
                <a:lnTo>
                  <a:pt x="24" y="1113"/>
                </a:lnTo>
                <a:lnTo>
                  <a:pt x="24" y="1112"/>
                </a:lnTo>
                <a:lnTo>
                  <a:pt x="23" y="1112"/>
                </a:lnTo>
                <a:lnTo>
                  <a:pt x="24" y="1111"/>
                </a:lnTo>
                <a:lnTo>
                  <a:pt x="23" y="1110"/>
                </a:lnTo>
                <a:lnTo>
                  <a:pt x="22" y="1110"/>
                </a:lnTo>
                <a:lnTo>
                  <a:pt x="21" y="1110"/>
                </a:lnTo>
                <a:lnTo>
                  <a:pt x="21" y="1111"/>
                </a:lnTo>
                <a:lnTo>
                  <a:pt x="21" y="1110"/>
                </a:lnTo>
                <a:lnTo>
                  <a:pt x="19" y="1110"/>
                </a:lnTo>
                <a:lnTo>
                  <a:pt x="17" y="1109"/>
                </a:lnTo>
                <a:lnTo>
                  <a:pt x="17" y="1107"/>
                </a:lnTo>
                <a:lnTo>
                  <a:pt x="16" y="1105"/>
                </a:lnTo>
                <a:lnTo>
                  <a:pt x="16" y="1104"/>
                </a:lnTo>
                <a:lnTo>
                  <a:pt x="16" y="1103"/>
                </a:lnTo>
                <a:lnTo>
                  <a:pt x="16" y="1102"/>
                </a:lnTo>
                <a:lnTo>
                  <a:pt x="16" y="1101"/>
                </a:lnTo>
                <a:lnTo>
                  <a:pt x="16" y="1100"/>
                </a:lnTo>
                <a:lnTo>
                  <a:pt x="17" y="1097"/>
                </a:lnTo>
                <a:lnTo>
                  <a:pt x="17" y="1096"/>
                </a:lnTo>
                <a:lnTo>
                  <a:pt x="17" y="1095"/>
                </a:lnTo>
                <a:lnTo>
                  <a:pt x="17" y="1093"/>
                </a:lnTo>
                <a:lnTo>
                  <a:pt x="17" y="1092"/>
                </a:lnTo>
                <a:lnTo>
                  <a:pt x="16" y="1092"/>
                </a:lnTo>
                <a:lnTo>
                  <a:pt x="16" y="1091"/>
                </a:lnTo>
                <a:lnTo>
                  <a:pt x="15" y="1090"/>
                </a:lnTo>
                <a:lnTo>
                  <a:pt x="15" y="1088"/>
                </a:lnTo>
                <a:lnTo>
                  <a:pt x="15" y="1087"/>
                </a:lnTo>
                <a:lnTo>
                  <a:pt x="15" y="1086"/>
                </a:lnTo>
                <a:lnTo>
                  <a:pt x="15" y="1085"/>
                </a:lnTo>
                <a:lnTo>
                  <a:pt x="15" y="1084"/>
                </a:lnTo>
                <a:lnTo>
                  <a:pt x="15" y="1083"/>
                </a:lnTo>
                <a:lnTo>
                  <a:pt x="15" y="1082"/>
                </a:lnTo>
                <a:lnTo>
                  <a:pt x="15" y="1080"/>
                </a:lnTo>
                <a:lnTo>
                  <a:pt x="16" y="1080"/>
                </a:lnTo>
                <a:lnTo>
                  <a:pt x="17" y="1080"/>
                </a:lnTo>
                <a:lnTo>
                  <a:pt x="20" y="1080"/>
                </a:lnTo>
                <a:lnTo>
                  <a:pt x="21" y="1080"/>
                </a:lnTo>
                <a:lnTo>
                  <a:pt x="22" y="1080"/>
                </a:lnTo>
                <a:lnTo>
                  <a:pt x="22" y="1079"/>
                </a:lnTo>
                <a:lnTo>
                  <a:pt x="23" y="1079"/>
                </a:lnTo>
                <a:lnTo>
                  <a:pt x="24" y="1079"/>
                </a:lnTo>
                <a:lnTo>
                  <a:pt x="25" y="1079"/>
                </a:lnTo>
                <a:lnTo>
                  <a:pt x="26" y="1079"/>
                </a:lnTo>
                <a:lnTo>
                  <a:pt x="26" y="1080"/>
                </a:lnTo>
                <a:lnTo>
                  <a:pt x="28" y="1080"/>
                </a:lnTo>
                <a:lnTo>
                  <a:pt x="29" y="1082"/>
                </a:lnTo>
                <a:lnTo>
                  <a:pt x="30" y="1082"/>
                </a:lnTo>
                <a:lnTo>
                  <a:pt x="31" y="1082"/>
                </a:lnTo>
                <a:lnTo>
                  <a:pt x="31" y="1083"/>
                </a:lnTo>
                <a:lnTo>
                  <a:pt x="32" y="1083"/>
                </a:lnTo>
                <a:lnTo>
                  <a:pt x="32" y="1084"/>
                </a:lnTo>
                <a:lnTo>
                  <a:pt x="33" y="1084"/>
                </a:lnTo>
                <a:lnTo>
                  <a:pt x="34" y="1084"/>
                </a:lnTo>
                <a:lnTo>
                  <a:pt x="34" y="1085"/>
                </a:lnTo>
                <a:lnTo>
                  <a:pt x="35" y="1085"/>
                </a:lnTo>
                <a:lnTo>
                  <a:pt x="35" y="1086"/>
                </a:lnTo>
                <a:lnTo>
                  <a:pt x="37" y="1087"/>
                </a:lnTo>
                <a:lnTo>
                  <a:pt x="38" y="1087"/>
                </a:lnTo>
                <a:lnTo>
                  <a:pt x="39" y="1087"/>
                </a:lnTo>
                <a:lnTo>
                  <a:pt x="39" y="1086"/>
                </a:lnTo>
                <a:lnTo>
                  <a:pt x="38" y="1085"/>
                </a:lnTo>
                <a:lnTo>
                  <a:pt x="38" y="1084"/>
                </a:lnTo>
                <a:lnTo>
                  <a:pt x="37" y="1084"/>
                </a:lnTo>
                <a:lnTo>
                  <a:pt x="37" y="1083"/>
                </a:lnTo>
                <a:lnTo>
                  <a:pt x="37" y="1082"/>
                </a:lnTo>
                <a:lnTo>
                  <a:pt x="35" y="1082"/>
                </a:lnTo>
                <a:lnTo>
                  <a:pt x="35" y="1080"/>
                </a:lnTo>
                <a:lnTo>
                  <a:pt x="37" y="1080"/>
                </a:lnTo>
                <a:lnTo>
                  <a:pt x="37" y="1079"/>
                </a:lnTo>
                <a:lnTo>
                  <a:pt x="38" y="1078"/>
                </a:lnTo>
                <a:lnTo>
                  <a:pt x="39" y="1078"/>
                </a:lnTo>
                <a:lnTo>
                  <a:pt x="39" y="1079"/>
                </a:lnTo>
                <a:lnTo>
                  <a:pt x="39" y="1078"/>
                </a:lnTo>
                <a:lnTo>
                  <a:pt x="40" y="1078"/>
                </a:lnTo>
                <a:lnTo>
                  <a:pt x="40" y="1077"/>
                </a:lnTo>
                <a:lnTo>
                  <a:pt x="41" y="1077"/>
                </a:lnTo>
                <a:lnTo>
                  <a:pt x="41" y="1076"/>
                </a:lnTo>
                <a:lnTo>
                  <a:pt x="41" y="1075"/>
                </a:lnTo>
                <a:lnTo>
                  <a:pt x="42" y="1074"/>
                </a:lnTo>
                <a:lnTo>
                  <a:pt x="42" y="1073"/>
                </a:lnTo>
                <a:lnTo>
                  <a:pt x="42" y="1070"/>
                </a:lnTo>
                <a:lnTo>
                  <a:pt x="43" y="1070"/>
                </a:lnTo>
                <a:lnTo>
                  <a:pt x="43" y="1069"/>
                </a:lnTo>
                <a:lnTo>
                  <a:pt x="43" y="1068"/>
                </a:lnTo>
                <a:lnTo>
                  <a:pt x="43" y="1067"/>
                </a:lnTo>
                <a:lnTo>
                  <a:pt x="43" y="1066"/>
                </a:lnTo>
                <a:lnTo>
                  <a:pt x="43" y="1065"/>
                </a:lnTo>
                <a:lnTo>
                  <a:pt x="43" y="1063"/>
                </a:lnTo>
                <a:lnTo>
                  <a:pt x="43" y="1062"/>
                </a:lnTo>
                <a:lnTo>
                  <a:pt x="43" y="1061"/>
                </a:lnTo>
                <a:lnTo>
                  <a:pt x="45" y="1061"/>
                </a:lnTo>
                <a:lnTo>
                  <a:pt x="45" y="1060"/>
                </a:lnTo>
                <a:lnTo>
                  <a:pt x="45" y="1061"/>
                </a:lnTo>
                <a:lnTo>
                  <a:pt x="46" y="1060"/>
                </a:lnTo>
                <a:lnTo>
                  <a:pt x="46" y="1059"/>
                </a:lnTo>
                <a:lnTo>
                  <a:pt x="47" y="1059"/>
                </a:lnTo>
                <a:lnTo>
                  <a:pt x="48" y="1058"/>
                </a:lnTo>
                <a:lnTo>
                  <a:pt x="48" y="1057"/>
                </a:lnTo>
                <a:lnTo>
                  <a:pt x="49" y="1057"/>
                </a:lnTo>
                <a:lnTo>
                  <a:pt x="50" y="1057"/>
                </a:lnTo>
                <a:lnTo>
                  <a:pt x="51" y="1058"/>
                </a:lnTo>
                <a:lnTo>
                  <a:pt x="52" y="1058"/>
                </a:lnTo>
                <a:lnTo>
                  <a:pt x="54" y="1058"/>
                </a:lnTo>
                <a:lnTo>
                  <a:pt x="54" y="1059"/>
                </a:lnTo>
                <a:lnTo>
                  <a:pt x="55" y="1060"/>
                </a:lnTo>
                <a:lnTo>
                  <a:pt x="55" y="1061"/>
                </a:lnTo>
                <a:lnTo>
                  <a:pt x="55" y="1062"/>
                </a:lnTo>
                <a:lnTo>
                  <a:pt x="56" y="1062"/>
                </a:lnTo>
                <a:lnTo>
                  <a:pt x="56" y="1063"/>
                </a:lnTo>
                <a:lnTo>
                  <a:pt x="57" y="1063"/>
                </a:lnTo>
                <a:lnTo>
                  <a:pt x="59" y="1063"/>
                </a:lnTo>
                <a:lnTo>
                  <a:pt x="59" y="1062"/>
                </a:lnTo>
                <a:lnTo>
                  <a:pt x="60" y="1062"/>
                </a:lnTo>
                <a:lnTo>
                  <a:pt x="60" y="1063"/>
                </a:lnTo>
                <a:lnTo>
                  <a:pt x="62" y="1063"/>
                </a:lnTo>
                <a:lnTo>
                  <a:pt x="62" y="1065"/>
                </a:lnTo>
                <a:lnTo>
                  <a:pt x="63" y="1063"/>
                </a:lnTo>
                <a:lnTo>
                  <a:pt x="64" y="1065"/>
                </a:lnTo>
                <a:lnTo>
                  <a:pt x="65" y="1065"/>
                </a:lnTo>
                <a:lnTo>
                  <a:pt x="65" y="1063"/>
                </a:lnTo>
                <a:lnTo>
                  <a:pt x="66" y="1063"/>
                </a:lnTo>
                <a:lnTo>
                  <a:pt x="66" y="1062"/>
                </a:lnTo>
                <a:lnTo>
                  <a:pt x="67" y="1062"/>
                </a:lnTo>
                <a:lnTo>
                  <a:pt x="68" y="1062"/>
                </a:lnTo>
                <a:lnTo>
                  <a:pt x="68" y="1061"/>
                </a:lnTo>
                <a:lnTo>
                  <a:pt x="69" y="1060"/>
                </a:lnTo>
                <a:lnTo>
                  <a:pt x="72" y="1060"/>
                </a:lnTo>
                <a:lnTo>
                  <a:pt x="72" y="1061"/>
                </a:lnTo>
                <a:lnTo>
                  <a:pt x="73" y="1062"/>
                </a:lnTo>
                <a:lnTo>
                  <a:pt x="74" y="1062"/>
                </a:lnTo>
                <a:lnTo>
                  <a:pt x="75" y="1062"/>
                </a:lnTo>
                <a:lnTo>
                  <a:pt x="76" y="1062"/>
                </a:lnTo>
                <a:lnTo>
                  <a:pt x="76" y="1063"/>
                </a:lnTo>
                <a:lnTo>
                  <a:pt x="78" y="1063"/>
                </a:lnTo>
                <a:lnTo>
                  <a:pt x="78" y="1065"/>
                </a:lnTo>
                <a:lnTo>
                  <a:pt x="78" y="1066"/>
                </a:lnTo>
                <a:lnTo>
                  <a:pt x="78" y="1067"/>
                </a:lnTo>
                <a:lnTo>
                  <a:pt x="80" y="1068"/>
                </a:lnTo>
                <a:lnTo>
                  <a:pt x="81" y="1069"/>
                </a:lnTo>
                <a:lnTo>
                  <a:pt x="81" y="1070"/>
                </a:lnTo>
                <a:lnTo>
                  <a:pt x="81" y="1071"/>
                </a:lnTo>
                <a:lnTo>
                  <a:pt x="82" y="1071"/>
                </a:lnTo>
                <a:lnTo>
                  <a:pt x="82" y="1073"/>
                </a:lnTo>
                <a:lnTo>
                  <a:pt x="82" y="1074"/>
                </a:lnTo>
                <a:lnTo>
                  <a:pt x="83" y="1075"/>
                </a:lnTo>
                <a:lnTo>
                  <a:pt x="83" y="1076"/>
                </a:lnTo>
                <a:lnTo>
                  <a:pt x="84" y="1076"/>
                </a:lnTo>
                <a:lnTo>
                  <a:pt x="86" y="1075"/>
                </a:lnTo>
                <a:lnTo>
                  <a:pt x="89" y="1074"/>
                </a:lnTo>
                <a:lnTo>
                  <a:pt x="90" y="1073"/>
                </a:lnTo>
                <a:lnTo>
                  <a:pt x="91" y="1073"/>
                </a:lnTo>
                <a:lnTo>
                  <a:pt x="92" y="1073"/>
                </a:lnTo>
                <a:lnTo>
                  <a:pt x="93" y="1074"/>
                </a:lnTo>
                <a:lnTo>
                  <a:pt x="95" y="1074"/>
                </a:lnTo>
                <a:lnTo>
                  <a:pt x="99" y="1075"/>
                </a:lnTo>
                <a:lnTo>
                  <a:pt x="101" y="1076"/>
                </a:lnTo>
                <a:lnTo>
                  <a:pt x="102" y="1077"/>
                </a:lnTo>
                <a:lnTo>
                  <a:pt x="104" y="1075"/>
                </a:lnTo>
                <a:lnTo>
                  <a:pt x="107" y="1074"/>
                </a:lnTo>
                <a:lnTo>
                  <a:pt x="108" y="1074"/>
                </a:lnTo>
                <a:lnTo>
                  <a:pt x="109" y="1074"/>
                </a:lnTo>
                <a:lnTo>
                  <a:pt x="110" y="1074"/>
                </a:lnTo>
                <a:lnTo>
                  <a:pt x="111" y="1074"/>
                </a:lnTo>
                <a:lnTo>
                  <a:pt x="112" y="1074"/>
                </a:lnTo>
                <a:lnTo>
                  <a:pt x="114" y="1074"/>
                </a:lnTo>
                <a:lnTo>
                  <a:pt x="116" y="1074"/>
                </a:lnTo>
                <a:lnTo>
                  <a:pt x="117" y="1074"/>
                </a:lnTo>
                <a:lnTo>
                  <a:pt x="118" y="1074"/>
                </a:lnTo>
                <a:lnTo>
                  <a:pt x="119" y="1074"/>
                </a:lnTo>
                <a:lnTo>
                  <a:pt x="120" y="1073"/>
                </a:lnTo>
                <a:lnTo>
                  <a:pt x="121" y="1073"/>
                </a:lnTo>
                <a:lnTo>
                  <a:pt x="123" y="1071"/>
                </a:lnTo>
                <a:lnTo>
                  <a:pt x="124" y="1071"/>
                </a:lnTo>
                <a:lnTo>
                  <a:pt x="124" y="1070"/>
                </a:lnTo>
                <a:lnTo>
                  <a:pt x="125" y="1071"/>
                </a:lnTo>
                <a:lnTo>
                  <a:pt x="127" y="1074"/>
                </a:lnTo>
                <a:lnTo>
                  <a:pt x="132" y="1077"/>
                </a:lnTo>
                <a:lnTo>
                  <a:pt x="131" y="1078"/>
                </a:lnTo>
                <a:lnTo>
                  <a:pt x="129" y="1080"/>
                </a:lnTo>
                <a:lnTo>
                  <a:pt x="133" y="1077"/>
                </a:lnTo>
                <a:lnTo>
                  <a:pt x="134" y="1078"/>
                </a:lnTo>
                <a:lnTo>
                  <a:pt x="137" y="1083"/>
                </a:lnTo>
                <a:lnTo>
                  <a:pt x="138" y="1082"/>
                </a:lnTo>
                <a:lnTo>
                  <a:pt x="140" y="1082"/>
                </a:lnTo>
                <a:lnTo>
                  <a:pt x="138" y="1082"/>
                </a:lnTo>
                <a:lnTo>
                  <a:pt x="137" y="1079"/>
                </a:lnTo>
                <a:lnTo>
                  <a:pt x="137" y="1078"/>
                </a:lnTo>
                <a:lnTo>
                  <a:pt x="136" y="1076"/>
                </a:lnTo>
                <a:lnTo>
                  <a:pt x="135" y="1076"/>
                </a:lnTo>
                <a:lnTo>
                  <a:pt x="135" y="1075"/>
                </a:lnTo>
                <a:lnTo>
                  <a:pt x="135" y="1074"/>
                </a:lnTo>
                <a:lnTo>
                  <a:pt x="134" y="1074"/>
                </a:lnTo>
                <a:lnTo>
                  <a:pt x="134" y="1073"/>
                </a:lnTo>
                <a:lnTo>
                  <a:pt x="134" y="1071"/>
                </a:lnTo>
                <a:lnTo>
                  <a:pt x="134" y="1070"/>
                </a:lnTo>
                <a:lnTo>
                  <a:pt x="134" y="1068"/>
                </a:lnTo>
                <a:lnTo>
                  <a:pt x="134" y="1067"/>
                </a:lnTo>
                <a:lnTo>
                  <a:pt x="134" y="1066"/>
                </a:lnTo>
                <a:lnTo>
                  <a:pt x="134" y="1063"/>
                </a:lnTo>
                <a:lnTo>
                  <a:pt x="134" y="1061"/>
                </a:lnTo>
                <a:lnTo>
                  <a:pt x="134" y="1060"/>
                </a:lnTo>
                <a:lnTo>
                  <a:pt x="135" y="1060"/>
                </a:lnTo>
                <a:lnTo>
                  <a:pt x="134" y="1059"/>
                </a:lnTo>
                <a:lnTo>
                  <a:pt x="134" y="1058"/>
                </a:lnTo>
                <a:lnTo>
                  <a:pt x="134" y="1057"/>
                </a:lnTo>
                <a:lnTo>
                  <a:pt x="134" y="1055"/>
                </a:lnTo>
                <a:lnTo>
                  <a:pt x="133" y="1054"/>
                </a:lnTo>
                <a:lnTo>
                  <a:pt x="132" y="1052"/>
                </a:lnTo>
                <a:lnTo>
                  <a:pt x="132" y="1050"/>
                </a:lnTo>
                <a:lnTo>
                  <a:pt x="131" y="1049"/>
                </a:lnTo>
                <a:lnTo>
                  <a:pt x="131" y="1048"/>
                </a:lnTo>
                <a:lnTo>
                  <a:pt x="133" y="1048"/>
                </a:lnTo>
                <a:lnTo>
                  <a:pt x="134" y="1046"/>
                </a:lnTo>
                <a:lnTo>
                  <a:pt x="135" y="1046"/>
                </a:lnTo>
                <a:lnTo>
                  <a:pt x="136" y="1046"/>
                </a:lnTo>
                <a:lnTo>
                  <a:pt x="141" y="1045"/>
                </a:lnTo>
                <a:lnTo>
                  <a:pt x="142" y="1044"/>
                </a:lnTo>
                <a:lnTo>
                  <a:pt x="146" y="1044"/>
                </a:lnTo>
                <a:lnTo>
                  <a:pt x="149" y="1044"/>
                </a:lnTo>
                <a:lnTo>
                  <a:pt x="149" y="1045"/>
                </a:lnTo>
                <a:lnTo>
                  <a:pt x="150" y="1046"/>
                </a:lnTo>
                <a:lnTo>
                  <a:pt x="150" y="1048"/>
                </a:lnTo>
                <a:lnTo>
                  <a:pt x="151" y="1051"/>
                </a:lnTo>
                <a:lnTo>
                  <a:pt x="152" y="1053"/>
                </a:lnTo>
                <a:lnTo>
                  <a:pt x="152" y="1055"/>
                </a:lnTo>
                <a:lnTo>
                  <a:pt x="153" y="1060"/>
                </a:lnTo>
                <a:lnTo>
                  <a:pt x="153" y="1061"/>
                </a:lnTo>
                <a:lnTo>
                  <a:pt x="153" y="1063"/>
                </a:lnTo>
                <a:lnTo>
                  <a:pt x="153" y="1065"/>
                </a:lnTo>
                <a:lnTo>
                  <a:pt x="153" y="1066"/>
                </a:lnTo>
                <a:lnTo>
                  <a:pt x="153" y="1067"/>
                </a:lnTo>
                <a:lnTo>
                  <a:pt x="154" y="1068"/>
                </a:lnTo>
                <a:lnTo>
                  <a:pt x="154" y="1069"/>
                </a:lnTo>
                <a:lnTo>
                  <a:pt x="155" y="1073"/>
                </a:lnTo>
                <a:lnTo>
                  <a:pt x="158" y="1074"/>
                </a:lnTo>
                <a:lnTo>
                  <a:pt x="159" y="1075"/>
                </a:lnTo>
                <a:lnTo>
                  <a:pt x="160" y="1075"/>
                </a:lnTo>
                <a:lnTo>
                  <a:pt x="160" y="1074"/>
                </a:lnTo>
                <a:lnTo>
                  <a:pt x="162" y="1071"/>
                </a:lnTo>
                <a:lnTo>
                  <a:pt x="162" y="1070"/>
                </a:lnTo>
                <a:lnTo>
                  <a:pt x="163" y="1070"/>
                </a:lnTo>
                <a:lnTo>
                  <a:pt x="163" y="1069"/>
                </a:lnTo>
                <a:lnTo>
                  <a:pt x="164" y="1069"/>
                </a:lnTo>
                <a:lnTo>
                  <a:pt x="164" y="1068"/>
                </a:lnTo>
                <a:lnTo>
                  <a:pt x="166" y="1067"/>
                </a:lnTo>
                <a:lnTo>
                  <a:pt x="167" y="1066"/>
                </a:lnTo>
                <a:lnTo>
                  <a:pt x="169" y="1062"/>
                </a:lnTo>
                <a:lnTo>
                  <a:pt x="170" y="1063"/>
                </a:lnTo>
                <a:lnTo>
                  <a:pt x="171" y="1065"/>
                </a:lnTo>
                <a:lnTo>
                  <a:pt x="172" y="1066"/>
                </a:lnTo>
                <a:lnTo>
                  <a:pt x="174" y="1067"/>
                </a:lnTo>
                <a:lnTo>
                  <a:pt x="175" y="1069"/>
                </a:lnTo>
                <a:lnTo>
                  <a:pt x="176" y="1070"/>
                </a:lnTo>
                <a:lnTo>
                  <a:pt x="176" y="1071"/>
                </a:lnTo>
                <a:lnTo>
                  <a:pt x="178" y="1074"/>
                </a:lnTo>
                <a:lnTo>
                  <a:pt x="179" y="1075"/>
                </a:lnTo>
                <a:lnTo>
                  <a:pt x="180" y="1076"/>
                </a:lnTo>
                <a:lnTo>
                  <a:pt x="181" y="1077"/>
                </a:lnTo>
                <a:lnTo>
                  <a:pt x="184" y="1078"/>
                </a:lnTo>
                <a:lnTo>
                  <a:pt x="187" y="1079"/>
                </a:lnTo>
                <a:lnTo>
                  <a:pt x="192" y="1082"/>
                </a:lnTo>
                <a:lnTo>
                  <a:pt x="195" y="1082"/>
                </a:lnTo>
                <a:lnTo>
                  <a:pt x="200" y="1083"/>
                </a:lnTo>
                <a:lnTo>
                  <a:pt x="205" y="1084"/>
                </a:lnTo>
                <a:lnTo>
                  <a:pt x="206" y="1085"/>
                </a:lnTo>
                <a:lnTo>
                  <a:pt x="210" y="1086"/>
                </a:lnTo>
                <a:lnTo>
                  <a:pt x="211" y="1086"/>
                </a:lnTo>
                <a:lnTo>
                  <a:pt x="212" y="1087"/>
                </a:lnTo>
                <a:close/>
                <a:moveTo>
                  <a:pt x="152" y="1082"/>
                </a:moveTo>
                <a:lnTo>
                  <a:pt x="153" y="1083"/>
                </a:lnTo>
                <a:lnTo>
                  <a:pt x="154" y="1082"/>
                </a:lnTo>
                <a:lnTo>
                  <a:pt x="153" y="1080"/>
                </a:lnTo>
                <a:lnTo>
                  <a:pt x="151" y="1079"/>
                </a:lnTo>
                <a:lnTo>
                  <a:pt x="151" y="1080"/>
                </a:lnTo>
                <a:lnTo>
                  <a:pt x="152" y="1082"/>
                </a:lnTo>
                <a:close/>
                <a:moveTo>
                  <a:pt x="960" y="1559"/>
                </a:moveTo>
                <a:lnTo>
                  <a:pt x="955" y="1563"/>
                </a:lnTo>
                <a:lnTo>
                  <a:pt x="954" y="1565"/>
                </a:lnTo>
                <a:lnTo>
                  <a:pt x="947" y="1571"/>
                </a:lnTo>
                <a:lnTo>
                  <a:pt x="946" y="1572"/>
                </a:lnTo>
                <a:lnTo>
                  <a:pt x="938" y="1581"/>
                </a:lnTo>
                <a:lnTo>
                  <a:pt x="943" y="1587"/>
                </a:lnTo>
                <a:lnTo>
                  <a:pt x="944" y="1586"/>
                </a:lnTo>
                <a:lnTo>
                  <a:pt x="949" y="1581"/>
                </a:lnTo>
                <a:lnTo>
                  <a:pt x="960" y="1569"/>
                </a:lnTo>
                <a:lnTo>
                  <a:pt x="964" y="1564"/>
                </a:lnTo>
                <a:lnTo>
                  <a:pt x="960" y="1559"/>
                </a:lnTo>
                <a:close/>
                <a:moveTo>
                  <a:pt x="927" y="1555"/>
                </a:moveTo>
                <a:lnTo>
                  <a:pt x="920" y="1559"/>
                </a:lnTo>
                <a:lnTo>
                  <a:pt x="920" y="1554"/>
                </a:lnTo>
                <a:lnTo>
                  <a:pt x="918" y="1554"/>
                </a:lnTo>
                <a:lnTo>
                  <a:pt x="916" y="1555"/>
                </a:lnTo>
                <a:lnTo>
                  <a:pt x="913" y="1555"/>
                </a:lnTo>
                <a:lnTo>
                  <a:pt x="906" y="1557"/>
                </a:lnTo>
                <a:lnTo>
                  <a:pt x="904" y="1559"/>
                </a:lnTo>
                <a:lnTo>
                  <a:pt x="901" y="1560"/>
                </a:lnTo>
                <a:lnTo>
                  <a:pt x="899" y="1560"/>
                </a:lnTo>
                <a:lnTo>
                  <a:pt x="900" y="1560"/>
                </a:lnTo>
                <a:lnTo>
                  <a:pt x="898" y="1561"/>
                </a:lnTo>
                <a:lnTo>
                  <a:pt x="896" y="1562"/>
                </a:lnTo>
                <a:lnTo>
                  <a:pt x="898" y="1567"/>
                </a:lnTo>
                <a:lnTo>
                  <a:pt x="899" y="1571"/>
                </a:lnTo>
                <a:lnTo>
                  <a:pt x="901" y="1572"/>
                </a:lnTo>
                <a:lnTo>
                  <a:pt x="900" y="1574"/>
                </a:lnTo>
                <a:lnTo>
                  <a:pt x="900" y="1576"/>
                </a:lnTo>
                <a:lnTo>
                  <a:pt x="900" y="1577"/>
                </a:lnTo>
                <a:lnTo>
                  <a:pt x="900" y="1578"/>
                </a:lnTo>
                <a:lnTo>
                  <a:pt x="900" y="1579"/>
                </a:lnTo>
                <a:lnTo>
                  <a:pt x="900" y="1580"/>
                </a:lnTo>
                <a:lnTo>
                  <a:pt x="899" y="1580"/>
                </a:lnTo>
                <a:lnTo>
                  <a:pt x="901" y="1582"/>
                </a:lnTo>
                <a:lnTo>
                  <a:pt x="907" y="1587"/>
                </a:lnTo>
                <a:lnTo>
                  <a:pt x="907" y="1586"/>
                </a:lnTo>
                <a:lnTo>
                  <a:pt x="908" y="1586"/>
                </a:lnTo>
                <a:lnTo>
                  <a:pt x="908" y="1585"/>
                </a:lnTo>
                <a:lnTo>
                  <a:pt x="908" y="1584"/>
                </a:lnTo>
                <a:lnTo>
                  <a:pt x="909" y="1584"/>
                </a:lnTo>
                <a:lnTo>
                  <a:pt x="909" y="1582"/>
                </a:lnTo>
                <a:lnTo>
                  <a:pt x="910" y="1581"/>
                </a:lnTo>
                <a:lnTo>
                  <a:pt x="911" y="1580"/>
                </a:lnTo>
                <a:lnTo>
                  <a:pt x="912" y="1580"/>
                </a:lnTo>
                <a:lnTo>
                  <a:pt x="912" y="1579"/>
                </a:lnTo>
                <a:lnTo>
                  <a:pt x="913" y="1579"/>
                </a:lnTo>
                <a:lnTo>
                  <a:pt x="915" y="1579"/>
                </a:lnTo>
                <a:lnTo>
                  <a:pt x="916" y="1578"/>
                </a:lnTo>
                <a:lnTo>
                  <a:pt x="917" y="1578"/>
                </a:lnTo>
                <a:lnTo>
                  <a:pt x="918" y="1578"/>
                </a:lnTo>
                <a:lnTo>
                  <a:pt x="920" y="1578"/>
                </a:lnTo>
                <a:lnTo>
                  <a:pt x="921" y="1578"/>
                </a:lnTo>
                <a:lnTo>
                  <a:pt x="923" y="1578"/>
                </a:lnTo>
                <a:lnTo>
                  <a:pt x="924" y="1578"/>
                </a:lnTo>
                <a:lnTo>
                  <a:pt x="925" y="1578"/>
                </a:lnTo>
                <a:lnTo>
                  <a:pt x="927" y="1578"/>
                </a:lnTo>
                <a:lnTo>
                  <a:pt x="928" y="1578"/>
                </a:lnTo>
                <a:lnTo>
                  <a:pt x="929" y="1578"/>
                </a:lnTo>
                <a:lnTo>
                  <a:pt x="929" y="1577"/>
                </a:lnTo>
                <a:lnTo>
                  <a:pt x="930" y="1577"/>
                </a:lnTo>
                <a:lnTo>
                  <a:pt x="932" y="1577"/>
                </a:lnTo>
                <a:lnTo>
                  <a:pt x="932" y="1576"/>
                </a:lnTo>
                <a:lnTo>
                  <a:pt x="933" y="1576"/>
                </a:lnTo>
                <a:lnTo>
                  <a:pt x="933" y="1574"/>
                </a:lnTo>
                <a:lnTo>
                  <a:pt x="928" y="1570"/>
                </a:lnTo>
                <a:lnTo>
                  <a:pt x="926" y="1568"/>
                </a:lnTo>
                <a:lnTo>
                  <a:pt x="925" y="1565"/>
                </a:lnTo>
                <a:lnTo>
                  <a:pt x="923" y="1564"/>
                </a:lnTo>
                <a:lnTo>
                  <a:pt x="921" y="1562"/>
                </a:lnTo>
                <a:lnTo>
                  <a:pt x="924" y="1560"/>
                </a:lnTo>
                <a:lnTo>
                  <a:pt x="924" y="1559"/>
                </a:lnTo>
                <a:lnTo>
                  <a:pt x="926" y="1556"/>
                </a:lnTo>
                <a:lnTo>
                  <a:pt x="927" y="1555"/>
                </a:lnTo>
                <a:close/>
                <a:moveTo>
                  <a:pt x="174" y="672"/>
                </a:moveTo>
                <a:lnTo>
                  <a:pt x="174" y="673"/>
                </a:lnTo>
                <a:lnTo>
                  <a:pt x="172" y="673"/>
                </a:lnTo>
                <a:lnTo>
                  <a:pt x="172" y="674"/>
                </a:lnTo>
                <a:lnTo>
                  <a:pt x="172" y="675"/>
                </a:lnTo>
                <a:lnTo>
                  <a:pt x="174" y="675"/>
                </a:lnTo>
                <a:lnTo>
                  <a:pt x="174" y="676"/>
                </a:lnTo>
                <a:lnTo>
                  <a:pt x="175" y="676"/>
                </a:lnTo>
                <a:lnTo>
                  <a:pt x="175" y="675"/>
                </a:lnTo>
                <a:lnTo>
                  <a:pt x="175" y="674"/>
                </a:lnTo>
                <a:lnTo>
                  <a:pt x="176" y="674"/>
                </a:lnTo>
                <a:lnTo>
                  <a:pt x="175" y="673"/>
                </a:lnTo>
                <a:lnTo>
                  <a:pt x="174" y="672"/>
                </a:lnTo>
                <a:close/>
                <a:moveTo>
                  <a:pt x="196" y="567"/>
                </a:moveTo>
                <a:lnTo>
                  <a:pt x="195" y="564"/>
                </a:lnTo>
                <a:lnTo>
                  <a:pt x="194" y="559"/>
                </a:lnTo>
                <a:lnTo>
                  <a:pt x="194" y="558"/>
                </a:lnTo>
                <a:lnTo>
                  <a:pt x="194" y="557"/>
                </a:lnTo>
                <a:lnTo>
                  <a:pt x="193" y="556"/>
                </a:lnTo>
                <a:lnTo>
                  <a:pt x="189" y="559"/>
                </a:lnTo>
                <a:lnTo>
                  <a:pt x="188" y="558"/>
                </a:lnTo>
                <a:lnTo>
                  <a:pt x="181" y="559"/>
                </a:lnTo>
                <a:lnTo>
                  <a:pt x="179" y="561"/>
                </a:lnTo>
                <a:lnTo>
                  <a:pt x="180" y="563"/>
                </a:lnTo>
                <a:lnTo>
                  <a:pt x="180" y="564"/>
                </a:lnTo>
                <a:lnTo>
                  <a:pt x="185" y="567"/>
                </a:lnTo>
                <a:lnTo>
                  <a:pt x="188" y="571"/>
                </a:lnTo>
                <a:lnTo>
                  <a:pt x="189" y="571"/>
                </a:lnTo>
                <a:lnTo>
                  <a:pt x="190" y="571"/>
                </a:lnTo>
                <a:lnTo>
                  <a:pt x="196" y="567"/>
                </a:lnTo>
                <a:close/>
                <a:moveTo>
                  <a:pt x="1116" y="700"/>
                </a:moveTo>
                <a:lnTo>
                  <a:pt x="1118" y="706"/>
                </a:lnTo>
                <a:lnTo>
                  <a:pt x="1123" y="705"/>
                </a:lnTo>
                <a:lnTo>
                  <a:pt x="1125" y="708"/>
                </a:lnTo>
                <a:lnTo>
                  <a:pt x="1127" y="716"/>
                </a:lnTo>
                <a:lnTo>
                  <a:pt x="1130" y="715"/>
                </a:lnTo>
                <a:lnTo>
                  <a:pt x="1131" y="714"/>
                </a:lnTo>
                <a:lnTo>
                  <a:pt x="1131" y="711"/>
                </a:lnTo>
                <a:lnTo>
                  <a:pt x="1130" y="708"/>
                </a:lnTo>
                <a:lnTo>
                  <a:pt x="1130" y="707"/>
                </a:lnTo>
                <a:lnTo>
                  <a:pt x="1127" y="705"/>
                </a:lnTo>
                <a:lnTo>
                  <a:pt x="1127" y="703"/>
                </a:lnTo>
                <a:lnTo>
                  <a:pt x="1127" y="702"/>
                </a:lnTo>
                <a:lnTo>
                  <a:pt x="1127" y="701"/>
                </a:lnTo>
                <a:lnTo>
                  <a:pt x="1128" y="700"/>
                </a:lnTo>
                <a:lnTo>
                  <a:pt x="1130" y="699"/>
                </a:lnTo>
                <a:lnTo>
                  <a:pt x="1131" y="699"/>
                </a:lnTo>
                <a:lnTo>
                  <a:pt x="1132" y="699"/>
                </a:lnTo>
                <a:lnTo>
                  <a:pt x="1133" y="700"/>
                </a:lnTo>
                <a:lnTo>
                  <a:pt x="1134" y="700"/>
                </a:lnTo>
                <a:lnTo>
                  <a:pt x="1135" y="700"/>
                </a:lnTo>
                <a:lnTo>
                  <a:pt x="1136" y="698"/>
                </a:lnTo>
                <a:lnTo>
                  <a:pt x="1141" y="692"/>
                </a:lnTo>
                <a:lnTo>
                  <a:pt x="1142" y="701"/>
                </a:lnTo>
                <a:lnTo>
                  <a:pt x="1143" y="702"/>
                </a:lnTo>
                <a:lnTo>
                  <a:pt x="1143" y="708"/>
                </a:lnTo>
                <a:lnTo>
                  <a:pt x="1144" y="710"/>
                </a:lnTo>
                <a:lnTo>
                  <a:pt x="1145" y="712"/>
                </a:lnTo>
                <a:lnTo>
                  <a:pt x="1148" y="710"/>
                </a:lnTo>
                <a:lnTo>
                  <a:pt x="1149" y="710"/>
                </a:lnTo>
                <a:lnTo>
                  <a:pt x="1151" y="708"/>
                </a:lnTo>
                <a:lnTo>
                  <a:pt x="1156" y="703"/>
                </a:lnTo>
                <a:lnTo>
                  <a:pt x="1157" y="702"/>
                </a:lnTo>
                <a:lnTo>
                  <a:pt x="1158" y="701"/>
                </a:lnTo>
                <a:lnTo>
                  <a:pt x="1159" y="700"/>
                </a:lnTo>
                <a:lnTo>
                  <a:pt x="1160" y="697"/>
                </a:lnTo>
                <a:lnTo>
                  <a:pt x="1159" y="694"/>
                </a:lnTo>
                <a:lnTo>
                  <a:pt x="1157" y="685"/>
                </a:lnTo>
                <a:lnTo>
                  <a:pt x="1156" y="684"/>
                </a:lnTo>
                <a:lnTo>
                  <a:pt x="1157" y="685"/>
                </a:lnTo>
                <a:lnTo>
                  <a:pt x="1165" y="691"/>
                </a:lnTo>
                <a:lnTo>
                  <a:pt x="1170" y="684"/>
                </a:lnTo>
                <a:lnTo>
                  <a:pt x="1171" y="683"/>
                </a:lnTo>
                <a:lnTo>
                  <a:pt x="1173" y="681"/>
                </a:lnTo>
                <a:lnTo>
                  <a:pt x="1171" y="681"/>
                </a:lnTo>
                <a:lnTo>
                  <a:pt x="1171" y="680"/>
                </a:lnTo>
                <a:lnTo>
                  <a:pt x="1170" y="680"/>
                </a:lnTo>
                <a:lnTo>
                  <a:pt x="1169" y="680"/>
                </a:lnTo>
                <a:lnTo>
                  <a:pt x="1169" y="678"/>
                </a:lnTo>
                <a:lnTo>
                  <a:pt x="1168" y="678"/>
                </a:lnTo>
                <a:lnTo>
                  <a:pt x="1167" y="677"/>
                </a:lnTo>
                <a:lnTo>
                  <a:pt x="1166" y="676"/>
                </a:lnTo>
                <a:lnTo>
                  <a:pt x="1165" y="676"/>
                </a:lnTo>
                <a:lnTo>
                  <a:pt x="1165" y="675"/>
                </a:lnTo>
                <a:lnTo>
                  <a:pt x="1163" y="674"/>
                </a:lnTo>
                <a:lnTo>
                  <a:pt x="1162" y="674"/>
                </a:lnTo>
                <a:lnTo>
                  <a:pt x="1162" y="673"/>
                </a:lnTo>
                <a:lnTo>
                  <a:pt x="1161" y="673"/>
                </a:lnTo>
                <a:lnTo>
                  <a:pt x="1161" y="672"/>
                </a:lnTo>
                <a:lnTo>
                  <a:pt x="1163" y="670"/>
                </a:lnTo>
                <a:lnTo>
                  <a:pt x="1165" y="668"/>
                </a:lnTo>
                <a:lnTo>
                  <a:pt x="1165" y="667"/>
                </a:lnTo>
                <a:lnTo>
                  <a:pt x="1166" y="666"/>
                </a:lnTo>
                <a:lnTo>
                  <a:pt x="1167" y="665"/>
                </a:lnTo>
                <a:lnTo>
                  <a:pt x="1167" y="664"/>
                </a:lnTo>
                <a:lnTo>
                  <a:pt x="1168" y="664"/>
                </a:lnTo>
                <a:lnTo>
                  <a:pt x="1169" y="663"/>
                </a:lnTo>
                <a:lnTo>
                  <a:pt x="1169" y="661"/>
                </a:lnTo>
                <a:lnTo>
                  <a:pt x="1170" y="660"/>
                </a:lnTo>
                <a:lnTo>
                  <a:pt x="1171" y="658"/>
                </a:lnTo>
                <a:lnTo>
                  <a:pt x="1173" y="657"/>
                </a:lnTo>
                <a:lnTo>
                  <a:pt x="1174" y="656"/>
                </a:lnTo>
                <a:lnTo>
                  <a:pt x="1175" y="655"/>
                </a:lnTo>
                <a:lnTo>
                  <a:pt x="1177" y="652"/>
                </a:lnTo>
                <a:lnTo>
                  <a:pt x="1178" y="653"/>
                </a:lnTo>
                <a:lnTo>
                  <a:pt x="1179" y="656"/>
                </a:lnTo>
                <a:lnTo>
                  <a:pt x="1184" y="659"/>
                </a:lnTo>
                <a:lnTo>
                  <a:pt x="1185" y="659"/>
                </a:lnTo>
                <a:lnTo>
                  <a:pt x="1186" y="659"/>
                </a:lnTo>
                <a:lnTo>
                  <a:pt x="1188" y="658"/>
                </a:lnTo>
                <a:lnTo>
                  <a:pt x="1190" y="658"/>
                </a:lnTo>
                <a:lnTo>
                  <a:pt x="1190" y="656"/>
                </a:lnTo>
                <a:lnTo>
                  <a:pt x="1188" y="652"/>
                </a:lnTo>
                <a:lnTo>
                  <a:pt x="1188" y="650"/>
                </a:lnTo>
                <a:lnTo>
                  <a:pt x="1188" y="649"/>
                </a:lnTo>
                <a:lnTo>
                  <a:pt x="1187" y="649"/>
                </a:lnTo>
                <a:lnTo>
                  <a:pt x="1185" y="648"/>
                </a:lnTo>
                <a:lnTo>
                  <a:pt x="1177" y="643"/>
                </a:lnTo>
                <a:lnTo>
                  <a:pt x="1175" y="642"/>
                </a:lnTo>
                <a:lnTo>
                  <a:pt x="1175" y="641"/>
                </a:lnTo>
                <a:lnTo>
                  <a:pt x="1176" y="636"/>
                </a:lnTo>
                <a:lnTo>
                  <a:pt x="1176" y="635"/>
                </a:lnTo>
                <a:lnTo>
                  <a:pt x="1180" y="630"/>
                </a:lnTo>
                <a:lnTo>
                  <a:pt x="1183" y="627"/>
                </a:lnTo>
                <a:lnTo>
                  <a:pt x="1182" y="627"/>
                </a:lnTo>
                <a:lnTo>
                  <a:pt x="1179" y="625"/>
                </a:lnTo>
                <a:lnTo>
                  <a:pt x="1177" y="624"/>
                </a:lnTo>
                <a:lnTo>
                  <a:pt x="1177" y="623"/>
                </a:lnTo>
                <a:lnTo>
                  <a:pt x="1176" y="623"/>
                </a:lnTo>
                <a:lnTo>
                  <a:pt x="1176" y="622"/>
                </a:lnTo>
                <a:lnTo>
                  <a:pt x="1175" y="620"/>
                </a:lnTo>
                <a:lnTo>
                  <a:pt x="1174" y="619"/>
                </a:lnTo>
                <a:lnTo>
                  <a:pt x="1174" y="618"/>
                </a:lnTo>
                <a:lnTo>
                  <a:pt x="1173" y="615"/>
                </a:lnTo>
                <a:lnTo>
                  <a:pt x="1171" y="614"/>
                </a:lnTo>
                <a:lnTo>
                  <a:pt x="1171" y="613"/>
                </a:lnTo>
                <a:lnTo>
                  <a:pt x="1166" y="601"/>
                </a:lnTo>
                <a:lnTo>
                  <a:pt x="1166" y="600"/>
                </a:lnTo>
                <a:lnTo>
                  <a:pt x="1166" y="599"/>
                </a:lnTo>
                <a:lnTo>
                  <a:pt x="1165" y="599"/>
                </a:lnTo>
                <a:lnTo>
                  <a:pt x="1165" y="591"/>
                </a:lnTo>
                <a:lnTo>
                  <a:pt x="1165" y="589"/>
                </a:lnTo>
                <a:lnTo>
                  <a:pt x="1165" y="588"/>
                </a:lnTo>
                <a:lnTo>
                  <a:pt x="1162" y="581"/>
                </a:lnTo>
                <a:lnTo>
                  <a:pt x="1162" y="580"/>
                </a:lnTo>
                <a:lnTo>
                  <a:pt x="1161" y="576"/>
                </a:lnTo>
                <a:lnTo>
                  <a:pt x="1161" y="575"/>
                </a:lnTo>
                <a:lnTo>
                  <a:pt x="1162" y="571"/>
                </a:lnTo>
                <a:lnTo>
                  <a:pt x="1153" y="571"/>
                </a:lnTo>
                <a:lnTo>
                  <a:pt x="1153" y="569"/>
                </a:lnTo>
                <a:lnTo>
                  <a:pt x="1154" y="568"/>
                </a:lnTo>
                <a:lnTo>
                  <a:pt x="1156" y="566"/>
                </a:lnTo>
                <a:lnTo>
                  <a:pt x="1156" y="565"/>
                </a:lnTo>
                <a:lnTo>
                  <a:pt x="1156" y="564"/>
                </a:lnTo>
                <a:lnTo>
                  <a:pt x="1156" y="557"/>
                </a:lnTo>
                <a:lnTo>
                  <a:pt x="1156" y="553"/>
                </a:lnTo>
                <a:lnTo>
                  <a:pt x="1156" y="551"/>
                </a:lnTo>
                <a:lnTo>
                  <a:pt x="1156" y="550"/>
                </a:lnTo>
                <a:lnTo>
                  <a:pt x="1154" y="550"/>
                </a:lnTo>
                <a:lnTo>
                  <a:pt x="1154" y="549"/>
                </a:lnTo>
                <a:lnTo>
                  <a:pt x="1153" y="547"/>
                </a:lnTo>
                <a:lnTo>
                  <a:pt x="1152" y="542"/>
                </a:lnTo>
                <a:lnTo>
                  <a:pt x="1150" y="535"/>
                </a:lnTo>
                <a:lnTo>
                  <a:pt x="1150" y="534"/>
                </a:lnTo>
                <a:lnTo>
                  <a:pt x="1150" y="533"/>
                </a:lnTo>
                <a:lnTo>
                  <a:pt x="1149" y="532"/>
                </a:lnTo>
                <a:lnTo>
                  <a:pt x="1149" y="531"/>
                </a:lnTo>
                <a:lnTo>
                  <a:pt x="1149" y="530"/>
                </a:lnTo>
                <a:lnTo>
                  <a:pt x="1149" y="528"/>
                </a:lnTo>
                <a:lnTo>
                  <a:pt x="1150" y="527"/>
                </a:lnTo>
                <a:lnTo>
                  <a:pt x="1150" y="525"/>
                </a:lnTo>
                <a:lnTo>
                  <a:pt x="1150" y="519"/>
                </a:lnTo>
                <a:lnTo>
                  <a:pt x="1150" y="518"/>
                </a:lnTo>
                <a:lnTo>
                  <a:pt x="1150" y="517"/>
                </a:lnTo>
                <a:lnTo>
                  <a:pt x="1150" y="516"/>
                </a:lnTo>
                <a:lnTo>
                  <a:pt x="1149" y="515"/>
                </a:lnTo>
                <a:lnTo>
                  <a:pt x="1145" y="509"/>
                </a:lnTo>
                <a:lnTo>
                  <a:pt x="1143" y="506"/>
                </a:lnTo>
                <a:lnTo>
                  <a:pt x="1142" y="502"/>
                </a:lnTo>
                <a:lnTo>
                  <a:pt x="1141" y="501"/>
                </a:lnTo>
                <a:lnTo>
                  <a:pt x="1139" y="500"/>
                </a:lnTo>
                <a:lnTo>
                  <a:pt x="1133" y="498"/>
                </a:lnTo>
                <a:lnTo>
                  <a:pt x="1130" y="498"/>
                </a:lnTo>
                <a:lnTo>
                  <a:pt x="1127" y="498"/>
                </a:lnTo>
                <a:lnTo>
                  <a:pt x="1125" y="498"/>
                </a:lnTo>
                <a:lnTo>
                  <a:pt x="1124" y="499"/>
                </a:lnTo>
                <a:lnTo>
                  <a:pt x="1123" y="500"/>
                </a:lnTo>
                <a:lnTo>
                  <a:pt x="1123" y="501"/>
                </a:lnTo>
                <a:lnTo>
                  <a:pt x="1120" y="506"/>
                </a:lnTo>
                <a:lnTo>
                  <a:pt x="1119" y="509"/>
                </a:lnTo>
                <a:lnTo>
                  <a:pt x="1117" y="513"/>
                </a:lnTo>
                <a:lnTo>
                  <a:pt x="1115" y="514"/>
                </a:lnTo>
                <a:lnTo>
                  <a:pt x="1114" y="516"/>
                </a:lnTo>
                <a:lnTo>
                  <a:pt x="1111" y="518"/>
                </a:lnTo>
                <a:lnTo>
                  <a:pt x="1109" y="525"/>
                </a:lnTo>
                <a:lnTo>
                  <a:pt x="1108" y="527"/>
                </a:lnTo>
                <a:lnTo>
                  <a:pt x="1107" y="531"/>
                </a:lnTo>
                <a:lnTo>
                  <a:pt x="1106" y="532"/>
                </a:lnTo>
                <a:lnTo>
                  <a:pt x="1106" y="533"/>
                </a:lnTo>
                <a:lnTo>
                  <a:pt x="1107" y="534"/>
                </a:lnTo>
                <a:lnTo>
                  <a:pt x="1108" y="540"/>
                </a:lnTo>
                <a:lnTo>
                  <a:pt x="1110" y="543"/>
                </a:lnTo>
                <a:lnTo>
                  <a:pt x="1109" y="544"/>
                </a:lnTo>
                <a:lnTo>
                  <a:pt x="1109" y="546"/>
                </a:lnTo>
                <a:lnTo>
                  <a:pt x="1108" y="547"/>
                </a:lnTo>
                <a:lnTo>
                  <a:pt x="1101" y="557"/>
                </a:lnTo>
                <a:lnTo>
                  <a:pt x="1101" y="560"/>
                </a:lnTo>
                <a:lnTo>
                  <a:pt x="1100" y="560"/>
                </a:lnTo>
                <a:lnTo>
                  <a:pt x="1097" y="563"/>
                </a:lnTo>
                <a:lnTo>
                  <a:pt x="1094" y="564"/>
                </a:lnTo>
                <a:lnTo>
                  <a:pt x="1090" y="566"/>
                </a:lnTo>
                <a:lnTo>
                  <a:pt x="1091" y="566"/>
                </a:lnTo>
                <a:lnTo>
                  <a:pt x="1096" y="573"/>
                </a:lnTo>
                <a:lnTo>
                  <a:pt x="1100" y="582"/>
                </a:lnTo>
                <a:lnTo>
                  <a:pt x="1100" y="584"/>
                </a:lnTo>
                <a:lnTo>
                  <a:pt x="1101" y="586"/>
                </a:lnTo>
                <a:lnTo>
                  <a:pt x="1104" y="593"/>
                </a:lnTo>
                <a:lnTo>
                  <a:pt x="1105" y="593"/>
                </a:lnTo>
                <a:lnTo>
                  <a:pt x="1106" y="592"/>
                </a:lnTo>
                <a:lnTo>
                  <a:pt x="1106" y="593"/>
                </a:lnTo>
                <a:lnTo>
                  <a:pt x="1113" y="597"/>
                </a:lnTo>
                <a:lnTo>
                  <a:pt x="1118" y="600"/>
                </a:lnTo>
                <a:lnTo>
                  <a:pt x="1123" y="602"/>
                </a:lnTo>
                <a:lnTo>
                  <a:pt x="1131" y="603"/>
                </a:lnTo>
                <a:lnTo>
                  <a:pt x="1134" y="605"/>
                </a:lnTo>
                <a:lnTo>
                  <a:pt x="1141" y="605"/>
                </a:lnTo>
                <a:lnTo>
                  <a:pt x="1148" y="610"/>
                </a:lnTo>
                <a:lnTo>
                  <a:pt x="1149" y="610"/>
                </a:lnTo>
                <a:lnTo>
                  <a:pt x="1150" y="601"/>
                </a:lnTo>
                <a:lnTo>
                  <a:pt x="1150" y="600"/>
                </a:lnTo>
                <a:lnTo>
                  <a:pt x="1150" y="595"/>
                </a:lnTo>
                <a:lnTo>
                  <a:pt x="1151" y="595"/>
                </a:lnTo>
                <a:lnTo>
                  <a:pt x="1152" y="591"/>
                </a:lnTo>
                <a:lnTo>
                  <a:pt x="1156" y="591"/>
                </a:lnTo>
                <a:lnTo>
                  <a:pt x="1157" y="591"/>
                </a:lnTo>
                <a:lnTo>
                  <a:pt x="1158" y="591"/>
                </a:lnTo>
                <a:lnTo>
                  <a:pt x="1157" y="603"/>
                </a:lnTo>
                <a:lnTo>
                  <a:pt x="1156" y="608"/>
                </a:lnTo>
                <a:lnTo>
                  <a:pt x="1156" y="613"/>
                </a:lnTo>
                <a:lnTo>
                  <a:pt x="1154" y="615"/>
                </a:lnTo>
                <a:lnTo>
                  <a:pt x="1160" y="618"/>
                </a:lnTo>
                <a:lnTo>
                  <a:pt x="1165" y="622"/>
                </a:lnTo>
                <a:lnTo>
                  <a:pt x="1163" y="623"/>
                </a:lnTo>
                <a:lnTo>
                  <a:pt x="1161" y="624"/>
                </a:lnTo>
                <a:lnTo>
                  <a:pt x="1159" y="628"/>
                </a:lnTo>
                <a:lnTo>
                  <a:pt x="1158" y="628"/>
                </a:lnTo>
                <a:lnTo>
                  <a:pt x="1154" y="634"/>
                </a:lnTo>
                <a:lnTo>
                  <a:pt x="1153" y="636"/>
                </a:lnTo>
                <a:lnTo>
                  <a:pt x="1152" y="638"/>
                </a:lnTo>
                <a:lnTo>
                  <a:pt x="1158" y="638"/>
                </a:lnTo>
                <a:lnTo>
                  <a:pt x="1150" y="649"/>
                </a:lnTo>
                <a:lnTo>
                  <a:pt x="1153" y="652"/>
                </a:lnTo>
                <a:lnTo>
                  <a:pt x="1152" y="653"/>
                </a:lnTo>
                <a:lnTo>
                  <a:pt x="1152" y="655"/>
                </a:lnTo>
                <a:lnTo>
                  <a:pt x="1151" y="656"/>
                </a:lnTo>
                <a:lnTo>
                  <a:pt x="1151" y="657"/>
                </a:lnTo>
                <a:lnTo>
                  <a:pt x="1150" y="659"/>
                </a:lnTo>
                <a:lnTo>
                  <a:pt x="1149" y="663"/>
                </a:lnTo>
                <a:lnTo>
                  <a:pt x="1147" y="667"/>
                </a:lnTo>
                <a:lnTo>
                  <a:pt x="1144" y="673"/>
                </a:lnTo>
                <a:lnTo>
                  <a:pt x="1144" y="674"/>
                </a:lnTo>
                <a:lnTo>
                  <a:pt x="1143" y="674"/>
                </a:lnTo>
                <a:lnTo>
                  <a:pt x="1143" y="675"/>
                </a:lnTo>
                <a:lnTo>
                  <a:pt x="1142" y="675"/>
                </a:lnTo>
                <a:lnTo>
                  <a:pt x="1142" y="676"/>
                </a:lnTo>
                <a:lnTo>
                  <a:pt x="1141" y="676"/>
                </a:lnTo>
                <a:lnTo>
                  <a:pt x="1140" y="676"/>
                </a:lnTo>
                <a:lnTo>
                  <a:pt x="1139" y="676"/>
                </a:lnTo>
                <a:lnTo>
                  <a:pt x="1137" y="676"/>
                </a:lnTo>
                <a:lnTo>
                  <a:pt x="1127" y="672"/>
                </a:lnTo>
                <a:lnTo>
                  <a:pt x="1122" y="669"/>
                </a:lnTo>
                <a:lnTo>
                  <a:pt x="1122" y="670"/>
                </a:lnTo>
                <a:lnTo>
                  <a:pt x="1122" y="687"/>
                </a:lnTo>
                <a:lnTo>
                  <a:pt x="1119" y="690"/>
                </a:lnTo>
                <a:lnTo>
                  <a:pt x="1118" y="691"/>
                </a:lnTo>
                <a:lnTo>
                  <a:pt x="1116" y="691"/>
                </a:lnTo>
                <a:lnTo>
                  <a:pt x="1113" y="692"/>
                </a:lnTo>
                <a:lnTo>
                  <a:pt x="1113" y="693"/>
                </a:lnTo>
                <a:lnTo>
                  <a:pt x="1114" y="695"/>
                </a:lnTo>
                <a:lnTo>
                  <a:pt x="1115" y="700"/>
                </a:lnTo>
                <a:lnTo>
                  <a:pt x="1116" y="700"/>
                </a:lnTo>
                <a:close/>
                <a:moveTo>
                  <a:pt x="1220" y="521"/>
                </a:moveTo>
                <a:lnTo>
                  <a:pt x="1220" y="523"/>
                </a:lnTo>
                <a:lnTo>
                  <a:pt x="1219" y="523"/>
                </a:lnTo>
                <a:lnTo>
                  <a:pt x="1219" y="527"/>
                </a:lnTo>
                <a:lnTo>
                  <a:pt x="1220" y="528"/>
                </a:lnTo>
                <a:lnTo>
                  <a:pt x="1223" y="527"/>
                </a:lnTo>
                <a:lnTo>
                  <a:pt x="1227" y="525"/>
                </a:lnTo>
                <a:lnTo>
                  <a:pt x="1231" y="523"/>
                </a:lnTo>
                <a:lnTo>
                  <a:pt x="1229" y="515"/>
                </a:lnTo>
                <a:lnTo>
                  <a:pt x="1223" y="517"/>
                </a:lnTo>
                <a:lnTo>
                  <a:pt x="1220" y="521"/>
                </a:lnTo>
                <a:close/>
                <a:moveTo>
                  <a:pt x="1193" y="656"/>
                </a:moveTo>
                <a:lnTo>
                  <a:pt x="1193" y="657"/>
                </a:lnTo>
                <a:lnTo>
                  <a:pt x="1195" y="655"/>
                </a:lnTo>
                <a:lnTo>
                  <a:pt x="1200" y="651"/>
                </a:lnTo>
                <a:lnTo>
                  <a:pt x="1202" y="650"/>
                </a:lnTo>
                <a:lnTo>
                  <a:pt x="1202" y="649"/>
                </a:lnTo>
                <a:lnTo>
                  <a:pt x="1195" y="650"/>
                </a:lnTo>
                <a:lnTo>
                  <a:pt x="1194" y="650"/>
                </a:lnTo>
                <a:lnTo>
                  <a:pt x="1193" y="650"/>
                </a:lnTo>
                <a:lnTo>
                  <a:pt x="1192" y="650"/>
                </a:lnTo>
                <a:lnTo>
                  <a:pt x="1192" y="656"/>
                </a:lnTo>
                <a:lnTo>
                  <a:pt x="1193" y="656"/>
                </a:lnTo>
                <a:close/>
                <a:moveTo>
                  <a:pt x="1177" y="691"/>
                </a:moveTo>
                <a:lnTo>
                  <a:pt x="1175" y="701"/>
                </a:lnTo>
                <a:lnTo>
                  <a:pt x="1178" y="701"/>
                </a:lnTo>
                <a:lnTo>
                  <a:pt x="1179" y="701"/>
                </a:lnTo>
                <a:lnTo>
                  <a:pt x="1183" y="701"/>
                </a:lnTo>
                <a:lnTo>
                  <a:pt x="1185" y="701"/>
                </a:lnTo>
                <a:lnTo>
                  <a:pt x="1187" y="700"/>
                </a:lnTo>
                <a:lnTo>
                  <a:pt x="1188" y="700"/>
                </a:lnTo>
                <a:lnTo>
                  <a:pt x="1190" y="695"/>
                </a:lnTo>
                <a:lnTo>
                  <a:pt x="1192" y="692"/>
                </a:lnTo>
                <a:lnTo>
                  <a:pt x="1192" y="691"/>
                </a:lnTo>
                <a:lnTo>
                  <a:pt x="1192" y="690"/>
                </a:lnTo>
                <a:lnTo>
                  <a:pt x="1192" y="689"/>
                </a:lnTo>
                <a:lnTo>
                  <a:pt x="1192" y="685"/>
                </a:lnTo>
                <a:lnTo>
                  <a:pt x="1191" y="685"/>
                </a:lnTo>
                <a:lnTo>
                  <a:pt x="1190" y="684"/>
                </a:lnTo>
                <a:lnTo>
                  <a:pt x="1187" y="684"/>
                </a:lnTo>
                <a:lnTo>
                  <a:pt x="1186" y="684"/>
                </a:lnTo>
                <a:lnTo>
                  <a:pt x="1185" y="683"/>
                </a:lnTo>
                <a:lnTo>
                  <a:pt x="1184" y="683"/>
                </a:lnTo>
                <a:lnTo>
                  <a:pt x="1182" y="683"/>
                </a:lnTo>
                <a:lnTo>
                  <a:pt x="1180" y="683"/>
                </a:lnTo>
                <a:lnTo>
                  <a:pt x="1180" y="682"/>
                </a:lnTo>
                <a:lnTo>
                  <a:pt x="1179" y="682"/>
                </a:lnTo>
                <a:lnTo>
                  <a:pt x="1177" y="689"/>
                </a:lnTo>
                <a:lnTo>
                  <a:pt x="1177" y="691"/>
                </a:lnTo>
                <a:close/>
                <a:moveTo>
                  <a:pt x="493" y="363"/>
                </a:moveTo>
                <a:lnTo>
                  <a:pt x="493" y="362"/>
                </a:lnTo>
                <a:lnTo>
                  <a:pt x="491" y="359"/>
                </a:lnTo>
                <a:lnTo>
                  <a:pt x="491" y="358"/>
                </a:lnTo>
                <a:lnTo>
                  <a:pt x="490" y="358"/>
                </a:lnTo>
                <a:lnTo>
                  <a:pt x="490" y="357"/>
                </a:lnTo>
                <a:lnTo>
                  <a:pt x="491" y="357"/>
                </a:lnTo>
                <a:lnTo>
                  <a:pt x="493" y="357"/>
                </a:lnTo>
                <a:lnTo>
                  <a:pt x="493" y="356"/>
                </a:lnTo>
                <a:lnTo>
                  <a:pt x="496" y="355"/>
                </a:lnTo>
                <a:lnTo>
                  <a:pt x="503" y="351"/>
                </a:lnTo>
                <a:lnTo>
                  <a:pt x="504" y="351"/>
                </a:lnTo>
                <a:lnTo>
                  <a:pt x="508" y="363"/>
                </a:lnTo>
                <a:lnTo>
                  <a:pt x="510" y="363"/>
                </a:lnTo>
                <a:lnTo>
                  <a:pt x="511" y="365"/>
                </a:lnTo>
                <a:lnTo>
                  <a:pt x="514" y="365"/>
                </a:lnTo>
                <a:lnTo>
                  <a:pt x="519" y="365"/>
                </a:lnTo>
                <a:lnTo>
                  <a:pt x="521" y="365"/>
                </a:lnTo>
                <a:lnTo>
                  <a:pt x="522" y="363"/>
                </a:lnTo>
                <a:lnTo>
                  <a:pt x="523" y="359"/>
                </a:lnTo>
                <a:lnTo>
                  <a:pt x="525" y="359"/>
                </a:lnTo>
                <a:lnTo>
                  <a:pt x="528" y="359"/>
                </a:lnTo>
                <a:lnTo>
                  <a:pt x="536" y="359"/>
                </a:lnTo>
                <a:lnTo>
                  <a:pt x="533" y="352"/>
                </a:lnTo>
                <a:lnTo>
                  <a:pt x="533" y="351"/>
                </a:lnTo>
                <a:lnTo>
                  <a:pt x="533" y="349"/>
                </a:lnTo>
                <a:lnTo>
                  <a:pt x="533" y="348"/>
                </a:lnTo>
                <a:lnTo>
                  <a:pt x="532" y="346"/>
                </a:lnTo>
                <a:lnTo>
                  <a:pt x="532" y="344"/>
                </a:lnTo>
                <a:lnTo>
                  <a:pt x="531" y="343"/>
                </a:lnTo>
                <a:lnTo>
                  <a:pt x="531" y="342"/>
                </a:lnTo>
                <a:lnTo>
                  <a:pt x="530" y="342"/>
                </a:lnTo>
                <a:lnTo>
                  <a:pt x="530" y="343"/>
                </a:lnTo>
                <a:lnTo>
                  <a:pt x="529" y="344"/>
                </a:lnTo>
                <a:lnTo>
                  <a:pt x="529" y="346"/>
                </a:lnTo>
                <a:lnTo>
                  <a:pt x="529" y="347"/>
                </a:lnTo>
                <a:lnTo>
                  <a:pt x="529" y="348"/>
                </a:lnTo>
                <a:lnTo>
                  <a:pt x="529" y="349"/>
                </a:lnTo>
                <a:lnTo>
                  <a:pt x="529" y="350"/>
                </a:lnTo>
                <a:lnTo>
                  <a:pt x="531" y="350"/>
                </a:lnTo>
                <a:lnTo>
                  <a:pt x="531" y="351"/>
                </a:lnTo>
                <a:lnTo>
                  <a:pt x="531" y="352"/>
                </a:lnTo>
                <a:lnTo>
                  <a:pt x="531" y="354"/>
                </a:lnTo>
                <a:lnTo>
                  <a:pt x="525" y="352"/>
                </a:lnTo>
                <a:lnTo>
                  <a:pt x="522" y="351"/>
                </a:lnTo>
                <a:lnTo>
                  <a:pt x="521" y="350"/>
                </a:lnTo>
                <a:lnTo>
                  <a:pt x="522" y="348"/>
                </a:lnTo>
                <a:lnTo>
                  <a:pt x="521" y="349"/>
                </a:lnTo>
                <a:lnTo>
                  <a:pt x="521" y="348"/>
                </a:lnTo>
                <a:lnTo>
                  <a:pt x="519" y="350"/>
                </a:lnTo>
                <a:lnTo>
                  <a:pt x="517" y="348"/>
                </a:lnTo>
                <a:lnTo>
                  <a:pt x="519" y="348"/>
                </a:lnTo>
                <a:lnTo>
                  <a:pt x="519" y="347"/>
                </a:lnTo>
                <a:lnTo>
                  <a:pt x="516" y="344"/>
                </a:lnTo>
                <a:lnTo>
                  <a:pt x="519" y="343"/>
                </a:lnTo>
                <a:lnTo>
                  <a:pt x="517" y="343"/>
                </a:lnTo>
                <a:lnTo>
                  <a:pt x="524" y="339"/>
                </a:lnTo>
                <a:lnTo>
                  <a:pt x="525" y="338"/>
                </a:lnTo>
                <a:lnTo>
                  <a:pt x="527" y="337"/>
                </a:lnTo>
                <a:lnTo>
                  <a:pt x="528" y="338"/>
                </a:lnTo>
                <a:lnTo>
                  <a:pt x="529" y="337"/>
                </a:lnTo>
                <a:lnTo>
                  <a:pt x="530" y="334"/>
                </a:lnTo>
                <a:lnTo>
                  <a:pt x="530" y="333"/>
                </a:lnTo>
                <a:lnTo>
                  <a:pt x="531" y="332"/>
                </a:lnTo>
                <a:lnTo>
                  <a:pt x="532" y="330"/>
                </a:lnTo>
                <a:lnTo>
                  <a:pt x="533" y="329"/>
                </a:lnTo>
                <a:lnTo>
                  <a:pt x="536" y="326"/>
                </a:lnTo>
                <a:lnTo>
                  <a:pt x="537" y="325"/>
                </a:lnTo>
                <a:lnTo>
                  <a:pt x="538" y="323"/>
                </a:lnTo>
                <a:lnTo>
                  <a:pt x="538" y="322"/>
                </a:lnTo>
                <a:lnTo>
                  <a:pt x="539" y="322"/>
                </a:lnTo>
                <a:lnTo>
                  <a:pt x="534" y="313"/>
                </a:lnTo>
                <a:lnTo>
                  <a:pt x="532" y="307"/>
                </a:lnTo>
                <a:lnTo>
                  <a:pt x="532" y="306"/>
                </a:lnTo>
                <a:lnTo>
                  <a:pt x="531" y="305"/>
                </a:lnTo>
                <a:lnTo>
                  <a:pt x="533" y="302"/>
                </a:lnTo>
                <a:lnTo>
                  <a:pt x="534" y="301"/>
                </a:lnTo>
                <a:lnTo>
                  <a:pt x="554" y="304"/>
                </a:lnTo>
                <a:lnTo>
                  <a:pt x="554" y="301"/>
                </a:lnTo>
                <a:lnTo>
                  <a:pt x="554" y="300"/>
                </a:lnTo>
                <a:lnTo>
                  <a:pt x="554" y="298"/>
                </a:lnTo>
                <a:lnTo>
                  <a:pt x="554" y="296"/>
                </a:lnTo>
                <a:lnTo>
                  <a:pt x="554" y="295"/>
                </a:lnTo>
                <a:lnTo>
                  <a:pt x="553" y="295"/>
                </a:lnTo>
                <a:lnTo>
                  <a:pt x="553" y="293"/>
                </a:lnTo>
                <a:lnTo>
                  <a:pt x="551" y="290"/>
                </a:lnTo>
                <a:lnTo>
                  <a:pt x="558" y="291"/>
                </a:lnTo>
                <a:lnTo>
                  <a:pt x="562" y="292"/>
                </a:lnTo>
                <a:lnTo>
                  <a:pt x="566" y="299"/>
                </a:lnTo>
                <a:lnTo>
                  <a:pt x="566" y="296"/>
                </a:lnTo>
                <a:lnTo>
                  <a:pt x="565" y="291"/>
                </a:lnTo>
                <a:lnTo>
                  <a:pt x="565" y="289"/>
                </a:lnTo>
                <a:lnTo>
                  <a:pt x="565" y="287"/>
                </a:lnTo>
                <a:lnTo>
                  <a:pt x="568" y="284"/>
                </a:lnTo>
                <a:lnTo>
                  <a:pt x="570" y="283"/>
                </a:lnTo>
                <a:lnTo>
                  <a:pt x="568" y="281"/>
                </a:lnTo>
                <a:lnTo>
                  <a:pt x="566" y="279"/>
                </a:lnTo>
                <a:lnTo>
                  <a:pt x="565" y="277"/>
                </a:lnTo>
                <a:lnTo>
                  <a:pt x="563" y="274"/>
                </a:lnTo>
                <a:lnTo>
                  <a:pt x="562" y="274"/>
                </a:lnTo>
                <a:lnTo>
                  <a:pt x="560" y="274"/>
                </a:lnTo>
                <a:lnTo>
                  <a:pt x="559" y="274"/>
                </a:lnTo>
                <a:lnTo>
                  <a:pt x="558" y="281"/>
                </a:lnTo>
                <a:lnTo>
                  <a:pt x="557" y="283"/>
                </a:lnTo>
                <a:lnTo>
                  <a:pt x="557" y="285"/>
                </a:lnTo>
                <a:lnTo>
                  <a:pt x="556" y="287"/>
                </a:lnTo>
                <a:lnTo>
                  <a:pt x="556" y="288"/>
                </a:lnTo>
                <a:lnTo>
                  <a:pt x="555" y="288"/>
                </a:lnTo>
                <a:lnTo>
                  <a:pt x="555" y="289"/>
                </a:lnTo>
                <a:lnTo>
                  <a:pt x="553" y="289"/>
                </a:lnTo>
                <a:lnTo>
                  <a:pt x="550" y="290"/>
                </a:lnTo>
                <a:lnTo>
                  <a:pt x="549" y="290"/>
                </a:lnTo>
                <a:lnTo>
                  <a:pt x="548" y="291"/>
                </a:lnTo>
                <a:lnTo>
                  <a:pt x="547" y="291"/>
                </a:lnTo>
                <a:lnTo>
                  <a:pt x="546" y="291"/>
                </a:lnTo>
                <a:lnTo>
                  <a:pt x="545" y="292"/>
                </a:lnTo>
                <a:lnTo>
                  <a:pt x="543" y="293"/>
                </a:lnTo>
                <a:lnTo>
                  <a:pt x="542" y="293"/>
                </a:lnTo>
                <a:lnTo>
                  <a:pt x="540" y="292"/>
                </a:lnTo>
                <a:lnTo>
                  <a:pt x="539" y="292"/>
                </a:lnTo>
                <a:lnTo>
                  <a:pt x="538" y="292"/>
                </a:lnTo>
                <a:lnTo>
                  <a:pt x="532" y="293"/>
                </a:lnTo>
                <a:lnTo>
                  <a:pt x="531" y="295"/>
                </a:lnTo>
                <a:lnTo>
                  <a:pt x="528" y="295"/>
                </a:lnTo>
                <a:lnTo>
                  <a:pt x="527" y="291"/>
                </a:lnTo>
                <a:lnTo>
                  <a:pt x="525" y="288"/>
                </a:lnTo>
                <a:lnTo>
                  <a:pt x="525" y="285"/>
                </a:lnTo>
                <a:lnTo>
                  <a:pt x="524" y="285"/>
                </a:lnTo>
                <a:lnTo>
                  <a:pt x="524" y="283"/>
                </a:lnTo>
                <a:lnTo>
                  <a:pt x="523" y="281"/>
                </a:lnTo>
                <a:lnTo>
                  <a:pt x="520" y="272"/>
                </a:lnTo>
                <a:lnTo>
                  <a:pt x="519" y="270"/>
                </a:lnTo>
                <a:lnTo>
                  <a:pt x="519" y="271"/>
                </a:lnTo>
                <a:lnTo>
                  <a:pt x="516" y="274"/>
                </a:lnTo>
                <a:lnTo>
                  <a:pt x="514" y="276"/>
                </a:lnTo>
                <a:lnTo>
                  <a:pt x="495" y="285"/>
                </a:lnTo>
                <a:lnTo>
                  <a:pt x="494" y="287"/>
                </a:lnTo>
                <a:lnTo>
                  <a:pt x="484" y="290"/>
                </a:lnTo>
                <a:lnTo>
                  <a:pt x="481" y="291"/>
                </a:lnTo>
                <a:lnTo>
                  <a:pt x="482" y="292"/>
                </a:lnTo>
                <a:lnTo>
                  <a:pt x="484" y="298"/>
                </a:lnTo>
                <a:lnTo>
                  <a:pt x="491" y="295"/>
                </a:lnTo>
                <a:lnTo>
                  <a:pt x="493" y="295"/>
                </a:lnTo>
                <a:lnTo>
                  <a:pt x="493" y="296"/>
                </a:lnTo>
                <a:lnTo>
                  <a:pt x="494" y="297"/>
                </a:lnTo>
                <a:lnTo>
                  <a:pt x="495" y="298"/>
                </a:lnTo>
                <a:lnTo>
                  <a:pt x="496" y="299"/>
                </a:lnTo>
                <a:lnTo>
                  <a:pt x="498" y="300"/>
                </a:lnTo>
                <a:lnTo>
                  <a:pt x="498" y="301"/>
                </a:lnTo>
                <a:lnTo>
                  <a:pt x="499" y="302"/>
                </a:lnTo>
                <a:lnTo>
                  <a:pt x="499" y="304"/>
                </a:lnTo>
                <a:lnTo>
                  <a:pt x="500" y="305"/>
                </a:lnTo>
                <a:lnTo>
                  <a:pt x="500" y="307"/>
                </a:lnTo>
                <a:lnTo>
                  <a:pt x="499" y="307"/>
                </a:lnTo>
                <a:lnTo>
                  <a:pt x="495" y="306"/>
                </a:lnTo>
                <a:lnTo>
                  <a:pt x="495" y="307"/>
                </a:lnTo>
                <a:lnTo>
                  <a:pt x="495" y="313"/>
                </a:lnTo>
                <a:lnTo>
                  <a:pt x="496" y="318"/>
                </a:lnTo>
                <a:lnTo>
                  <a:pt x="497" y="318"/>
                </a:lnTo>
                <a:lnTo>
                  <a:pt x="499" y="323"/>
                </a:lnTo>
                <a:lnTo>
                  <a:pt x="499" y="324"/>
                </a:lnTo>
                <a:lnTo>
                  <a:pt x="497" y="325"/>
                </a:lnTo>
                <a:lnTo>
                  <a:pt x="496" y="326"/>
                </a:lnTo>
                <a:lnTo>
                  <a:pt x="491" y="330"/>
                </a:lnTo>
                <a:lnTo>
                  <a:pt x="490" y="330"/>
                </a:lnTo>
                <a:lnTo>
                  <a:pt x="487" y="329"/>
                </a:lnTo>
                <a:lnTo>
                  <a:pt x="485" y="329"/>
                </a:lnTo>
                <a:lnTo>
                  <a:pt x="484" y="329"/>
                </a:lnTo>
                <a:lnTo>
                  <a:pt x="481" y="331"/>
                </a:lnTo>
                <a:lnTo>
                  <a:pt x="480" y="332"/>
                </a:lnTo>
                <a:lnTo>
                  <a:pt x="478" y="334"/>
                </a:lnTo>
                <a:lnTo>
                  <a:pt x="477" y="335"/>
                </a:lnTo>
                <a:lnTo>
                  <a:pt x="476" y="337"/>
                </a:lnTo>
                <a:lnTo>
                  <a:pt x="474" y="338"/>
                </a:lnTo>
                <a:lnTo>
                  <a:pt x="476" y="340"/>
                </a:lnTo>
                <a:lnTo>
                  <a:pt x="478" y="342"/>
                </a:lnTo>
                <a:lnTo>
                  <a:pt x="481" y="347"/>
                </a:lnTo>
                <a:lnTo>
                  <a:pt x="485" y="351"/>
                </a:lnTo>
                <a:lnTo>
                  <a:pt x="482" y="354"/>
                </a:lnTo>
                <a:lnTo>
                  <a:pt x="482" y="355"/>
                </a:lnTo>
                <a:lnTo>
                  <a:pt x="482" y="357"/>
                </a:lnTo>
                <a:lnTo>
                  <a:pt x="482" y="358"/>
                </a:lnTo>
                <a:lnTo>
                  <a:pt x="482" y="359"/>
                </a:lnTo>
                <a:lnTo>
                  <a:pt x="482" y="360"/>
                </a:lnTo>
                <a:lnTo>
                  <a:pt x="484" y="362"/>
                </a:lnTo>
                <a:lnTo>
                  <a:pt x="485" y="363"/>
                </a:lnTo>
                <a:lnTo>
                  <a:pt x="486" y="365"/>
                </a:lnTo>
                <a:lnTo>
                  <a:pt x="487" y="367"/>
                </a:lnTo>
                <a:lnTo>
                  <a:pt x="488" y="366"/>
                </a:lnTo>
                <a:lnTo>
                  <a:pt x="489" y="365"/>
                </a:lnTo>
                <a:lnTo>
                  <a:pt x="493" y="363"/>
                </a:lnTo>
                <a:close/>
                <a:moveTo>
                  <a:pt x="488" y="299"/>
                </a:moveTo>
                <a:lnTo>
                  <a:pt x="486" y="298"/>
                </a:lnTo>
                <a:lnTo>
                  <a:pt x="481" y="299"/>
                </a:lnTo>
                <a:lnTo>
                  <a:pt x="478" y="305"/>
                </a:lnTo>
                <a:lnTo>
                  <a:pt x="480" y="305"/>
                </a:lnTo>
                <a:lnTo>
                  <a:pt x="481" y="305"/>
                </a:lnTo>
                <a:lnTo>
                  <a:pt x="482" y="305"/>
                </a:lnTo>
                <a:lnTo>
                  <a:pt x="487" y="306"/>
                </a:lnTo>
                <a:lnTo>
                  <a:pt x="488" y="299"/>
                </a:lnTo>
                <a:close/>
                <a:moveTo>
                  <a:pt x="786" y="226"/>
                </a:moveTo>
                <a:lnTo>
                  <a:pt x="787" y="217"/>
                </a:lnTo>
                <a:lnTo>
                  <a:pt x="788" y="217"/>
                </a:lnTo>
                <a:lnTo>
                  <a:pt x="788" y="218"/>
                </a:lnTo>
                <a:lnTo>
                  <a:pt x="791" y="218"/>
                </a:lnTo>
                <a:lnTo>
                  <a:pt x="792" y="220"/>
                </a:lnTo>
                <a:lnTo>
                  <a:pt x="792" y="222"/>
                </a:lnTo>
                <a:lnTo>
                  <a:pt x="797" y="223"/>
                </a:lnTo>
                <a:lnTo>
                  <a:pt x="798" y="222"/>
                </a:lnTo>
                <a:lnTo>
                  <a:pt x="798" y="221"/>
                </a:lnTo>
                <a:lnTo>
                  <a:pt x="805" y="221"/>
                </a:lnTo>
                <a:lnTo>
                  <a:pt x="806" y="218"/>
                </a:lnTo>
                <a:lnTo>
                  <a:pt x="806" y="217"/>
                </a:lnTo>
                <a:lnTo>
                  <a:pt x="807" y="216"/>
                </a:lnTo>
                <a:lnTo>
                  <a:pt x="808" y="214"/>
                </a:lnTo>
                <a:lnTo>
                  <a:pt x="806" y="212"/>
                </a:lnTo>
                <a:lnTo>
                  <a:pt x="800" y="206"/>
                </a:lnTo>
                <a:lnTo>
                  <a:pt x="799" y="207"/>
                </a:lnTo>
                <a:lnTo>
                  <a:pt x="799" y="206"/>
                </a:lnTo>
                <a:lnTo>
                  <a:pt x="798" y="206"/>
                </a:lnTo>
                <a:lnTo>
                  <a:pt x="792" y="203"/>
                </a:lnTo>
                <a:lnTo>
                  <a:pt x="787" y="199"/>
                </a:lnTo>
                <a:lnTo>
                  <a:pt x="786" y="197"/>
                </a:lnTo>
                <a:lnTo>
                  <a:pt x="782" y="190"/>
                </a:lnTo>
                <a:lnTo>
                  <a:pt x="782" y="188"/>
                </a:lnTo>
                <a:lnTo>
                  <a:pt x="781" y="188"/>
                </a:lnTo>
                <a:lnTo>
                  <a:pt x="780" y="188"/>
                </a:lnTo>
                <a:lnTo>
                  <a:pt x="779" y="189"/>
                </a:lnTo>
                <a:lnTo>
                  <a:pt x="774" y="190"/>
                </a:lnTo>
                <a:lnTo>
                  <a:pt x="773" y="190"/>
                </a:lnTo>
                <a:lnTo>
                  <a:pt x="773" y="188"/>
                </a:lnTo>
                <a:lnTo>
                  <a:pt x="772" y="188"/>
                </a:lnTo>
                <a:lnTo>
                  <a:pt x="769" y="190"/>
                </a:lnTo>
                <a:lnTo>
                  <a:pt x="765" y="191"/>
                </a:lnTo>
                <a:lnTo>
                  <a:pt x="763" y="191"/>
                </a:lnTo>
                <a:lnTo>
                  <a:pt x="761" y="192"/>
                </a:lnTo>
                <a:lnTo>
                  <a:pt x="760" y="192"/>
                </a:lnTo>
                <a:lnTo>
                  <a:pt x="756" y="195"/>
                </a:lnTo>
                <a:lnTo>
                  <a:pt x="756" y="193"/>
                </a:lnTo>
                <a:lnTo>
                  <a:pt x="754" y="195"/>
                </a:lnTo>
                <a:lnTo>
                  <a:pt x="753" y="195"/>
                </a:lnTo>
                <a:lnTo>
                  <a:pt x="751" y="195"/>
                </a:lnTo>
                <a:lnTo>
                  <a:pt x="748" y="195"/>
                </a:lnTo>
                <a:lnTo>
                  <a:pt x="747" y="195"/>
                </a:lnTo>
                <a:lnTo>
                  <a:pt x="746" y="193"/>
                </a:lnTo>
                <a:lnTo>
                  <a:pt x="745" y="193"/>
                </a:lnTo>
                <a:lnTo>
                  <a:pt x="745" y="192"/>
                </a:lnTo>
                <a:lnTo>
                  <a:pt x="743" y="191"/>
                </a:lnTo>
                <a:lnTo>
                  <a:pt x="741" y="190"/>
                </a:lnTo>
                <a:lnTo>
                  <a:pt x="741" y="191"/>
                </a:lnTo>
                <a:lnTo>
                  <a:pt x="743" y="192"/>
                </a:lnTo>
                <a:lnTo>
                  <a:pt x="744" y="193"/>
                </a:lnTo>
                <a:lnTo>
                  <a:pt x="743" y="197"/>
                </a:lnTo>
                <a:lnTo>
                  <a:pt x="741" y="200"/>
                </a:lnTo>
                <a:lnTo>
                  <a:pt x="741" y="201"/>
                </a:lnTo>
                <a:lnTo>
                  <a:pt x="741" y="205"/>
                </a:lnTo>
                <a:lnTo>
                  <a:pt x="741" y="212"/>
                </a:lnTo>
                <a:lnTo>
                  <a:pt x="741" y="213"/>
                </a:lnTo>
                <a:lnTo>
                  <a:pt x="741" y="217"/>
                </a:lnTo>
                <a:lnTo>
                  <a:pt x="758" y="216"/>
                </a:lnTo>
                <a:lnTo>
                  <a:pt x="758" y="217"/>
                </a:lnTo>
                <a:lnTo>
                  <a:pt x="757" y="223"/>
                </a:lnTo>
                <a:lnTo>
                  <a:pt x="756" y="226"/>
                </a:lnTo>
                <a:lnTo>
                  <a:pt x="756" y="228"/>
                </a:lnTo>
                <a:lnTo>
                  <a:pt x="755" y="230"/>
                </a:lnTo>
                <a:lnTo>
                  <a:pt x="755" y="231"/>
                </a:lnTo>
                <a:lnTo>
                  <a:pt x="760" y="234"/>
                </a:lnTo>
                <a:lnTo>
                  <a:pt x="757" y="237"/>
                </a:lnTo>
                <a:lnTo>
                  <a:pt x="760" y="239"/>
                </a:lnTo>
                <a:lnTo>
                  <a:pt x="763" y="241"/>
                </a:lnTo>
                <a:lnTo>
                  <a:pt x="764" y="242"/>
                </a:lnTo>
                <a:lnTo>
                  <a:pt x="764" y="243"/>
                </a:lnTo>
                <a:lnTo>
                  <a:pt x="767" y="246"/>
                </a:lnTo>
                <a:lnTo>
                  <a:pt x="767" y="247"/>
                </a:lnTo>
                <a:lnTo>
                  <a:pt x="769" y="247"/>
                </a:lnTo>
                <a:lnTo>
                  <a:pt x="770" y="247"/>
                </a:lnTo>
                <a:lnTo>
                  <a:pt x="770" y="248"/>
                </a:lnTo>
                <a:lnTo>
                  <a:pt x="771" y="248"/>
                </a:lnTo>
                <a:lnTo>
                  <a:pt x="772" y="248"/>
                </a:lnTo>
                <a:lnTo>
                  <a:pt x="772" y="247"/>
                </a:lnTo>
                <a:lnTo>
                  <a:pt x="773" y="247"/>
                </a:lnTo>
                <a:lnTo>
                  <a:pt x="774" y="246"/>
                </a:lnTo>
                <a:lnTo>
                  <a:pt x="775" y="246"/>
                </a:lnTo>
                <a:lnTo>
                  <a:pt x="775" y="245"/>
                </a:lnTo>
                <a:lnTo>
                  <a:pt x="778" y="243"/>
                </a:lnTo>
                <a:lnTo>
                  <a:pt x="779" y="243"/>
                </a:lnTo>
                <a:lnTo>
                  <a:pt x="779" y="242"/>
                </a:lnTo>
                <a:lnTo>
                  <a:pt x="779" y="241"/>
                </a:lnTo>
                <a:lnTo>
                  <a:pt x="779" y="239"/>
                </a:lnTo>
                <a:lnTo>
                  <a:pt x="780" y="239"/>
                </a:lnTo>
                <a:lnTo>
                  <a:pt x="780" y="238"/>
                </a:lnTo>
                <a:lnTo>
                  <a:pt x="780" y="237"/>
                </a:lnTo>
                <a:lnTo>
                  <a:pt x="781" y="235"/>
                </a:lnTo>
                <a:lnTo>
                  <a:pt x="781" y="234"/>
                </a:lnTo>
                <a:lnTo>
                  <a:pt x="782" y="234"/>
                </a:lnTo>
                <a:lnTo>
                  <a:pt x="783" y="233"/>
                </a:lnTo>
                <a:lnTo>
                  <a:pt x="783" y="232"/>
                </a:lnTo>
                <a:lnTo>
                  <a:pt x="784" y="232"/>
                </a:lnTo>
                <a:lnTo>
                  <a:pt x="786" y="232"/>
                </a:lnTo>
                <a:lnTo>
                  <a:pt x="786" y="231"/>
                </a:lnTo>
                <a:lnTo>
                  <a:pt x="787" y="231"/>
                </a:lnTo>
                <a:lnTo>
                  <a:pt x="788" y="231"/>
                </a:lnTo>
                <a:lnTo>
                  <a:pt x="788" y="230"/>
                </a:lnTo>
                <a:lnTo>
                  <a:pt x="786" y="226"/>
                </a:lnTo>
                <a:close/>
                <a:moveTo>
                  <a:pt x="571" y="209"/>
                </a:moveTo>
                <a:lnTo>
                  <a:pt x="572" y="208"/>
                </a:lnTo>
                <a:lnTo>
                  <a:pt x="571" y="208"/>
                </a:lnTo>
                <a:lnTo>
                  <a:pt x="570" y="209"/>
                </a:lnTo>
                <a:lnTo>
                  <a:pt x="568" y="210"/>
                </a:lnTo>
                <a:lnTo>
                  <a:pt x="568" y="212"/>
                </a:lnTo>
                <a:lnTo>
                  <a:pt x="570" y="212"/>
                </a:lnTo>
                <a:lnTo>
                  <a:pt x="570" y="214"/>
                </a:lnTo>
                <a:lnTo>
                  <a:pt x="571" y="215"/>
                </a:lnTo>
                <a:lnTo>
                  <a:pt x="572" y="214"/>
                </a:lnTo>
                <a:lnTo>
                  <a:pt x="571" y="213"/>
                </a:lnTo>
                <a:lnTo>
                  <a:pt x="571" y="212"/>
                </a:lnTo>
                <a:lnTo>
                  <a:pt x="571" y="210"/>
                </a:lnTo>
                <a:lnTo>
                  <a:pt x="571" y="209"/>
                </a:lnTo>
                <a:close/>
                <a:moveTo>
                  <a:pt x="579" y="197"/>
                </a:moveTo>
                <a:lnTo>
                  <a:pt x="580" y="195"/>
                </a:lnTo>
                <a:lnTo>
                  <a:pt x="581" y="193"/>
                </a:lnTo>
                <a:lnTo>
                  <a:pt x="581" y="192"/>
                </a:lnTo>
                <a:lnTo>
                  <a:pt x="581" y="190"/>
                </a:lnTo>
                <a:lnTo>
                  <a:pt x="579" y="189"/>
                </a:lnTo>
                <a:lnTo>
                  <a:pt x="579" y="191"/>
                </a:lnTo>
                <a:lnTo>
                  <a:pt x="577" y="195"/>
                </a:lnTo>
                <a:lnTo>
                  <a:pt x="577" y="196"/>
                </a:lnTo>
                <a:lnTo>
                  <a:pt x="576" y="197"/>
                </a:lnTo>
                <a:lnTo>
                  <a:pt x="575" y="198"/>
                </a:lnTo>
                <a:lnTo>
                  <a:pt x="576" y="199"/>
                </a:lnTo>
                <a:lnTo>
                  <a:pt x="577" y="200"/>
                </a:lnTo>
                <a:lnTo>
                  <a:pt x="577" y="199"/>
                </a:lnTo>
                <a:lnTo>
                  <a:pt x="579" y="199"/>
                </a:lnTo>
                <a:lnTo>
                  <a:pt x="579" y="198"/>
                </a:lnTo>
                <a:lnTo>
                  <a:pt x="577" y="198"/>
                </a:lnTo>
                <a:lnTo>
                  <a:pt x="579" y="197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56103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2B4A4-D87C-5B6E-7C66-9970DDA1E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B425-8116-2523-3875-1EBBD641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Mecklenburg County Subdivision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DAA1871-D357-5EC0-10A0-9750BF8961E8}"/>
              </a:ext>
            </a:extLst>
          </p:cNvPr>
          <p:cNvGrpSpPr/>
          <p:nvPr/>
        </p:nvGrpSpPr>
        <p:grpSpPr>
          <a:xfrm>
            <a:off x="3191698" y="1131590"/>
            <a:ext cx="3000375" cy="3722688"/>
            <a:chOff x="2965450" y="779463"/>
            <a:chExt cx="3000375" cy="3722688"/>
          </a:xfrm>
        </p:grpSpPr>
        <p:sp>
          <p:nvSpPr>
            <p:cNvPr id="4" name="Freeform 2721">
              <a:extLst>
                <a:ext uri="{FF2B5EF4-FFF2-40B4-BE49-F238E27FC236}">
                  <a16:creationId xmlns:a16="http://schemas.microsoft.com/office/drawing/2014/main" id="{806E9772-07AB-367C-0D93-B5AB696A89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2788" y="1611313"/>
              <a:ext cx="2211388" cy="2827338"/>
            </a:xfrm>
            <a:custGeom>
              <a:avLst/>
              <a:gdLst>
                <a:gd name="T0" fmla="*/ 954 w 1393"/>
                <a:gd name="T1" fmla="*/ 51 h 1781"/>
                <a:gd name="T2" fmla="*/ 1012 w 1393"/>
                <a:gd name="T3" fmla="*/ 221 h 1781"/>
                <a:gd name="T4" fmla="*/ 1075 w 1393"/>
                <a:gd name="T5" fmla="*/ 264 h 1781"/>
                <a:gd name="T6" fmla="*/ 1134 w 1393"/>
                <a:gd name="T7" fmla="*/ 264 h 1781"/>
                <a:gd name="T8" fmla="*/ 1175 w 1393"/>
                <a:gd name="T9" fmla="*/ 366 h 1781"/>
                <a:gd name="T10" fmla="*/ 1216 w 1393"/>
                <a:gd name="T11" fmla="*/ 418 h 1781"/>
                <a:gd name="T12" fmla="*/ 1259 w 1393"/>
                <a:gd name="T13" fmla="*/ 588 h 1781"/>
                <a:gd name="T14" fmla="*/ 1311 w 1393"/>
                <a:gd name="T15" fmla="*/ 672 h 1781"/>
                <a:gd name="T16" fmla="*/ 1376 w 1393"/>
                <a:gd name="T17" fmla="*/ 750 h 1781"/>
                <a:gd name="T18" fmla="*/ 1289 w 1393"/>
                <a:gd name="T19" fmla="*/ 871 h 1781"/>
                <a:gd name="T20" fmla="*/ 1156 w 1393"/>
                <a:gd name="T21" fmla="*/ 927 h 1781"/>
                <a:gd name="T22" fmla="*/ 1115 w 1393"/>
                <a:gd name="T23" fmla="*/ 1059 h 1781"/>
                <a:gd name="T24" fmla="*/ 969 w 1393"/>
                <a:gd name="T25" fmla="*/ 1254 h 1781"/>
                <a:gd name="T26" fmla="*/ 930 w 1393"/>
                <a:gd name="T27" fmla="*/ 1378 h 1781"/>
                <a:gd name="T28" fmla="*/ 1023 w 1393"/>
                <a:gd name="T29" fmla="*/ 1404 h 1781"/>
                <a:gd name="T30" fmla="*/ 1088 w 1393"/>
                <a:gd name="T31" fmla="*/ 1487 h 1781"/>
                <a:gd name="T32" fmla="*/ 924 w 1393"/>
                <a:gd name="T33" fmla="*/ 1595 h 1781"/>
                <a:gd name="T34" fmla="*/ 821 w 1393"/>
                <a:gd name="T35" fmla="*/ 1686 h 1781"/>
                <a:gd name="T36" fmla="*/ 695 w 1393"/>
                <a:gd name="T37" fmla="*/ 1763 h 1781"/>
                <a:gd name="T38" fmla="*/ 520 w 1393"/>
                <a:gd name="T39" fmla="*/ 1664 h 1781"/>
                <a:gd name="T40" fmla="*/ 540 w 1393"/>
                <a:gd name="T41" fmla="*/ 1428 h 1781"/>
                <a:gd name="T42" fmla="*/ 416 w 1393"/>
                <a:gd name="T43" fmla="*/ 1348 h 1781"/>
                <a:gd name="T44" fmla="*/ 55 w 1393"/>
                <a:gd name="T45" fmla="*/ 1436 h 1781"/>
                <a:gd name="T46" fmla="*/ 37 w 1393"/>
                <a:gd name="T47" fmla="*/ 1249 h 1781"/>
                <a:gd name="T48" fmla="*/ 29 w 1393"/>
                <a:gd name="T49" fmla="*/ 1167 h 1781"/>
                <a:gd name="T50" fmla="*/ 21 w 1393"/>
                <a:gd name="T51" fmla="*/ 1130 h 1781"/>
                <a:gd name="T52" fmla="*/ 14 w 1393"/>
                <a:gd name="T53" fmla="*/ 1084 h 1781"/>
                <a:gd name="T54" fmla="*/ 83 w 1393"/>
                <a:gd name="T55" fmla="*/ 1075 h 1781"/>
                <a:gd name="T56" fmla="*/ 180 w 1393"/>
                <a:gd name="T57" fmla="*/ 1076 h 1781"/>
                <a:gd name="T58" fmla="*/ 261 w 1393"/>
                <a:gd name="T59" fmla="*/ 1028 h 1781"/>
                <a:gd name="T60" fmla="*/ 197 w 1393"/>
                <a:gd name="T61" fmla="*/ 1003 h 1781"/>
                <a:gd name="T62" fmla="*/ 120 w 1393"/>
                <a:gd name="T63" fmla="*/ 1050 h 1781"/>
                <a:gd name="T64" fmla="*/ 122 w 1393"/>
                <a:gd name="T65" fmla="*/ 1001 h 1781"/>
                <a:gd name="T66" fmla="*/ 152 w 1393"/>
                <a:gd name="T67" fmla="*/ 861 h 1781"/>
                <a:gd name="T68" fmla="*/ 153 w 1393"/>
                <a:gd name="T69" fmla="*/ 708 h 1781"/>
                <a:gd name="T70" fmla="*/ 128 w 1393"/>
                <a:gd name="T71" fmla="*/ 627 h 1781"/>
                <a:gd name="T72" fmla="*/ 169 w 1393"/>
                <a:gd name="T73" fmla="*/ 515 h 1781"/>
                <a:gd name="T74" fmla="*/ 76 w 1393"/>
                <a:gd name="T75" fmla="*/ 414 h 1781"/>
                <a:gd name="T76" fmla="*/ 124 w 1393"/>
                <a:gd name="T77" fmla="*/ 381 h 1781"/>
                <a:gd name="T78" fmla="*/ 146 w 1393"/>
                <a:gd name="T79" fmla="*/ 346 h 1781"/>
                <a:gd name="T80" fmla="*/ 103 w 1393"/>
                <a:gd name="T81" fmla="*/ 307 h 1781"/>
                <a:gd name="T82" fmla="*/ 128 w 1393"/>
                <a:gd name="T83" fmla="*/ 279 h 1781"/>
                <a:gd name="T84" fmla="*/ 193 w 1393"/>
                <a:gd name="T85" fmla="*/ 329 h 1781"/>
                <a:gd name="T86" fmla="*/ 214 w 1393"/>
                <a:gd name="T87" fmla="*/ 257 h 1781"/>
                <a:gd name="T88" fmla="*/ 238 w 1393"/>
                <a:gd name="T89" fmla="*/ 245 h 1781"/>
                <a:gd name="T90" fmla="*/ 252 w 1393"/>
                <a:gd name="T91" fmla="*/ 241 h 1781"/>
                <a:gd name="T92" fmla="*/ 289 w 1393"/>
                <a:gd name="T93" fmla="*/ 334 h 1781"/>
                <a:gd name="T94" fmla="*/ 366 w 1393"/>
                <a:gd name="T95" fmla="*/ 450 h 1781"/>
                <a:gd name="T96" fmla="*/ 415 w 1393"/>
                <a:gd name="T97" fmla="*/ 424 h 1781"/>
                <a:gd name="T98" fmla="*/ 494 w 1393"/>
                <a:gd name="T99" fmla="*/ 499 h 1781"/>
                <a:gd name="T100" fmla="*/ 520 w 1393"/>
                <a:gd name="T101" fmla="*/ 498 h 1781"/>
                <a:gd name="T102" fmla="*/ 401 w 1393"/>
                <a:gd name="T103" fmla="*/ 355 h 1781"/>
                <a:gd name="T104" fmla="*/ 389 w 1393"/>
                <a:gd name="T105" fmla="*/ 279 h 1781"/>
                <a:gd name="T106" fmla="*/ 570 w 1393"/>
                <a:gd name="T107" fmla="*/ 190 h 1781"/>
                <a:gd name="T108" fmla="*/ 600 w 1393"/>
                <a:gd name="T109" fmla="*/ 204 h 1781"/>
                <a:gd name="T110" fmla="*/ 677 w 1393"/>
                <a:gd name="T111" fmla="*/ 190 h 1781"/>
                <a:gd name="T112" fmla="*/ 797 w 1393"/>
                <a:gd name="T113" fmla="*/ 92 h 1781"/>
                <a:gd name="T114" fmla="*/ 779 w 1393"/>
                <a:gd name="T115" fmla="*/ 239 h 1781"/>
                <a:gd name="T116" fmla="*/ 494 w 1393"/>
                <a:gd name="T117" fmla="*/ 297 h 1781"/>
                <a:gd name="T118" fmla="*/ 530 w 1393"/>
                <a:gd name="T119" fmla="*/ 333 h 1781"/>
                <a:gd name="T120" fmla="*/ 1151 w 1393"/>
                <a:gd name="T121" fmla="*/ 655 h 1781"/>
                <a:gd name="T122" fmla="*/ 1187 w 1393"/>
                <a:gd name="T123" fmla="*/ 648 h 1781"/>
                <a:gd name="T124" fmla="*/ 955 w 1393"/>
                <a:gd name="T125" fmla="*/ 1562 h 1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93" h="1781">
                  <a:moveTo>
                    <a:pt x="69" y="438"/>
                  </a:moveTo>
                  <a:lnTo>
                    <a:pt x="69" y="439"/>
                  </a:lnTo>
                  <a:lnTo>
                    <a:pt x="69" y="440"/>
                  </a:lnTo>
                  <a:lnTo>
                    <a:pt x="69" y="441"/>
                  </a:lnTo>
                  <a:lnTo>
                    <a:pt x="71" y="441"/>
                  </a:lnTo>
                  <a:lnTo>
                    <a:pt x="72" y="441"/>
                  </a:lnTo>
                  <a:lnTo>
                    <a:pt x="73" y="441"/>
                  </a:lnTo>
                  <a:lnTo>
                    <a:pt x="74" y="441"/>
                  </a:lnTo>
                  <a:lnTo>
                    <a:pt x="75" y="441"/>
                  </a:lnTo>
                  <a:lnTo>
                    <a:pt x="76" y="440"/>
                  </a:lnTo>
                  <a:lnTo>
                    <a:pt x="77" y="440"/>
                  </a:lnTo>
                  <a:lnTo>
                    <a:pt x="79" y="440"/>
                  </a:lnTo>
                  <a:lnTo>
                    <a:pt x="79" y="441"/>
                  </a:lnTo>
                  <a:lnTo>
                    <a:pt x="80" y="441"/>
                  </a:lnTo>
                  <a:lnTo>
                    <a:pt x="80" y="442"/>
                  </a:lnTo>
                  <a:lnTo>
                    <a:pt x="81" y="442"/>
                  </a:lnTo>
                  <a:lnTo>
                    <a:pt x="82" y="442"/>
                  </a:lnTo>
                  <a:lnTo>
                    <a:pt x="82" y="443"/>
                  </a:lnTo>
                  <a:lnTo>
                    <a:pt x="83" y="442"/>
                  </a:lnTo>
                  <a:lnTo>
                    <a:pt x="83" y="443"/>
                  </a:lnTo>
                  <a:lnTo>
                    <a:pt x="82" y="443"/>
                  </a:lnTo>
                  <a:lnTo>
                    <a:pt x="82" y="444"/>
                  </a:lnTo>
                  <a:lnTo>
                    <a:pt x="81" y="446"/>
                  </a:lnTo>
                  <a:lnTo>
                    <a:pt x="80" y="447"/>
                  </a:lnTo>
                  <a:lnTo>
                    <a:pt x="80" y="448"/>
                  </a:lnTo>
                  <a:lnTo>
                    <a:pt x="77" y="450"/>
                  </a:lnTo>
                  <a:lnTo>
                    <a:pt x="80" y="451"/>
                  </a:lnTo>
                  <a:lnTo>
                    <a:pt x="81" y="452"/>
                  </a:lnTo>
                  <a:lnTo>
                    <a:pt x="80" y="452"/>
                  </a:lnTo>
                  <a:lnTo>
                    <a:pt x="80" y="454"/>
                  </a:lnTo>
                  <a:lnTo>
                    <a:pt x="79" y="454"/>
                  </a:lnTo>
                  <a:lnTo>
                    <a:pt x="79" y="455"/>
                  </a:lnTo>
                  <a:lnTo>
                    <a:pt x="79" y="456"/>
                  </a:lnTo>
                  <a:lnTo>
                    <a:pt x="77" y="456"/>
                  </a:lnTo>
                  <a:lnTo>
                    <a:pt x="74" y="458"/>
                  </a:lnTo>
                  <a:lnTo>
                    <a:pt x="76" y="460"/>
                  </a:lnTo>
                  <a:lnTo>
                    <a:pt x="74" y="461"/>
                  </a:lnTo>
                  <a:lnTo>
                    <a:pt x="72" y="459"/>
                  </a:lnTo>
                  <a:lnTo>
                    <a:pt x="72" y="455"/>
                  </a:lnTo>
                  <a:lnTo>
                    <a:pt x="72" y="454"/>
                  </a:lnTo>
                  <a:lnTo>
                    <a:pt x="72" y="448"/>
                  </a:lnTo>
                  <a:lnTo>
                    <a:pt x="72" y="446"/>
                  </a:lnTo>
                  <a:lnTo>
                    <a:pt x="66" y="441"/>
                  </a:lnTo>
                  <a:lnTo>
                    <a:pt x="67" y="440"/>
                  </a:lnTo>
                  <a:lnTo>
                    <a:pt x="67" y="438"/>
                  </a:lnTo>
                  <a:lnTo>
                    <a:pt x="68" y="438"/>
                  </a:lnTo>
                  <a:lnTo>
                    <a:pt x="69" y="438"/>
                  </a:lnTo>
                  <a:close/>
                  <a:moveTo>
                    <a:pt x="1252" y="530"/>
                  </a:moveTo>
                  <a:lnTo>
                    <a:pt x="1251" y="530"/>
                  </a:lnTo>
                  <a:lnTo>
                    <a:pt x="1250" y="528"/>
                  </a:lnTo>
                  <a:lnTo>
                    <a:pt x="1248" y="526"/>
                  </a:lnTo>
                  <a:lnTo>
                    <a:pt x="1247" y="525"/>
                  </a:lnTo>
                  <a:lnTo>
                    <a:pt x="1246" y="524"/>
                  </a:lnTo>
                  <a:lnTo>
                    <a:pt x="1246" y="523"/>
                  </a:lnTo>
                  <a:lnTo>
                    <a:pt x="1245" y="523"/>
                  </a:lnTo>
                  <a:lnTo>
                    <a:pt x="1243" y="521"/>
                  </a:lnTo>
                  <a:lnTo>
                    <a:pt x="1240" y="518"/>
                  </a:lnTo>
                  <a:lnTo>
                    <a:pt x="1239" y="517"/>
                  </a:lnTo>
                  <a:lnTo>
                    <a:pt x="1238" y="515"/>
                  </a:lnTo>
                  <a:lnTo>
                    <a:pt x="1237" y="515"/>
                  </a:lnTo>
                  <a:lnTo>
                    <a:pt x="1237" y="514"/>
                  </a:lnTo>
                  <a:lnTo>
                    <a:pt x="1235" y="508"/>
                  </a:lnTo>
                  <a:lnTo>
                    <a:pt x="1233" y="504"/>
                  </a:lnTo>
                  <a:lnTo>
                    <a:pt x="1231" y="504"/>
                  </a:lnTo>
                  <a:lnTo>
                    <a:pt x="1231" y="502"/>
                  </a:lnTo>
                  <a:lnTo>
                    <a:pt x="1229" y="498"/>
                  </a:lnTo>
                  <a:lnTo>
                    <a:pt x="1227" y="493"/>
                  </a:lnTo>
                  <a:lnTo>
                    <a:pt x="1226" y="491"/>
                  </a:lnTo>
                  <a:lnTo>
                    <a:pt x="1226" y="490"/>
                  </a:lnTo>
                  <a:lnTo>
                    <a:pt x="1227" y="490"/>
                  </a:lnTo>
                  <a:lnTo>
                    <a:pt x="1229" y="490"/>
                  </a:lnTo>
                  <a:lnTo>
                    <a:pt x="1230" y="489"/>
                  </a:lnTo>
                  <a:lnTo>
                    <a:pt x="1231" y="489"/>
                  </a:lnTo>
                  <a:lnTo>
                    <a:pt x="1233" y="489"/>
                  </a:lnTo>
                  <a:lnTo>
                    <a:pt x="1234" y="489"/>
                  </a:lnTo>
                  <a:lnTo>
                    <a:pt x="1235" y="489"/>
                  </a:lnTo>
                  <a:lnTo>
                    <a:pt x="1235" y="488"/>
                  </a:lnTo>
                  <a:lnTo>
                    <a:pt x="1236" y="486"/>
                  </a:lnTo>
                  <a:lnTo>
                    <a:pt x="1237" y="486"/>
                  </a:lnTo>
                  <a:lnTo>
                    <a:pt x="1238" y="485"/>
                  </a:lnTo>
                  <a:lnTo>
                    <a:pt x="1240" y="484"/>
                  </a:lnTo>
                  <a:lnTo>
                    <a:pt x="1242" y="483"/>
                  </a:lnTo>
                  <a:lnTo>
                    <a:pt x="1242" y="485"/>
                  </a:lnTo>
                  <a:lnTo>
                    <a:pt x="1242" y="486"/>
                  </a:lnTo>
                  <a:lnTo>
                    <a:pt x="1243" y="488"/>
                  </a:lnTo>
                  <a:lnTo>
                    <a:pt x="1243" y="490"/>
                  </a:lnTo>
                  <a:lnTo>
                    <a:pt x="1246" y="499"/>
                  </a:lnTo>
                  <a:lnTo>
                    <a:pt x="1246" y="500"/>
                  </a:lnTo>
                  <a:lnTo>
                    <a:pt x="1248" y="511"/>
                  </a:lnTo>
                  <a:lnTo>
                    <a:pt x="1250" y="511"/>
                  </a:lnTo>
                  <a:lnTo>
                    <a:pt x="1250" y="514"/>
                  </a:lnTo>
                  <a:lnTo>
                    <a:pt x="1252" y="521"/>
                  </a:lnTo>
                  <a:lnTo>
                    <a:pt x="1254" y="530"/>
                  </a:lnTo>
                  <a:lnTo>
                    <a:pt x="1253" y="530"/>
                  </a:lnTo>
                  <a:lnTo>
                    <a:pt x="1252" y="530"/>
                  </a:lnTo>
                  <a:close/>
                  <a:moveTo>
                    <a:pt x="949" y="30"/>
                  </a:moveTo>
                  <a:lnTo>
                    <a:pt x="950" y="32"/>
                  </a:lnTo>
                  <a:lnTo>
                    <a:pt x="946" y="31"/>
                  </a:lnTo>
                  <a:lnTo>
                    <a:pt x="947" y="32"/>
                  </a:lnTo>
                  <a:lnTo>
                    <a:pt x="950" y="36"/>
                  </a:lnTo>
                  <a:lnTo>
                    <a:pt x="950" y="37"/>
                  </a:lnTo>
                  <a:lnTo>
                    <a:pt x="951" y="37"/>
                  </a:lnTo>
                  <a:lnTo>
                    <a:pt x="951" y="38"/>
                  </a:lnTo>
                  <a:lnTo>
                    <a:pt x="951" y="39"/>
                  </a:lnTo>
                  <a:lnTo>
                    <a:pt x="950" y="41"/>
                  </a:lnTo>
                  <a:lnTo>
                    <a:pt x="950" y="42"/>
                  </a:lnTo>
                  <a:lnTo>
                    <a:pt x="951" y="42"/>
                  </a:lnTo>
                  <a:lnTo>
                    <a:pt x="952" y="45"/>
                  </a:lnTo>
                  <a:lnTo>
                    <a:pt x="953" y="47"/>
                  </a:lnTo>
                  <a:lnTo>
                    <a:pt x="954" y="48"/>
                  </a:lnTo>
                  <a:lnTo>
                    <a:pt x="954" y="50"/>
                  </a:lnTo>
                  <a:lnTo>
                    <a:pt x="953" y="51"/>
                  </a:lnTo>
                  <a:lnTo>
                    <a:pt x="954" y="51"/>
                  </a:lnTo>
                  <a:lnTo>
                    <a:pt x="955" y="51"/>
                  </a:lnTo>
                  <a:lnTo>
                    <a:pt x="957" y="53"/>
                  </a:lnTo>
                  <a:lnTo>
                    <a:pt x="959" y="48"/>
                  </a:lnTo>
                  <a:lnTo>
                    <a:pt x="960" y="49"/>
                  </a:lnTo>
                  <a:lnTo>
                    <a:pt x="961" y="51"/>
                  </a:lnTo>
                  <a:lnTo>
                    <a:pt x="961" y="54"/>
                  </a:lnTo>
                  <a:lnTo>
                    <a:pt x="962" y="54"/>
                  </a:lnTo>
                  <a:lnTo>
                    <a:pt x="964" y="57"/>
                  </a:lnTo>
                  <a:lnTo>
                    <a:pt x="967" y="61"/>
                  </a:lnTo>
                  <a:lnTo>
                    <a:pt x="967" y="62"/>
                  </a:lnTo>
                  <a:lnTo>
                    <a:pt x="970" y="65"/>
                  </a:lnTo>
                  <a:lnTo>
                    <a:pt x="970" y="66"/>
                  </a:lnTo>
                  <a:lnTo>
                    <a:pt x="971" y="67"/>
                  </a:lnTo>
                  <a:lnTo>
                    <a:pt x="972" y="70"/>
                  </a:lnTo>
                  <a:lnTo>
                    <a:pt x="978" y="78"/>
                  </a:lnTo>
                  <a:lnTo>
                    <a:pt x="980" y="81"/>
                  </a:lnTo>
                  <a:lnTo>
                    <a:pt x="984" y="86"/>
                  </a:lnTo>
                  <a:lnTo>
                    <a:pt x="985" y="88"/>
                  </a:lnTo>
                  <a:lnTo>
                    <a:pt x="986" y="90"/>
                  </a:lnTo>
                  <a:lnTo>
                    <a:pt x="987" y="90"/>
                  </a:lnTo>
                  <a:lnTo>
                    <a:pt x="992" y="94"/>
                  </a:lnTo>
                  <a:lnTo>
                    <a:pt x="992" y="95"/>
                  </a:lnTo>
                  <a:lnTo>
                    <a:pt x="994" y="96"/>
                  </a:lnTo>
                  <a:lnTo>
                    <a:pt x="997" y="100"/>
                  </a:lnTo>
                  <a:lnTo>
                    <a:pt x="998" y="100"/>
                  </a:lnTo>
                  <a:lnTo>
                    <a:pt x="998" y="101"/>
                  </a:lnTo>
                  <a:lnTo>
                    <a:pt x="1002" y="104"/>
                  </a:lnTo>
                  <a:lnTo>
                    <a:pt x="1001" y="107"/>
                  </a:lnTo>
                  <a:lnTo>
                    <a:pt x="1003" y="112"/>
                  </a:lnTo>
                  <a:lnTo>
                    <a:pt x="1004" y="115"/>
                  </a:lnTo>
                  <a:lnTo>
                    <a:pt x="1006" y="117"/>
                  </a:lnTo>
                  <a:lnTo>
                    <a:pt x="1007" y="121"/>
                  </a:lnTo>
                  <a:lnTo>
                    <a:pt x="1010" y="121"/>
                  </a:lnTo>
                  <a:lnTo>
                    <a:pt x="1013" y="120"/>
                  </a:lnTo>
                  <a:lnTo>
                    <a:pt x="1013" y="121"/>
                  </a:lnTo>
                  <a:lnTo>
                    <a:pt x="1012" y="121"/>
                  </a:lnTo>
                  <a:lnTo>
                    <a:pt x="1012" y="122"/>
                  </a:lnTo>
                  <a:lnTo>
                    <a:pt x="1012" y="123"/>
                  </a:lnTo>
                  <a:lnTo>
                    <a:pt x="1011" y="123"/>
                  </a:lnTo>
                  <a:lnTo>
                    <a:pt x="1011" y="124"/>
                  </a:lnTo>
                  <a:lnTo>
                    <a:pt x="1010" y="124"/>
                  </a:lnTo>
                  <a:lnTo>
                    <a:pt x="1010" y="125"/>
                  </a:lnTo>
                  <a:lnTo>
                    <a:pt x="1010" y="126"/>
                  </a:lnTo>
                  <a:lnTo>
                    <a:pt x="1010" y="128"/>
                  </a:lnTo>
                  <a:lnTo>
                    <a:pt x="1010" y="129"/>
                  </a:lnTo>
                  <a:lnTo>
                    <a:pt x="1009" y="129"/>
                  </a:lnTo>
                  <a:lnTo>
                    <a:pt x="1009" y="130"/>
                  </a:lnTo>
                  <a:lnTo>
                    <a:pt x="1009" y="131"/>
                  </a:lnTo>
                  <a:lnTo>
                    <a:pt x="1009" y="132"/>
                  </a:lnTo>
                  <a:lnTo>
                    <a:pt x="1007" y="132"/>
                  </a:lnTo>
                  <a:lnTo>
                    <a:pt x="1007" y="133"/>
                  </a:lnTo>
                  <a:lnTo>
                    <a:pt x="1007" y="134"/>
                  </a:lnTo>
                  <a:lnTo>
                    <a:pt x="1010" y="137"/>
                  </a:lnTo>
                  <a:lnTo>
                    <a:pt x="1009" y="137"/>
                  </a:lnTo>
                  <a:lnTo>
                    <a:pt x="1007" y="138"/>
                  </a:lnTo>
                  <a:lnTo>
                    <a:pt x="1005" y="139"/>
                  </a:lnTo>
                  <a:lnTo>
                    <a:pt x="1003" y="140"/>
                  </a:lnTo>
                  <a:lnTo>
                    <a:pt x="1003" y="141"/>
                  </a:lnTo>
                  <a:lnTo>
                    <a:pt x="997" y="143"/>
                  </a:lnTo>
                  <a:lnTo>
                    <a:pt x="995" y="143"/>
                  </a:lnTo>
                  <a:lnTo>
                    <a:pt x="993" y="142"/>
                  </a:lnTo>
                  <a:lnTo>
                    <a:pt x="992" y="142"/>
                  </a:lnTo>
                  <a:lnTo>
                    <a:pt x="986" y="140"/>
                  </a:lnTo>
                  <a:lnTo>
                    <a:pt x="983" y="139"/>
                  </a:lnTo>
                  <a:lnTo>
                    <a:pt x="981" y="151"/>
                  </a:lnTo>
                  <a:lnTo>
                    <a:pt x="981" y="165"/>
                  </a:lnTo>
                  <a:lnTo>
                    <a:pt x="981" y="166"/>
                  </a:lnTo>
                  <a:lnTo>
                    <a:pt x="981" y="172"/>
                  </a:lnTo>
                  <a:lnTo>
                    <a:pt x="981" y="173"/>
                  </a:lnTo>
                  <a:lnTo>
                    <a:pt x="980" y="174"/>
                  </a:lnTo>
                  <a:lnTo>
                    <a:pt x="983" y="180"/>
                  </a:lnTo>
                  <a:lnTo>
                    <a:pt x="984" y="182"/>
                  </a:lnTo>
                  <a:lnTo>
                    <a:pt x="984" y="183"/>
                  </a:lnTo>
                  <a:lnTo>
                    <a:pt x="984" y="184"/>
                  </a:lnTo>
                  <a:lnTo>
                    <a:pt x="984" y="186"/>
                  </a:lnTo>
                  <a:lnTo>
                    <a:pt x="985" y="186"/>
                  </a:lnTo>
                  <a:lnTo>
                    <a:pt x="987" y="186"/>
                  </a:lnTo>
                  <a:lnTo>
                    <a:pt x="988" y="186"/>
                  </a:lnTo>
                  <a:lnTo>
                    <a:pt x="988" y="187"/>
                  </a:lnTo>
                  <a:lnTo>
                    <a:pt x="988" y="190"/>
                  </a:lnTo>
                  <a:lnTo>
                    <a:pt x="990" y="192"/>
                  </a:lnTo>
                  <a:lnTo>
                    <a:pt x="992" y="192"/>
                  </a:lnTo>
                  <a:lnTo>
                    <a:pt x="994" y="195"/>
                  </a:lnTo>
                  <a:lnTo>
                    <a:pt x="994" y="196"/>
                  </a:lnTo>
                  <a:lnTo>
                    <a:pt x="994" y="197"/>
                  </a:lnTo>
                  <a:lnTo>
                    <a:pt x="993" y="201"/>
                  </a:lnTo>
                  <a:lnTo>
                    <a:pt x="993" y="203"/>
                  </a:lnTo>
                  <a:lnTo>
                    <a:pt x="989" y="203"/>
                  </a:lnTo>
                  <a:lnTo>
                    <a:pt x="987" y="206"/>
                  </a:lnTo>
                  <a:lnTo>
                    <a:pt x="984" y="212"/>
                  </a:lnTo>
                  <a:lnTo>
                    <a:pt x="985" y="212"/>
                  </a:lnTo>
                  <a:lnTo>
                    <a:pt x="986" y="212"/>
                  </a:lnTo>
                  <a:lnTo>
                    <a:pt x="986" y="213"/>
                  </a:lnTo>
                  <a:lnTo>
                    <a:pt x="987" y="214"/>
                  </a:lnTo>
                  <a:lnTo>
                    <a:pt x="987" y="215"/>
                  </a:lnTo>
                  <a:lnTo>
                    <a:pt x="988" y="215"/>
                  </a:lnTo>
                  <a:lnTo>
                    <a:pt x="989" y="215"/>
                  </a:lnTo>
                  <a:lnTo>
                    <a:pt x="990" y="216"/>
                  </a:lnTo>
                  <a:lnTo>
                    <a:pt x="992" y="217"/>
                  </a:lnTo>
                  <a:lnTo>
                    <a:pt x="993" y="217"/>
                  </a:lnTo>
                  <a:lnTo>
                    <a:pt x="993" y="218"/>
                  </a:lnTo>
                  <a:lnTo>
                    <a:pt x="994" y="218"/>
                  </a:lnTo>
                  <a:lnTo>
                    <a:pt x="994" y="220"/>
                  </a:lnTo>
                  <a:lnTo>
                    <a:pt x="995" y="220"/>
                  </a:lnTo>
                  <a:lnTo>
                    <a:pt x="997" y="221"/>
                  </a:lnTo>
                  <a:lnTo>
                    <a:pt x="998" y="221"/>
                  </a:lnTo>
                  <a:lnTo>
                    <a:pt x="999" y="221"/>
                  </a:lnTo>
                  <a:lnTo>
                    <a:pt x="1007" y="220"/>
                  </a:lnTo>
                  <a:lnTo>
                    <a:pt x="1009" y="214"/>
                  </a:lnTo>
                  <a:lnTo>
                    <a:pt x="1010" y="217"/>
                  </a:lnTo>
                  <a:lnTo>
                    <a:pt x="1011" y="217"/>
                  </a:lnTo>
                  <a:lnTo>
                    <a:pt x="1012" y="220"/>
                  </a:lnTo>
                  <a:lnTo>
                    <a:pt x="1012" y="221"/>
                  </a:lnTo>
                  <a:lnTo>
                    <a:pt x="1012" y="222"/>
                  </a:lnTo>
                  <a:lnTo>
                    <a:pt x="1013" y="222"/>
                  </a:lnTo>
                  <a:lnTo>
                    <a:pt x="1014" y="224"/>
                  </a:lnTo>
                  <a:lnTo>
                    <a:pt x="1014" y="225"/>
                  </a:lnTo>
                  <a:lnTo>
                    <a:pt x="1015" y="225"/>
                  </a:lnTo>
                  <a:lnTo>
                    <a:pt x="1015" y="228"/>
                  </a:lnTo>
                  <a:lnTo>
                    <a:pt x="1015" y="229"/>
                  </a:lnTo>
                  <a:lnTo>
                    <a:pt x="1015" y="230"/>
                  </a:lnTo>
                  <a:lnTo>
                    <a:pt x="1015" y="232"/>
                  </a:lnTo>
                  <a:lnTo>
                    <a:pt x="1015" y="233"/>
                  </a:lnTo>
                  <a:lnTo>
                    <a:pt x="1014" y="233"/>
                  </a:lnTo>
                  <a:lnTo>
                    <a:pt x="1014" y="234"/>
                  </a:lnTo>
                  <a:lnTo>
                    <a:pt x="1014" y="235"/>
                  </a:lnTo>
                  <a:lnTo>
                    <a:pt x="1013" y="235"/>
                  </a:lnTo>
                  <a:lnTo>
                    <a:pt x="1013" y="237"/>
                  </a:lnTo>
                  <a:lnTo>
                    <a:pt x="1013" y="238"/>
                  </a:lnTo>
                  <a:lnTo>
                    <a:pt x="1013" y="239"/>
                  </a:lnTo>
                  <a:lnTo>
                    <a:pt x="1012" y="240"/>
                  </a:lnTo>
                  <a:lnTo>
                    <a:pt x="1012" y="243"/>
                  </a:lnTo>
                  <a:lnTo>
                    <a:pt x="1012" y="250"/>
                  </a:lnTo>
                  <a:lnTo>
                    <a:pt x="1013" y="250"/>
                  </a:lnTo>
                  <a:lnTo>
                    <a:pt x="1013" y="251"/>
                  </a:lnTo>
                  <a:lnTo>
                    <a:pt x="1014" y="251"/>
                  </a:lnTo>
                  <a:lnTo>
                    <a:pt x="1013" y="253"/>
                  </a:lnTo>
                  <a:lnTo>
                    <a:pt x="1012" y="254"/>
                  </a:lnTo>
                  <a:lnTo>
                    <a:pt x="1012" y="255"/>
                  </a:lnTo>
                  <a:lnTo>
                    <a:pt x="1011" y="255"/>
                  </a:lnTo>
                  <a:lnTo>
                    <a:pt x="1010" y="256"/>
                  </a:lnTo>
                  <a:lnTo>
                    <a:pt x="1010" y="257"/>
                  </a:lnTo>
                  <a:lnTo>
                    <a:pt x="1009" y="257"/>
                  </a:lnTo>
                  <a:lnTo>
                    <a:pt x="1007" y="259"/>
                  </a:lnTo>
                  <a:lnTo>
                    <a:pt x="1006" y="259"/>
                  </a:lnTo>
                  <a:lnTo>
                    <a:pt x="1007" y="259"/>
                  </a:lnTo>
                  <a:lnTo>
                    <a:pt x="1006" y="260"/>
                  </a:lnTo>
                  <a:lnTo>
                    <a:pt x="1009" y="262"/>
                  </a:lnTo>
                  <a:lnTo>
                    <a:pt x="1010" y="262"/>
                  </a:lnTo>
                  <a:lnTo>
                    <a:pt x="1011" y="262"/>
                  </a:lnTo>
                  <a:lnTo>
                    <a:pt x="1012" y="262"/>
                  </a:lnTo>
                  <a:lnTo>
                    <a:pt x="1012" y="260"/>
                  </a:lnTo>
                  <a:lnTo>
                    <a:pt x="1013" y="260"/>
                  </a:lnTo>
                  <a:lnTo>
                    <a:pt x="1013" y="259"/>
                  </a:lnTo>
                  <a:lnTo>
                    <a:pt x="1014" y="259"/>
                  </a:lnTo>
                  <a:lnTo>
                    <a:pt x="1014" y="260"/>
                  </a:lnTo>
                  <a:lnTo>
                    <a:pt x="1012" y="270"/>
                  </a:lnTo>
                  <a:lnTo>
                    <a:pt x="1011" y="276"/>
                  </a:lnTo>
                  <a:lnTo>
                    <a:pt x="1012" y="279"/>
                  </a:lnTo>
                  <a:lnTo>
                    <a:pt x="1013" y="283"/>
                  </a:lnTo>
                  <a:lnTo>
                    <a:pt x="1014" y="288"/>
                  </a:lnTo>
                  <a:lnTo>
                    <a:pt x="1016" y="291"/>
                  </a:lnTo>
                  <a:lnTo>
                    <a:pt x="1027" y="290"/>
                  </a:lnTo>
                  <a:lnTo>
                    <a:pt x="1039" y="288"/>
                  </a:lnTo>
                  <a:lnTo>
                    <a:pt x="1041" y="291"/>
                  </a:lnTo>
                  <a:lnTo>
                    <a:pt x="1050" y="302"/>
                  </a:lnTo>
                  <a:lnTo>
                    <a:pt x="1052" y="305"/>
                  </a:lnTo>
                  <a:lnTo>
                    <a:pt x="1053" y="308"/>
                  </a:lnTo>
                  <a:lnTo>
                    <a:pt x="1055" y="312"/>
                  </a:lnTo>
                  <a:lnTo>
                    <a:pt x="1056" y="315"/>
                  </a:lnTo>
                  <a:lnTo>
                    <a:pt x="1057" y="315"/>
                  </a:lnTo>
                  <a:lnTo>
                    <a:pt x="1058" y="314"/>
                  </a:lnTo>
                  <a:lnTo>
                    <a:pt x="1059" y="314"/>
                  </a:lnTo>
                  <a:lnTo>
                    <a:pt x="1064" y="313"/>
                  </a:lnTo>
                  <a:lnTo>
                    <a:pt x="1066" y="313"/>
                  </a:lnTo>
                  <a:lnTo>
                    <a:pt x="1067" y="314"/>
                  </a:lnTo>
                  <a:lnTo>
                    <a:pt x="1067" y="315"/>
                  </a:lnTo>
                  <a:lnTo>
                    <a:pt x="1069" y="315"/>
                  </a:lnTo>
                  <a:lnTo>
                    <a:pt x="1070" y="316"/>
                  </a:lnTo>
                  <a:lnTo>
                    <a:pt x="1071" y="321"/>
                  </a:lnTo>
                  <a:lnTo>
                    <a:pt x="1080" y="333"/>
                  </a:lnTo>
                  <a:lnTo>
                    <a:pt x="1081" y="331"/>
                  </a:lnTo>
                  <a:lnTo>
                    <a:pt x="1081" y="330"/>
                  </a:lnTo>
                  <a:lnTo>
                    <a:pt x="1081" y="329"/>
                  </a:lnTo>
                  <a:lnTo>
                    <a:pt x="1081" y="327"/>
                  </a:lnTo>
                  <a:lnTo>
                    <a:pt x="1081" y="326"/>
                  </a:lnTo>
                  <a:lnTo>
                    <a:pt x="1081" y="325"/>
                  </a:lnTo>
                  <a:lnTo>
                    <a:pt x="1081" y="324"/>
                  </a:lnTo>
                  <a:lnTo>
                    <a:pt x="1081" y="323"/>
                  </a:lnTo>
                  <a:lnTo>
                    <a:pt x="1081" y="322"/>
                  </a:lnTo>
                  <a:lnTo>
                    <a:pt x="1081" y="321"/>
                  </a:lnTo>
                  <a:lnTo>
                    <a:pt x="1081" y="320"/>
                  </a:lnTo>
                  <a:lnTo>
                    <a:pt x="1081" y="318"/>
                  </a:lnTo>
                  <a:lnTo>
                    <a:pt x="1081" y="317"/>
                  </a:lnTo>
                  <a:lnTo>
                    <a:pt x="1081" y="316"/>
                  </a:lnTo>
                  <a:lnTo>
                    <a:pt x="1082" y="316"/>
                  </a:lnTo>
                  <a:lnTo>
                    <a:pt x="1081" y="315"/>
                  </a:lnTo>
                  <a:lnTo>
                    <a:pt x="1081" y="313"/>
                  </a:lnTo>
                  <a:lnTo>
                    <a:pt x="1080" y="312"/>
                  </a:lnTo>
                  <a:lnTo>
                    <a:pt x="1080" y="310"/>
                  </a:lnTo>
                  <a:lnTo>
                    <a:pt x="1080" y="308"/>
                  </a:lnTo>
                  <a:lnTo>
                    <a:pt x="1079" y="307"/>
                  </a:lnTo>
                  <a:lnTo>
                    <a:pt x="1079" y="306"/>
                  </a:lnTo>
                  <a:lnTo>
                    <a:pt x="1078" y="305"/>
                  </a:lnTo>
                  <a:lnTo>
                    <a:pt x="1079" y="305"/>
                  </a:lnTo>
                  <a:lnTo>
                    <a:pt x="1080" y="304"/>
                  </a:lnTo>
                  <a:lnTo>
                    <a:pt x="1079" y="304"/>
                  </a:lnTo>
                  <a:lnTo>
                    <a:pt x="1079" y="302"/>
                  </a:lnTo>
                  <a:lnTo>
                    <a:pt x="1078" y="302"/>
                  </a:lnTo>
                  <a:lnTo>
                    <a:pt x="1078" y="301"/>
                  </a:lnTo>
                  <a:lnTo>
                    <a:pt x="1072" y="296"/>
                  </a:lnTo>
                  <a:lnTo>
                    <a:pt x="1067" y="292"/>
                  </a:lnTo>
                  <a:lnTo>
                    <a:pt x="1069" y="292"/>
                  </a:lnTo>
                  <a:lnTo>
                    <a:pt x="1069" y="291"/>
                  </a:lnTo>
                  <a:lnTo>
                    <a:pt x="1069" y="290"/>
                  </a:lnTo>
                  <a:lnTo>
                    <a:pt x="1069" y="289"/>
                  </a:lnTo>
                  <a:lnTo>
                    <a:pt x="1069" y="287"/>
                  </a:lnTo>
                  <a:lnTo>
                    <a:pt x="1070" y="285"/>
                  </a:lnTo>
                  <a:lnTo>
                    <a:pt x="1078" y="281"/>
                  </a:lnTo>
                  <a:lnTo>
                    <a:pt x="1079" y="281"/>
                  </a:lnTo>
                  <a:lnTo>
                    <a:pt x="1076" y="273"/>
                  </a:lnTo>
                  <a:lnTo>
                    <a:pt x="1074" y="267"/>
                  </a:lnTo>
                  <a:lnTo>
                    <a:pt x="1074" y="266"/>
                  </a:lnTo>
                  <a:lnTo>
                    <a:pt x="1074" y="265"/>
                  </a:lnTo>
                  <a:lnTo>
                    <a:pt x="1075" y="265"/>
                  </a:lnTo>
                  <a:lnTo>
                    <a:pt x="1075" y="264"/>
                  </a:lnTo>
                  <a:lnTo>
                    <a:pt x="1080" y="263"/>
                  </a:lnTo>
                  <a:lnTo>
                    <a:pt x="1083" y="262"/>
                  </a:lnTo>
                  <a:lnTo>
                    <a:pt x="1084" y="262"/>
                  </a:lnTo>
                  <a:lnTo>
                    <a:pt x="1085" y="260"/>
                  </a:lnTo>
                  <a:lnTo>
                    <a:pt x="1088" y="259"/>
                  </a:lnTo>
                  <a:lnTo>
                    <a:pt x="1091" y="258"/>
                  </a:lnTo>
                  <a:lnTo>
                    <a:pt x="1092" y="258"/>
                  </a:lnTo>
                  <a:lnTo>
                    <a:pt x="1090" y="253"/>
                  </a:lnTo>
                  <a:lnTo>
                    <a:pt x="1089" y="250"/>
                  </a:lnTo>
                  <a:lnTo>
                    <a:pt x="1088" y="249"/>
                  </a:lnTo>
                  <a:lnTo>
                    <a:pt x="1088" y="248"/>
                  </a:lnTo>
                  <a:lnTo>
                    <a:pt x="1087" y="247"/>
                  </a:lnTo>
                  <a:lnTo>
                    <a:pt x="1084" y="241"/>
                  </a:lnTo>
                  <a:lnTo>
                    <a:pt x="1083" y="241"/>
                  </a:lnTo>
                  <a:lnTo>
                    <a:pt x="1089" y="238"/>
                  </a:lnTo>
                  <a:lnTo>
                    <a:pt x="1089" y="240"/>
                  </a:lnTo>
                  <a:lnTo>
                    <a:pt x="1089" y="241"/>
                  </a:lnTo>
                  <a:lnTo>
                    <a:pt x="1097" y="240"/>
                  </a:lnTo>
                  <a:lnTo>
                    <a:pt x="1097" y="238"/>
                  </a:lnTo>
                  <a:lnTo>
                    <a:pt x="1097" y="237"/>
                  </a:lnTo>
                  <a:lnTo>
                    <a:pt x="1097" y="235"/>
                  </a:lnTo>
                  <a:lnTo>
                    <a:pt x="1096" y="233"/>
                  </a:lnTo>
                  <a:lnTo>
                    <a:pt x="1093" y="225"/>
                  </a:lnTo>
                  <a:lnTo>
                    <a:pt x="1095" y="225"/>
                  </a:lnTo>
                  <a:lnTo>
                    <a:pt x="1096" y="225"/>
                  </a:lnTo>
                  <a:lnTo>
                    <a:pt x="1097" y="224"/>
                  </a:lnTo>
                  <a:lnTo>
                    <a:pt x="1098" y="224"/>
                  </a:lnTo>
                  <a:lnTo>
                    <a:pt x="1098" y="223"/>
                  </a:lnTo>
                  <a:lnTo>
                    <a:pt x="1099" y="222"/>
                  </a:lnTo>
                  <a:lnTo>
                    <a:pt x="1100" y="221"/>
                  </a:lnTo>
                  <a:lnTo>
                    <a:pt x="1100" y="220"/>
                  </a:lnTo>
                  <a:lnTo>
                    <a:pt x="1101" y="217"/>
                  </a:lnTo>
                  <a:lnTo>
                    <a:pt x="1102" y="216"/>
                  </a:lnTo>
                  <a:lnTo>
                    <a:pt x="1104" y="215"/>
                  </a:lnTo>
                  <a:lnTo>
                    <a:pt x="1105" y="218"/>
                  </a:lnTo>
                  <a:lnTo>
                    <a:pt x="1108" y="224"/>
                  </a:lnTo>
                  <a:lnTo>
                    <a:pt x="1109" y="224"/>
                  </a:lnTo>
                  <a:lnTo>
                    <a:pt x="1113" y="223"/>
                  </a:lnTo>
                  <a:lnTo>
                    <a:pt x="1113" y="224"/>
                  </a:lnTo>
                  <a:lnTo>
                    <a:pt x="1114" y="224"/>
                  </a:lnTo>
                  <a:lnTo>
                    <a:pt x="1115" y="224"/>
                  </a:lnTo>
                  <a:lnTo>
                    <a:pt x="1115" y="225"/>
                  </a:lnTo>
                  <a:lnTo>
                    <a:pt x="1116" y="225"/>
                  </a:lnTo>
                  <a:lnTo>
                    <a:pt x="1116" y="226"/>
                  </a:lnTo>
                  <a:lnTo>
                    <a:pt x="1117" y="226"/>
                  </a:lnTo>
                  <a:lnTo>
                    <a:pt x="1117" y="228"/>
                  </a:lnTo>
                  <a:lnTo>
                    <a:pt x="1118" y="228"/>
                  </a:lnTo>
                  <a:lnTo>
                    <a:pt x="1119" y="229"/>
                  </a:lnTo>
                  <a:lnTo>
                    <a:pt x="1121" y="229"/>
                  </a:lnTo>
                  <a:lnTo>
                    <a:pt x="1126" y="221"/>
                  </a:lnTo>
                  <a:lnTo>
                    <a:pt x="1128" y="224"/>
                  </a:lnTo>
                  <a:lnTo>
                    <a:pt x="1133" y="228"/>
                  </a:lnTo>
                  <a:lnTo>
                    <a:pt x="1134" y="229"/>
                  </a:lnTo>
                  <a:lnTo>
                    <a:pt x="1135" y="229"/>
                  </a:lnTo>
                  <a:lnTo>
                    <a:pt x="1135" y="230"/>
                  </a:lnTo>
                  <a:lnTo>
                    <a:pt x="1136" y="230"/>
                  </a:lnTo>
                  <a:lnTo>
                    <a:pt x="1138" y="230"/>
                  </a:lnTo>
                  <a:lnTo>
                    <a:pt x="1139" y="231"/>
                  </a:lnTo>
                  <a:lnTo>
                    <a:pt x="1143" y="235"/>
                  </a:lnTo>
                  <a:lnTo>
                    <a:pt x="1144" y="237"/>
                  </a:lnTo>
                  <a:lnTo>
                    <a:pt x="1147" y="239"/>
                  </a:lnTo>
                  <a:lnTo>
                    <a:pt x="1148" y="241"/>
                  </a:lnTo>
                  <a:lnTo>
                    <a:pt x="1150" y="242"/>
                  </a:lnTo>
                  <a:lnTo>
                    <a:pt x="1154" y="247"/>
                  </a:lnTo>
                  <a:lnTo>
                    <a:pt x="1154" y="248"/>
                  </a:lnTo>
                  <a:lnTo>
                    <a:pt x="1156" y="249"/>
                  </a:lnTo>
                  <a:lnTo>
                    <a:pt x="1159" y="253"/>
                  </a:lnTo>
                  <a:lnTo>
                    <a:pt x="1161" y="255"/>
                  </a:lnTo>
                  <a:lnTo>
                    <a:pt x="1162" y="256"/>
                  </a:lnTo>
                  <a:lnTo>
                    <a:pt x="1159" y="258"/>
                  </a:lnTo>
                  <a:lnTo>
                    <a:pt x="1159" y="259"/>
                  </a:lnTo>
                  <a:lnTo>
                    <a:pt x="1158" y="259"/>
                  </a:lnTo>
                  <a:lnTo>
                    <a:pt x="1157" y="258"/>
                  </a:lnTo>
                  <a:lnTo>
                    <a:pt x="1157" y="257"/>
                  </a:lnTo>
                  <a:lnTo>
                    <a:pt x="1157" y="256"/>
                  </a:lnTo>
                  <a:lnTo>
                    <a:pt x="1156" y="256"/>
                  </a:lnTo>
                  <a:lnTo>
                    <a:pt x="1156" y="255"/>
                  </a:lnTo>
                  <a:lnTo>
                    <a:pt x="1154" y="255"/>
                  </a:lnTo>
                  <a:lnTo>
                    <a:pt x="1154" y="254"/>
                  </a:lnTo>
                  <a:lnTo>
                    <a:pt x="1153" y="253"/>
                  </a:lnTo>
                  <a:lnTo>
                    <a:pt x="1152" y="251"/>
                  </a:lnTo>
                  <a:lnTo>
                    <a:pt x="1151" y="250"/>
                  </a:lnTo>
                  <a:lnTo>
                    <a:pt x="1150" y="250"/>
                  </a:lnTo>
                  <a:lnTo>
                    <a:pt x="1149" y="250"/>
                  </a:lnTo>
                  <a:lnTo>
                    <a:pt x="1149" y="251"/>
                  </a:lnTo>
                  <a:lnTo>
                    <a:pt x="1150" y="251"/>
                  </a:lnTo>
                  <a:lnTo>
                    <a:pt x="1149" y="251"/>
                  </a:lnTo>
                  <a:lnTo>
                    <a:pt x="1148" y="251"/>
                  </a:lnTo>
                  <a:lnTo>
                    <a:pt x="1147" y="250"/>
                  </a:lnTo>
                  <a:lnTo>
                    <a:pt x="1147" y="251"/>
                  </a:lnTo>
                  <a:lnTo>
                    <a:pt x="1145" y="253"/>
                  </a:lnTo>
                  <a:lnTo>
                    <a:pt x="1147" y="254"/>
                  </a:lnTo>
                  <a:lnTo>
                    <a:pt x="1148" y="259"/>
                  </a:lnTo>
                  <a:lnTo>
                    <a:pt x="1147" y="259"/>
                  </a:lnTo>
                  <a:lnTo>
                    <a:pt x="1145" y="260"/>
                  </a:lnTo>
                  <a:lnTo>
                    <a:pt x="1144" y="260"/>
                  </a:lnTo>
                  <a:lnTo>
                    <a:pt x="1145" y="262"/>
                  </a:lnTo>
                  <a:lnTo>
                    <a:pt x="1144" y="262"/>
                  </a:lnTo>
                  <a:lnTo>
                    <a:pt x="1143" y="263"/>
                  </a:lnTo>
                  <a:lnTo>
                    <a:pt x="1141" y="260"/>
                  </a:lnTo>
                  <a:lnTo>
                    <a:pt x="1140" y="259"/>
                  </a:lnTo>
                  <a:lnTo>
                    <a:pt x="1139" y="258"/>
                  </a:lnTo>
                  <a:lnTo>
                    <a:pt x="1138" y="257"/>
                  </a:lnTo>
                  <a:lnTo>
                    <a:pt x="1135" y="254"/>
                  </a:lnTo>
                  <a:lnTo>
                    <a:pt x="1134" y="254"/>
                  </a:lnTo>
                  <a:lnTo>
                    <a:pt x="1133" y="254"/>
                  </a:lnTo>
                  <a:lnTo>
                    <a:pt x="1133" y="255"/>
                  </a:lnTo>
                  <a:lnTo>
                    <a:pt x="1132" y="256"/>
                  </a:lnTo>
                  <a:lnTo>
                    <a:pt x="1132" y="257"/>
                  </a:lnTo>
                  <a:lnTo>
                    <a:pt x="1131" y="257"/>
                  </a:lnTo>
                  <a:lnTo>
                    <a:pt x="1131" y="258"/>
                  </a:lnTo>
                  <a:lnTo>
                    <a:pt x="1132" y="259"/>
                  </a:lnTo>
                  <a:lnTo>
                    <a:pt x="1134" y="264"/>
                  </a:lnTo>
                  <a:lnTo>
                    <a:pt x="1135" y="265"/>
                  </a:lnTo>
                  <a:lnTo>
                    <a:pt x="1135" y="266"/>
                  </a:lnTo>
                  <a:lnTo>
                    <a:pt x="1136" y="270"/>
                  </a:lnTo>
                  <a:lnTo>
                    <a:pt x="1138" y="271"/>
                  </a:lnTo>
                  <a:lnTo>
                    <a:pt x="1138" y="272"/>
                  </a:lnTo>
                  <a:lnTo>
                    <a:pt x="1139" y="273"/>
                  </a:lnTo>
                  <a:lnTo>
                    <a:pt x="1139" y="274"/>
                  </a:lnTo>
                  <a:lnTo>
                    <a:pt x="1138" y="276"/>
                  </a:lnTo>
                  <a:lnTo>
                    <a:pt x="1135" y="277"/>
                  </a:lnTo>
                  <a:lnTo>
                    <a:pt x="1136" y="277"/>
                  </a:lnTo>
                  <a:lnTo>
                    <a:pt x="1136" y="279"/>
                  </a:lnTo>
                  <a:lnTo>
                    <a:pt x="1139" y="277"/>
                  </a:lnTo>
                  <a:lnTo>
                    <a:pt x="1140" y="275"/>
                  </a:lnTo>
                  <a:lnTo>
                    <a:pt x="1144" y="272"/>
                  </a:lnTo>
                  <a:lnTo>
                    <a:pt x="1143" y="272"/>
                  </a:lnTo>
                  <a:lnTo>
                    <a:pt x="1144" y="271"/>
                  </a:lnTo>
                  <a:lnTo>
                    <a:pt x="1144" y="272"/>
                  </a:lnTo>
                  <a:lnTo>
                    <a:pt x="1150" y="267"/>
                  </a:lnTo>
                  <a:lnTo>
                    <a:pt x="1159" y="259"/>
                  </a:lnTo>
                  <a:lnTo>
                    <a:pt x="1160" y="260"/>
                  </a:lnTo>
                  <a:lnTo>
                    <a:pt x="1159" y="260"/>
                  </a:lnTo>
                  <a:lnTo>
                    <a:pt x="1159" y="262"/>
                  </a:lnTo>
                  <a:lnTo>
                    <a:pt x="1159" y="263"/>
                  </a:lnTo>
                  <a:lnTo>
                    <a:pt x="1159" y="264"/>
                  </a:lnTo>
                  <a:lnTo>
                    <a:pt x="1159" y="265"/>
                  </a:lnTo>
                  <a:lnTo>
                    <a:pt x="1158" y="266"/>
                  </a:lnTo>
                  <a:lnTo>
                    <a:pt x="1159" y="266"/>
                  </a:lnTo>
                  <a:lnTo>
                    <a:pt x="1159" y="267"/>
                  </a:lnTo>
                  <a:lnTo>
                    <a:pt x="1159" y="268"/>
                  </a:lnTo>
                  <a:lnTo>
                    <a:pt x="1159" y="270"/>
                  </a:lnTo>
                  <a:lnTo>
                    <a:pt x="1160" y="271"/>
                  </a:lnTo>
                  <a:lnTo>
                    <a:pt x="1161" y="272"/>
                  </a:lnTo>
                  <a:lnTo>
                    <a:pt x="1161" y="273"/>
                  </a:lnTo>
                  <a:lnTo>
                    <a:pt x="1162" y="273"/>
                  </a:lnTo>
                  <a:lnTo>
                    <a:pt x="1162" y="274"/>
                  </a:lnTo>
                  <a:lnTo>
                    <a:pt x="1161" y="275"/>
                  </a:lnTo>
                  <a:lnTo>
                    <a:pt x="1161" y="276"/>
                  </a:lnTo>
                  <a:lnTo>
                    <a:pt x="1161" y="277"/>
                  </a:lnTo>
                  <a:lnTo>
                    <a:pt x="1161" y="279"/>
                  </a:lnTo>
                  <a:lnTo>
                    <a:pt x="1160" y="279"/>
                  </a:lnTo>
                  <a:lnTo>
                    <a:pt x="1161" y="279"/>
                  </a:lnTo>
                  <a:lnTo>
                    <a:pt x="1161" y="280"/>
                  </a:lnTo>
                  <a:lnTo>
                    <a:pt x="1161" y="281"/>
                  </a:lnTo>
                  <a:lnTo>
                    <a:pt x="1161" y="282"/>
                  </a:lnTo>
                  <a:lnTo>
                    <a:pt x="1162" y="282"/>
                  </a:lnTo>
                  <a:lnTo>
                    <a:pt x="1162" y="283"/>
                  </a:lnTo>
                  <a:lnTo>
                    <a:pt x="1162" y="284"/>
                  </a:lnTo>
                  <a:lnTo>
                    <a:pt x="1164" y="284"/>
                  </a:lnTo>
                  <a:lnTo>
                    <a:pt x="1164" y="285"/>
                  </a:lnTo>
                  <a:lnTo>
                    <a:pt x="1165" y="285"/>
                  </a:lnTo>
                  <a:lnTo>
                    <a:pt x="1165" y="287"/>
                  </a:lnTo>
                  <a:lnTo>
                    <a:pt x="1166" y="285"/>
                  </a:lnTo>
                  <a:lnTo>
                    <a:pt x="1167" y="284"/>
                  </a:lnTo>
                  <a:lnTo>
                    <a:pt x="1170" y="283"/>
                  </a:lnTo>
                  <a:lnTo>
                    <a:pt x="1170" y="284"/>
                  </a:lnTo>
                  <a:lnTo>
                    <a:pt x="1170" y="285"/>
                  </a:lnTo>
                  <a:lnTo>
                    <a:pt x="1170" y="287"/>
                  </a:lnTo>
                  <a:lnTo>
                    <a:pt x="1169" y="287"/>
                  </a:lnTo>
                  <a:lnTo>
                    <a:pt x="1169" y="288"/>
                  </a:lnTo>
                  <a:lnTo>
                    <a:pt x="1170" y="288"/>
                  </a:lnTo>
                  <a:lnTo>
                    <a:pt x="1169" y="288"/>
                  </a:lnTo>
                  <a:lnTo>
                    <a:pt x="1169" y="289"/>
                  </a:lnTo>
                  <a:lnTo>
                    <a:pt x="1169" y="290"/>
                  </a:lnTo>
                  <a:lnTo>
                    <a:pt x="1170" y="291"/>
                  </a:lnTo>
                  <a:lnTo>
                    <a:pt x="1170" y="292"/>
                  </a:lnTo>
                  <a:lnTo>
                    <a:pt x="1170" y="293"/>
                  </a:lnTo>
                  <a:lnTo>
                    <a:pt x="1171" y="293"/>
                  </a:lnTo>
                  <a:lnTo>
                    <a:pt x="1171" y="295"/>
                  </a:lnTo>
                  <a:lnTo>
                    <a:pt x="1173" y="295"/>
                  </a:lnTo>
                  <a:lnTo>
                    <a:pt x="1173" y="296"/>
                  </a:lnTo>
                  <a:lnTo>
                    <a:pt x="1174" y="299"/>
                  </a:lnTo>
                  <a:lnTo>
                    <a:pt x="1178" y="304"/>
                  </a:lnTo>
                  <a:lnTo>
                    <a:pt x="1174" y="308"/>
                  </a:lnTo>
                  <a:lnTo>
                    <a:pt x="1181" y="314"/>
                  </a:lnTo>
                  <a:lnTo>
                    <a:pt x="1182" y="306"/>
                  </a:lnTo>
                  <a:lnTo>
                    <a:pt x="1183" y="306"/>
                  </a:lnTo>
                  <a:lnTo>
                    <a:pt x="1183" y="307"/>
                  </a:lnTo>
                  <a:lnTo>
                    <a:pt x="1182" y="307"/>
                  </a:lnTo>
                  <a:lnTo>
                    <a:pt x="1182" y="308"/>
                  </a:lnTo>
                  <a:lnTo>
                    <a:pt x="1183" y="310"/>
                  </a:lnTo>
                  <a:lnTo>
                    <a:pt x="1183" y="312"/>
                  </a:lnTo>
                  <a:lnTo>
                    <a:pt x="1184" y="313"/>
                  </a:lnTo>
                  <a:lnTo>
                    <a:pt x="1184" y="314"/>
                  </a:lnTo>
                  <a:lnTo>
                    <a:pt x="1185" y="314"/>
                  </a:lnTo>
                  <a:lnTo>
                    <a:pt x="1185" y="315"/>
                  </a:lnTo>
                  <a:lnTo>
                    <a:pt x="1184" y="315"/>
                  </a:lnTo>
                  <a:lnTo>
                    <a:pt x="1184" y="316"/>
                  </a:lnTo>
                  <a:lnTo>
                    <a:pt x="1184" y="317"/>
                  </a:lnTo>
                  <a:lnTo>
                    <a:pt x="1183" y="318"/>
                  </a:lnTo>
                  <a:lnTo>
                    <a:pt x="1185" y="321"/>
                  </a:lnTo>
                  <a:lnTo>
                    <a:pt x="1185" y="322"/>
                  </a:lnTo>
                  <a:lnTo>
                    <a:pt x="1184" y="323"/>
                  </a:lnTo>
                  <a:lnTo>
                    <a:pt x="1184" y="327"/>
                  </a:lnTo>
                  <a:lnTo>
                    <a:pt x="1183" y="334"/>
                  </a:lnTo>
                  <a:lnTo>
                    <a:pt x="1183" y="335"/>
                  </a:lnTo>
                  <a:lnTo>
                    <a:pt x="1183" y="339"/>
                  </a:lnTo>
                  <a:lnTo>
                    <a:pt x="1185" y="340"/>
                  </a:lnTo>
                  <a:lnTo>
                    <a:pt x="1188" y="341"/>
                  </a:lnTo>
                  <a:lnTo>
                    <a:pt x="1190" y="342"/>
                  </a:lnTo>
                  <a:lnTo>
                    <a:pt x="1191" y="342"/>
                  </a:lnTo>
                  <a:lnTo>
                    <a:pt x="1191" y="343"/>
                  </a:lnTo>
                  <a:lnTo>
                    <a:pt x="1188" y="346"/>
                  </a:lnTo>
                  <a:lnTo>
                    <a:pt x="1184" y="349"/>
                  </a:lnTo>
                  <a:lnTo>
                    <a:pt x="1184" y="350"/>
                  </a:lnTo>
                  <a:lnTo>
                    <a:pt x="1184" y="352"/>
                  </a:lnTo>
                  <a:lnTo>
                    <a:pt x="1185" y="356"/>
                  </a:lnTo>
                  <a:lnTo>
                    <a:pt x="1181" y="360"/>
                  </a:lnTo>
                  <a:lnTo>
                    <a:pt x="1178" y="363"/>
                  </a:lnTo>
                  <a:lnTo>
                    <a:pt x="1177" y="363"/>
                  </a:lnTo>
                  <a:lnTo>
                    <a:pt x="1176" y="364"/>
                  </a:lnTo>
                  <a:lnTo>
                    <a:pt x="1176" y="365"/>
                  </a:lnTo>
                  <a:lnTo>
                    <a:pt x="1175" y="365"/>
                  </a:lnTo>
                  <a:lnTo>
                    <a:pt x="1175" y="366"/>
                  </a:lnTo>
                  <a:lnTo>
                    <a:pt x="1174" y="366"/>
                  </a:lnTo>
                  <a:lnTo>
                    <a:pt x="1173" y="366"/>
                  </a:lnTo>
                  <a:lnTo>
                    <a:pt x="1173" y="367"/>
                  </a:lnTo>
                  <a:lnTo>
                    <a:pt x="1173" y="368"/>
                  </a:lnTo>
                  <a:lnTo>
                    <a:pt x="1173" y="369"/>
                  </a:lnTo>
                  <a:lnTo>
                    <a:pt x="1174" y="373"/>
                  </a:lnTo>
                  <a:lnTo>
                    <a:pt x="1177" y="373"/>
                  </a:lnTo>
                  <a:lnTo>
                    <a:pt x="1181" y="373"/>
                  </a:lnTo>
                  <a:lnTo>
                    <a:pt x="1181" y="375"/>
                  </a:lnTo>
                  <a:lnTo>
                    <a:pt x="1179" y="388"/>
                  </a:lnTo>
                  <a:lnTo>
                    <a:pt x="1176" y="388"/>
                  </a:lnTo>
                  <a:lnTo>
                    <a:pt x="1176" y="389"/>
                  </a:lnTo>
                  <a:lnTo>
                    <a:pt x="1176" y="390"/>
                  </a:lnTo>
                  <a:lnTo>
                    <a:pt x="1175" y="390"/>
                  </a:lnTo>
                  <a:lnTo>
                    <a:pt x="1174" y="390"/>
                  </a:lnTo>
                  <a:lnTo>
                    <a:pt x="1168" y="390"/>
                  </a:lnTo>
                  <a:lnTo>
                    <a:pt x="1165" y="391"/>
                  </a:lnTo>
                  <a:lnTo>
                    <a:pt x="1162" y="391"/>
                  </a:lnTo>
                  <a:lnTo>
                    <a:pt x="1160" y="391"/>
                  </a:lnTo>
                  <a:lnTo>
                    <a:pt x="1159" y="392"/>
                  </a:lnTo>
                  <a:lnTo>
                    <a:pt x="1156" y="392"/>
                  </a:lnTo>
                  <a:lnTo>
                    <a:pt x="1154" y="393"/>
                  </a:lnTo>
                  <a:lnTo>
                    <a:pt x="1152" y="393"/>
                  </a:lnTo>
                  <a:lnTo>
                    <a:pt x="1149" y="394"/>
                  </a:lnTo>
                  <a:lnTo>
                    <a:pt x="1148" y="396"/>
                  </a:lnTo>
                  <a:lnTo>
                    <a:pt x="1145" y="397"/>
                  </a:lnTo>
                  <a:lnTo>
                    <a:pt x="1142" y="397"/>
                  </a:lnTo>
                  <a:lnTo>
                    <a:pt x="1141" y="398"/>
                  </a:lnTo>
                  <a:lnTo>
                    <a:pt x="1139" y="398"/>
                  </a:lnTo>
                  <a:lnTo>
                    <a:pt x="1138" y="399"/>
                  </a:lnTo>
                  <a:lnTo>
                    <a:pt x="1134" y="399"/>
                  </a:lnTo>
                  <a:lnTo>
                    <a:pt x="1133" y="400"/>
                  </a:lnTo>
                  <a:lnTo>
                    <a:pt x="1128" y="401"/>
                  </a:lnTo>
                  <a:lnTo>
                    <a:pt x="1127" y="401"/>
                  </a:lnTo>
                  <a:lnTo>
                    <a:pt x="1126" y="401"/>
                  </a:lnTo>
                  <a:lnTo>
                    <a:pt x="1123" y="402"/>
                  </a:lnTo>
                  <a:lnTo>
                    <a:pt x="1122" y="402"/>
                  </a:lnTo>
                  <a:lnTo>
                    <a:pt x="1121" y="402"/>
                  </a:lnTo>
                  <a:lnTo>
                    <a:pt x="1117" y="404"/>
                  </a:lnTo>
                  <a:lnTo>
                    <a:pt x="1115" y="405"/>
                  </a:lnTo>
                  <a:lnTo>
                    <a:pt x="1113" y="405"/>
                  </a:lnTo>
                  <a:lnTo>
                    <a:pt x="1112" y="406"/>
                  </a:lnTo>
                  <a:lnTo>
                    <a:pt x="1109" y="406"/>
                  </a:lnTo>
                  <a:lnTo>
                    <a:pt x="1107" y="407"/>
                  </a:lnTo>
                  <a:lnTo>
                    <a:pt x="1107" y="408"/>
                  </a:lnTo>
                  <a:lnTo>
                    <a:pt x="1108" y="410"/>
                  </a:lnTo>
                  <a:lnTo>
                    <a:pt x="1112" y="417"/>
                  </a:lnTo>
                  <a:lnTo>
                    <a:pt x="1113" y="418"/>
                  </a:lnTo>
                  <a:lnTo>
                    <a:pt x="1116" y="421"/>
                  </a:lnTo>
                  <a:lnTo>
                    <a:pt x="1117" y="419"/>
                  </a:lnTo>
                  <a:lnTo>
                    <a:pt x="1119" y="417"/>
                  </a:lnTo>
                  <a:lnTo>
                    <a:pt x="1123" y="417"/>
                  </a:lnTo>
                  <a:lnTo>
                    <a:pt x="1124" y="417"/>
                  </a:lnTo>
                  <a:lnTo>
                    <a:pt x="1128" y="415"/>
                  </a:lnTo>
                  <a:lnTo>
                    <a:pt x="1131" y="415"/>
                  </a:lnTo>
                  <a:lnTo>
                    <a:pt x="1132" y="415"/>
                  </a:lnTo>
                  <a:lnTo>
                    <a:pt x="1133" y="415"/>
                  </a:lnTo>
                  <a:lnTo>
                    <a:pt x="1134" y="416"/>
                  </a:lnTo>
                  <a:lnTo>
                    <a:pt x="1135" y="416"/>
                  </a:lnTo>
                  <a:lnTo>
                    <a:pt x="1136" y="416"/>
                  </a:lnTo>
                  <a:lnTo>
                    <a:pt x="1136" y="417"/>
                  </a:lnTo>
                  <a:lnTo>
                    <a:pt x="1138" y="417"/>
                  </a:lnTo>
                  <a:lnTo>
                    <a:pt x="1139" y="417"/>
                  </a:lnTo>
                  <a:lnTo>
                    <a:pt x="1140" y="418"/>
                  </a:lnTo>
                  <a:lnTo>
                    <a:pt x="1143" y="419"/>
                  </a:lnTo>
                  <a:lnTo>
                    <a:pt x="1144" y="418"/>
                  </a:lnTo>
                  <a:lnTo>
                    <a:pt x="1147" y="417"/>
                  </a:lnTo>
                  <a:lnTo>
                    <a:pt x="1148" y="417"/>
                  </a:lnTo>
                  <a:lnTo>
                    <a:pt x="1153" y="419"/>
                  </a:lnTo>
                  <a:lnTo>
                    <a:pt x="1154" y="419"/>
                  </a:lnTo>
                  <a:lnTo>
                    <a:pt x="1154" y="421"/>
                  </a:lnTo>
                  <a:lnTo>
                    <a:pt x="1156" y="421"/>
                  </a:lnTo>
                  <a:lnTo>
                    <a:pt x="1157" y="421"/>
                  </a:lnTo>
                  <a:lnTo>
                    <a:pt x="1158" y="422"/>
                  </a:lnTo>
                  <a:lnTo>
                    <a:pt x="1159" y="422"/>
                  </a:lnTo>
                  <a:lnTo>
                    <a:pt x="1160" y="423"/>
                  </a:lnTo>
                  <a:lnTo>
                    <a:pt x="1161" y="423"/>
                  </a:lnTo>
                  <a:lnTo>
                    <a:pt x="1162" y="424"/>
                  </a:lnTo>
                  <a:lnTo>
                    <a:pt x="1164" y="424"/>
                  </a:lnTo>
                  <a:lnTo>
                    <a:pt x="1165" y="424"/>
                  </a:lnTo>
                  <a:lnTo>
                    <a:pt x="1166" y="425"/>
                  </a:lnTo>
                  <a:lnTo>
                    <a:pt x="1167" y="425"/>
                  </a:lnTo>
                  <a:lnTo>
                    <a:pt x="1168" y="425"/>
                  </a:lnTo>
                  <a:lnTo>
                    <a:pt x="1169" y="425"/>
                  </a:lnTo>
                  <a:lnTo>
                    <a:pt x="1169" y="426"/>
                  </a:lnTo>
                  <a:lnTo>
                    <a:pt x="1173" y="427"/>
                  </a:lnTo>
                  <a:lnTo>
                    <a:pt x="1177" y="429"/>
                  </a:lnTo>
                  <a:lnTo>
                    <a:pt x="1179" y="430"/>
                  </a:lnTo>
                  <a:lnTo>
                    <a:pt x="1190" y="434"/>
                  </a:lnTo>
                  <a:lnTo>
                    <a:pt x="1191" y="434"/>
                  </a:lnTo>
                  <a:lnTo>
                    <a:pt x="1191" y="435"/>
                  </a:lnTo>
                  <a:lnTo>
                    <a:pt x="1192" y="435"/>
                  </a:lnTo>
                  <a:lnTo>
                    <a:pt x="1193" y="435"/>
                  </a:lnTo>
                  <a:lnTo>
                    <a:pt x="1194" y="436"/>
                  </a:lnTo>
                  <a:lnTo>
                    <a:pt x="1195" y="438"/>
                  </a:lnTo>
                  <a:lnTo>
                    <a:pt x="1196" y="438"/>
                  </a:lnTo>
                  <a:lnTo>
                    <a:pt x="1196" y="436"/>
                  </a:lnTo>
                  <a:lnTo>
                    <a:pt x="1197" y="435"/>
                  </a:lnTo>
                  <a:lnTo>
                    <a:pt x="1200" y="432"/>
                  </a:lnTo>
                  <a:lnTo>
                    <a:pt x="1202" y="430"/>
                  </a:lnTo>
                  <a:lnTo>
                    <a:pt x="1203" y="427"/>
                  </a:lnTo>
                  <a:lnTo>
                    <a:pt x="1203" y="426"/>
                  </a:lnTo>
                  <a:lnTo>
                    <a:pt x="1207" y="423"/>
                  </a:lnTo>
                  <a:lnTo>
                    <a:pt x="1208" y="419"/>
                  </a:lnTo>
                  <a:lnTo>
                    <a:pt x="1209" y="421"/>
                  </a:lnTo>
                  <a:lnTo>
                    <a:pt x="1210" y="421"/>
                  </a:lnTo>
                  <a:lnTo>
                    <a:pt x="1211" y="421"/>
                  </a:lnTo>
                  <a:lnTo>
                    <a:pt x="1213" y="423"/>
                  </a:lnTo>
                  <a:lnTo>
                    <a:pt x="1213" y="422"/>
                  </a:lnTo>
                  <a:lnTo>
                    <a:pt x="1214" y="422"/>
                  </a:lnTo>
                  <a:lnTo>
                    <a:pt x="1216" y="421"/>
                  </a:lnTo>
                  <a:lnTo>
                    <a:pt x="1216" y="419"/>
                  </a:lnTo>
                  <a:lnTo>
                    <a:pt x="1216" y="418"/>
                  </a:lnTo>
                  <a:lnTo>
                    <a:pt x="1214" y="418"/>
                  </a:lnTo>
                  <a:lnTo>
                    <a:pt x="1214" y="417"/>
                  </a:lnTo>
                  <a:lnTo>
                    <a:pt x="1216" y="417"/>
                  </a:lnTo>
                  <a:lnTo>
                    <a:pt x="1216" y="416"/>
                  </a:lnTo>
                  <a:lnTo>
                    <a:pt x="1217" y="416"/>
                  </a:lnTo>
                  <a:lnTo>
                    <a:pt x="1218" y="416"/>
                  </a:lnTo>
                  <a:lnTo>
                    <a:pt x="1218" y="415"/>
                  </a:lnTo>
                  <a:lnTo>
                    <a:pt x="1219" y="414"/>
                  </a:lnTo>
                  <a:lnTo>
                    <a:pt x="1220" y="413"/>
                  </a:lnTo>
                  <a:lnTo>
                    <a:pt x="1222" y="414"/>
                  </a:lnTo>
                  <a:lnTo>
                    <a:pt x="1228" y="443"/>
                  </a:lnTo>
                  <a:lnTo>
                    <a:pt x="1229" y="449"/>
                  </a:lnTo>
                  <a:lnTo>
                    <a:pt x="1231" y="452"/>
                  </a:lnTo>
                  <a:lnTo>
                    <a:pt x="1233" y="452"/>
                  </a:lnTo>
                  <a:lnTo>
                    <a:pt x="1233" y="454"/>
                  </a:lnTo>
                  <a:lnTo>
                    <a:pt x="1231" y="455"/>
                  </a:lnTo>
                  <a:lnTo>
                    <a:pt x="1231" y="456"/>
                  </a:lnTo>
                  <a:lnTo>
                    <a:pt x="1230" y="456"/>
                  </a:lnTo>
                  <a:lnTo>
                    <a:pt x="1229" y="457"/>
                  </a:lnTo>
                  <a:lnTo>
                    <a:pt x="1228" y="458"/>
                  </a:lnTo>
                  <a:lnTo>
                    <a:pt x="1226" y="461"/>
                  </a:lnTo>
                  <a:lnTo>
                    <a:pt x="1225" y="463"/>
                  </a:lnTo>
                  <a:lnTo>
                    <a:pt x="1225" y="464"/>
                  </a:lnTo>
                  <a:lnTo>
                    <a:pt x="1224" y="465"/>
                  </a:lnTo>
                  <a:lnTo>
                    <a:pt x="1222" y="467"/>
                  </a:lnTo>
                  <a:lnTo>
                    <a:pt x="1221" y="468"/>
                  </a:lnTo>
                  <a:lnTo>
                    <a:pt x="1221" y="469"/>
                  </a:lnTo>
                  <a:lnTo>
                    <a:pt x="1219" y="471"/>
                  </a:lnTo>
                  <a:lnTo>
                    <a:pt x="1217" y="474"/>
                  </a:lnTo>
                  <a:lnTo>
                    <a:pt x="1217" y="475"/>
                  </a:lnTo>
                  <a:lnTo>
                    <a:pt x="1216" y="476"/>
                  </a:lnTo>
                  <a:lnTo>
                    <a:pt x="1214" y="477"/>
                  </a:lnTo>
                  <a:lnTo>
                    <a:pt x="1214" y="479"/>
                  </a:lnTo>
                  <a:lnTo>
                    <a:pt x="1219" y="486"/>
                  </a:lnTo>
                  <a:lnTo>
                    <a:pt x="1220" y="490"/>
                  </a:lnTo>
                  <a:lnTo>
                    <a:pt x="1222" y="492"/>
                  </a:lnTo>
                  <a:lnTo>
                    <a:pt x="1221" y="493"/>
                  </a:lnTo>
                  <a:lnTo>
                    <a:pt x="1229" y="508"/>
                  </a:lnTo>
                  <a:lnTo>
                    <a:pt x="1228" y="508"/>
                  </a:lnTo>
                  <a:lnTo>
                    <a:pt x="1227" y="509"/>
                  </a:lnTo>
                  <a:lnTo>
                    <a:pt x="1226" y="509"/>
                  </a:lnTo>
                  <a:lnTo>
                    <a:pt x="1226" y="510"/>
                  </a:lnTo>
                  <a:lnTo>
                    <a:pt x="1225" y="511"/>
                  </a:lnTo>
                  <a:lnTo>
                    <a:pt x="1225" y="513"/>
                  </a:lnTo>
                  <a:lnTo>
                    <a:pt x="1224" y="514"/>
                  </a:lnTo>
                  <a:lnTo>
                    <a:pt x="1222" y="515"/>
                  </a:lnTo>
                  <a:lnTo>
                    <a:pt x="1221" y="515"/>
                  </a:lnTo>
                  <a:lnTo>
                    <a:pt x="1221" y="516"/>
                  </a:lnTo>
                  <a:lnTo>
                    <a:pt x="1220" y="516"/>
                  </a:lnTo>
                  <a:lnTo>
                    <a:pt x="1220" y="517"/>
                  </a:lnTo>
                  <a:lnTo>
                    <a:pt x="1219" y="518"/>
                  </a:lnTo>
                  <a:lnTo>
                    <a:pt x="1219" y="519"/>
                  </a:lnTo>
                  <a:lnTo>
                    <a:pt x="1220" y="522"/>
                  </a:lnTo>
                  <a:lnTo>
                    <a:pt x="1219" y="522"/>
                  </a:lnTo>
                  <a:lnTo>
                    <a:pt x="1219" y="526"/>
                  </a:lnTo>
                  <a:lnTo>
                    <a:pt x="1220" y="528"/>
                  </a:lnTo>
                  <a:lnTo>
                    <a:pt x="1224" y="526"/>
                  </a:lnTo>
                  <a:lnTo>
                    <a:pt x="1227" y="525"/>
                  </a:lnTo>
                  <a:lnTo>
                    <a:pt x="1231" y="522"/>
                  </a:lnTo>
                  <a:lnTo>
                    <a:pt x="1234" y="532"/>
                  </a:lnTo>
                  <a:lnTo>
                    <a:pt x="1234" y="533"/>
                  </a:lnTo>
                  <a:lnTo>
                    <a:pt x="1234" y="534"/>
                  </a:lnTo>
                  <a:lnTo>
                    <a:pt x="1235" y="536"/>
                  </a:lnTo>
                  <a:lnTo>
                    <a:pt x="1234" y="536"/>
                  </a:lnTo>
                  <a:lnTo>
                    <a:pt x="1234" y="535"/>
                  </a:lnTo>
                  <a:lnTo>
                    <a:pt x="1230" y="536"/>
                  </a:lnTo>
                  <a:lnTo>
                    <a:pt x="1229" y="536"/>
                  </a:lnTo>
                  <a:lnTo>
                    <a:pt x="1229" y="538"/>
                  </a:lnTo>
                  <a:lnTo>
                    <a:pt x="1228" y="538"/>
                  </a:lnTo>
                  <a:lnTo>
                    <a:pt x="1227" y="539"/>
                  </a:lnTo>
                  <a:lnTo>
                    <a:pt x="1229" y="540"/>
                  </a:lnTo>
                  <a:lnTo>
                    <a:pt x="1231" y="539"/>
                  </a:lnTo>
                  <a:lnTo>
                    <a:pt x="1234" y="546"/>
                  </a:lnTo>
                  <a:lnTo>
                    <a:pt x="1237" y="552"/>
                  </a:lnTo>
                  <a:lnTo>
                    <a:pt x="1237" y="551"/>
                  </a:lnTo>
                  <a:lnTo>
                    <a:pt x="1238" y="551"/>
                  </a:lnTo>
                  <a:lnTo>
                    <a:pt x="1239" y="551"/>
                  </a:lnTo>
                  <a:lnTo>
                    <a:pt x="1240" y="550"/>
                  </a:lnTo>
                  <a:lnTo>
                    <a:pt x="1239" y="551"/>
                  </a:lnTo>
                  <a:lnTo>
                    <a:pt x="1237" y="552"/>
                  </a:lnTo>
                  <a:lnTo>
                    <a:pt x="1238" y="559"/>
                  </a:lnTo>
                  <a:lnTo>
                    <a:pt x="1239" y="560"/>
                  </a:lnTo>
                  <a:lnTo>
                    <a:pt x="1239" y="561"/>
                  </a:lnTo>
                  <a:lnTo>
                    <a:pt x="1239" y="563"/>
                  </a:lnTo>
                  <a:lnTo>
                    <a:pt x="1239" y="564"/>
                  </a:lnTo>
                  <a:lnTo>
                    <a:pt x="1239" y="565"/>
                  </a:lnTo>
                  <a:lnTo>
                    <a:pt x="1240" y="566"/>
                  </a:lnTo>
                  <a:lnTo>
                    <a:pt x="1240" y="568"/>
                  </a:lnTo>
                  <a:lnTo>
                    <a:pt x="1240" y="572"/>
                  </a:lnTo>
                  <a:lnTo>
                    <a:pt x="1242" y="575"/>
                  </a:lnTo>
                  <a:lnTo>
                    <a:pt x="1242" y="576"/>
                  </a:lnTo>
                  <a:lnTo>
                    <a:pt x="1243" y="578"/>
                  </a:lnTo>
                  <a:lnTo>
                    <a:pt x="1246" y="580"/>
                  </a:lnTo>
                  <a:lnTo>
                    <a:pt x="1247" y="580"/>
                  </a:lnTo>
                  <a:lnTo>
                    <a:pt x="1248" y="581"/>
                  </a:lnTo>
                  <a:lnTo>
                    <a:pt x="1251" y="581"/>
                  </a:lnTo>
                  <a:lnTo>
                    <a:pt x="1252" y="581"/>
                  </a:lnTo>
                  <a:lnTo>
                    <a:pt x="1253" y="581"/>
                  </a:lnTo>
                  <a:lnTo>
                    <a:pt x="1255" y="580"/>
                  </a:lnTo>
                  <a:lnTo>
                    <a:pt x="1255" y="581"/>
                  </a:lnTo>
                  <a:lnTo>
                    <a:pt x="1256" y="581"/>
                  </a:lnTo>
                  <a:lnTo>
                    <a:pt x="1257" y="581"/>
                  </a:lnTo>
                  <a:lnTo>
                    <a:pt x="1259" y="581"/>
                  </a:lnTo>
                  <a:lnTo>
                    <a:pt x="1262" y="581"/>
                  </a:lnTo>
                  <a:lnTo>
                    <a:pt x="1262" y="582"/>
                  </a:lnTo>
                  <a:lnTo>
                    <a:pt x="1261" y="582"/>
                  </a:lnTo>
                  <a:lnTo>
                    <a:pt x="1261" y="583"/>
                  </a:lnTo>
                  <a:lnTo>
                    <a:pt x="1261" y="584"/>
                  </a:lnTo>
                  <a:lnTo>
                    <a:pt x="1261" y="585"/>
                  </a:lnTo>
                  <a:lnTo>
                    <a:pt x="1262" y="585"/>
                  </a:lnTo>
                  <a:lnTo>
                    <a:pt x="1261" y="588"/>
                  </a:lnTo>
                  <a:lnTo>
                    <a:pt x="1260" y="588"/>
                  </a:lnTo>
                  <a:lnTo>
                    <a:pt x="1259" y="588"/>
                  </a:lnTo>
                  <a:lnTo>
                    <a:pt x="1257" y="588"/>
                  </a:lnTo>
                  <a:lnTo>
                    <a:pt x="1255" y="589"/>
                  </a:lnTo>
                  <a:lnTo>
                    <a:pt x="1254" y="589"/>
                  </a:lnTo>
                  <a:lnTo>
                    <a:pt x="1254" y="590"/>
                  </a:lnTo>
                  <a:lnTo>
                    <a:pt x="1253" y="590"/>
                  </a:lnTo>
                  <a:lnTo>
                    <a:pt x="1252" y="590"/>
                  </a:lnTo>
                  <a:lnTo>
                    <a:pt x="1251" y="590"/>
                  </a:lnTo>
                  <a:lnTo>
                    <a:pt x="1251" y="591"/>
                  </a:lnTo>
                  <a:lnTo>
                    <a:pt x="1250" y="591"/>
                  </a:lnTo>
                  <a:lnTo>
                    <a:pt x="1250" y="592"/>
                  </a:lnTo>
                  <a:lnTo>
                    <a:pt x="1251" y="592"/>
                  </a:lnTo>
                  <a:lnTo>
                    <a:pt x="1250" y="592"/>
                  </a:lnTo>
                  <a:lnTo>
                    <a:pt x="1248" y="592"/>
                  </a:lnTo>
                  <a:lnTo>
                    <a:pt x="1247" y="592"/>
                  </a:lnTo>
                  <a:lnTo>
                    <a:pt x="1247" y="591"/>
                  </a:lnTo>
                  <a:lnTo>
                    <a:pt x="1246" y="591"/>
                  </a:lnTo>
                  <a:lnTo>
                    <a:pt x="1245" y="591"/>
                  </a:lnTo>
                  <a:lnTo>
                    <a:pt x="1244" y="591"/>
                  </a:lnTo>
                  <a:lnTo>
                    <a:pt x="1244" y="592"/>
                  </a:lnTo>
                  <a:lnTo>
                    <a:pt x="1244" y="591"/>
                  </a:lnTo>
                  <a:lnTo>
                    <a:pt x="1243" y="591"/>
                  </a:lnTo>
                  <a:lnTo>
                    <a:pt x="1243" y="592"/>
                  </a:lnTo>
                  <a:lnTo>
                    <a:pt x="1242" y="592"/>
                  </a:lnTo>
                  <a:lnTo>
                    <a:pt x="1240" y="592"/>
                  </a:lnTo>
                  <a:lnTo>
                    <a:pt x="1240" y="591"/>
                  </a:lnTo>
                  <a:lnTo>
                    <a:pt x="1239" y="591"/>
                  </a:lnTo>
                  <a:lnTo>
                    <a:pt x="1239" y="590"/>
                  </a:lnTo>
                  <a:lnTo>
                    <a:pt x="1238" y="590"/>
                  </a:lnTo>
                  <a:lnTo>
                    <a:pt x="1238" y="591"/>
                  </a:lnTo>
                  <a:lnTo>
                    <a:pt x="1237" y="591"/>
                  </a:lnTo>
                  <a:lnTo>
                    <a:pt x="1236" y="591"/>
                  </a:lnTo>
                  <a:lnTo>
                    <a:pt x="1235" y="590"/>
                  </a:lnTo>
                  <a:lnTo>
                    <a:pt x="1234" y="590"/>
                  </a:lnTo>
                  <a:lnTo>
                    <a:pt x="1234" y="589"/>
                  </a:lnTo>
                  <a:lnTo>
                    <a:pt x="1233" y="589"/>
                  </a:lnTo>
                  <a:lnTo>
                    <a:pt x="1233" y="588"/>
                  </a:lnTo>
                  <a:lnTo>
                    <a:pt x="1231" y="588"/>
                  </a:lnTo>
                  <a:lnTo>
                    <a:pt x="1230" y="600"/>
                  </a:lnTo>
                  <a:lnTo>
                    <a:pt x="1230" y="601"/>
                  </a:lnTo>
                  <a:lnTo>
                    <a:pt x="1221" y="608"/>
                  </a:lnTo>
                  <a:lnTo>
                    <a:pt x="1220" y="609"/>
                  </a:lnTo>
                  <a:lnTo>
                    <a:pt x="1207" y="619"/>
                  </a:lnTo>
                  <a:lnTo>
                    <a:pt x="1211" y="623"/>
                  </a:lnTo>
                  <a:lnTo>
                    <a:pt x="1210" y="627"/>
                  </a:lnTo>
                  <a:lnTo>
                    <a:pt x="1209" y="632"/>
                  </a:lnTo>
                  <a:lnTo>
                    <a:pt x="1212" y="635"/>
                  </a:lnTo>
                  <a:lnTo>
                    <a:pt x="1217" y="640"/>
                  </a:lnTo>
                  <a:lnTo>
                    <a:pt x="1220" y="643"/>
                  </a:lnTo>
                  <a:lnTo>
                    <a:pt x="1222" y="645"/>
                  </a:lnTo>
                  <a:lnTo>
                    <a:pt x="1225" y="648"/>
                  </a:lnTo>
                  <a:lnTo>
                    <a:pt x="1226" y="649"/>
                  </a:lnTo>
                  <a:lnTo>
                    <a:pt x="1229" y="650"/>
                  </a:lnTo>
                  <a:lnTo>
                    <a:pt x="1229" y="651"/>
                  </a:lnTo>
                  <a:lnTo>
                    <a:pt x="1230" y="651"/>
                  </a:lnTo>
                  <a:lnTo>
                    <a:pt x="1231" y="650"/>
                  </a:lnTo>
                  <a:lnTo>
                    <a:pt x="1233" y="650"/>
                  </a:lnTo>
                  <a:lnTo>
                    <a:pt x="1234" y="650"/>
                  </a:lnTo>
                  <a:lnTo>
                    <a:pt x="1235" y="649"/>
                  </a:lnTo>
                  <a:lnTo>
                    <a:pt x="1236" y="649"/>
                  </a:lnTo>
                  <a:lnTo>
                    <a:pt x="1237" y="648"/>
                  </a:lnTo>
                  <a:lnTo>
                    <a:pt x="1251" y="641"/>
                  </a:lnTo>
                  <a:lnTo>
                    <a:pt x="1252" y="640"/>
                  </a:lnTo>
                  <a:lnTo>
                    <a:pt x="1254" y="640"/>
                  </a:lnTo>
                  <a:lnTo>
                    <a:pt x="1254" y="639"/>
                  </a:lnTo>
                  <a:lnTo>
                    <a:pt x="1256" y="638"/>
                  </a:lnTo>
                  <a:lnTo>
                    <a:pt x="1259" y="635"/>
                  </a:lnTo>
                  <a:lnTo>
                    <a:pt x="1261" y="634"/>
                  </a:lnTo>
                  <a:lnTo>
                    <a:pt x="1263" y="632"/>
                  </a:lnTo>
                  <a:lnTo>
                    <a:pt x="1268" y="628"/>
                  </a:lnTo>
                  <a:lnTo>
                    <a:pt x="1269" y="628"/>
                  </a:lnTo>
                  <a:lnTo>
                    <a:pt x="1271" y="632"/>
                  </a:lnTo>
                  <a:lnTo>
                    <a:pt x="1272" y="633"/>
                  </a:lnTo>
                  <a:lnTo>
                    <a:pt x="1272" y="634"/>
                  </a:lnTo>
                  <a:lnTo>
                    <a:pt x="1273" y="634"/>
                  </a:lnTo>
                  <a:lnTo>
                    <a:pt x="1273" y="635"/>
                  </a:lnTo>
                  <a:lnTo>
                    <a:pt x="1274" y="636"/>
                  </a:lnTo>
                  <a:lnTo>
                    <a:pt x="1274" y="638"/>
                  </a:lnTo>
                  <a:lnTo>
                    <a:pt x="1276" y="638"/>
                  </a:lnTo>
                  <a:lnTo>
                    <a:pt x="1276" y="639"/>
                  </a:lnTo>
                  <a:lnTo>
                    <a:pt x="1277" y="639"/>
                  </a:lnTo>
                  <a:lnTo>
                    <a:pt x="1277" y="640"/>
                  </a:lnTo>
                  <a:lnTo>
                    <a:pt x="1278" y="642"/>
                  </a:lnTo>
                  <a:lnTo>
                    <a:pt x="1280" y="644"/>
                  </a:lnTo>
                  <a:lnTo>
                    <a:pt x="1281" y="645"/>
                  </a:lnTo>
                  <a:lnTo>
                    <a:pt x="1282" y="647"/>
                  </a:lnTo>
                  <a:lnTo>
                    <a:pt x="1283" y="648"/>
                  </a:lnTo>
                  <a:lnTo>
                    <a:pt x="1286" y="650"/>
                  </a:lnTo>
                  <a:lnTo>
                    <a:pt x="1285" y="650"/>
                  </a:lnTo>
                  <a:lnTo>
                    <a:pt x="1286" y="651"/>
                  </a:lnTo>
                  <a:lnTo>
                    <a:pt x="1287" y="651"/>
                  </a:lnTo>
                  <a:lnTo>
                    <a:pt x="1287" y="652"/>
                  </a:lnTo>
                  <a:lnTo>
                    <a:pt x="1288" y="652"/>
                  </a:lnTo>
                  <a:lnTo>
                    <a:pt x="1288" y="653"/>
                  </a:lnTo>
                  <a:lnTo>
                    <a:pt x="1289" y="653"/>
                  </a:lnTo>
                  <a:lnTo>
                    <a:pt x="1289" y="655"/>
                  </a:lnTo>
                  <a:lnTo>
                    <a:pt x="1290" y="655"/>
                  </a:lnTo>
                  <a:lnTo>
                    <a:pt x="1291" y="655"/>
                  </a:lnTo>
                  <a:lnTo>
                    <a:pt x="1293" y="656"/>
                  </a:lnTo>
                  <a:lnTo>
                    <a:pt x="1295" y="658"/>
                  </a:lnTo>
                  <a:lnTo>
                    <a:pt x="1297" y="660"/>
                  </a:lnTo>
                  <a:lnTo>
                    <a:pt x="1299" y="661"/>
                  </a:lnTo>
                  <a:lnTo>
                    <a:pt x="1300" y="663"/>
                  </a:lnTo>
                  <a:lnTo>
                    <a:pt x="1302" y="664"/>
                  </a:lnTo>
                  <a:lnTo>
                    <a:pt x="1304" y="665"/>
                  </a:lnTo>
                  <a:lnTo>
                    <a:pt x="1305" y="666"/>
                  </a:lnTo>
                  <a:lnTo>
                    <a:pt x="1306" y="666"/>
                  </a:lnTo>
                  <a:lnTo>
                    <a:pt x="1307" y="667"/>
                  </a:lnTo>
                  <a:lnTo>
                    <a:pt x="1307" y="668"/>
                  </a:lnTo>
                  <a:lnTo>
                    <a:pt x="1308" y="668"/>
                  </a:lnTo>
                  <a:lnTo>
                    <a:pt x="1308" y="669"/>
                  </a:lnTo>
                  <a:lnTo>
                    <a:pt x="1310" y="669"/>
                  </a:lnTo>
                  <a:lnTo>
                    <a:pt x="1310" y="670"/>
                  </a:lnTo>
                  <a:lnTo>
                    <a:pt x="1311" y="672"/>
                  </a:lnTo>
                  <a:lnTo>
                    <a:pt x="1311" y="673"/>
                  </a:lnTo>
                  <a:lnTo>
                    <a:pt x="1312" y="674"/>
                  </a:lnTo>
                  <a:lnTo>
                    <a:pt x="1313" y="675"/>
                  </a:lnTo>
                  <a:lnTo>
                    <a:pt x="1314" y="676"/>
                  </a:lnTo>
                  <a:lnTo>
                    <a:pt x="1314" y="677"/>
                  </a:lnTo>
                  <a:lnTo>
                    <a:pt x="1315" y="677"/>
                  </a:lnTo>
                  <a:lnTo>
                    <a:pt x="1316" y="678"/>
                  </a:lnTo>
                  <a:lnTo>
                    <a:pt x="1317" y="680"/>
                  </a:lnTo>
                  <a:lnTo>
                    <a:pt x="1319" y="680"/>
                  </a:lnTo>
                  <a:lnTo>
                    <a:pt x="1316" y="685"/>
                  </a:lnTo>
                  <a:lnTo>
                    <a:pt x="1316" y="686"/>
                  </a:lnTo>
                  <a:lnTo>
                    <a:pt x="1315" y="690"/>
                  </a:lnTo>
                  <a:lnTo>
                    <a:pt x="1314" y="690"/>
                  </a:lnTo>
                  <a:lnTo>
                    <a:pt x="1314" y="691"/>
                  </a:lnTo>
                  <a:lnTo>
                    <a:pt x="1314" y="692"/>
                  </a:lnTo>
                  <a:lnTo>
                    <a:pt x="1314" y="694"/>
                  </a:lnTo>
                  <a:lnTo>
                    <a:pt x="1313" y="695"/>
                  </a:lnTo>
                  <a:lnTo>
                    <a:pt x="1313" y="697"/>
                  </a:lnTo>
                  <a:lnTo>
                    <a:pt x="1312" y="698"/>
                  </a:lnTo>
                  <a:lnTo>
                    <a:pt x="1312" y="699"/>
                  </a:lnTo>
                  <a:lnTo>
                    <a:pt x="1306" y="703"/>
                  </a:lnTo>
                  <a:lnTo>
                    <a:pt x="1303" y="707"/>
                  </a:lnTo>
                  <a:lnTo>
                    <a:pt x="1300" y="710"/>
                  </a:lnTo>
                  <a:lnTo>
                    <a:pt x="1295" y="716"/>
                  </a:lnTo>
                  <a:lnTo>
                    <a:pt x="1293" y="718"/>
                  </a:lnTo>
                  <a:lnTo>
                    <a:pt x="1288" y="722"/>
                  </a:lnTo>
                  <a:lnTo>
                    <a:pt x="1294" y="725"/>
                  </a:lnTo>
                  <a:lnTo>
                    <a:pt x="1296" y="726"/>
                  </a:lnTo>
                  <a:lnTo>
                    <a:pt x="1300" y="728"/>
                  </a:lnTo>
                  <a:lnTo>
                    <a:pt x="1304" y="730"/>
                  </a:lnTo>
                  <a:lnTo>
                    <a:pt x="1311" y="733"/>
                  </a:lnTo>
                  <a:lnTo>
                    <a:pt x="1312" y="734"/>
                  </a:lnTo>
                  <a:lnTo>
                    <a:pt x="1313" y="734"/>
                  </a:lnTo>
                  <a:lnTo>
                    <a:pt x="1316" y="735"/>
                  </a:lnTo>
                  <a:lnTo>
                    <a:pt x="1317" y="736"/>
                  </a:lnTo>
                  <a:lnTo>
                    <a:pt x="1319" y="736"/>
                  </a:lnTo>
                  <a:lnTo>
                    <a:pt x="1320" y="736"/>
                  </a:lnTo>
                  <a:lnTo>
                    <a:pt x="1321" y="736"/>
                  </a:lnTo>
                  <a:lnTo>
                    <a:pt x="1324" y="735"/>
                  </a:lnTo>
                  <a:lnTo>
                    <a:pt x="1329" y="734"/>
                  </a:lnTo>
                  <a:lnTo>
                    <a:pt x="1332" y="734"/>
                  </a:lnTo>
                  <a:lnTo>
                    <a:pt x="1332" y="735"/>
                  </a:lnTo>
                  <a:lnTo>
                    <a:pt x="1330" y="740"/>
                  </a:lnTo>
                  <a:lnTo>
                    <a:pt x="1329" y="741"/>
                  </a:lnTo>
                  <a:lnTo>
                    <a:pt x="1326" y="748"/>
                  </a:lnTo>
                  <a:lnTo>
                    <a:pt x="1322" y="759"/>
                  </a:lnTo>
                  <a:lnTo>
                    <a:pt x="1321" y="762"/>
                  </a:lnTo>
                  <a:lnTo>
                    <a:pt x="1321" y="764"/>
                  </a:lnTo>
                  <a:lnTo>
                    <a:pt x="1321" y="765"/>
                  </a:lnTo>
                  <a:lnTo>
                    <a:pt x="1320" y="766"/>
                  </a:lnTo>
                  <a:lnTo>
                    <a:pt x="1320" y="767"/>
                  </a:lnTo>
                  <a:lnTo>
                    <a:pt x="1320" y="768"/>
                  </a:lnTo>
                  <a:lnTo>
                    <a:pt x="1321" y="769"/>
                  </a:lnTo>
                  <a:lnTo>
                    <a:pt x="1322" y="769"/>
                  </a:lnTo>
                  <a:lnTo>
                    <a:pt x="1323" y="768"/>
                  </a:lnTo>
                  <a:lnTo>
                    <a:pt x="1323" y="767"/>
                  </a:lnTo>
                  <a:lnTo>
                    <a:pt x="1323" y="766"/>
                  </a:lnTo>
                  <a:lnTo>
                    <a:pt x="1323" y="765"/>
                  </a:lnTo>
                  <a:lnTo>
                    <a:pt x="1324" y="762"/>
                  </a:lnTo>
                  <a:lnTo>
                    <a:pt x="1324" y="760"/>
                  </a:lnTo>
                  <a:lnTo>
                    <a:pt x="1325" y="758"/>
                  </a:lnTo>
                  <a:lnTo>
                    <a:pt x="1326" y="756"/>
                  </a:lnTo>
                  <a:lnTo>
                    <a:pt x="1329" y="756"/>
                  </a:lnTo>
                  <a:lnTo>
                    <a:pt x="1330" y="757"/>
                  </a:lnTo>
                  <a:lnTo>
                    <a:pt x="1330" y="756"/>
                  </a:lnTo>
                  <a:lnTo>
                    <a:pt x="1331" y="755"/>
                  </a:lnTo>
                  <a:lnTo>
                    <a:pt x="1331" y="753"/>
                  </a:lnTo>
                  <a:lnTo>
                    <a:pt x="1331" y="752"/>
                  </a:lnTo>
                  <a:lnTo>
                    <a:pt x="1332" y="751"/>
                  </a:lnTo>
                  <a:lnTo>
                    <a:pt x="1332" y="749"/>
                  </a:lnTo>
                  <a:lnTo>
                    <a:pt x="1333" y="748"/>
                  </a:lnTo>
                  <a:lnTo>
                    <a:pt x="1333" y="747"/>
                  </a:lnTo>
                  <a:lnTo>
                    <a:pt x="1334" y="745"/>
                  </a:lnTo>
                  <a:lnTo>
                    <a:pt x="1334" y="744"/>
                  </a:lnTo>
                  <a:lnTo>
                    <a:pt x="1334" y="743"/>
                  </a:lnTo>
                  <a:lnTo>
                    <a:pt x="1336" y="743"/>
                  </a:lnTo>
                  <a:lnTo>
                    <a:pt x="1336" y="742"/>
                  </a:lnTo>
                  <a:lnTo>
                    <a:pt x="1336" y="741"/>
                  </a:lnTo>
                  <a:lnTo>
                    <a:pt x="1336" y="740"/>
                  </a:lnTo>
                  <a:lnTo>
                    <a:pt x="1337" y="739"/>
                  </a:lnTo>
                  <a:lnTo>
                    <a:pt x="1337" y="737"/>
                  </a:lnTo>
                  <a:lnTo>
                    <a:pt x="1337" y="736"/>
                  </a:lnTo>
                  <a:lnTo>
                    <a:pt x="1337" y="735"/>
                  </a:lnTo>
                  <a:lnTo>
                    <a:pt x="1338" y="734"/>
                  </a:lnTo>
                  <a:lnTo>
                    <a:pt x="1338" y="733"/>
                  </a:lnTo>
                  <a:lnTo>
                    <a:pt x="1339" y="733"/>
                  </a:lnTo>
                  <a:lnTo>
                    <a:pt x="1342" y="732"/>
                  </a:lnTo>
                  <a:lnTo>
                    <a:pt x="1341" y="734"/>
                  </a:lnTo>
                  <a:lnTo>
                    <a:pt x="1342" y="735"/>
                  </a:lnTo>
                  <a:lnTo>
                    <a:pt x="1343" y="732"/>
                  </a:lnTo>
                  <a:lnTo>
                    <a:pt x="1345" y="732"/>
                  </a:lnTo>
                  <a:lnTo>
                    <a:pt x="1345" y="734"/>
                  </a:lnTo>
                  <a:lnTo>
                    <a:pt x="1345" y="735"/>
                  </a:lnTo>
                  <a:lnTo>
                    <a:pt x="1345" y="736"/>
                  </a:lnTo>
                  <a:lnTo>
                    <a:pt x="1346" y="737"/>
                  </a:lnTo>
                  <a:lnTo>
                    <a:pt x="1347" y="737"/>
                  </a:lnTo>
                  <a:lnTo>
                    <a:pt x="1348" y="739"/>
                  </a:lnTo>
                  <a:lnTo>
                    <a:pt x="1350" y="739"/>
                  </a:lnTo>
                  <a:lnTo>
                    <a:pt x="1351" y="740"/>
                  </a:lnTo>
                  <a:lnTo>
                    <a:pt x="1352" y="740"/>
                  </a:lnTo>
                  <a:lnTo>
                    <a:pt x="1356" y="741"/>
                  </a:lnTo>
                  <a:lnTo>
                    <a:pt x="1360" y="740"/>
                  </a:lnTo>
                  <a:lnTo>
                    <a:pt x="1362" y="741"/>
                  </a:lnTo>
                  <a:lnTo>
                    <a:pt x="1366" y="742"/>
                  </a:lnTo>
                  <a:lnTo>
                    <a:pt x="1368" y="743"/>
                  </a:lnTo>
                  <a:lnTo>
                    <a:pt x="1368" y="744"/>
                  </a:lnTo>
                  <a:lnTo>
                    <a:pt x="1371" y="745"/>
                  </a:lnTo>
                  <a:lnTo>
                    <a:pt x="1373" y="745"/>
                  </a:lnTo>
                  <a:lnTo>
                    <a:pt x="1373" y="747"/>
                  </a:lnTo>
                  <a:lnTo>
                    <a:pt x="1372" y="748"/>
                  </a:lnTo>
                  <a:lnTo>
                    <a:pt x="1374" y="749"/>
                  </a:lnTo>
                  <a:lnTo>
                    <a:pt x="1375" y="749"/>
                  </a:lnTo>
                  <a:lnTo>
                    <a:pt x="1376" y="750"/>
                  </a:lnTo>
                  <a:lnTo>
                    <a:pt x="1377" y="750"/>
                  </a:lnTo>
                  <a:lnTo>
                    <a:pt x="1379" y="750"/>
                  </a:lnTo>
                  <a:lnTo>
                    <a:pt x="1382" y="751"/>
                  </a:lnTo>
                  <a:lnTo>
                    <a:pt x="1384" y="751"/>
                  </a:lnTo>
                  <a:lnTo>
                    <a:pt x="1385" y="751"/>
                  </a:lnTo>
                  <a:lnTo>
                    <a:pt x="1376" y="767"/>
                  </a:lnTo>
                  <a:lnTo>
                    <a:pt x="1376" y="768"/>
                  </a:lnTo>
                  <a:lnTo>
                    <a:pt x="1377" y="768"/>
                  </a:lnTo>
                  <a:lnTo>
                    <a:pt x="1377" y="769"/>
                  </a:lnTo>
                  <a:lnTo>
                    <a:pt x="1379" y="769"/>
                  </a:lnTo>
                  <a:lnTo>
                    <a:pt x="1389" y="775"/>
                  </a:lnTo>
                  <a:lnTo>
                    <a:pt x="1388" y="776"/>
                  </a:lnTo>
                  <a:lnTo>
                    <a:pt x="1391" y="777"/>
                  </a:lnTo>
                  <a:lnTo>
                    <a:pt x="1391" y="779"/>
                  </a:lnTo>
                  <a:lnTo>
                    <a:pt x="1391" y="781"/>
                  </a:lnTo>
                  <a:lnTo>
                    <a:pt x="1391" y="782"/>
                  </a:lnTo>
                  <a:lnTo>
                    <a:pt x="1391" y="784"/>
                  </a:lnTo>
                  <a:lnTo>
                    <a:pt x="1391" y="786"/>
                  </a:lnTo>
                  <a:lnTo>
                    <a:pt x="1393" y="798"/>
                  </a:lnTo>
                  <a:lnTo>
                    <a:pt x="1393" y="799"/>
                  </a:lnTo>
                  <a:lnTo>
                    <a:pt x="1391" y="799"/>
                  </a:lnTo>
                  <a:lnTo>
                    <a:pt x="1385" y="800"/>
                  </a:lnTo>
                  <a:lnTo>
                    <a:pt x="1379" y="800"/>
                  </a:lnTo>
                  <a:lnTo>
                    <a:pt x="1377" y="800"/>
                  </a:lnTo>
                  <a:lnTo>
                    <a:pt x="1376" y="800"/>
                  </a:lnTo>
                  <a:lnTo>
                    <a:pt x="1373" y="800"/>
                  </a:lnTo>
                  <a:lnTo>
                    <a:pt x="1372" y="804"/>
                  </a:lnTo>
                  <a:lnTo>
                    <a:pt x="1372" y="807"/>
                  </a:lnTo>
                  <a:lnTo>
                    <a:pt x="1373" y="810"/>
                  </a:lnTo>
                  <a:lnTo>
                    <a:pt x="1372" y="811"/>
                  </a:lnTo>
                  <a:lnTo>
                    <a:pt x="1371" y="811"/>
                  </a:lnTo>
                  <a:lnTo>
                    <a:pt x="1368" y="811"/>
                  </a:lnTo>
                  <a:lnTo>
                    <a:pt x="1367" y="811"/>
                  </a:lnTo>
                  <a:lnTo>
                    <a:pt x="1366" y="812"/>
                  </a:lnTo>
                  <a:lnTo>
                    <a:pt x="1364" y="812"/>
                  </a:lnTo>
                  <a:lnTo>
                    <a:pt x="1364" y="810"/>
                  </a:lnTo>
                  <a:lnTo>
                    <a:pt x="1364" y="807"/>
                  </a:lnTo>
                  <a:lnTo>
                    <a:pt x="1360" y="806"/>
                  </a:lnTo>
                  <a:lnTo>
                    <a:pt x="1363" y="802"/>
                  </a:lnTo>
                  <a:lnTo>
                    <a:pt x="1346" y="793"/>
                  </a:lnTo>
                  <a:lnTo>
                    <a:pt x="1345" y="793"/>
                  </a:lnTo>
                  <a:lnTo>
                    <a:pt x="1342" y="792"/>
                  </a:lnTo>
                  <a:lnTo>
                    <a:pt x="1341" y="792"/>
                  </a:lnTo>
                  <a:lnTo>
                    <a:pt x="1341" y="791"/>
                  </a:lnTo>
                  <a:lnTo>
                    <a:pt x="1340" y="791"/>
                  </a:lnTo>
                  <a:lnTo>
                    <a:pt x="1339" y="792"/>
                  </a:lnTo>
                  <a:lnTo>
                    <a:pt x="1337" y="792"/>
                  </a:lnTo>
                  <a:lnTo>
                    <a:pt x="1331" y="792"/>
                  </a:lnTo>
                  <a:lnTo>
                    <a:pt x="1329" y="792"/>
                  </a:lnTo>
                  <a:lnTo>
                    <a:pt x="1323" y="792"/>
                  </a:lnTo>
                  <a:lnTo>
                    <a:pt x="1322" y="792"/>
                  </a:lnTo>
                  <a:lnTo>
                    <a:pt x="1321" y="792"/>
                  </a:lnTo>
                  <a:lnTo>
                    <a:pt x="1321" y="793"/>
                  </a:lnTo>
                  <a:lnTo>
                    <a:pt x="1321" y="794"/>
                  </a:lnTo>
                  <a:lnTo>
                    <a:pt x="1322" y="794"/>
                  </a:lnTo>
                  <a:lnTo>
                    <a:pt x="1322" y="795"/>
                  </a:lnTo>
                  <a:lnTo>
                    <a:pt x="1322" y="797"/>
                  </a:lnTo>
                  <a:lnTo>
                    <a:pt x="1321" y="799"/>
                  </a:lnTo>
                  <a:lnTo>
                    <a:pt x="1319" y="801"/>
                  </a:lnTo>
                  <a:lnTo>
                    <a:pt x="1316" y="804"/>
                  </a:lnTo>
                  <a:lnTo>
                    <a:pt x="1315" y="806"/>
                  </a:lnTo>
                  <a:lnTo>
                    <a:pt x="1315" y="807"/>
                  </a:lnTo>
                  <a:lnTo>
                    <a:pt x="1315" y="808"/>
                  </a:lnTo>
                  <a:lnTo>
                    <a:pt x="1314" y="810"/>
                  </a:lnTo>
                  <a:lnTo>
                    <a:pt x="1314" y="812"/>
                  </a:lnTo>
                  <a:lnTo>
                    <a:pt x="1314" y="814"/>
                  </a:lnTo>
                  <a:lnTo>
                    <a:pt x="1313" y="817"/>
                  </a:lnTo>
                  <a:lnTo>
                    <a:pt x="1314" y="820"/>
                  </a:lnTo>
                  <a:lnTo>
                    <a:pt x="1315" y="824"/>
                  </a:lnTo>
                  <a:lnTo>
                    <a:pt x="1317" y="823"/>
                  </a:lnTo>
                  <a:lnTo>
                    <a:pt x="1320" y="820"/>
                  </a:lnTo>
                  <a:lnTo>
                    <a:pt x="1322" y="817"/>
                  </a:lnTo>
                  <a:lnTo>
                    <a:pt x="1322" y="818"/>
                  </a:lnTo>
                  <a:lnTo>
                    <a:pt x="1323" y="818"/>
                  </a:lnTo>
                  <a:lnTo>
                    <a:pt x="1324" y="819"/>
                  </a:lnTo>
                  <a:lnTo>
                    <a:pt x="1325" y="819"/>
                  </a:lnTo>
                  <a:lnTo>
                    <a:pt x="1324" y="817"/>
                  </a:lnTo>
                  <a:lnTo>
                    <a:pt x="1325" y="816"/>
                  </a:lnTo>
                  <a:lnTo>
                    <a:pt x="1326" y="814"/>
                  </a:lnTo>
                  <a:lnTo>
                    <a:pt x="1328" y="812"/>
                  </a:lnTo>
                  <a:lnTo>
                    <a:pt x="1330" y="812"/>
                  </a:lnTo>
                  <a:lnTo>
                    <a:pt x="1331" y="812"/>
                  </a:lnTo>
                  <a:lnTo>
                    <a:pt x="1331" y="814"/>
                  </a:lnTo>
                  <a:lnTo>
                    <a:pt x="1331" y="815"/>
                  </a:lnTo>
                  <a:lnTo>
                    <a:pt x="1330" y="817"/>
                  </a:lnTo>
                  <a:lnTo>
                    <a:pt x="1331" y="823"/>
                  </a:lnTo>
                  <a:lnTo>
                    <a:pt x="1331" y="824"/>
                  </a:lnTo>
                  <a:lnTo>
                    <a:pt x="1332" y="826"/>
                  </a:lnTo>
                  <a:lnTo>
                    <a:pt x="1333" y="827"/>
                  </a:lnTo>
                  <a:lnTo>
                    <a:pt x="1333" y="829"/>
                  </a:lnTo>
                  <a:lnTo>
                    <a:pt x="1332" y="831"/>
                  </a:lnTo>
                  <a:lnTo>
                    <a:pt x="1322" y="835"/>
                  </a:lnTo>
                  <a:lnTo>
                    <a:pt x="1320" y="837"/>
                  </a:lnTo>
                  <a:lnTo>
                    <a:pt x="1319" y="837"/>
                  </a:lnTo>
                  <a:lnTo>
                    <a:pt x="1317" y="839"/>
                  </a:lnTo>
                  <a:lnTo>
                    <a:pt x="1315" y="840"/>
                  </a:lnTo>
                  <a:lnTo>
                    <a:pt x="1314" y="841"/>
                  </a:lnTo>
                  <a:lnTo>
                    <a:pt x="1312" y="843"/>
                  </a:lnTo>
                  <a:lnTo>
                    <a:pt x="1305" y="849"/>
                  </a:lnTo>
                  <a:lnTo>
                    <a:pt x="1303" y="850"/>
                  </a:lnTo>
                  <a:lnTo>
                    <a:pt x="1302" y="851"/>
                  </a:lnTo>
                  <a:lnTo>
                    <a:pt x="1299" y="853"/>
                  </a:lnTo>
                  <a:lnTo>
                    <a:pt x="1298" y="854"/>
                  </a:lnTo>
                  <a:lnTo>
                    <a:pt x="1297" y="856"/>
                  </a:lnTo>
                  <a:lnTo>
                    <a:pt x="1296" y="857"/>
                  </a:lnTo>
                  <a:lnTo>
                    <a:pt x="1295" y="858"/>
                  </a:lnTo>
                  <a:lnTo>
                    <a:pt x="1295" y="859"/>
                  </a:lnTo>
                  <a:lnTo>
                    <a:pt x="1294" y="860"/>
                  </a:lnTo>
                  <a:lnTo>
                    <a:pt x="1291" y="866"/>
                  </a:lnTo>
                  <a:lnTo>
                    <a:pt x="1291" y="867"/>
                  </a:lnTo>
                  <a:lnTo>
                    <a:pt x="1290" y="869"/>
                  </a:lnTo>
                  <a:lnTo>
                    <a:pt x="1290" y="870"/>
                  </a:lnTo>
                  <a:lnTo>
                    <a:pt x="1289" y="871"/>
                  </a:lnTo>
                  <a:lnTo>
                    <a:pt x="1288" y="873"/>
                  </a:lnTo>
                  <a:lnTo>
                    <a:pt x="1287" y="874"/>
                  </a:lnTo>
                  <a:lnTo>
                    <a:pt x="1286" y="874"/>
                  </a:lnTo>
                  <a:lnTo>
                    <a:pt x="1285" y="875"/>
                  </a:lnTo>
                  <a:lnTo>
                    <a:pt x="1282" y="875"/>
                  </a:lnTo>
                  <a:lnTo>
                    <a:pt x="1281" y="875"/>
                  </a:lnTo>
                  <a:lnTo>
                    <a:pt x="1279" y="876"/>
                  </a:lnTo>
                  <a:lnTo>
                    <a:pt x="1277" y="876"/>
                  </a:lnTo>
                  <a:lnTo>
                    <a:pt x="1273" y="877"/>
                  </a:lnTo>
                  <a:lnTo>
                    <a:pt x="1272" y="877"/>
                  </a:lnTo>
                  <a:lnTo>
                    <a:pt x="1271" y="877"/>
                  </a:lnTo>
                  <a:lnTo>
                    <a:pt x="1269" y="877"/>
                  </a:lnTo>
                  <a:lnTo>
                    <a:pt x="1268" y="877"/>
                  </a:lnTo>
                  <a:lnTo>
                    <a:pt x="1267" y="878"/>
                  </a:lnTo>
                  <a:lnTo>
                    <a:pt x="1265" y="878"/>
                  </a:lnTo>
                  <a:lnTo>
                    <a:pt x="1264" y="878"/>
                  </a:lnTo>
                  <a:lnTo>
                    <a:pt x="1263" y="878"/>
                  </a:lnTo>
                  <a:lnTo>
                    <a:pt x="1263" y="879"/>
                  </a:lnTo>
                  <a:lnTo>
                    <a:pt x="1261" y="882"/>
                  </a:lnTo>
                  <a:lnTo>
                    <a:pt x="1259" y="884"/>
                  </a:lnTo>
                  <a:lnTo>
                    <a:pt x="1261" y="887"/>
                  </a:lnTo>
                  <a:lnTo>
                    <a:pt x="1261" y="889"/>
                  </a:lnTo>
                  <a:lnTo>
                    <a:pt x="1261" y="890"/>
                  </a:lnTo>
                  <a:lnTo>
                    <a:pt x="1259" y="891"/>
                  </a:lnTo>
                  <a:lnTo>
                    <a:pt x="1256" y="892"/>
                  </a:lnTo>
                  <a:lnTo>
                    <a:pt x="1257" y="894"/>
                  </a:lnTo>
                  <a:lnTo>
                    <a:pt x="1259" y="894"/>
                  </a:lnTo>
                  <a:lnTo>
                    <a:pt x="1256" y="895"/>
                  </a:lnTo>
                  <a:lnTo>
                    <a:pt x="1254" y="896"/>
                  </a:lnTo>
                  <a:lnTo>
                    <a:pt x="1253" y="896"/>
                  </a:lnTo>
                  <a:lnTo>
                    <a:pt x="1252" y="896"/>
                  </a:lnTo>
                  <a:lnTo>
                    <a:pt x="1244" y="891"/>
                  </a:lnTo>
                  <a:lnTo>
                    <a:pt x="1242" y="890"/>
                  </a:lnTo>
                  <a:lnTo>
                    <a:pt x="1240" y="889"/>
                  </a:lnTo>
                  <a:lnTo>
                    <a:pt x="1238" y="887"/>
                  </a:lnTo>
                  <a:lnTo>
                    <a:pt x="1237" y="886"/>
                  </a:lnTo>
                  <a:lnTo>
                    <a:pt x="1236" y="885"/>
                  </a:lnTo>
                  <a:lnTo>
                    <a:pt x="1235" y="882"/>
                  </a:lnTo>
                  <a:lnTo>
                    <a:pt x="1233" y="883"/>
                  </a:lnTo>
                  <a:lnTo>
                    <a:pt x="1227" y="883"/>
                  </a:lnTo>
                  <a:lnTo>
                    <a:pt x="1226" y="884"/>
                  </a:lnTo>
                  <a:lnTo>
                    <a:pt x="1225" y="884"/>
                  </a:lnTo>
                  <a:lnTo>
                    <a:pt x="1224" y="885"/>
                  </a:lnTo>
                  <a:lnTo>
                    <a:pt x="1221" y="885"/>
                  </a:lnTo>
                  <a:lnTo>
                    <a:pt x="1220" y="885"/>
                  </a:lnTo>
                  <a:lnTo>
                    <a:pt x="1219" y="885"/>
                  </a:lnTo>
                  <a:lnTo>
                    <a:pt x="1219" y="886"/>
                  </a:lnTo>
                  <a:lnTo>
                    <a:pt x="1218" y="886"/>
                  </a:lnTo>
                  <a:lnTo>
                    <a:pt x="1217" y="887"/>
                  </a:lnTo>
                  <a:lnTo>
                    <a:pt x="1216" y="887"/>
                  </a:lnTo>
                  <a:lnTo>
                    <a:pt x="1214" y="889"/>
                  </a:lnTo>
                  <a:lnTo>
                    <a:pt x="1214" y="890"/>
                  </a:lnTo>
                  <a:lnTo>
                    <a:pt x="1214" y="891"/>
                  </a:lnTo>
                  <a:lnTo>
                    <a:pt x="1213" y="891"/>
                  </a:lnTo>
                  <a:lnTo>
                    <a:pt x="1213" y="892"/>
                  </a:lnTo>
                  <a:lnTo>
                    <a:pt x="1212" y="892"/>
                  </a:lnTo>
                  <a:lnTo>
                    <a:pt x="1212" y="893"/>
                  </a:lnTo>
                  <a:lnTo>
                    <a:pt x="1212" y="894"/>
                  </a:lnTo>
                  <a:lnTo>
                    <a:pt x="1211" y="894"/>
                  </a:lnTo>
                  <a:lnTo>
                    <a:pt x="1210" y="894"/>
                  </a:lnTo>
                  <a:lnTo>
                    <a:pt x="1210" y="895"/>
                  </a:lnTo>
                  <a:lnTo>
                    <a:pt x="1209" y="895"/>
                  </a:lnTo>
                  <a:lnTo>
                    <a:pt x="1209" y="896"/>
                  </a:lnTo>
                  <a:lnTo>
                    <a:pt x="1208" y="896"/>
                  </a:lnTo>
                  <a:lnTo>
                    <a:pt x="1208" y="898"/>
                  </a:lnTo>
                  <a:lnTo>
                    <a:pt x="1207" y="898"/>
                  </a:lnTo>
                  <a:lnTo>
                    <a:pt x="1205" y="899"/>
                  </a:lnTo>
                  <a:lnTo>
                    <a:pt x="1204" y="899"/>
                  </a:lnTo>
                  <a:lnTo>
                    <a:pt x="1204" y="900"/>
                  </a:lnTo>
                  <a:lnTo>
                    <a:pt x="1203" y="900"/>
                  </a:lnTo>
                  <a:lnTo>
                    <a:pt x="1203" y="901"/>
                  </a:lnTo>
                  <a:lnTo>
                    <a:pt x="1202" y="902"/>
                  </a:lnTo>
                  <a:lnTo>
                    <a:pt x="1203" y="902"/>
                  </a:lnTo>
                  <a:lnTo>
                    <a:pt x="1203" y="903"/>
                  </a:lnTo>
                  <a:lnTo>
                    <a:pt x="1204" y="904"/>
                  </a:lnTo>
                  <a:lnTo>
                    <a:pt x="1205" y="907"/>
                  </a:lnTo>
                  <a:lnTo>
                    <a:pt x="1208" y="908"/>
                  </a:lnTo>
                  <a:lnTo>
                    <a:pt x="1208" y="909"/>
                  </a:lnTo>
                  <a:lnTo>
                    <a:pt x="1209" y="909"/>
                  </a:lnTo>
                  <a:lnTo>
                    <a:pt x="1210" y="911"/>
                  </a:lnTo>
                  <a:lnTo>
                    <a:pt x="1216" y="917"/>
                  </a:lnTo>
                  <a:lnTo>
                    <a:pt x="1213" y="917"/>
                  </a:lnTo>
                  <a:lnTo>
                    <a:pt x="1201" y="919"/>
                  </a:lnTo>
                  <a:lnTo>
                    <a:pt x="1196" y="920"/>
                  </a:lnTo>
                  <a:lnTo>
                    <a:pt x="1195" y="921"/>
                  </a:lnTo>
                  <a:lnTo>
                    <a:pt x="1181" y="910"/>
                  </a:lnTo>
                  <a:lnTo>
                    <a:pt x="1181" y="908"/>
                  </a:lnTo>
                  <a:lnTo>
                    <a:pt x="1179" y="907"/>
                  </a:lnTo>
                  <a:lnTo>
                    <a:pt x="1177" y="908"/>
                  </a:lnTo>
                  <a:lnTo>
                    <a:pt x="1171" y="911"/>
                  </a:lnTo>
                  <a:lnTo>
                    <a:pt x="1171" y="914"/>
                  </a:lnTo>
                  <a:lnTo>
                    <a:pt x="1171" y="915"/>
                  </a:lnTo>
                  <a:lnTo>
                    <a:pt x="1170" y="915"/>
                  </a:lnTo>
                  <a:lnTo>
                    <a:pt x="1170" y="916"/>
                  </a:lnTo>
                  <a:lnTo>
                    <a:pt x="1170" y="917"/>
                  </a:lnTo>
                  <a:lnTo>
                    <a:pt x="1169" y="917"/>
                  </a:lnTo>
                  <a:lnTo>
                    <a:pt x="1169" y="918"/>
                  </a:lnTo>
                  <a:lnTo>
                    <a:pt x="1168" y="919"/>
                  </a:lnTo>
                  <a:lnTo>
                    <a:pt x="1168" y="920"/>
                  </a:lnTo>
                  <a:lnTo>
                    <a:pt x="1167" y="920"/>
                  </a:lnTo>
                  <a:lnTo>
                    <a:pt x="1167" y="921"/>
                  </a:lnTo>
                  <a:lnTo>
                    <a:pt x="1166" y="921"/>
                  </a:lnTo>
                  <a:lnTo>
                    <a:pt x="1165" y="923"/>
                  </a:lnTo>
                  <a:lnTo>
                    <a:pt x="1164" y="924"/>
                  </a:lnTo>
                  <a:lnTo>
                    <a:pt x="1162" y="925"/>
                  </a:lnTo>
                  <a:lnTo>
                    <a:pt x="1161" y="925"/>
                  </a:lnTo>
                  <a:lnTo>
                    <a:pt x="1161" y="926"/>
                  </a:lnTo>
                  <a:lnTo>
                    <a:pt x="1160" y="926"/>
                  </a:lnTo>
                  <a:lnTo>
                    <a:pt x="1159" y="926"/>
                  </a:lnTo>
                  <a:lnTo>
                    <a:pt x="1159" y="927"/>
                  </a:lnTo>
                  <a:lnTo>
                    <a:pt x="1158" y="927"/>
                  </a:lnTo>
                  <a:lnTo>
                    <a:pt x="1157" y="927"/>
                  </a:lnTo>
                  <a:lnTo>
                    <a:pt x="1156" y="927"/>
                  </a:lnTo>
                  <a:lnTo>
                    <a:pt x="1157" y="927"/>
                  </a:lnTo>
                  <a:lnTo>
                    <a:pt x="1157" y="928"/>
                  </a:lnTo>
                  <a:lnTo>
                    <a:pt x="1157" y="929"/>
                  </a:lnTo>
                  <a:lnTo>
                    <a:pt x="1156" y="929"/>
                  </a:lnTo>
                  <a:lnTo>
                    <a:pt x="1156" y="931"/>
                  </a:lnTo>
                  <a:lnTo>
                    <a:pt x="1156" y="932"/>
                  </a:lnTo>
                  <a:lnTo>
                    <a:pt x="1154" y="933"/>
                  </a:lnTo>
                  <a:lnTo>
                    <a:pt x="1154" y="934"/>
                  </a:lnTo>
                  <a:lnTo>
                    <a:pt x="1153" y="934"/>
                  </a:lnTo>
                  <a:lnTo>
                    <a:pt x="1152" y="934"/>
                  </a:lnTo>
                  <a:lnTo>
                    <a:pt x="1152" y="935"/>
                  </a:lnTo>
                  <a:lnTo>
                    <a:pt x="1151" y="935"/>
                  </a:lnTo>
                  <a:lnTo>
                    <a:pt x="1151" y="936"/>
                  </a:lnTo>
                  <a:lnTo>
                    <a:pt x="1150" y="937"/>
                  </a:lnTo>
                  <a:lnTo>
                    <a:pt x="1149" y="937"/>
                  </a:lnTo>
                  <a:lnTo>
                    <a:pt x="1149" y="938"/>
                  </a:lnTo>
                  <a:lnTo>
                    <a:pt x="1148" y="938"/>
                  </a:lnTo>
                  <a:lnTo>
                    <a:pt x="1148" y="940"/>
                  </a:lnTo>
                  <a:lnTo>
                    <a:pt x="1147" y="940"/>
                  </a:lnTo>
                  <a:lnTo>
                    <a:pt x="1145" y="941"/>
                  </a:lnTo>
                  <a:lnTo>
                    <a:pt x="1144" y="941"/>
                  </a:lnTo>
                  <a:lnTo>
                    <a:pt x="1144" y="942"/>
                  </a:lnTo>
                  <a:lnTo>
                    <a:pt x="1143" y="942"/>
                  </a:lnTo>
                  <a:lnTo>
                    <a:pt x="1143" y="943"/>
                  </a:lnTo>
                  <a:lnTo>
                    <a:pt x="1142" y="943"/>
                  </a:lnTo>
                  <a:lnTo>
                    <a:pt x="1141" y="943"/>
                  </a:lnTo>
                  <a:lnTo>
                    <a:pt x="1141" y="944"/>
                  </a:lnTo>
                  <a:lnTo>
                    <a:pt x="1140" y="944"/>
                  </a:lnTo>
                  <a:lnTo>
                    <a:pt x="1140" y="945"/>
                  </a:lnTo>
                  <a:lnTo>
                    <a:pt x="1139" y="945"/>
                  </a:lnTo>
                  <a:lnTo>
                    <a:pt x="1139" y="946"/>
                  </a:lnTo>
                  <a:lnTo>
                    <a:pt x="1138" y="946"/>
                  </a:lnTo>
                  <a:lnTo>
                    <a:pt x="1136" y="946"/>
                  </a:lnTo>
                  <a:lnTo>
                    <a:pt x="1136" y="948"/>
                  </a:lnTo>
                  <a:lnTo>
                    <a:pt x="1135" y="948"/>
                  </a:lnTo>
                  <a:lnTo>
                    <a:pt x="1134" y="948"/>
                  </a:lnTo>
                  <a:lnTo>
                    <a:pt x="1134" y="949"/>
                  </a:lnTo>
                  <a:lnTo>
                    <a:pt x="1133" y="949"/>
                  </a:lnTo>
                  <a:lnTo>
                    <a:pt x="1133" y="950"/>
                  </a:lnTo>
                  <a:lnTo>
                    <a:pt x="1132" y="950"/>
                  </a:lnTo>
                  <a:lnTo>
                    <a:pt x="1132" y="951"/>
                  </a:lnTo>
                  <a:lnTo>
                    <a:pt x="1132" y="952"/>
                  </a:lnTo>
                  <a:lnTo>
                    <a:pt x="1131" y="952"/>
                  </a:lnTo>
                  <a:lnTo>
                    <a:pt x="1131" y="953"/>
                  </a:lnTo>
                  <a:lnTo>
                    <a:pt x="1131" y="954"/>
                  </a:lnTo>
                  <a:lnTo>
                    <a:pt x="1130" y="956"/>
                  </a:lnTo>
                  <a:lnTo>
                    <a:pt x="1130" y="957"/>
                  </a:lnTo>
                  <a:lnTo>
                    <a:pt x="1128" y="957"/>
                  </a:lnTo>
                  <a:lnTo>
                    <a:pt x="1128" y="958"/>
                  </a:lnTo>
                  <a:lnTo>
                    <a:pt x="1128" y="959"/>
                  </a:lnTo>
                  <a:lnTo>
                    <a:pt x="1127" y="959"/>
                  </a:lnTo>
                  <a:lnTo>
                    <a:pt x="1127" y="960"/>
                  </a:lnTo>
                  <a:lnTo>
                    <a:pt x="1126" y="960"/>
                  </a:lnTo>
                  <a:lnTo>
                    <a:pt x="1126" y="961"/>
                  </a:lnTo>
                  <a:lnTo>
                    <a:pt x="1126" y="962"/>
                  </a:lnTo>
                  <a:lnTo>
                    <a:pt x="1125" y="962"/>
                  </a:lnTo>
                  <a:lnTo>
                    <a:pt x="1125" y="963"/>
                  </a:lnTo>
                  <a:lnTo>
                    <a:pt x="1125" y="965"/>
                  </a:lnTo>
                  <a:lnTo>
                    <a:pt x="1124" y="965"/>
                  </a:lnTo>
                  <a:lnTo>
                    <a:pt x="1124" y="966"/>
                  </a:lnTo>
                  <a:lnTo>
                    <a:pt x="1124" y="967"/>
                  </a:lnTo>
                  <a:lnTo>
                    <a:pt x="1123" y="967"/>
                  </a:lnTo>
                  <a:lnTo>
                    <a:pt x="1123" y="968"/>
                  </a:lnTo>
                  <a:lnTo>
                    <a:pt x="1123" y="969"/>
                  </a:lnTo>
                  <a:lnTo>
                    <a:pt x="1122" y="969"/>
                  </a:lnTo>
                  <a:lnTo>
                    <a:pt x="1122" y="970"/>
                  </a:lnTo>
                  <a:lnTo>
                    <a:pt x="1121" y="971"/>
                  </a:lnTo>
                  <a:lnTo>
                    <a:pt x="1121" y="973"/>
                  </a:lnTo>
                  <a:lnTo>
                    <a:pt x="1119" y="974"/>
                  </a:lnTo>
                  <a:lnTo>
                    <a:pt x="1119" y="975"/>
                  </a:lnTo>
                  <a:lnTo>
                    <a:pt x="1118" y="975"/>
                  </a:lnTo>
                  <a:lnTo>
                    <a:pt x="1117" y="976"/>
                  </a:lnTo>
                  <a:lnTo>
                    <a:pt x="1116" y="976"/>
                  </a:lnTo>
                  <a:lnTo>
                    <a:pt x="1115" y="977"/>
                  </a:lnTo>
                  <a:lnTo>
                    <a:pt x="1114" y="977"/>
                  </a:lnTo>
                  <a:lnTo>
                    <a:pt x="1114" y="978"/>
                  </a:lnTo>
                  <a:lnTo>
                    <a:pt x="1114" y="979"/>
                  </a:lnTo>
                  <a:lnTo>
                    <a:pt x="1114" y="981"/>
                  </a:lnTo>
                  <a:lnTo>
                    <a:pt x="1113" y="982"/>
                  </a:lnTo>
                  <a:lnTo>
                    <a:pt x="1112" y="982"/>
                  </a:lnTo>
                  <a:lnTo>
                    <a:pt x="1107" y="991"/>
                  </a:lnTo>
                  <a:lnTo>
                    <a:pt x="1106" y="991"/>
                  </a:lnTo>
                  <a:lnTo>
                    <a:pt x="1106" y="990"/>
                  </a:lnTo>
                  <a:lnTo>
                    <a:pt x="1105" y="988"/>
                  </a:lnTo>
                  <a:lnTo>
                    <a:pt x="1104" y="988"/>
                  </a:lnTo>
                  <a:lnTo>
                    <a:pt x="1104" y="987"/>
                  </a:lnTo>
                  <a:lnTo>
                    <a:pt x="1102" y="987"/>
                  </a:lnTo>
                  <a:lnTo>
                    <a:pt x="1101" y="988"/>
                  </a:lnTo>
                  <a:lnTo>
                    <a:pt x="1100" y="988"/>
                  </a:lnTo>
                  <a:lnTo>
                    <a:pt x="1099" y="988"/>
                  </a:lnTo>
                  <a:lnTo>
                    <a:pt x="1098" y="988"/>
                  </a:lnTo>
                  <a:lnTo>
                    <a:pt x="1097" y="988"/>
                  </a:lnTo>
                  <a:lnTo>
                    <a:pt x="1098" y="990"/>
                  </a:lnTo>
                  <a:lnTo>
                    <a:pt x="1098" y="991"/>
                  </a:lnTo>
                  <a:lnTo>
                    <a:pt x="1099" y="991"/>
                  </a:lnTo>
                  <a:lnTo>
                    <a:pt x="1100" y="992"/>
                  </a:lnTo>
                  <a:lnTo>
                    <a:pt x="1101" y="993"/>
                  </a:lnTo>
                  <a:lnTo>
                    <a:pt x="1104" y="995"/>
                  </a:lnTo>
                  <a:lnTo>
                    <a:pt x="1107" y="1000"/>
                  </a:lnTo>
                  <a:lnTo>
                    <a:pt x="1121" y="1016"/>
                  </a:lnTo>
                  <a:lnTo>
                    <a:pt x="1125" y="1020"/>
                  </a:lnTo>
                  <a:lnTo>
                    <a:pt x="1126" y="1028"/>
                  </a:lnTo>
                  <a:lnTo>
                    <a:pt x="1126" y="1029"/>
                  </a:lnTo>
                  <a:lnTo>
                    <a:pt x="1125" y="1029"/>
                  </a:lnTo>
                  <a:lnTo>
                    <a:pt x="1125" y="1030"/>
                  </a:lnTo>
                  <a:lnTo>
                    <a:pt x="1124" y="1030"/>
                  </a:lnTo>
                  <a:lnTo>
                    <a:pt x="1122" y="1033"/>
                  </a:lnTo>
                  <a:lnTo>
                    <a:pt x="1123" y="1034"/>
                  </a:lnTo>
                  <a:lnTo>
                    <a:pt x="1126" y="1038"/>
                  </a:lnTo>
                  <a:lnTo>
                    <a:pt x="1125" y="1040"/>
                  </a:lnTo>
                  <a:lnTo>
                    <a:pt x="1122" y="1046"/>
                  </a:lnTo>
                  <a:lnTo>
                    <a:pt x="1119" y="1050"/>
                  </a:lnTo>
                  <a:lnTo>
                    <a:pt x="1115" y="1059"/>
                  </a:lnTo>
                  <a:lnTo>
                    <a:pt x="1114" y="1060"/>
                  </a:lnTo>
                  <a:lnTo>
                    <a:pt x="1113" y="1061"/>
                  </a:lnTo>
                  <a:lnTo>
                    <a:pt x="1112" y="1063"/>
                  </a:lnTo>
                  <a:lnTo>
                    <a:pt x="1106" y="1069"/>
                  </a:lnTo>
                  <a:lnTo>
                    <a:pt x="1104" y="1071"/>
                  </a:lnTo>
                  <a:lnTo>
                    <a:pt x="1102" y="1073"/>
                  </a:lnTo>
                  <a:lnTo>
                    <a:pt x="1102" y="1074"/>
                  </a:lnTo>
                  <a:lnTo>
                    <a:pt x="1101" y="1075"/>
                  </a:lnTo>
                  <a:lnTo>
                    <a:pt x="1100" y="1076"/>
                  </a:lnTo>
                  <a:lnTo>
                    <a:pt x="1096" y="1082"/>
                  </a:lnTo>
                  <a:lnTo>
                    <a:pt x="1092" y="1086"/>
                  </a:lnTo>
                  <a:lnTo>
                    <a:pt x="1091" y="1087"/>
                  </a:lnTo>
                  <a:lnTo>
                    <a:pt x="1090" y="1087"/>
                  </a:lnTo>
                  <a:lnTo>
                    <a:pt x="1090" y="1088"/>
                  </a:lnTo>
                  <a:lnTo>
                    <a:pt x="1089" y="1088"/>
                  </a:lnTo>
                  <a:lnTo>
                    <a:pt x="1088" y="1090"/>
                  </a:lnTo>
                  <a:lnTo>
                    <a:pt x="1087" y="1090"/>
                  </a:lnTo>
                  <a:lnTo>
                    <a:pt x="1092" y="1100"/>
                  </a:lnTo>
                  <a:lnTo>
                    <a:pt x="1091" y="1101"/>
                  </a:lnTo>
                  <a:lnTo>
                    <a:pt x="1090" y="1101"/>
                  </a:lnTo>
                  <a:lnTo>
                    <a:pt x="1091" y="1102"/>
                  </a:lnTo>
                  <a:lnTo>
                    <a:pt x="1091" y="1104"/>
                  </a:lnTo>
                  <a:lnTo>
                    <a:pt x="1092" y="1108"/>
                  </a:lnTo>
                  <a:lnTo>
                    <a:pt x="1091" y="1108"/>
                  </a:lnTo>
                  <a:lnTo>
                    <a:pt x="1078" y="1121"/>
                  </a:lnTo>
                  <a:lnTo>
                    <a:pt x="1076" y="1122"/>
                  </a:lnTo>
                  <a:lnTo>
                    <a:pt x="1079" y="1125"/>
                  </a:lnTo>
                  <a:lnTo>
                    <a:pt x="1079" y="1126"/>
                  </a:lnTo>
                  <a:lnTo>
                    <a:pt x="1081" y="1127"/>
                  </a:lnTo>
                  <a:lnTo>
                    <a:pt x="1080" y="1140"/>
                  </a:lnTo>
                  <a:lnTo>
                    <a:pt x="1083" y="1144"/>
                  </a:lnTo>
                  <a:lnTo>
                    <a:pt x="1085" y="1146"/>
                  </a:lnTo>
                  <a:lnTo>
                    <a:pt x="1092" y="1153"/>
                  </a:lnTo>
                  <a:lnTo>
                    <a:pt x="1088" y="1155"/>
                  </a:lnTo>
                  <a:lnTo>
                    <a:pt x="1078" y="1159"/>
                  </a:lnTo>
                  <a:lnTo>
                    <a:pt x="1079" y="1160"/>
                  </a:lnTo>
                  <a:lnTo>
                    <a:pt x="1079" y="1161"/>
                  </a:lnTo>
                  <a:lnTo>
                    <a:pt x="1075" y="1161"/>
                  </a:lnTo>
                  <a:lnTo>
                    <a:pt x="1069" y="1162"/>
                  </a:lnTo>
                  <a:lnTo>
                    <a:pt x="1070" y="1166"/>
                  </a:lnTo>
                  <a:lnTo>
                    <a:pt x="1069" y="1167"/>
                  </a:lnTo>
                  <a:lnTo>
                    <a:pt x="1073" y="1174"/>
                  </a:lnTo>
                  <a:lnTo>
                    <a:pt x="1074" y="1176"/>
                  </a:lnTo>
                  <a:lnTo>
                    <a:pt x="1075" y="1177"/>
                  </a:lnTo>
                  <a:lnTo>
                    <a:pt x="1076" y="1178"/>
                  </a:lnTo>
                  <a:lnTo>
                    <a:pt x="1070" y="1178"/>
                  </a:lnTo>
                  <a:lnTo>
                    <a:pt x="1065" y="1183"/>
                  </a:lnTo>
                  <a:lnTo>
                    <a:pt x="1064" y="1183"/>
                  </a:lnTo>
                  <a:lnTo>
                    <a:pt x="1054" y="1182"/>
                  </a:lnTo>
                  <a:lnTo>
                    <a:pt x="1048" y="1182"/>
                  </a:lnTo>
                  <a:lnTo>
                    <a:pt x="1048" y="1183"/>
                  </a:lnTo>
                  <a:lnTo>
                    <a:pt x="1049" y="1183"/>
                  </a:lnTo>
                  <a:lnTo>
                    <a:pt x="1049" y="1184"/>
                  </a:lnTo>
                  <a:lnTo>
                    <a:pt x="1050" y="1185"/>
                  </a:lnTo>
                  <a:lnTo>
                    <a:pt x="1038" y="1193"/>
                  </a:lnTo>
                  <a:lnTo>
                    <a:pt x="1038" y="1194"/>
                  </a:lnTo>
                  <a:lnTo>
                    <a:pt x="1036" y="1195"/>
                  </a:lnTo>
                  <a:lnTo>
                    <a:pt x="1038" y="1199"/>
                  </a:lnTo>
                  <a:lnTo>
                    <a:pt x="1042" y="1205"/>
                  </a:lnTo>
                  <a:lnTo>
                    <a:pt x="1041" y="1207"/>
                  </a:lnTo>
                  <a:lnTo>
                    <a:pt x="1037" y="1209"/>
                  </a:lnTo>
                  <a:lnTo>
                    <a:pt x="1036" y="1209"/>
                  </a:lnTo>
                  <a:lnTo>
                    <a:pt x="1016" y="1218"/>
                  </a:lnTo>
                  <a:lnTo>
                    <a:pt x="1015" y="1216"/>
                  </a:lnTo>
                  <a:lnTo>
                    <a:pt x="1004" y="1222"/>
                  </a:lnTo>
                  <a:lnTo>
                    <a:pt x="1002" y="1224"/>
                  </a:lnTo>
                  <a:lnTo>
                    <a:pt x="1002" y="1221"/>
                  </a:lnTo>
                  <a:lnTo>
                    <a:pt x="1001" y="1220"/>
                  </a:lnTo>
                  <a:lnTo>
                    <a:pt x="998" y="1221"/>
                  </a:lnTo>
                  <a:lnTo>
                    <a:pt x="996" y="1222"/>
                  </a:lnTo>
                  <a:lnTo>
                    <a:pt x="995" y="1222"/>
                  </a:lnTo>
                  <a:lnTo>
                    <a:pt x="995" y="1224"/>
                  </a:lnTo>
                  <a:lnTo>
                    <a:pt x="994" y="1224"/>
                  </a:lnTo>
                  <a:lnTo>
                    <a:pt x="993" y="1225"/>
                  </a:lnTo>
                  <a:lnTo>
                    <a:pt x="992" y="1226"/>
                  </a:lnTo>
                  <a:lnTo>
                    <a:pt x="992" y="1227"/>
                  </a:lnTo>
                  <a:lnTo>
                    <a:pt x="990" y="1228"/>
                  </a:lnTo>
                  <a:lnTo>
                    <a:pt x="989" y="1229"/>
                  </a:lnTo>
                  <a:lnTo>
                    <a:pt x="989" y="1230"/>
                  </a:lnTo>
                  <a:lnTo>
                    <a:pt x="989" y="1232"/>
                  </a:lnTo>
                  <a:lnTo>
                    <a:pt x="989" y="1233"/>
                  </a:lnTo>
                  <a:lnTo>
                    <a:pt x="989" y="1234"/>
                  </a:lnTo>
                  <a:lnTo>
                    <a:pt x="990" y="1234"/>
                  </a:lnTo>
                  <a:lnTo>
                    <a:pt x="990" y="1235"/>
                  </a:lnTo>
                  <a:lnTo>
                    <a:pt x="990" y="1236"/>
                  </a:lnTo>
                  <a:lnTo>
                    <a:pt x="990" y="1237"/>
                  </a:lnTo>
                  <a:lnTo>
                    <a:pt x="990" y="1238"/>
                  </a:lnTo>
                  <a:lnTo>
                    <a:pt x="993" y="1238"/>
                  </a:lnTo>
                  <a:lnTo>
                    <a:pt x="993" y="1239"/>
                  </a:lnTo>
                  <a:lnTo>
                    <a:pt x="995" y="1241"/>
                  </a:lnTo>
                  <a:lnTo>
                    <a:pt x="996" y="1242"/>
                  </a:lnTo>
                  <a:lnTo>
                    <a:pt x="996" y="1243"/>
                  </a:lnTo>
                  <a:lnTo>
                    <a:pt x="996" y="1246"/>
                  </a:lnTo>
                  <a:lnTo>
                    <a:pt x="995" y="1247"/>
                  </a:lnTo>
                  <a:lnTo>
                    <a:pt x="995" y="1249"/>
                  </a:lnTo>
                  <a:lnTo>
                    <a:pt x="992" y="1247"/>
                  </a:lnTo>
                  <a:lnTo>
                    <a:pt x="992" y="1245"/>
                  </a:lnTo>
                  <a:lnTo>
                    <a:pt x="993" y="1245"/>
                  </a:lnTo>
                  <a:lnTo>
                    <a:pt x="992" y="1244"/>
                  </a:lnTo>
                  <a:lnTo>
                    <a:pt x="990" y="1244"/>
                  </a:lnTo>
                  <a:lnTo>
                    <a:pt x="989" y="1244"/>
                  </a:lnTo>
                  <a:lnTo>
                    <a:pt x="989" y="1245"/>
                  </a:lnTo>
                  <a:lnTo>
                    <a:pt x="987" y="1246"/>
                  </a:lnTo>
                  <a:lnTo>
                    <a:pt x="980" y="1245"/>
                  </a:lnTo>
                  <a:lnTo>
                    <a:pt x="977" y="1244"/>
                  </a:lnTo>
                  <a:lnTo>
                    <a:pt x="973" y="1243"/>
                  </a:lnTo>
                  <a:lnTo>
                    <a:pt x="972" y="1247"/>
                  </a:lnTo>
                  <a:lnTo>
                    <a:pt x="972" y="1253"/>
                  </a:lnTo>
                  <a:lnTo>
                    <a:pt x="972" y="1254"/>
                  </a:lnTo>
                  <a:lnTo>
                    <a:pt x="971" y="1253"/>
                  </a:lnTo>
                  <a:lnTo>
                    <a:pt x="968" y="1253"/>
                  </a:lnTo>
                  <a:lnTo>
                    <a:pt x="968" y="1254"/>
                  </a:lnTo>
                  <a:lnTo>
                    <a:pt x="969" y="1254"/>
                  </a:lnTo>
                  <a:lnTo>
                    <a:pt x="970" y="1255"/>
                  </a:lnTo>
                  <a:lnTo>
                    <a:pt x="970" y="1256"/>
                  </a:lnTo>
                  <a:lnTo>
                    <a:pt x="971" y="1256"/>
                  </a:lnTo>
                  <a:lnTo>
                    <a:pt x="971" y="1258"/>
                  </a:lnTo>
                  <a:lnTo>
                    <a:pt x="972" y="1259"/>
                  </a:lnTo>
                  <a:lnTo>
                    <a:pt x="973" y="1260"/>
                  </a:lnTo>
                  <a:lnTo>
                    <a:pt x="975" y="1263"/>
                  </a:lnTo>
                  <a:lnTo>
                    <a:pt x="975" y="1266"/>
                  </a:lnTo>
                  <a:lnTo>
                    <a:pt x="976" y="1267"/>
                  </a:lnTo>
                  <a:lnTo>
                    <a:pt x="975" y="1267"/>
                  </a:lnTo>
                  <a:lnTo>
                    <a:pt x="968" y="1267"/>
                  </a:lnTo>
                  <a:lnTo>
                    <a:pt x="964" y="1264"/>
                  </a:lnTo>
                  <a:lnTo>
                    <a:pt x="960" y="1263"/>
                  </a:lnTo>
                  <a:lnTo>
                    <a:pt x="960" y="1264"/>
                  </a:lnTo>
                  <a:lnTo>
                    <a:pt x="960" y="1266"/>
                  </a:lnTo>
                  <a:lnTo>
                    <a:pt x="960" y="1267"/>
                  </a:lnTo>
                  <a:lnTo>
                    <a:pt x="960" y="1268"/>
                  </a:lnTo>
                  <a:lnTo>
                    <a:pt x="961" y="1269"/>
                  </a:lnTo>
                  <a:lnTo>
                    <a:pt x="961" y="1270"/>
                  </a:lnTo>
                  <a:lnTo>
                    <a:pt x="961" y="1271"/>
                  </a:lnTo>
                  <a:lnTo>
                    <a:pt x="961" y="1272"/>
                  </a:lnTo>
                  <a:lnTo>
                    <a:pt x="961" y="1274"/>
                  </a:lnTo>
                  <a:lnTo>
                    <a:pt x="961" y="1275"/>
                  </a:lnTo>
                  <a:lnTo>
                    <a:pt x="961" y="1276"/>
                  </a:lnTo>
                  <a:lnTo>
                    <a:pt x="961" y="1277"/>
                  </a:lnTo>
                  <a:lnTo>
                    <a:pt x="961" y="1278"/>
                  </a:lnTo>
                  <a:lnTo>
                    <a:pt x="961" y="1279"/>
                  </a:lnTo>
                  <a:lnTo>
                    <a:pt x="962" y="1279"/>
                  </a:lnTo>
                  <a:lnTo>
                    <a:pt x="962" y="1280"/>
                  </a:lnTo>
                  <a:lnTo>
                    <a:pt x="962" y="1281"/>
                  </a:lnTo>
                  <a:lnTo>
                    <a:pt x="963" y="1281"/>
                  </a:lnTo>
                  <a:lnTo>
                    <a:pt x="963" y="1283"/>
                  </a:lnTo>
                  <a:lnTo>
                    <a:pt x="963" y="1284"/>
                  </a:lnTo>
                  <a:lnTo>
                    <a:pt x="964" y="1284"/>
                  </a:lnTo>
                  <a:lnTo>
                    <a:pt x="963" y="1285"/>
                  </a:lnTo>
                  <a:lnTo>
                    <a:pt x="963" y="1286"/>
                  </a:lnTo>
                  <a:lnTo>
                    <a:pt x="963" y="1287"/>
                  </a:lnTo>
                  <a:lnTo>
                    <a:pt x="963" y="1288"/>
                  </a:lnTo>
                  <a:lnTo>
                    <a:pt x="963" y="1289"/>
                  </a:lnTo>
                  <a:lnTo>
                    <a:pt x="962" y="1289"/>
                  </a:lnTo>
                  <a:lnTo>
                    <a:pt x="962" y="1291"/>
                  </a:lnTo>
                  <a:lnTo>
                    <a:pt x="961" y="1291"/>
                  </a:lnTo>
                  <a:lnTo>
                    <a:pt x="963" y="1291"/>
                  </a:lnTo>
                  <a:lnTo>
                    <a:pt x="970" y="1288"/>
                  </a:lnTo>
                  <a:lnTo>
                    <a:pt x="972" y="1288"/>
                  </a:lnTo>
                  <a:lnTo>
                    <a:pt x="973" y="1287"/>
                  </a:lnTo>
                  <a:lnTo>
                    <a:pt x="976" y="1287"/>
                  </a:lnTo>
                  <a:lnTo>
                    <a:pt x="977" y="1287"/>
                  </a:lnTo>
                  <a:lnTo>
                    <a:pt x="978" y="1286"/>
                  </a:lnTo>
                  <a:lnTo>
                    <a:pt x="978" y="1287"/>
                  </a:lnTo>
                  <a:lnTo>
                    <a:pt x="979" y="1288"/>
                  </a:lnTo>
                  <a:lnTo>
                    <a:pt x="980" y="1289"/>
                  </a:lnTo>
                  <a:lnTo>
                    <a:pt x="981" y="1289"/>
                  </a:lnTo>
                  <a:lnTo>
                    <a:pt x="983" y="1291"/>
                  </a:lnTo>
                  <a:lnTo>
                    <a:pt x="983" y="1292"/>
                  </a:lnTo>
                  <a:lnTo>
                    <a:pt x="984" y="1293"/>
                  </a:lnTo>
                  <a:lnTo>
                    <a:pt x="985" y="1293"/>
                  </a:lnTo>
                  <a:lnTo>
                    <a:pt x="985" y="1294"/>
                  </a:lnTo>
                  <a:lnTo>
                    <a:pt x="986" y="1294"/>
                  </a:lnTo>
                  <a:lnTo>
                    <a:pt x="986" y="1295"/>
                  </a:lnTo>
                  <a:lnTo>
                    <a:pt x="987" y="1295"/>
                  </a:lnTo>
                  <a:lnTo>
                    <a:pt x="988" y="1302"/>
                  </a:lnTo>
                  <a:lnTo>
                    <a:pt x="987" y="1303"/>
                  </a:lnTo>
                  <a:lnTo>
                    <a:pt x="986" y="1303"/>
                  </a:lnTo>
                  <a:lnTo>
                    <a:pt x="985" y="1304"/>
                  </a:lnTo>
                  <a:lnTo>
                    <a:pt x="984" y="1304"/>
                  </a:lnTo>
                  <a:lnTo>
                    <a:pt x="983" y="1304"/>
                  </a:lnTo>
                  <a:lnTo>
                    <a:pt x="983" y="1305"/>
                  </a:lnTo>
                  <a:lnTo>
                    <a:pt x="980" y="1305"/>
                  </a:lnTo>
                  <a:lnTo>
                    <a:pt x="979" y="1305"/>
                  </a:lnTo>
                  <a:lnTo>
                    <a:pt x="977" y="1305"/>
                  </a:lnTo>
                  <a:lnTo>
                    <a:pt x="976" y="1305"/>
                  </a:lnTo>
                  <a:lnTo>
                    <a:pt x="969" y="1305"/>
                  </a:lnTo>
                  <a:lnTo>
                    <a:pt x="960" y="1306"/>
                  </a:lnTo>
                  <a:lnTo>
                    <a:pt x="959" y="1306"/>
                  </a:lnTo>
                  <a:lnTo>
                    <a:pt x="958" y="1306"/>
                  </a:lnTo>
                  <a:lnTo>
                    <a:pt x="957" y="1306"/>
                  </a:lnTo>
                  <a:lnTo>
                    <a:pt x="955" y="1306"/>
                  </a:lnTo>
                  <a:lnTo>
                    <a:pt x="953" y="1306"/>
                  </a:lnTo>
                  <a:lnTo>
                    <a:pt x="952" y="1308"/>
                  </a:lnTo>
                  <a:lnTo>
                    <a:pt x="951" y="1308"/>
                  </a:lnTo>
                  <a:lnTo>
                    <a:pt x="950" y="1309"/>
                  </a:lnTo>
                  <a:lnTo>
                    <a:pt x="949" y="1309"/>
                  </a:lnTo>
                  <a:lnTo>
                    <a:pt x="945" y="1311"/>
                  </a:lnTo>
                  <a:lnTo>
                    <a:pt x="942" y="1312"/>
                  </a:lnTo>
                  <a:lnTo>
                    <a:pt x="938" y="1314"/>
                  </a:lnTo>
                  <a:lnTo>
                    <a:pt x="935" y="1316"/>
                  </a:lnTo>
                  <a:lnTo>
                    <a:pt x="934" y="1317"/>
                  </a:lnTo>
                  <a:lnTo>
                    <a:pt x="932" y="1319"/>
                  </a:lnTo>
                  <a:lnTo>
                    <a:pt x="930" y="1320"/>
                  </a:lnTo>
                  <a:lnTo>
                    <a:pt x="928" y="1321"/>
                  </a:lnTo>
                  <a:lnTo>
                    <a:pt x="925" y="1325"/>
                  </a:lnTo>
                  <a:lnTo>
                    <a:pt x="924" y="1325"/>
                  </a:lnTo>
                  <a:lnTo>
                    <a:pt x="927" y="1329"/>
                  </a:lnTo>
                  <a:lnTo>
                    <a:pt x="930" y="1334"/>
                  </a:lnTo>
                  <a:lnTo>
                    <a:pt x="932" y="1335"/>
                  </a:lnTo>
                  <a:lnTo>
                    <a:pt x="932" y="1336"/>
                  </a:lnTo>
                  <a:lnTo>
                    <a:pt x="930" y="1336"/>
                  </a:lnTo>
                  <a:lnTo>
                    <a:pt x="916" y="1346"/>
                  </a:lnTo>
                  <a:lnTo>
                    <a:pt x="918" y="1348"/>
                  </a:lnTo>
                  <a:lnTo>
                    <a:pt x="923" y="1352"/>
                  </a:lnTo>
                  <a:lnTo>
                    <a:pt x="925" y="1353"/>
                  </a:lnTo>
                  <a:lnTo>
                    <a:pt x="926" y="1354"/>
                  </a:lnTo>
                  <a:lnTo>
                    <a:pt x="927" y="1354"/>
                  </a:lnTo>
                  <a:lnTo>
                    <a:pt x="932" y="1364"/>
                  </a:lnTo>
                  <a:lnTo>
                    <a:pt x="932" y="1366"/>
                  </a:lnTo>
                  <a:lnTo>
                    <a:pt x="933" y="1367"/>
                  </a:lnTo>
                  <a:lnTo>
                    <a:pt x="929" y="1370"/>
                  </a:lnTo>
                  <a:lnTo>
                    <a:pt x="929" y="1372"/>
                  </a:lnTo>
                  <a:lnTo>
                    <a:pt x="930" y="1373"/>
                  </a:lnTo>
                  <a:lnTo>
                    <a:pt x="930" y="1375"/>
                  </a:lnTo>
                  <a:lnTo>
                    <a:pt x="930" y="1377"/>
                  </a:lnTo>
                  <a:lnTo>
                    <a:pt x="930" y="1378"/>
                  </a:lnTo>
                  <a:lnTo>
                    <a:pt x="930" y="1379"/>
                  </a:lnTo>
                  <a:lnTo>
                    <a:pt x="930" y="1380"/>
                  </a:lnTo>
                  <a:lnTo>
                    <a:pt x="932" y="1381"/>
                  </a:lnTo>
                  <a:lnTo>
                    <a:pt x="930" y="1383"/>
                  </a:lnTo>
                  <a:lnTo>
                    <a:pt x="930" y="1384"/>
                  </a:lnTo>
                  <a:lnTo>
                    <a:pt x="930" y="1385"/>
                  </a:lnTo>
                  <a:lnTo>
                    <a:pt x="930" y="1386"/>
                  </a:lnTo>
                  <a:lnTo>
                    <a:pt x="932" y="1386"/>
                  </a:lnTo>
                  <a:lnTo>
                    <a:pt x="932" y="1388"/>
                  </a:lnTo>
                  <a:lnTo>
                    <a:pt x="932" y="1389"/>
                  </a:lnTo>
                  <a:lnTo>
                    <a:pt x="933" y="1391"/>
                  </a:lnTo>
                  <a:lnTo>
                    <a:pt x="933" y="1392"/>
                  </a:lnTo>
                  <a:lnTo>
                    <a:pt x="934" y="1391"/>
                  </a:lnTo>
                  <a:lnTo>
                    <a:pt x="941" y="1389"/>
                  </a:lnTo>
                  <a:lnTo>
                    <a:pt x="943" y="1389"/>
                  </a:lnTo>
                  <a:lnTo>
                    <a:pt x="944" y="1388"/>
                  </a:lnTo>
                  <a:lnTo>
                    <a:pt x="945" y="1391"/>
                  </a:lnTo>
                  <a:lnTo>
                    <a:pt x="947" y="1391"/>
                  </a:lnTo>
                  <a:lnTo>
                    <a:pt x="954" y="1392"/>
                  </a:lnTo>
                  <a:lnTo>
                    <a:pt x="952" y="1387"/>
                  </a:lnTo>
                  <a:lnTo>
                    <a:pt x="950" y="1385"/>
                  </a:lnTo>
                  <a:lnTo>
                    <a:pt x="949" y="1383"/>
                  </a:lnTo>
                  <a:lnTo>
                    <a:pt x="951" y="1381"/>
                  </a:lnTo>
                  <a:lnTo>
                    <a:pt x="951" y="1380"/>
                  </a:lnTo>
                  <a:lnTo>
                    <a:pt x="952" y="1380"/>
                  </a:lnTo>
                  <a:lnTo>
                    <a:pt x="953" y="1380"/>
                  </a:lnTo>
                  <a:lnTo>
                    <a:pt x="953" y="1379"/>
                  </a:lnTo>
                  <a:lnTo>
                    <a:pt x="954" y="1379"/>
                  </a:lnTo>
                  <a:lnTo>
                    <a:pt x="954" y="1378"/>
                  </a:lnTo>
                  <a:lnTo>
                    <a:pt x="955" y="1378"/>
                  </a:lnTo>
                  <a:lnTo>
                    <a:pt x="957" y="1377"/>
                  </a:lnTo>
                  <a:lnTo>
                    <a:pt x="958" y="1377"/>
                  </a:lnTo>
                  <a:lnTo>
                    <a:pt x="959" y="1377"/>
                  </a:lnTo>
                  <a:lnTo>
                    <a:pt x="960" y="1377"/>
                  </a:lnTo>
                  <a:lnTo>
                    <a:pt x="961" y="1377"/>
                  </a:lnTo>
                  <a:lnTo>
                    <a:pt x="962" y="1377"/>
                  </a:lnTo>
                  <a:lnTo>
                    <a:pt x="963" y="1377"/>
                  </a:lnTo>
                  <a:lnTo>
                    <a:pt x="964" y="1377"/>
                  </a:lnTo>
                  <a:lnTo>
                    <a:pt x="966" y="1377"/>
                  </a:lnTo>
                  <a:lnTo>
                    <a:pt x="967" y="1377"/>
                  </a:lnTo>
                  <a:lnTo>
                    <a:pt x="968" y="1377"/>
                  </a:lnTo>
                  <a:lnTo>
                    <a:pt x="969" y="1378"/>
                  </a:lnTo>
                  <a:lnTo>
                    <a:pt x="970" y="1379"/>
                  </a:lnTo>
                  <a:lnTo>
                    <a:pt x="971" y="1380"/>
                  </a:lnTo>
                  <a:lnTo>
                    <a:pt x="971" y="1381"/>
                  </a:lnTo>
                  <a:lnTo>
                    <a:pt x="972" y="1381"/>
                  </a:lnTo>
                  <a:lnTo>
                    <a:pt x="973" y="1381"/>
                  </a:lnTo>
                  <a:lnTo>
                    <a:pt x="975" y="1381"/>
                  </a:lnTo>
                  <a:lnTo>
                    <a:pt x="975" y="1380"/>
                  </a:lnTo>
                  <a:lnTo>
                    <a:pt x="976" y="1380"/>
                  </a:lnTo>
                  <a:lnTo>
                    <a:pt x="977" y="1380"/>
                  </a:lnTo>
                  <a:lnTo>
                    <a:pt x="978" y="1379"/>
                  </a:lnTo>
                  <a:lnTo>
                    <a:pt x="979" y="1379"/>
                  </a:lnTo>
                  <a:lnTo>
                    <a:pt x="980" y="1378"/>
                  </a:lnTo>
                  <a:lnTo>
                    <a:pt x="981" y="1376"/>
                  </a:lnTo>
                  <a:lnTo>
                    <a:pt x="983" y="1372"/>
                  </a:lnTo>
                  <a:lnTo>
                    <a:pt x="981" y="1369"/>
                  </a:lnTo>
                  <a:lnTo>
                    <a:pt x="981" y="1368"/>
                  </a:lnTo>
                  <a:lnTo>
                    <a:pt x="981" y="1367"/>
                  </a:lnTo>
                  <a:lnTo>
                    <a:pt x="983" y="1367"/>
                  </a:lnTo>
                  <a:lnTo>
                    <a:pt x="984" y="1368"/>
                  </a:lnTo>
                  <a:lnTo>
                    <a:pt x="986" y="1366"/>
                  </a:lnTo>
                  <a:lnTo>
                    <a:pt x="987" y="1366"/>
                  </a:lnTo>
                  <a:lnTo>
                    <a:pt x="992" y="1363"/>
                  </a:lnTo>
                  <a:lnTo>
                    <a:pt x="996" y="1360"/>
                  </a:lnTo>
                  <a:lnTo>
                    <a:pt x="998" y="1378"/>
                  </a:lnTo>
                  <a:lnTo>
                    <a:pt x="1001" y="1378"/>
                  </a:lnTo>
                  <a:lnTo>
                    <a:pt x="1002" y="1378"/>
                  </a:lnTo>
                  <a:lnTo>
                    <a:pt x="1003" y="1378"/>
                  </a:lnTo>
                  <a:lnTo>
                    <a:pt x="1003" y="1377"/>
                  </a:lnTo>
                  <a:lnTo>
                    <a:pt x="1004" y="1377"/>
                  </a:lnTo>
                  <a:lnTo>
                    <a:pt x="1004" y="1376"/>
                  </a:lnTo>
                  <a:lnTo>
                    <a:pt x="1003" y="1373"/>
                  </a:lnTo>
                  <a:lnTo>
                    <a:pt x="1004" y="1372"/>
                  </a:lnTo>
                  <a:lnTo>
                    <a:pt x="1005" y="1372"/>
                  </a:lnTo>
                  <a:lnTo>
                    <a:pt x="1004" y="1372"/>
                  </a:lnTo>
                  <a:lnTo>
                    <a:pt x="1004" y="1371"/>
                  </a:lnTo>
                  <a:lnTo>
                    <a:pt x="1004" y="1370"/>
                  </a:lnTo>
                  <a:lnTo>
                    <a:pt x="1004" y="1369"/>
                  </a:lnTo>
                  <a:lnTo>
                    <a:pt x="1005" y="1369"/>
                  </a:lnTo>
                  <a:lnTo>
                    <a:pt x="1005" y="1368"/>
                  </a:lnTo>
                  <a:lnTo>
                    <a:pt x="1006" y="1368"/>
                  </a:lnTo>
                  <a:lnTo>
                    <a:pt x="1007" y="1368"/>
                  </a:lnTo>
                  <a:lnTo>
                    <a:pt x="1012" y="1367"/>
                  </a:lnTo>
                  <a:lnTo>
                    <a:pt x="1014" y="1370"/>
                  </a:lnTo>
                  <a:lnTo>
                    <a:pt x="1018" y="1373"/>
                  </a:lnTo>
                  <a:lnTo>
                    <a:pt x="1018" y="1372"/>
                  </a:lnTo>
                  <a:lnTo>
                    <a:pt x="1019" y="1372"/>
                  </a:lnTo>
                  <a:lnTo>
                    <a:pt x="1021" y="1370"/>
                  </a:lnTo>
                  <a:lnTo>
                    <a:pt x="1024" y="1369"/>
                  </a:lnTo>
                  <a:lnTo>
                    <a:pt x="1027" y="1368"/>
                  </a:lnTo>
                  <a:lnTo>
                    <a:pt x="1029" y="1367"/>
                  </a:lnTo>
                  <a:lnTo>
                    <a:pt x="1030" y="1366"/>
                  </a:lnTo>
                  <a:lnTo>
                    <a:pt x="1030" y="1367"/>
                  </a:lnTo>
                  <a:lnTo>
                    <a:pt x="1031" y="1367"/>
                  </a:lnTo>
                  <a:lnTo>
                    <a:pt x="1031" y="1368"/>
                  </a:lnTo>
                  <a:lnTo>
                    <a:pt x="1031" y="1369"/>
                  </a:lnTo>
                  <a:lnTo>
                    <a:pt x="1031" y="1370"/>
                  </a:lnTo>
                  <a:lnTo>
                    <a:pt x="1031" y="1371"/>
                  </a:lnTo>
                  <a:lnTo>
                    <a:pt x="1030" y="1372"/>
                  </a:lnTo>
                  <a:lnTo>
                    <a:pt x="1030" y="1376"/>
                  </a:lnTo>
                  <a:lnTo>
                    <a:pt x="1029" y="1376"/>
                  </a:lnTo>
                  <a:lnTo>
                    <a:pt x="1029" y="1379"/>
                  </a:lnTo>
                  <a:lnTo>
                    <a:pt x="1028" y="1381"/>
                  </a:lnTo>
                  <a:lnTo>
                    <a:pt x="1027" y="1383"/>
                  </a:lnTo>
                  <a:lnTo>
                    <a:pt x="1027" y="1384"/>
                  </a:lnTo>
                  <a:lnTo>
                    <a:pt x="1026" y="1386"/>
                  </a:lnTo>
                  <a:lnTo>
                    <a:pt x="1026" y="1387"/>
                  </a:lnTo>
                  <a:lnTo>
                    <a:pt x="1024" y="1389"/>
                  </a:lnTo>
                  <a:lnTo>
                    <a:pt x="1023" y="1397"/>
                  </a:lnTo>
                  <a:lnTo>
                    <a:pt x="1023" y="1400"/>
                  </a:lnTo>
                  <a:lnTo>
                    <a:pt x="1023" y="1403"/>
                  </a:lnTo>
                  <a:lnTo>
                    <a:pt x="1023" y="1404"/>
                  </a:lnTo>
                  <a:lnTo>
                    <a:pt x="1023" y="1405"/>
                  </a:lnTo>
                  <a:lnTo>
                    <a:pt x="1023" y="1406"/>
                  </a:lnTo>
                  <a:lnTo>
                    <a:pt x="1023" y="1408"/>
                  </a:lnTo>
                  <a:lnTo>
                    <a:pt x="1023" y="1409"/>
                  </a:lnTo>
                  <a:lnTo>
                    <a:pt x="1024" y="1409"/>
                  </a:lnTo>
                  <a:lnTo>
                    <a:pt x="1027" y="1412"/>
                  </a:lnTo>
                  <a:lnTo>
                    <a:pt x="1028" y="1413"/>
                  </a:lnTo>
                  <a:lnTo>
                    <a:pt x="1028" y="1414"/>
                  </a:lnTo>
                  <a:lnTo>
                    <a:pt x="1029" y="1416"/>
                  </a:lnTo>
                  <a:lnTo>
                    <a:pt x="1029" y="1418"/>
                  </a:lnTo>
                  <a:lnTo>
                    <a:pt x="1031" y="1425"/>
                  </a:lnTo>
                  <a:lnTo>
                    <a:pt x="1032" y="1427"/>
                  </a:lnTo>
                  <a:lnTo>
                    <a:pt x="1032" y="1428"/>
                  </a:lnTo>
                  <a:lnTo>
                    <a:pt x="1035" y="1433"/>
                  </a:lnTo>
                  <a:lnTo>
                    <a:pt x="1035" y="1434"/>
                  </a:lnTo>
                  <a:lnTo>
                    <a:pt x="1036" y="1435"/>
                  </a:lnTo>
                  <a:lnTo>
                    <a:pt x="1036" y="1436"/>
                  </a:lnTo>
                  <a:lnTo>
                    <a:pt x="1036" y="1437"/>
                  </a:lnTo>
                  <a:lnTo>
                    <a:pt x="1036" y="1438"/>
                  </a:lnTo>
                  <a:lnTo>
                    <a:pt x="1036" y="1439"/>
                  </a:lnTo>
                  <a:lnTo>
                    <a:pt x="1036" y="1442"/>
                  </a:lnTo>
                  <a:lnTo>
                    <a:pt x="1035" y="1445"/>
                  </a:lnTo>
                  <a:lnTo>
                    <a:pt x="1035" y="1446"/>
                  </a:lnTo>
                  <a:lnTo>
                    <a:pt x="1035" y="1447"/>
                  </a:lnTo>
                  <a:lnTo>
                    <a:pt x="1035" y="1448"/>
                  </a:lnTo>
                  <a:lnTo>
                    <a:pt x="1036" y="1450"/>
                  </a:lnTo>
                  <a:lnTo>
                    <a:pt x="1036" y="1451"/>
                  </a:lnTo>
                  <a:lnTo>
                    <a:pt x="1036" y="1452"/>
                  </a:lnTo>
                  <a:lnTo>
                    <a:pt x="1037" y="1452"/>
                  </a:lnTo>
                  <a:lnTo>
                    <a:pt x="1037" y="1453"/>
                  </a:lnTo>
                  <a:lnTo>
                    <a:pt x="1038" y="1455"/>
                  </a:lnTo>
                  <a:lnTo>
                    <a:pt x="1039" y="1458"/>
                  </a:lnTo>
                  <a:lnTo>
                    <a:pt x="1039" y="1459"/>
                  </a:lnTo>
                  <a:lnTo>
                    <a:pt x="1040" y="1460"/>
                  </a:lnTo>
                  <a:lnTo>
                    <a:pt x="1041" y="1459"/>
                  </a:lnTo>
                  <a:lnTo>
                    <a:pt x="1044" y="1459"/>
                  </a:lnTo>
                  <a:lnTo>
                    <a:pt x="1047" y="1458"/>
                  </a:lnTo>
                  <a:lnTo>
                    <a:pt x="1048" y="1456"/>
                  </a:lnTo>
                  <a:lnTo>
                    <a:pt x="1049" y="1456"/>
                  </a:lnTo>
                  <a:lnTo>
                    <a:pt x="1053" y="1455"/>
                  </a:lnTo>
                  <a:lnTo>
                    <a:pt x="1058" y="1454"/>
                  </a:lnTo>
                  <a:lnTo>
                    <a:pt x="1061" y="1454"/>
                  </a:lnTo>
                  <a:lnTo>
                    <a:pt x="1062" y="1454"/>
                  </a:lnTo>
                  <a:lnTo>
                    <a:pt x="1064" y="1453"/>
                  </a:lnTo>
                  <a:lnTo>
                    <a:pt x="1067" y="1453"/>
                  </a:lnTo>
                  <a:lnTo>
                    <a:pt x="1069" y="1454"/>
                  </a:lnTo>
                  <a:lnTo>
                    <a:pt x="1070" y="1454"/>
                  </a:lnTo>
                  <a:lnTo>
                    <a:pt x="1074" y="1455"/>
                  </a:lnTo>
                  <a:lnTo>
                    <a:pt x="1075" y="1455"/>
                  </a:lnTo>
                  <a:lnTo>
                    <a:pt x="1078" y="1456"/>
                  </a:lnTo>
                  <a:lnTo>
                    <a:pt x="1079" y="1456"/>
                  </a:lnTo>
                  <a:lnTo>
                    <a:pt x="1082" y="1456"/>
                  </a:lnTo>
                  <a:lnTo>
                    <a:pt x="1084" y="1455"/>
                  </a:lnTo>
                  <a:lnTo>
                    <a:pt x="1087" y="1454"/>
                  </a:lnTo>
                  <a:lnTo>
                    <a:pt x="1088" y="1454"/>
                  </a:lnTo>
                  <a:lnTo>
                    <a:pt x="1090" y="1453"/>
                  </a:lnTo>
                  <a:lnTo>
                    <a:pt x="1092" y="1451"/>
                  </a:lnTo>
                  <a:lnTo>
                    <a:pt x="1095" y="1450"/>
                  </a:lnTo>
                  <a:lnTo>
                    <a:pt x="1096" y="1448"/>
                  </a:lnTo>
                  <a:lnTo>
                    <a:pt x="1098" y="1447"/>
                  </a:lnTo>
                  <a:lnTo>
                    <a:pt x="1101" y="1445"/>
                  </a:lnTo>
                  <a:lnTo>
                    <a:pt x="1108" y="1438"/>
                  </a:lnTo>
                  <a:lnTo>
                    <a:pt x="1117" y="1442"/>
                  </a:lnTo>
                  <a:lnTo>
                    <a:pt x="1122" y="1443"/>
                  </a:lnTo>
                  <a:lnTo>
                    <a:pt x="1126" y="1444"/>
                  </a:lnTo>
                  <a:lnTo>
                    <a:pt x="1128" y="1445"/>
                  </a:lnTo>
                  <a:lnTo>
                    <a:pt x="1131" y="1445"/>
                  </a:lnTo>
                  <a:lnTo>
                    <a:pt x="1131" y="1446"/>
                  </a:lnTo>
                  <a:lnTo>
                    <a:pt x="1130" y="1446"/>
                  </a:lnTo>
                  <a:lnTo>
                    <a:pt x="1128" y="1447"/>
                  </a:lnTo>
                  <a:lnTo>
                    <a:pt x="1128" y="1448"/>
                  </a:lnTo>
                  <a:lnTo>
                    <a:pt x="1127" y="1450"/>
                  </a:lnTo>
                  <a:lnTo>
                    <a:pt x="1126" y="1450"/>
                  </a:lnTo>
                  <a:lnTo>
                    <a:pt x="1125" y="1451"/>
                  </a:lnTo>
                  <a:lnTo>
                    <a:pt x="1124" y="1452"/>
                  </a:lnTo>
                  <a:lnTo>
                    <a:pt x="1123" y="1453"/>
                  </a:lnTo>
                  <a:lnTo>
                    <a:pt x="1122" y="1454"/>
                  </a:lnTo>
                  <a:lnTo>
                    <a:pt x="1121" y="1455"/>
                  </a:lnTo>
                  <a:lnTo>
                    <a:pt x="1119" y="1456"/>
                  </a:lnTo>
                  <a:lnTo>
                    <a:pt x="1118" y="1456"/>
                  </a:lnTo>
                  <a:lnTo>
                    <a:pt x="1118" y="1458"/>
                  </a:lnTo>
                  <a:lnTo>
                    <a:pt x="1117" y="1459"/>
                  </a:lnTo>
                  <a:lnTo>
                    <a:pt x="1116" y="1460"/>
                  </a:lnTo>
                  <a:lnTo>
                    <a:pt x="1115" y="1461"/>
                  </a:lnTo>
                  <a:lnTo>
                    <a:pt x="1114" y="1461"/>
                  </a:lnTo>
                  <a:lnTo>
                    <a:pt x="1114" y="1462"/>
                  </a:lnTo>
                  <a:lnTo>
                    <a:pt x="1113" y="1463"/>
                  </a:lnTo>
                  <a:lnTo>
                    <a:pt x="1112" y="1464"/>
                  </a:lnTo>
                  <a:lnTo>
                    <a:pt x="1110" y="1465"/>
                  </a:lnTo>
                  <a:lnTo>
                    <a:pt x="1109" y="1465"/>
                  </a:lnTo>
                  <a:lnTo>
                    <a:pt x="1108" y="1467"/>
                  </a:lnTo>
                  <a:lnTo>
                    <a:pt x="1108" y="1468"/>
                  </a:lnTo>
                  <a:lnTo>
                    <a:pt x="1107" y="1469"/>
                  </a:lnTo>
                  <a:lnTo>
                    <a:pt x="1106" y="1470"/>
                  </a:lnTo>
                  <a:lnTo>
                    <a:pt x="1105" y="1470"/>
                  </a:lnTo>
                  <a:lnTo>
                    <a:pt x="1104" y="1471"/>
                  </a:lnTo>
                  <a:lnTo>
                    <a:pt x="1102" y="1472"/>
                  </a:lnTo>
                  <a:lnTo>
                    <a:pt x="1102" y="1473"/>
                  </a:lnTo>
                  <a:lnTo>
                    <a:pt x="1101" y="1475"/>
                  </a:lnTo>
                  <a:lnTo>
                    <a:pt x="1100" y="1475"/>
                  </a:lnTo>
                  <a:lnTo>
                    <a:pt x="1098" y="1477"/>
                  </a:lnTo>
                  <a:lnTo>
                    <a:pt x="1098" y="1478"/>
                  </a:lnTo>
                  <a:lnTo>
                    <a:pt x="1097" y="1479"/>
                  </a:lnTo>
                  <a:lnTo>
                    <a:pt x="1096" y="1479"/>
                  </a:lnTo>
                  <a:lnTo>
                    <a:pt x="1095" y="1480"/>
                  </a:lnTo>
                  <a:lnTo>
                    <a:pt x="1095" y="1481"/>
                  </a:lnTo>
                  <a:lnTo>
                    <a:pt x="1093" y="1481"/>
                  </a:lnTo>
                  <a:lnTo>
                    <a:pt x="1092" y="1483"/>
                  </a:lnTo>
                  <a:lnTo>
                    <a:pt x="1091" y="1484"/>
                  </a:lnTo>
                  <a:lnTo>
                    <a:pt x="1090" y="1485"/>
                  </a:lnTo>
                  <a:lnTo>
                    <a:pt x="1089" y="1486"/>
                  </a:lnTo>
                  <a:lnTo>
                    <a:pt x="1088" y="1486"/>
                  </a:lnTo>
                  <a:lnTo>
                    <a:pt x="1088" y="1487"/>
                  </a:lnTo>
                  <a:lnTo>
                    <a:pt x="1087" y="1488"/>
                  </a:lnTo>
                  <a:lnTo>
                    <a:pt x="1085" y="1489"/>
                  </a:lnTo>
                  <a:lnTo>
                    <a:pt x="1084" y="1489"/>
                  </a:lnTo>
                  <a:lnTo>
                    <a:pt x="1084" y="1490"/>
                  </a:lnTo>
                  <a:lnTo>
                    <a:pt x="1083" y="1490"/>
                  </a:lnTo>
                  <a:lnTo>
                    <a:pt x="1083" y="1492"/>
                  </a:lnTo>
                  <a:lnTo>
                    <a:pt x="1082" y="1493"/>
                  </a:lnTo>
                  <a:lnTo>
                    <a:pt x="1081" y="1493"/>
                  </a:lnTo>
                  <a:lnTo>
                    <a:pt x="1081" y="1494"/>
                  </a:lnTo>
                  <a:lnTo>
                    <a:pt x="1080" y="1494"/>
                  </a:lnTo>
                  <a:lnTo>
                    <a:pt x="1079" y="1495"/>
                  </a:lnTo>
                  <a:lnTo>
                    <a:pt x="1079" y="1496"/>
                  </a:lnTo>
                  <a:lnTo>
                    <a:pt x="1078" y="1497"/>
                  </a:lnTo>
                  <a:lnTo>
                    <a:pt x="1076" y="1497"/>
                  </a:lnTo>
                  <a:lnTo>
                    <a:pt x="1075" y="1498"/>
                  </a:lnTo>
                  <a:lnTo>
                    <a:pt x="1074" y="1500"/>
                  </a:lnTo>
                  <a:lnTo>
                    <a:pt x="1073" y="1501"/>
                  </a:lnTo>
                  <a:lnTo>
                    <a:pt x="1073" y="1502"/>
                  </a:lnTo>
                  <a:lnTo>
                    <a:pt x="1072" y="1502"/>
                  </a:lnTo>
                  <a:lnTo>
                    <a:pt x="1071" y="1503"/>
                  </a:lnTo>
                  <a:lnTo>
                    <a:pt x="1067" y="1505"/>
                  </a:lnTo>
                  <a:lnTo>
                    <a:pt x="1063" y="1511"/>
                  </a:lnTo>
                  <a:lnTo>
                    <a:pt x="1057" y="1515"/>
                  </a:lnTo>
                  <a:lnTo>
                    <a:pt x="1057" y="1517"/>
                  </a:lnTo>
                  <a:lnTo>
                    <a:pt x="1056" y="1517"/>
                  </a:lnTo>
                  <a:lnTo>
                    <a:pt x="1055" y="1518"/>
                  </a:lnTo>
                  <a:lnTo>
                    <a:pt x="1054" y="1519"/>
                  </a:lnTo>
                  <a:lnTo>
                    <a:pt x="1053" y="1520"/>
                  </a:lnTo>
                  <a:lnTo>
                    <a:pt x="1052" y="1521"/>
                  </a:lnTo>
                  <a:lnTo>
                    <a:pt x="1050" y="1522"/>
                  </a:lnTo>
                  <a:lnTo>
                    <a:pt x="1049" y="1523"/>
                  </a:lnTo>
                  <a:lnTo>
                    <a:pt x="1046" y="1527"/>
                  </a:lnTo>
                  <a:lnTo>
                    <a:pt x="1045" y="1528"/>
                  </a:lnTo>
                  <a:lnTo>
                    <a:pt x="1044" y="1529"/>
                  </a:lnTo>
                  <a:lnTo>
                    <a:pt x="1042" y="1529"/>
                  </a:lnTo>
                  <a:lnTo>
                    <a:pt x="1041" y="1530"/>
                  </a:lnTo>
                  <a:lnTo>
                    <a:pt x="1040" y="1531"/>
                  </a:lnTo>
                  <a:lnTo>
                    <a:pt x="1040" y="1532"/>
                  </a:lnTo>
                  <a:lnTo>
                    <a:pt x="1039" y="1534"/>
                  </a:lnTo>
                  <a:lnTo>
                    <a:pt x="1038" y="1534"/>
                  </a:lnTo>
                  <a:lnTo>
                    <a:pt x="1037" y="1535"/>
                  </a:lnTo>
                  <a:lnTo>
                    <a:pt x="1036" y="1536"/>
                  </a:lnTo>
                  <a:lnTo>
                    <a:pt x="1035" y="1537"/>
                  </a:lnTo>
                  <a:lnTo>
                    <a:pt x="1035" y="1538"/>
                  </a:lnTo>
                  <a:lnTo>
                    <a:pt x="1033" y="1538"/>
                  </a:lnTo>
                  <a:lnTo>
                    <a:pt x="1032" y="1539"/>
                  </a:lnTo>
                  <a:lnTo>
                    <a:pt x="1031" y="1540"/>
                  </a:lnTo>
                  <a:lnTo>
                    <a:pt x="1030" y="1542"/>
                  </a:lnTo>
                  <a:lnTo>
                    <a:pt x="1029" y="1543"/>
                  </a:lnTo>
                  <a:lnTo>
                    <a:pt x="1026" y="1545"/>
                  </a:lnTo>
                  <a:lnTo>
                    <a:pt x="1021" y="1544"/>
                  </a:lnTo>
                  <a:lnTo>
                    <a:pt x="1019" y="1544"/>
                  </a:lnTo>
                  <a:lnTo>
                    <a:pt x="1016" y="1543"/>
                  </a:lnTo>
                  <a:lnTo>
                    <a:pt x="1014" y="1543"/>
                  </a:lnTo>
                  <a:lnTo>
                    <a:pt x="1014" y="1542"/>
                  </a:lnTo>
                  <a:lnTo>
                    <a:pt x="1013" y="1542"/>
                  </a:lnTo>
                  <a:lnTo>
                    <a:pt x="1011" y="1542"/>
                  </a:lnTo>
                  <a:lnTo>
                    <a:pt x="1007" y="1540"/>
                  </a:lnTo>
                  <a:lnTo>
                    <a:pt x="1005" y="1540"/>
                  </a:lnTo>
                  <a:lnTo>
                    <a:pt x="1005" y="1542"/>
                  </a:lnTo>
                  <a:lnTo>
                    <a:pt x="1005" y="1543"/>
                  </a:lnTo>
                  <a:lnTo>
                    <a:pt x="1003" y="1547"/>
                  </a:lnTo>
                  <a:lnTo>
                    <a:pt x="1002" y="1552"/>
                  </a:lnTo>
                  <a:lnTo>
                    <a:pt x="1001" y="1554"/>
                  </a:lnTo>
                  <a:lnTo>
                    <a:pt x="1001" y="1555"/>
                  </a:lnTo>
                  <a:lnTo>
                    <a:pt x="997" y="1565"/>
                  </a:lnTo>
                  <a:lnTo>
                    <a:pt x="997" y="1567"/>
                  </a:lnTo>
                  <a:lnTo>
                    <a:pt x="996" y="1569"/>
                  </a:lnTo>
                  <a:lnTo>
                    <a:pt x="995" y="1571"/>
                  </a:lnTo>
                  <a:lnTo>
                    <a:pt x="994" y="1573"/>
                  </a:lnTo>
                  <a:lnTo>
                    <a:pt x="993" y="1575"/>
                  </a:lnTo>
                  <a:lnTo>
                    <a:pt x="994" y="1575"/>
                  </a:lnTo>
                  <a:lnTo>
                    <a:pt x="993" y="1575"/>
                  </a:lnTo>
                  <a:lnTo>
                    <a:pt x="995" y="1575"/>
                  </a:lnTo>
                  <a:lnTo>
                    <a:pt x="994" y="1576"/>
                  </a:lnTo>
                  <a:lnTo>
                    <a:pt x="994" y="1577"/>
                  </a:lnTo>
                  <a:lnTo>
                    <a:pt x="993" y="1578"/>
                  </a:lnTo>
                  <a:lnTo>
                    <a:pt x="992" y="1578"/>
                  </a:lnTo>
                  <a:lnTo>
                    <a:pt x="990" y="1579"/>
                  </a:lnTo>
                  <a:lnTo>
                    <a:pt x="989" y="1580"/>
                  </a:lnTo>
                  <a:lnTo>
                    <a:pt x="988" y="1582"/>
                  </a:lnTo>
                  <a:lnTo>
                    <a:pt x="985" y="1585"/>
                  </a:lnTo>
                  <a:lnTo>
                    <a:pt x="977" y="1592"/>
                  </a:lnTo>
                  <a:lnTo>
                    <a:pt x="977" y="1593"/>
                  </a:lnTo>
                  <a:lnTo>
                    <a:pt x="976" y="1594"/>
                  </a:lnTo>
                  <a:lnTo>
                    <a:pt x="975" y="1595"/>
                  </a:lnTo>
                  <a:lnTo>
                    <a:pt x="973" y="1596"/>
                  </a:lnTo>
                  <a:lnTo>
                    <a:pt x="972" y="1596"/>
                  </a:lnTo>
                  <a:lnTo>
                    <a:pt x="971" y="1597"/>
                  </a:lnTo>
                  <a:lnTo>
                    <a:pt x="970" y="1598"/>
                  </a:lnTo>
                  <a:lnTo>
                    <a:pt x="969" y="1599"/>
                  </a:lnTo>
                  <a:lnTo>
                    <a:pt x="968" y="1601"/>
                  </a:lnTo>
                  <a:lnTo>
                    <a:pt x="967" y="1602"/>
                  </a:lnTo>
                  <a:lnTo>
                    <a:pt x="966" y="1603"/>
                  </a:lnTo>
                  <a:lnTo>
                    <a:pt x="964" y="1604"/>
                  </a:lnTo>
                  <a:lnTo>
                    <a:pt x="963" y="1605"/>
                  </a:lnTo>
                  <a:lnTo>
                    <a:pt x="962" y="1605"/>
                  </a:lnTo>
                  <a:lnTo>
                    <a:pt x="961" y="1606"/>
                  </a:lnTo>
                  <a:lnTo>
                    <a:pt x="960" y="1607"/>
                  </a:lnTo>
                  <a:lnTo>
                    <a:pt x="960" y="1609"/>
                  </a:lnTo>
                  <a:lnTo>
                    <a:pt x="955" y="1612"/>
                  </a:lnTo>
                  <a:lnTo>
                    <a:pt x="946" y="1611"/>
                  </a:lnTo>
                  <a:lnTo>
                    <a:pt x="944" y="1611"/>
                  </a:lnTo>
                  <a:lnTo>
                    <a:pt x="937" y="1610"/>
                  </a:lnTo>
                  <a:lnTo>
                    <a:pt x="937" y="1609"/>
                  </a:lnTo>
                  <a:lnTo>
                    <a:pt x="937" y="1607"/>
                  </a:lnTo>
                  <a:lnTo>
                    <a:pt x="938" y="1607"/>
                  </a:lnTo>
                  <a:lnTo>
                    <a:pt x="938" y="1606"/>
                  </a:lnTo>
                  <a:lnTo>
                    <a:pt x="938" y="1605"/>
                  </a:lnTo>
                  <a:lnTo>
                    <a:pt x="938" y="1604"/>
                  </a:lnTo>
                  <a:lnTo>
                    <a:pt x="934" y="1601"/>
                  </a:lnTo>
                  <a:lnTo>
                    <a:pt x="928" y="1598"/>
                  </a:lnTo>
                  <a:lnTo>
                    <a:pt x="924" y="1595"/>
                  </a:lnTo>
                  <a:lnTo>
                    <a:pt x="923" y="1596"/>
                  </a:lnTo>
                  <a:lnTo>
                    <a:pt x="920" y="1594"/>
                  </a:lnTo>
                  <a:lnTo>
                    <a:pt x="920" y="1592"/>
                  </a:lnTo>
                  <a:lnTo>
                    <a:pt x="919" y="1592"/>
                  </a:lnTo>
                  <a:lnTo>
                    <a:pt x="918" y="1589"/>
                  </a:lnTo>
                  <a:lnTo>
                    <a:pt x="916" y="1593"/>
                  </a:lnTo>
                  <a:lnTo>
                    <a:pt x="918" y="1594"/>
                  </a:lnTo>
                  <a:lnTo>
                    <a:pt x="911" y="1607"/>
                  </a:lnTo>
                  <a:lnTo>
                    <a:pt x="909" y="1613"/>
                  </a:lnTo>
                  <a:lnTo>
                    <a:pt x="909" y="1614"/>
                  </a:lnTo>
                  <a:lnTo>
                    <a:pt x="906" y="1622"/>
                  </a:lnTo>
                  <a:lnTo>
                    <a:pt x="904" y="1623"/>
                  </a:lnTo>
                  <a:lnTo>
                    <a:pt x="902" y="1624"/>
                  </a:lnTo>
                  <a:lnTo>
                    <a:pt x="902" y="1613"/>
                  </a:lnTo>
                  <a:lnTo>
                    <a:pt x="902" y="1612"/>
                  </a:lnTo>
                  <a:lnTo>
                    <a:pt x="901" y="1612"/>
                  </a:lnTo>
                  <a:lnTo>
                    <a:pt x="901" y="1611"/>
                  </a:lnTo>
                  <a:lnTo>
                    <a:pt x="901" y="1609"/>
                  </a:lnTo>
                  <a:lnTo>
                    <a:pt x="899" y="1609"/>
                  </a:lnTo>
                  <a:lnTo>
                    <a:pt x="899" y="1606"/>
                  </a:lnTo>
                  <a:lnTo>
                    <a:pt x="898" y="1606"/>
                  </a:lnTo>
                  <a:lnTo>
                    <a:pt x="898" y="1603"/>
                  </a:lnTo>
                  <a:lnTo>
                    <a:pt x="894" y="1603"/>
                  </a:lnTo>
                  <a:lnTo>
                    <a:pt x="893" y="1603"/>
                  </a:lnTo>
                  <a:lnTo>
                    <a:pt x="893" y="1611"/>
                  </a:lnTo>
                  <a:lnTo>
                    <a:pt x="893" y="1612"/>
                  </a:lnTo>
                  <a:lnTo>
                    <a:pt x="893" y="1613"/>
                  </a:lnTo>
                  <a:lnTo>
                    <a:pt x="893" y="1615"/>
                  </a:lnTo>
                  <a:lnTo>
                    <a:pt x="894" y="1620"/>
                  </a:lnTo>
                  <a:lnTo>
                    <a:pt x="894" y="1621"/>
                  </a:lnTo>
                  <a:lnTo>
                    <a:pt x="894" y="1624"/>
                  </a:lnTo>
                  <a:lnTo>
                    <a:pt x="894" y="1627"/>
                  </a:lnTo>
                  <a:lnTo>
                    <a:pt x="894" y="1629"/>
                  </a:lnTo>
                  <a:lnTo>
                    <a:pt x="895" y="1630"/>
                  </a:lnTo>
                  <a:lnTo>
                    <a:pt x="895" y="1637"/>
                  </a:lnTo>
                  <a:lnTo>
                    <a:pt x="897" y="1647"/>
                  </a:lnTo>
                  <a:lnTo>
                    <a:pt x="898" y="1653"/>
                  </a:lnTo>
                  <a:lnTo>
                    <a:pt x="898" y="1654"/>
                  </a:lnTo>
                  <a:lnTo>
                    <a:pt x="898" y="1656"/>
                  </a:lnTo>
                  <a:lnTo>
                    <a:pt x="899" y="1657"/>
                  </a:lnTo>
                  <a:lnTo>
                    <a:pt x="899" y="1660"/>
                  </a:lnTo>
                  <a:lnTo>
                    <a:pt x="900" y="1662"/>
                  </a:lnTo>
                  <a:lnTo>
                    <a:pt x="900" y="1663"/>
                  </a:lnTo>
                  <a:lnTo>
                    <a:pt x="900" y="1664"/>
                  </a:lnTo>
                  <a:lnTo>
                    <a:pt x="899" y="1664"/>
                  </a:lnTo>
                  <a:lnTo>
                    <a:pt x="898" y="1664"/>
                  </a:lnTo>
                  <a:lnTo>
                    <a:pt x="898" y="1665"/>
                  </a:lnTo>
                  <a:lnTo>
                    <a:pt x="897" y="1665"/>
                  </a:lnTo>
                  <a:lnTo>
                    <a:pt x="897" y="1666"/>
                  </a:lnTo>
                  <a:lnTo>
                    <a:pt x="895" y="1668"/>
                  </a:lnTo>
                  <a:lnTo>
                    <a:pt x="894" y="1669"/>
                  </a:lnTo>
                  <a:lnTo>
                    <a:pt x="893" y="1670"/>
                  </a:lnTo>
                  <a:lnTo>
                    <a:pt x="892" y="1671"/>
                  </a:lnTo>
                  <a:lnTo>
                    <a:pt x="891" y="1672"/>
                  </a:lnTo>
                  <a:lnTo>
                    <a:pt x="890" y="1672"/>
                  </a:lnTo>
                  <a:lnTo>
                    <a:pt x="889" y="1673"/>
                  </a:lnTo>
                  <a:lnTo>
                    <a:pt x="887" y="1673"/>
                  </a:lnTo>
                  <a:lnTo>
                    <a:pt x="885" y="1674"/>
                  </a:lnTo>
                  <a:lnTo>
                    <a:pt x="885" y="1676"/>
                  </a:lnTo>
                  <a:lnTo>
                    <a:pt x="884" y="1677"/>
                  </a:lnTo>
                  <a:lnTo>
                    <a:pt x="882" y="1678"/>
                  </a:lnTo>
                  <a:lnTo>
                    <a:pt x="881" y="1678"/>
                  </a:lnTo>
                  <a:lnTo>
                    <a:pt x="880" y="1679"/>
                  </a:lnTo>
                  <a:lnTo>
                    <a:pt x="878" y="1679"/>
                  </a:lnTo>
                  <a:lnTo>
                    <a:pt x="877" y="1679"/>
                  </a:lnTo>
                  <a:lnTo>
                    <a:pt x="876" y="1679"/>
                  </a:lnTo>
                  <a:lnTo>
                    <a:pt x="875" y="1679"/>
                  </a:lnTo>
                  <a:lnTo>
                    <a:pt x="873" y="1679"/>
                  </a:lnTo>
                  <a:lnTo>
                    <a:pt x="872" y="1679"/>
                  </a:lnTo>
                  <a:lnTo>
                    <a:pt x="871" y="1679"/>
                  </a:lnTo>
                  <a:lnTo>
                    <a:pt x="869" y="1678"/>
                  </a:lnTo>
                  <a:lnTo>
                    <a:pt x="868" y="1678"/>
                  </a:lnTo>
                  <a:lnTo>
                    <a:pt x="867" y="1678"/>
                  </a:lnTo>
                  <a:lnTo>
                    <a:pt x="865" y="1679"/>
                  </a:lnTo>
                  <a:lnTo>
                    <a:pt x="864" y="1680"/>
                  </a:lnTo>
                  <a:lnTo>
                    <a:pt x="861" y="1681"/>
                  </a:lnTo>
                  <a:lnTo>
                    <a:pt x="860" y="1681"/>
                  </a:lnTo>
                  <a:lnTo>
                    <a:pt x="859" y="1681"/>
                  </a:lnTo>
                  <a:lnTo>
                    <a:pt x="858" y="1681"/>
                  </a:lnTo>
                  <a:lnTo>
                    <a:pt x="856" y="1680"/>
                  </a:lnTo>
                  <a:lnTo>
                    <a:pt x="855" y="1680"/>
                  </a:lnTo>
                  <a:lnTo>
                    <a:pt x="855" y="1679"/>
                  </a:lnTo>
                  <a:lnTo>
                    <a:pt x="854" y="1679"/>
                  </a:lnTo>
                  <a:lnTo>
                    <a:pt x="852" y="1678"/>
                  </a:lnTo>
                  <a:lnTo>
                    <a:pt x="851" y="1677"/>
                  </a:lnTo>
                  <a:lnTo>
                    <a:pt x="850" y="1677"/>
                  </a:lnTo>
                  <a:lnTo>
                    <a:pt x="849" y="1678"/>
                  </a:lnTo>
                  <a:lnTo>
                    <a:pt x="848" y="1678"/>
                  </a:lnTo>
                  <a:lnTo>
                    <a:pt x="847" y="1678"/>
                  </a:lnTo>
                  <a:lnTo>
                    <a:pt x="846" y="1678"/>
                  </a:lnTo>
                  <a:lnTo>
                    <a:pt x="844" y="1678"/>
                  </a:lnTo>
                  <a:lnTo>
                    <a:pt x="844" y="1679"/>
                  </a:lnTo>
                  <a:lnTo>
                    <a:pt x="843" y="1679"/>
                  </a:lnTo>
                  <a:lnTo>
                    <a:pt x="843" y="1680"/>
                  </a:lnTo>
                  <a:lnTo>
                    <a:pt x="842" y="1680"/>
                  </a:lnTo>
                  <a:lnTo>
                    <a:pt x="841" y="1680"/>
                  </a:lnTo>
                  <a:lnTo>
                    <a:pt x="840" y="1680"/>
                  </a:lnTo>
                  <a:lnTo>
                    <a:pt x="839" y="1680"/>
                  </a:lnTo>
                  <a:lnTo>
                    <a:pt x="839" y="1681"/>
                  </a:lnTo>
                  <a:lnTo>
                    <a:pt x="838" y="1681"/>
                  </a:lnTo>
                  <a:lnTo>
                    <a:pt x="838" y="1680"/>
                  </a:lnTo>
                  <a:lnTo>
                    <a:pt x="837" y="1680"/>
                  </a:lnTo>
                  <a:lnTo>
                    <a:pt x="835" y="1680"/>
                  </a:lnTo>
                  <a:lnTo>
                    <a:pt x="834" y="1681"/>
                  </a:lnTo>
                  <a:lnTo>
                    <a:pt x="832" y="1682"/>
                  </a:lnTo>
                  <a:lnTo>
                    <a:pt x="831" y="1682"/>
                  </a:lnTo>
                  <a:lnTo>
                    <a:pt x="830" y="1682"/>
                  </a:lnTo>
                  <a:lnTo>
                    <a:pt x="828" y="1684"/>
                  </a:lnTo>
                  <a:lnTo>
                    <a:pt x="826" y="1684"/>
                  </a:lnTo>
                  <a:lnTo>
                    <a:pt x="825" y="1685"/>
                  </a:lnTo>
                  <a:lnTo>
                    <a:pt x="824" y="1685"/>
                  </a:lnTo>
                  <a:lnTo>
                    <a:pt x="823" y="1685"/>
                  </a:lnTo>
                  <a:lnTo>
                    <a:pt x="821" y="1686"/>
                  </a:lnTo>
                  <a:lnTo>
                    <a:pt x="818" y="1686"/>
                  </a:lnTo>
                  <a:lnTo>
                    <a:pt x="817" y="1687"/>
                  </a:lnTo>
                  <a:lnTo>
                    <a:pt x="816" y="1687"/>
                  </a:lnTo>
                  <a:lnTo>
                    <a:pt x="816" y="1688"/>
                  </a:lnTo>
                  <a:lnTo>
                    <a:pt x="816" y="1689"/>
                  </a:lnTo>
                  <a:lnTo>
                    <a:pt x="815" y="1689"/>
                  </a:lnTo>
                  <a:lnTo>
                    <a:pt x="814" y="1690"/>
                  </a:lnTo>
                  <a:lnTo>
                    <a:pt x="813" y="1691"/>
                  </a:lnTo>
                  <a:lnTo>
                    <a:pt x="811" y="1691"/>
                  </a:lnTo>
                  <a:lnTo>
                    <a:pt x="808" y="1693"/>
                  </a:lnTo>
                  <a:lnTo>
                    <a:pt x="807" y="1693"/>
                  </a:lnTo>
                  <a:lnTo>
                    <a:pt x="806" y="1693"/>
                  </a:lnTo>
                  <a:lnTo>
                    <a:pt x="804" y="1693"/>
                  </a:lnTo>
                  <a:lnTo>
                    <a:pt x="803" y="1693"/>
                  </a:lnTo>
                  <a:lnTo>
                    <a:pt x="801" y="1693"/>
                  </a:lnTo>
                  <a:lnTo>
                    <a:pt x="800" y="1693"/>
                  </a:lnTo>
                  <a:lnTo>
                    <a:pt x="799" y="1693"/>
                  </a:lnTo>
                  <a:lnTo>
                    <a:pt x="798" y="1693"/>
                  </a:lnTo>
                  <a:lnTo>
                    <a:pt x="796" y="1693"/>
                  </a:lnTo>
                  <a:lnTo>
                    <a:pt x="795" y="1693"/>
                  </a:lnTo>
                  <a:lnTo>
                    <a:pt x="794" y="1693"/>
                  </a:lnTo>
                  <a:lnTo>
                    <a:pt x="791" y="1693"/>
                  </a:lnTo>
                  <a:lnTo>
                    <a:pt x="790" y="1694"/>
                  </a:lnTo>
                  <a:lnTo>
                    <a:pt x="789" y="1695"/>
                  </a:lnTo>
                  <a:lnTo>
                    <a:pt x="788" y="1695"/>
                  </a:lnTo>
                  <a:lnTo>
                    <a:pt x="787" y="1696"/>
                  </a:lnTo>
                  <a:lnTo>
                    <a:pt x="786" y="1696"/>
                  </a:lnTo>
                  <a:lnTo>
                    <a:pt x="785" y="1697"/>
                  </a:lnTo>
                  <a:lnTo>
                    <a:pt x="783" y="1698"/>
                  </a:lnTo>
                  <a:lnTo>
                    <a:pt x="782" y="1698"/>
                  </a:lnTo>
                  <a:lnTo>
                    <a:pt x="781" y="1699"/>
                  </a:lnTo>
                  <a:lnTo>
                    <a:pt x="780" y="1701"/>
                  </a:lnTo>
                  <a:lnTo>
                    <a:pt x="779" y="1702"/>
                  </a:lnTo>
                  <a:lnTo>
                    <a:pt x="777" y="1702"/>
                  </a:lnTo>
                  <a:lnTo>
                    <a:pt x="775" y="1702"/>
                  </a:lnTo>
                  <a:lnTo>
                    <a:pt x="774" y="1702"/>
                  </a:lnTo>
                  <a:lnTo>
                    <a:pt x="773" y="1702"/>
                  </a:lnTo>
                  <a:lnTo>
                    <a:pt x="772" y="1702"/>
                  </a:lnTo>
                  <a:lnTo>
                    <a:pt x="770" y="1702"/>
                  </a:lnTo>
                  <a:lnTo>
                    <a:pt x="769" y="1702"/>
                  </a:lnTo>
                  <a:lnTo>
                    <a:pt x="768" y="1702"/>
                  </a:lnTo>
                  <a:lnTo>
                    <a:pt x="766" y="1703"/>
                  </a:lnTo>
                  <a:lnTo>
                    <a:pt x="765" y="1703"/>
                  </a:lnTo>
                  <a:lnTo>
                    <a:pt x="763" y="1702"/>
                  </a:lnTo>
                  <a:lnTo>
                    <a:pt x="763" y="1703"/>
                  </a:lnTo>
                  <a:lnTo>
                    <a:pt x="762" y="1704"/>
                  </a:lnTo>
                  <a:lnTo>
                    <a:pt x="761" y="1704"/>
                  </a:lnTo>
                  <a:lnTo>
                    <a:pt x="761" y="1705"/>
                  </a:lnTo>
                  <a:lnTo>
                    <a:pt x="760" y="1707"/>
                  </a:lnTo>
                  <a:lnTo>
                    <a:pt x="760" y="1709"/>
                  </a:lnTo>
                  <a:lnTo>
                    <a:pt x="760" y="1711"/>
                  </a:lnTo>
                  <a:lnTo>
                    <a:pt x="759" y="1712"/>
                  </a:lnTo>
                  <a:lnTo>
                    <a:pt x="757" y="1713"/>
                  </a:lnTo>
                  <a:lnTo>
                    <a:pt x="757" y="1714"/>
                  </a:lnTo>
                  <a:lnTo>
                    <a:pt x="756" y="1714"/>
                  </a:lnTo>
                  <a:lnTo>
                    <a:pt x="755" y="1715"/>
                  </a:lnTo>
                  <a:lnTo>
                    <a:pt x="754" y="1716"/>
                  </a:lnTo>
                  <a:lnTo>
                    <a:pt x="753" y="1718"/>
                  </a:lnTo>
                  <a:lnTo>
                    <a:pt x="751" y="1719"/>
                  </a:lnTo>
                  <a:lnTo>
                    <a:pt x="749" y="1720"/>
                  </a:lnTo>
                  <a:lnTo>
                    <a:pt x="748" y="1722"/>
                  </a:lnTo>
                  <a:lnTo>
                    <a:pt x="747" y="1723"/>
                  </a:lnTo>
                  <a:lnTo>
                    <a:pt x="747" y="1724"/>
                  </a:lnTo>
                  <a:lnTo>
                    <a:pt x="746" y="1724"/>
                  </a:lnTo>
                  <a:lnTo>
                    <a:pt x="744" y="1726"/>
                  </a:lnTo>
                  <a:lnTo>
                    <a:pt x="743" y="1727"/>
                  </a:lnTo>
                  <a:lnTo>
                    <a:pt x="742" y="1728"/>
                  </a:lnTo>
                  <a:lnTo>
                    <a:pt x="740" y="1728"/>
                  </a:lnTo>
                  <a:lnTo>
                    <a:pt x="739" y="1729"/>
                  </a:lnTo>
                  <a:lnTo>
                    <a:pt x="739" y="1730"/>
                  </a:lnTo>
                  <a:lnTo>
                    <a:pt x="738" y="1730"/>
                  </a:lnTo>
                  <a:lnTo>
                    <a:pt x="738" y="1731"/>
                  </a:lnTo>
                  <a:lnTo>
                    <a:pt x="738" y="1732"/>
                  </a:lnTo>
                  <a:lnTo>
                    <a:pt x="737" y="1734"/>
                  </a:lnTo>
                  <a:lnTo>
                    <a:pt x="736" y="1735"/>
                  </a:lnTo>
                  <a:lnTo>
                    <a:pt x="735" y="1735"/>
                  </a:lnTo>
                  <a:lnTo>
                    <a:pt x="734" y="1735"/>
                  </a:lnTo>
                  <a:lnTo>
                    <a:pt x="732" y="1736"/>
                  </a:lnTo>
                  <a:lnTo>
                    <a:pt x="730" y="1735"/>
                  </a:lnTo>
                  <a:lnTo>
                    <a:pt x="729" y="1735"/>
                  </a:lnTo>
                  <a:lnTo>
                    <a:pt x="727" y="1735"/>
                  </a:lnTo>
                  <a:lnTo>
                    <a:pt x="726" y="1736"/>
                  </a:lnTo>
                  <a:lnTo>
                    <a:pt x="725" y="1738"/>
                  </a:lnTo>
                  <a:lnTo>
                    <a:pt x="722" y="1739"/>
                  </a:lnTo>
                  <a:lnTo>
                    <a:pt x="721" y="1740"/>
                  </a:lnTo>
                  <a:lnTo>
                    <a:pt x="720" y="1741"/>
                  </a:lnTo>
                  <a:lnTo>
                    <a:pt x="719" y="1741"/>
                  </a:lnTo>
                  <a:lnTo>
                    <a:pt x="718" y="1741"/>
                  </a:lnTo>
                  <a:lnTo>
                    <a:pt x="716" y="1743"/>
                  </a:lnTo>
                  <a:lnTo>
                    <a:pt x="714" y="1743"/>
                  </a:lnTo>
                  <a:lnTo>
                    <a:pt x="713" y="1744"/>
                  </a:lnTo>
                  <a:lnTo>
                    <a:pt x="712" y="1744"/>
                  </a:lnTo>
                  <a:lnTo>
                    <a:pt x="711" y="1745"/>
                  </a:lnTo>
                  <a:lnTo>
                    <a:pt x="710" y="1746"/>
                  </a:lnTo>
                  <a:lnTo>
                    <a:pt x="708" y="1747"/>
                  </a:lnTo>
                  <a:lnTo>
                    <a:pt x="706" y="1748"/>
                  </a:lnTo>
                  <a:lnTo>
                    <a:pt x="705" y="1748"/>
                  </a:lnTo>
                  <a:lnTo>
                    <a:pt x="703" y="1749"/>
                  </a:lnTo>
                  <a:lnTo>
                    <a:pt x="702" y="1749"/>
                  </a:lnTo>
                  <a:lnTo>
                    <a:pt x="701" y="1751"/>
                  </a:lnTo>
                  <a:lnTo>
                    <a:pt x="700" y="1752"/>
                  </a:lnTo>
                  <a:lnTo>
                    <a:pt x="699" y="1754"/>
                  </a:lnTo>
                  <a:lnTo>
                    <a:pt x="699" y="1755"/>
                  </a:lnTo>
                  <a:lnTo>
                    <a:pt x="697" y="1755"/>
                  </a:lnTo>
                  <a:lnTo>
                    <a:pt x="696" y="1755"/>
                  </a:lnTo>
                  <a:lnTo>
                    <a:pt x="697" y="1756"/>
                  </a:lnTo>
                  <a:lnTo>
                    <a:pt x="697" y="1757"/>
                  </a:lnTo>
                  <a:lnTo>
                    <a:pt x="697" y="1758"/>
                  </a:lnTo>
                  <a:lnTo>
                    <a:pt x="697" y="1760"/>
                  </a:lnTo>
                  <a:lnTo>
                    <a:pt x="697" y="1761"/>
                  </a:lnTo>
                  <a:lnTo>
                    <a:pt x="697" y="1762"/>
                  </a:lnTo>
                  <a:lnTo>
                    <a:pt x="696" y="1763"/>
                  </a:lnTo>
                  <a:lnTo>
                    <a:pt x="695" y="1763"/>
                  </a:lnTo>
                  <a:lnTo>
                    <a:pt x="695" y="1764"/>
                  </a:lnTo>
                  <a:lnTo>
                    <a:pt x="694" y="1765"/>
                  </a:lnTo>
                  <a:lnTo>
                    <a:pt x="693" y="1766"/>
                  </a:lnTo>
                  <a:lnTo>
                    <a:pt x="692" y="1768"/>
                  </a:lnTo>
                  <a:lnTo>
                    <a:pt x="692" y="1769"/>
                  </a:lnTo>
                  <a:lnTo>
                    <a:pt x="691" y="1770"/>
                  </a:lnTo>
                  <a:lnTo>
                    <a:pt x="689" y="1771"/>
                  </a:lnTo>
                  <a:lnTo>
                    <a:pt x="688" y="1772"/>
                  </a:lnTo>
                  <a:lnTo>
                    <a:pt x="688" y="1773"/>
                  </a:lnTo>
                  <a:lnTo>
                    <a:pt x="687" y="1773"/>
                  </a:lnTo>
                  <a:lnTo>
                    <a:pt x="686" y="1774"/>
                  </a:lnTo>
                  <a:lnTo>
                    <a:pt x="685" y="1776"/>
                  </a:lnTo>
                  <a:lnTo>
                    <a:pt x="684" y="1776"/>
                  </a:lnTo>
                  <a:lnTo>
                    <a:pt x="684" y="1777"/>
                  </a:lnTo>
                  <a:lnTo>
                    <a:pt x="683" y="1777"/>
                  </a:lnTo>
                  <a:lnTo>
                    <a:pt x="682" y="1777"/>
                  </a:lnTo>
                  <a:lnTo>
                    <a:pt x="682" y="1778"/>
                  </a:lnTo>
                  <a:lnTo>
                    <a:pt x="680" y="1778"/>
                  </a:lnTo>
                  <a:lnTo>
                    <a:pt x="679" y="1778"/>
                  </a:lnTo>
                  <a:lnTo>
                    <a:pt x="678" y="1779"/>
                  </a:lnTo>
                  <a:lnTo>
                    <a:pt x="677" y="1781"/>
                  </a:lnTo>
                  <a:lnTo>
                    <a:pt x="676" y="1781"/>
                  </a:lnTo>
                  <a:lnTo>
                    <a:pt x="671" y="1776"/>
                  </a:lnTo>
                  <a:lnTo>
                    <a:pt x="671" y="1773"/>
                  </a:lnTo>
                  <a:lnTo>
                    <a:pt x="671" y="1770"/>
                  </a:lnTo>
                  <a:lnTo>
                    <a:pt x="670" y="1770"/>
                  </a:lnTo>
                  <a:lnTo>
                    <a:pt x="670" y="1769"/>
                  </a:lnTo>
                  <a:lnTo>
                    <a:pt x="670" y="1766"/>
                  </a:lnTo>
                  <a:lnTo>
                    <a:pt x="667" y="1762"/>
                  </a:lnTo>
                  <a:lnTo>
                    <a:pt x="666" y="1758"/>
                  </a:lnTo>
                  <a:lnTo>
                    <a:pt x="665" y="1757"/>
                  </a:lnTo>
                  <a:lnTo>
                    <a:pt x="665" y="1756"/>
                  </a:lnTo>
                  <a:lnTo>
                    <a:pt x="661" y="1746"/>
                  </a:lnTo>
                  <a:lnTo>
                    <a:pt x="660" y="1744"/>
                  </a:lnTo>
                  <a:lnTo>
                    <a:pt x="660" y="1743"/>
                  </a:lnTo>
                  <a:lnTo>
                    <a:pt x="654" y="1745"/>
                  </a:lnTo>
                  <a:lnTo>
                    <a:pt x="653" y="1745"/>
                  </a:lnTo>
                  <a:lnTo>
                    <a:pt x="648" y="1747"/>
                  </a:lnTo>
                  <a:lnTo>
                    <a:pt x="646" y="1746"/>
                  </a:lnTo>
                  <a:lnTo>
                    <a:pt x="646" y="1745"/>
                  </a:lnTo>
                  <a:lnTo>
                    <a:pt x="645" y="1744"/>
                  </a:lnTo>
                  <a:lnTo>
                    <a:pt x="644" y="1743"/>
                  </a:lnTo>
                  <a:lnTo>
                    <a:pt x="644" y="1741"/>
                  </a:lnTo>
                  <a:lnTo>
                    <a:pt x="643" y="1741"/>
                  </a:lnTo>
                  <a:lnTo>
                    <a:pt x="643" y="1740"/>
                  </a:lnTo>
                  <a:lnTo>
                    <a:pt x="642" y="1739"/>
                  </a:lnTo>
                  <a:lnTo>
                    <a:pt x="641" y="1739"/>
                  </a:lnTo>
                  <a:lnTo>
                    <a:pt x="641" y="1738"/>
                  </a:lnTo>
                  <a:lnTo>
                    <a:pt x="640" y="1737"/>
                  </a:lnTo>
                  <a:lnTo>
                    <a:pt x="640" y="1736"/>
                  </a:lnTo>
                  <a:lnTo>
                    <a:pt x="639" y="1736"/>
                  </a:lnTo>
                  <a:lnTo>
                    <a:pt x="639" y="1735"/>
                  </a:lnTo>
                  <a:lnTo>
                    <a:pt x="637" y="1734"/>
                  </a:lnTo>
                  <a:lnTo>
                    <a:pt x="636" y="1732"/>
                  </a:lnTo>
                  <a:lnTo>
                    <a:pt x="636" y="1731"/>
                  </a:lnTo>
                  <a:lnTo>
                    <a:pt x="635" y="1731"/>
                  </a:lnTo>
                  <a:lnTo>
                    <a:pt x="635" y="1730"/>
                  </a:lnTo>
                  <a:lnTo>
                    <a:pt x="634" y="1730"/>
                  </a:lnTo>
                  <a:lnTo>
                    <a:pt x="634" y="1729"/>
                  </a:lnTo>
                  <a:lnTo>
                    <a:pt x="633" y="1728"/>
                  </a:lnTo>
                  <a:lnTo>
                    <a:pt x="632" y="1727"/>
                  </a:lnTo>
                  <a:lnTo>
                    <a:pt x="631" y="1726"/>
                  </a:lnTo>
                  <a:lnTo>
                    <a:pt x="630" y="1724"/>
                  </a:lnTo>
                  <a:lnTo>
                    <a:pt x="630" y="1723"/>
                  </a:lnTo>
                  <a:lnTo>
                    <a:pt x="628" y="1723"/>
                  </a:lnTo>
                  <a:lnTo>
                    <a:pt x="628" y="1722"/>
                  </a:lnTo>
                  <a:lnTo>
                    <a:pt x="627" y="1721"/>
                  </a:lnTo>
                  <a:lnTo>
                    <a:pt x="627" y="1720"/>
                  </a:lnTo>
                  <a:lnTo>
                    <a:pt x="626" y="1720"/>
                  </a:lnTo>
                  <a:lnTo>
                    <a:pt x="626" y="1719"/>
                  </a:lnTo>
                  <a:lnTo>
                    <a:pt x="625" y="1718"/>
                  </a:lnTo>
                  <a:lnTo>
                    <a:pt x="624" y="1718"/>
                  </a:lnTo>
                  <a:lnTo>
                    <a:pt x="622" y="1719"/>
                  </a:lnTo>
                  <a:lnTo>
                    <a:pt x="620" y="1720"/>
                  </a:lnTo>
                  <a:lnTo>
                    <a:pt x="619" y="1720"/>
                  </a:lnTo>
                  <a:lnTo>
                    <a:pt x="618" y="1721"/>
                  </a:lnTo>
                  <a:lnTo>
                    <a:pt x="615" y="1723"/>
                  </a:lnTo>
                  <a:lnTo>
                    <a:pt x="611" y="1726"/>
                  </a:lnTo>
                  <a:lnTo>
                    <a:pt x="609" y="1728"/>
                  </a:lnTo>
                  <a:lnTo>
                    <a:pt x="608" y="1728"/>
                  </a:lnTo>
                  <a:lnTo>
                    <a:pt x="607" y="1728"/>
                  </a:lnTo>
                  <a:lnTo>
                    <a:pt x="607" y="1729"/>
                  </a:lnTo>
                  <a:lnTo>
                    <a:pt x="610" y="1738"/>
                  </a:lnTo>
                  <a:lnTo>
                    <a:pt x="608" y="1739"/>
                  </a:lnTo>
                  <a:lnTo>
                    <a:pt x="607" y="1739"/>
                  </a:lnTo>
                  <a:lnTo>
                    <a:pt x="604" y="1735"/>
                  </a:lnTo>
                  <a:lnTo>
                    <a:pt x="601" y="1731"/>
                  </a:lnTo>
                  <a:lnTo>
                    <a:pt x="599" y="1732"/>
                  </a:lnTo>
                  <a:lnTo>
                    <a:pt x="598" y="1737"/>
                  </a:lnTo>
                  <a:lnTo>
                    <a:pt x="596" y="1741"/>
                  </a:lnTo>
                  <a:lnTo>
                    <a:pt x="600" y="1740"/>
                  </a:lnTo>
                  <a:lnTo>
                    <a:pt x="601" y="1743"/>
                  </a:lnTo>
                  <a:lnTo>
                    <a:pt x="602" y="1747"/>
                  </a:lnTo>
                  <a:lnTo>
                    <a:pt x="599" y="1752"/>
                  </a:lnTo>
                  <a:lnTo>
                    <a:pt x="596" y="1748"/>
                  </a:lnTo>
                  <a:lnTo>
                    <a:pt x="594" y="1747"/>
                  </a:lnTo>
                  <a:lnTo>
                    <a:pt x="593" y="1751"/>
                  </a:lnTo>
                  <a:lnTo>
                    <a:pt x="592" y="1753"/>
                  </a:lnTo>
                  <a:lnTo>
                    <a:pt x="589" y="1762"/>
                  </a:lnTo>
                  <a:lnTo>
                    <a:pt x="589" y="1761"/>
                  </a:lnTo>
                  <a:lnTo>
                    <a:pt x="583" y="1754"/>
                  </a:lnTo>
                  <a:lnTo>
                    <a:pt x="577" y="1745"/>
                  </a:lnTo>
                  <a:lnTo>
                    <a:pt x="576" y="1743"/>
                  </a:lnTo>
                  <a:lnTo>
                    <a:pt x="574" y="1739"/>
                  </a:lnTo>
                  <a:lnTo>
                    <a:pt x="572" y="1737"/>
                  </a:lnTo>
                  <a:lnTo>
                    <a:pt x="570" y="1735"/>
                  </a:lnTo>
                  <a:lnTo>
                    <a:pt x="565" y="1728"/>
                  </a:lnTo>
                  <a:lnTo>
                    <a:pt x="557" y="1718"/>
                  </a:lnTo>
                  <a:lnTo>
                    <a:pt x="557" y="1716"/>
                  </a:lnTo>
                  <a:lnTo>
                    <a:pt x="540" y="1694"/>
                  </a:lnTo>
                  <a:lnTo>
                    <a:pt x="539" y="1693"/>
                  </a:lnTo>
                  <a:lnTo>
                    <a:pt x="538" y="1689"/>
                  </a:lnTo>
                  <a:lnTo>
                    <a:pt x="520" y="1664"/>
                  </a:lnTo>
                  <a:lnTo>
                    <a:pt x="518" y="1661"/>
                  </a:lnTo>
                  <a:lnTo>
                    <a:pt x="519" y="1660"/>
                  </a:lnTo>
                  <a:lnTo>
                    <a:pt x="521" y="1657"/>
                  </a:lnTo>
                  <a:lnTo>
                    <a:pt x="522" y="1656"/>
                  </a:lnTo>
                  <a:lnTo>
                    <a:pt x="524" y="1655"/>
                  </a:lnTo>
                  <a:lnTo>
                    <a:pt x="527" y="1654"/>
                  </a:lnTo>
                  <a:lnTo>
                    <a:pt x="527" y="1653"/>
                  </a:lnTo>
                  <a:lnTo>
                    <a:pt x="528" y="1653"/>
                  </a:lnTo>
                  <a:lnTo>
                    <a:pt x="529" y="1652"/>
                  </a:lnTo>
                  <a:lnTo>
                    <a:pt x="532" y="1649"/>
                  </a:lnTo>
                  <a:lnTo>
                    <a:pt x="537" y="1647"/>
                  </a:lnTo>
                  <a:lnTo>
                    <a:pt x="539" y="1646"/>
                  </a:lnTo>
                  <a:lnTo>
                    <a:pt x="542" y="1645"/>
                  </a:lnTo>
                  <a:lnTo>
                    <a:pt x="544" y="1644"/>
                  </a:lnTo>
                  <a:lnTo>
                    <a:pt x="550" y="1644"/>
                  </a:lnTo>
                  <a:lnTo>
                    <a:pt x="546" y="1638"/>
                  </a:lnTo>
                  <a:lnTo>
                    <a:pt x="545" y="1638"/>
                  </a:lnTo>
                  <a:lnTo>
                    <a:pt x="542" y="1634"/>
                  </a:lnTo>
                  <a:lnTo>
                    <a:pt x="539" y="1629"/>
                  </a:lnTo>
                  <a:lnTo>
                    <a:pt x="538" y="1629"/>
                  </a:lnTo>
                  <a:lnTo>
                    <a:pt x="537" y="1626"/>
                  </a:lnTo>
                  <a:lnTo>
                    <a:pt x="532" y="1613"/>
                  </a:lnTo>
                  <a:lnTo>
                    <a:pt x="531" y="1611"/>
                  </a:lnTo>
                  <a:lnTo>
                    <a:pt x="530" y="1606"/>
                  </a:lnTo>
                  <a:lnTo>
                    <a:pt x="529" y="1606"/>
                  </a:lnTo>
                  <a:lnTo>
                    <a:pt x="528" y="1603"/>
                  </a:lnTo>
                  <a:lnTo>
                    <a:pt x="528" y="1602"/>
                  </a:lnTo>
                  <a:lnTo>
                    <a:pt x="527" y="1602"/>
                  </a:lnTo>
                  <a:lnTo>
                    <a:pt x="525" y="1601"/>
                  </a:lnTo>
                  <a:lnTo>
                    <a:pt x="523" y="1597"/>
                  </a:lnTo>
                  <a:lnTo>
                    <a:pt x="523" y="1596"/>
                  </a:lnTo>
                  <a:lnTo>
                    <a:pt x="522" y="1595"/>
                  </a:lnTo>
                  <a:lnTo>
                    <a:pt x="521" y="1594"/>
                  </a:lnTo>
                  <a:lnTo>
                    <a:pt x="520" y="1593"/>
                  </a:lnTo>
                  <a:lnTo>
                    <a:pt x="513" y="1584"/>
                  </a:lnTo>
                  <a:lnTo>
                    <a:pt x="507" y="1576"/>
                  </a:lnTo>
                  <a:lnTo>
                    <a:pt x="503" y="1569"/>
                  </a:lnTo>
                  <a:lnTo>
                    <a:pt x="502" y="1568"/>
                  </a:lnTo>
                  <a:lnTo>
                    <a:pt x="496" y="1561"/>
                  </a:lnTo>
                  <a:lnTo>
                    <a:pt x="497" y="1560"/>
                  </a:lnTo>
                  <a:lnTo>
                    <a:pt x="496" y="1559"/>
                  </a:lnTo>
                  <a:lnTo>
                    <a:pt x="496" y="1557"/>
                  </a:lnTo>
                  <a:lnTo>
                    <a:pt x="496" y="1556"/>
                  </a:lnTo>
                  <a:lnTo>
                    <a:pt x="495" y="1556"/>
                  </a:lnTo>
                  <a:lnTo>
                    <a:pt x="495" y="1555"/>
                  </a:lnTo>
                  <a:lnTo>
                    <a:pt x="503" y="1553"/>
                  </a:lnTo>
                  <a:lnTo>
                    <a:pt x="502" y="1552"/>
                  </a:lnTo>
                  <a:lnTo>
                    <a:pt x="502" y="1551"/>
                  </a:lnTo>
                  <a:lnTo>
                    <a:pt x="501" y="1550"/>
                  </a:lnTo>
                  <a:lnTo>
                    <a:pt x="499" y="1548"/>
                  </a:lnTo>
                  <a:lnTo>
                    <a:pt x="499" y="1547"/>
                  </a:lnTo>
                  <a:lnTo>
                    <a:pt x="498" y="1546"/>
                  </a:lnTo>
                  <a:lnTo>
                    <a:pt x="497" y="1546"/>
                  </a:lnTo>
                  <a:lnTo>
                    <a:pt x="497" y="1545"/>
                  </a:lnTo>
                  <a:lnTo>
                    <a:pt x="497" y="1544"/>
                  </a:lnTo>
                  <a:lnTo>
                    <a:pt x="496" y="1543"/>
                  </a:lnTo>
                  <a:lnTo>
                    <a:pt x="495" y="1543"/>
                  </a:lnTo>
                  <a:lnTo>
                    <a:pt x="494" y="1543"/>
                  </a:lnTo>
                  <a:lnTo>
                    <a:pt x="494" y="1539"/>
                  </a:lnTo>
                  <a:lnTo>
                    <a:pt x="493" y="1529"/>
                  </a:lnTo>
                  <a:lnTo>
                    <a:pt x="491" y="1527"/>
                  </a:lnTo>
                  <a:lnTo>
                    <a:pt x="491" y="1525"/>
                  </a:lnTo>
                  <a:lnTo>
                    <a:pt x="491" y="1522"/>
                  </a:lnTo>
                  <a:lnTo>
                    <a:pt x="491" y="1521"/>
                  </a:lnTo>
                  <a:lnTo>
                    <a:pt x="490" y="1519"/>
                  </a:lnTo>
                  <a:lnTo>
                    <a:pt x="490" y="1517"/>
                  </a:lnTo>
                  <a:lnTo>
                    <a:pt x="490" y="1515"/>
                  </a:lnTo>
                  <a:lnTo>
                    <a:pt x="490" y="1514"/>
                  </a:lnTo>
                  <a:lnTo>
                    <a:pt x="490" y="1513"/>
                  </a:lnTo>
                  <a:lnTo>
                    <a:pt x="490" y="1512"/>
                  </a:lnTo>
                  <a:lnTo>
                    <a:pt x="489" y="1510"/>
                  </a:lnTo>
                  <a:lnTo>
                    <a:pt x="489" y="1509"/>
                  </a:lnTo>
                  <a:lnTo>
                    <a:pt x="487" y="1504"/>
                  </a:lnTo>
                  <a:lnTo>
                    <a:pt x="487" y="1502"/>
                  </a:lnTo>
                  <a:lnTo>
                    <a:pt x="487" y="1501"/>
                  </a:lnTo>
                  <a:lnTo>
                    <a:pt x="486" y="1500"/>
                  </a:lnTo>
                  <a:lnTo>
                    <a:pt x="493" y="1497"/>
                  </a:lnTo>
                  <a:lnTo>
                    <a:pt x="503" y="1481"/>
                  </a:lnTo>
                  <a:lnTo>
                    <a:pt x="504" y="1476"/>
                  </a:lnTo>
                  <a:lnTo>
                    <a:pt x="506" y="1472"/>
                  </a:lnTo>
                  <a:lnTo>
                    <a:pt x="506" y="1471"/>
                  </a:lnTo>
                  <a:lnTo>
                    <a:pt x="506" y="1470"/>
                  </a:lnTo>
                  <a:lnTo>
                    <a:pt x="508" y="1464"/>
                  </a:lnTo>
                  <a:lnTo>
                    <a:pt x="510" y="1462"/>
                  </a:lnTo>
                  <a:lnTo>
                    <a:pt x="510" y="1461"/>
                  </a:lnTo>
                  <a:lnTo>
                    <a:pt x="513" y="1462"/>
                  </a:lnTo>
                  <a:lnTo>
                    <a:pt x="515" y="1454"/>
                  </a:lnTo>
                  <a:lnTo>
                    <a:pt x="521" y="1445"/>
                  </a:lnTo>
                  <a:lnTo>
                    <a:pt x="521" y="1444"/>
                  </a:lnTo>
                  <a:lnTo>
                    <a:pt x="522" y="1443"/>
                  </a:lnTo>
                  <a:lnTo>
                    <a:pt x="523" y="1443"/>
                  </a:lnTo>
                  <a:lnTo>
                    <a:pt x="524" y="1442"/>
                  </a:lnTo>
                  <a:lnTo>
                    <a:pt x="524" y="1440"/>
                  </a:lnTo>
                  <a:lnTo>
                    <a:pt x="523" y="1439"/>
                  </a:lnTo>
                  <a:lnTo>
                    <a:pt x="522" y="1438"/>
                  </a:lnTo>
                  <a:lnTo>
                    <a:pt x="520" y="1435"/>
                  </a:lnTo>
                  <a:lnTo>
                    <a:pt x="519" y="1435"/>
                  </a:lnTo>
                  <a:lnTo>
                    <a:pt x="519" y="1434"/>
                  </a:lnTo>
                  <a:lnTo>
                    <a:pt x="516" y="1431"/>
                  </a:lnTo>
                  <a:lnTo>
                    <a:pt x="516" y="1430"/>
                  </a:lnTo>
                  <a:lnTo>
                    <a:pt x="516" y="1429"/>
                  </a:lnTo>
                  <a:lnTo>
                    <a:pt x="516" y="1428"/>
                  </a:lnTo>
                  <a:lnTo>
                    <a:pt x="516" y="1427"/>
                  </a:lnTo>
                  <a:lnTo>
                    <a:pt x="516" y="1425"/>
                  </a:lnTo>
                  <a:lnTo>
                    <a:pt x="519" y="1425"/>
                  </a:lnTo>
                  <a:lnTo>
                    <a:pt x="521" y="1425"/>
                  </a:lnTo>
                  <a:lnTo>
                    <a:pt x="521" y="1422"/>
                  </a:lnTo>
                  <a:lnTo>
                    <a:pt x="522" y="1422"/>
                  </a:lnTo>
                  <a:lnTo>
                    <a:pt x="523" y="1422"/>
                  </a:lnTo>
                  <a:lnTo>
                    <a:pt x="525" y="1423"/>
                  </a:lnTo>
                  <a:lnTo>
                    <a:pt x="536" y="1427"/>
                  </a:lnTo>
                  <a:lnTo>
                    <a:pt x="539" y="1428"/>
                  </a:lnTo>
                  <a:lnTo>
                    <a:pt x="540" y="1428"/>
                  </a:lnTo>
                  <a:lnTo>
                    <a:pt x="541" y="1429"/>
                  </a:lnTo>
                  <a:lnTo>
                    <a:pt x="544" y="1429"/>
                  </a:lnTo>
                  <a:lnTo>
                    <a:pt x="546" y="1429"/>
                  </a:lnTo>
                  <a:lnTo>
                    <a:pt x="547" y="1429"/>
                  </a:lnTo>
                  <a:lnTo>
                    <a:pt x="548" y="1429"/>
                  </a:lnTo>
                  <a:lnTo>
                    <a:pt x="549" y="1430"/>
                  </a:lnTo>
                  <a:lnTo>
                    <a:pt x="562" y="1429"/>
                  </a:lnTo>
                  <a:lnTo>
                    <a:pt x="564" y="1429"/>
                  </a:lnTo>
                  <a:lnTo>
                    <a:pt x="566" y="1429"/>
                  </a:lnTo>
                  <a:lnTo>
                    <a:pt x="566" y="1428"/>
                  </a:lnTo>
                  <a:lnTo>
                    <a:pt x="568" y="1427"/>
                  </a:lnTo>
                  <a:lnTo>
                    <a:pt x="568" y="1428"/>
                  </a:lnTo>
                  <a:lnTo>
                    <a:pt x="571" y="1426"/>
                  </a:lnTo>
                  <a:lnTo>
                    <a:pt x="572" y="1425"/>
                  </a:lnTo>
                  <a:lnTo>
                    <a:pt x="573" y="1425"/>
                  </a:lnTo>
                  <a:lnTo>
                    <a:pt x="574" y="1423"/>
                  </a:lnTo>
                  <a:lnTo>
                    <a:pt x="575" y="1422"/>
                  </a:lnTo>
                  <a:lnTo>
                    <a:pt x="577" y="1421"/>
                  </a:lnTo>
                  <a:lnTo>
                    <a:pt x="579" y="1420"/>
                  </a:lnTo>
                  <a:lnTo>
                    <a:pt x="579" y="1419"/>
                  </a:lnTo>
                  <a:lnTo>
                    <a:pt x="577" y="1417"/>
                  </a:lnTo>
                  <a:lnTo>
                    <a:pt x="575" y="1413"/>
                  </a:lnTo>
                  <a:lnTo>
                    <a:pt x="574" y="1412"/>
                  </a:lnTo>
                  <a:lnTo>
                    <a:pt x="571" y="1410"/>
                  </a:lnTo>
                  <a:lnTo>
                    <a:pt x="568" y="1409"/>
                  </a:lnTo>
                  <a:lnTo>
                    <a:pt x="567" y="1406"/>
                  </a:lnTo>
                  <a:lnTo>
                    <a:pt x="564" y="1402"/>
                  </a:lnTo>
                  <a:lnTo>
                    <a:pt x="564" y="1401"/>
                  </a:lnTo>
                  <a:lnTo>
                    <a:pt x="563" y="1398"/>
                  </a:lnTo>
                  <a:lnTo>
                    <a:pt x="561" y="1394"/>
                  </a:lnTo>
                  <a:lnTo>
                    <a:pt x="558" y="1389"/>
                  </a:lnTo>
                  <a:lnTo>
                    <a:pt x="558" y="1388"/>
                  </a:lnTo>
                  <a:lnTo>
                    <a:pt x="558" y="1387"/>
                  </a:lnTo>
                  <a:lnTo>
                    <a:pt x="558" y="1386"/>
                  </a:lnTo>
                  <a:lnTo>
                    <a:pt x="558" y="1385"/>
                  </a:lnTo>
                  <a:lnTo>
                    <a:pt x="557" y="1385"/>
                  </a:lnTo>
                  <a:lnTo>
                    <a:pt x="555" y="1385"/>
                  </a:lnTo>
                  <a:lnTo>
                    <a:pt x="553" y="1386"/>
                  </a:lnTo>
                  <a:lnTo>
                    <a:pt x="545" y="1386"/>
                  </a:lnTo>
                  <a:lnTo>
                    <a:pt x="544" y="1386"/>
                  </a:lnTo>
                  <a:lnTo>
                    <a:pt x="542" y="1386"/>
                  </a:lnTo>
                  <a:lnTo>
                    <a:pt x="540" y="1385"/>
                  </a:lnTo>
                  <a:lnTo>
                    <a:pt x="539" y="1385"/>
                  </a:lnTo>
                  <a:lnTo>
                    <a:pt x="538" y="1386"/>
                  </a:lnTo>
                  <a:lnTo>
                    <a:pt x="538" y="1388"/>
                  </a:lnTo>
                  <a:lnTo>
                    <a:pt x="537" y="1388"/>
                  </a:lnTo>
                  <a:lnTo>
                    <a:pt x="537" y="1389"/>
                  </a:lnTo>
                  <a:lnTo>
                    <a:pt x="533" y="1388"/>
                  </a:lnTo>
                  <a:lnTo>
                    <a:pt x="531" y="1387"/>
                  </a:lnTo>
                  <a:lnTo>
                    <a:pt x="531" y="1388"/>
                  </a:lnTo>
                  <a:lnTo>
                    <a:pt x="530" y="1389"/>
                  </a:lnTo>
                  <a:lnTo>
                    <a:pt x="530" y="1391"/>
                  </a:lnTo>
                  <a:lnTo>
                    <a:pt x="525" y="1394"/>
                  </a:lnTo>
                  <a:lnTo>
                    <a:pt x="520" y="1389"/>
                  </a:lnTo>
                  <a:lnTo>
                    <a:pt x="518" y="1389"/>
                  </a:lnTo>
                  <a:lnTo>
                    <a:pt x="516" y="1389"/>
                  </a:lnTo>
                  <a:lnTo>
                    <a:pt x="512" y="1388"/>
                  </a:lnTo>
                  <a:lnTo>
                    <a:pt x="507" y="1388"/>
                  </a:lnTo>
                  <a:lnTo>
                    <a:pt x="503" y="1389"/>
                  </a:lnTo>
                  <a:lnTo>
                    <a:pt x="501" y="1389"/>
                  </a:lnTo>
                  <a:lnTo>
                    <a:pt x="497" y="1389"/>
                  </a:lnTo>
                  <a:lnTo>
                    <a:pt x="496" y="1391"/>
                  </a:lnTo>
                  <a:lnTo>
                    <a:pt x="495" y="1391"/>
                  </a:lnTo>
                  <a:lnTo>
                    <a:pt x="495" y="1389"/>
                  </a:lnTo>
                  <a:lnTo>
                    <a:pt x="494" y="1389"/>
                  </a:lnTo>
                  <a:lnTo>
                    <a:pt x="494" y="1386"/>
                  </a:lnTo>
                  <a:lnTo>
                    <a:pt x="494" y="1385"/>
                  </a:lnTo>
                  <a:lnTo>
                    <a:pt x="494" y="1383"/>
                  </a:lnTo>
                  <a:lnTo>
                    <a:pt x="493" y="1383"/>
                  </a:lnTo>
                  <a:lnTo>
                    <a:pt x="491" y="1383"/>
                  </a:lnTo>
                  <a:lnTo>
                    <a:pt x="491" y="1381"/>
                  </a:lnTo>
                  <a:lnTo>
                    <a:pt x="491" y="1380"/>
                  </a:lnTo>
                  <a:lnTo>
                    <a:pt x="491" y="1379"/>
                  </a:lnTo>
                  <a:lnTo>
                    <a:pt x="489" y="1380"/>
                  </a:lnTo>
                  <a:lnTo>
                    <a:pt x="488" y="1378"/>
                  </a:lnTo>
                  <a:lnTo>
                    <a:pt x="485" y="1372"/>
                  </a:lnTo>
                  <a:lnTo>
                    <a:pt x="482" y="1370"/>
                  </a:lnTo>
                  <a:lnTo>
                    <a:pt x="479" y="1367"/>
                  </a:lnTo>
                  <a:lnTo>
                    <a:pt x="472" y="1363"/>
                  </a:lnTo>
                  <a:lnTo>
                    <a:pt x="471" y="1363"/>
                  </a:lnTo>
                  <a:lnTo>
                    <a:pt x="471" y="1369"/>
                  </a:lnTo>
                  <a:lnTo>
                    <a:pt x="467" y="1362"/>
                  </a:lnTo>
                  <a:lnTo>
                    <a:pt x="465" y="1362"/>
                  </a:lnTo>
                  <a:lnTo>
                    <a:pt x="465" y="1361"/>
                  </a:lnTo>
                  <a:lnTo>
                    <a:pt x="464" y="1361"/>
                  </a:lnTo>
                  <a:lnTo>
                    <a:pt x="463" y="1360"/>
                  </a:lnTo>
                  <a:lnTo>
                    <a:pt x="460" y="1358"/>
                  </a:lnTo>
                  <a:lnTo>
                    <a:pt x="459" y="1359"/>
                  </a:lnTo>
                  <a:lnTo>
                    <a:pt x="453" y="1356"/>
                  </a:lnTo>
                  <a:lnTo>
                    <a:pt x="451" y="1354"/>
                  </a:lnTo>
                  <a:lnTo>
                    <a:pt x="436" y="1347"/>
                  </a:lnTo>
                  <a:lnTo>
                    <a:pt x="436" y="1346"/>
                  </a:lnTo>
                  <a:lnTo>
                    <a:pt x="435" y="1346"/>
                  </a:lnTo>
                  <a:lnTo>
                    <a:pt x="433" y="1344"/>
                  </a:lnTo>
                  <a:lnTo>
                    <a:pt x="430" y="1342"/>
                  </a:lnTo>
                  <a:lnTo>
                    <a:pt x="427" y="1338"/>
                  </a:lnTo>
                  <a:lnTo>
                    <a:pt x="426" y="1337"/>
                  </a:lnTo>
                  <a:lnTo>
                    <a:pt x="424" y="1335"/>
                  </a:lnTo>
                  <a:lnTo>
                    <a:pt x="424" y="1336"/>
                  </a:lnTo>
                  <a:lnTo>
                    <a:pt x="424" y="1337"/>
                  </a:lnTo>
                  <a:lnTo>
                    <a:pt x="422" y="1337"/>
                  </a:lnTo>
                  <a:lnTo>
                    <a:pt x="422" y="1338"/>
                  </a:lnTo>
                  <a:lnTo>
                    <a:pt x="422" y="1339"/>
                  </a:lnTo>
                  <a:lnTo>
                    <a:pt x="421" y="1341"/>
                  </a:lnTo>
                  <a:lnTo>
                    <a:pt x="421" y="1342"/>
                  </a:lnTo>
                  <a:lnTo>
                    <a:pt x="420" y="1343"/>
                  </a:lnTo>
                  <a:lnTo>
                    <a:pt x="419" y="1343"/>
                  </a:lnTo>
                  <a:lnTo>
                    <a:pt x="418" y="1343"/>
                  </a:lnTo>
                  <a:lnTo>
                    <a:pt x="418" y="1344"/>
                  </a:lnTo>
                  <a:lnTo>
                    <a:pt x="417" y="1345"/>
                  </a:lnTo>
                  <a:lnTo>
                    <a:pt x="416" y="1346"/>
                  </a:lnTo>
                  <a:lnTo>
                    <a:pt x="416" y="1347"/>
                  </a:lnTo>
                  <a:lnTo>
                    <a:pt x="416" y="1348"/>
                  </a:lnTo>
                  <a:lnTo>
                    <a:pt x="415" y="1350"/>
                  </a:lnTo>
                  <a:lnTo>
                    <a:pt x="416" y="1351"/>
                  </a:lnTo>
                  <a:lnTo>
                    <a:pt x="416" y="1352"/>
                  </a:lnTo>
                  <a:lnTo>
                    <a:pt x="416" y="1353"/>
                  </a:lnTo>
                  <a:lnTo>
                    <a:pt x="415" y="1353"/>
                  </a:lnTo>
                  <a:lnTo>
                    <a:pt x="413" y="1354"/>
                  </a:lnTo>
                  <a:lnTo>
                    <a:pt x="412" y="1354"/>
                  </a:lnTo>
                  <a:lnTo>
                    <a:pt x="411" y="1355"/>
                  </a:lnTo>
                  <a:lnTo>
                    <a:pt x="411" y="1356"/>
                  </a:lnTo>
                  <a:lnTo>
                    <a:pt x="411" y="1358"/>
                  </a:lnTo>
                  <a:lnTo>
                    <a:pt x="410" y="1359"/>
                  </a:lnTo>
                  <a:lnTo>
                    <a:pt x="410" y="1360"/>
                  </a:lnTo>
                  <a:lnTo>
                    <a:pt x="409" y="1360"/>
                  </a:lnTo>
                  <a:lnTo>
                    <a:pt x="409" y="1359"/>
                  </a:lnTo>
                  <a:lnTo>
                    <a:pt x="408" y="1359"/>
                  </a:lnTo>
                  <a:lnTo>
                    <a:pt x="407" y="1359"/>
                  </a:lnTo>
                  <a:lnTo>
                    <a:pt x="404" y="1359"/>
                  </a:lnTo>
                  <a:lnTo>
                    <a:pt x="403" y="1359"/>
                  </a:lnTo>
                  <a:lnTo>
                    <a:pt x="401" y="1356"/>
                  </a:lnTo>
                  <a:lnTo>
                    <a:pt x="400" y="1354"/>
                  </a:lnTo>
                  <a:lnTo>
                    <a:pt x="396" y="1348"/>
                  </a:lnTo>
                  <a:lnTo>
                    <a:pt x="398" y="1347"/>
                  </a:lnTo>
                  <a:lnTo>
                    <a:pt x="399" y="1346"/>
                  </a:lnTo>
                  <a:lnTo>
                    <a:pt x="399" y="1344"/>
                  </a:lnTo>
                  <a:lnTo>
                    <a:pt x="394" y="1341"/>
                  </a:lnTo>
                  <a:lnTo>
                    <a:pt x="391" y="1337"/>
                  </a:lnTo>
                  <a:lnTo>
                    <a:pt x="389" y="1337"/>
                  </a:lnTo>
                  <a:lnTo>
                    <a:pt x="382" y="1335"/>
                  </a:lnTo>
                  <a:lnTo>
                    <a:pt x="377" y="1334"/>
                  </a:lnTo>
                  <a:lnTo>
                    <a:pt x="375" y="1333"/>
                  </a:lnTo>
                  <a:lnTo>
                    <a:pt x="374" y="1333"/>
                  </a:lnTo>
                  <a:lnTo>
                    <a:pt x="372" y="1331"/>
                  </a:lnTo>
                  <a:lnTo>
                    <a:pt x="368" y="1330"/>
                  </a:lnTo>
                  <a:lnTo>
                    <a:pt x="364" y="1329"/>
                  </a:lnTo>
                  <a:lnTo>
                    <a:pt x="364" y="1330"/>
                  </a:lnTo>
                  <a:lnTo>
                    <a:pt x="361" y="1330"/>
                  </a:lnTo>
                  <a:lnTo>
                    <a:pt x="360" y="1331"/>
                  </a:lnTo>
                  <a:lnTo>
                    <a:pt x="358" y="1331"/>
                  </a:lnTo>
                  <a:lnTo>
                    <a:pt x="357" y="1331"/>
                  </a:lnTo>
                  <a:lnTo>
                    <a:pt x="349" y="1331"/>
                  </a:lnTo>
                  <a:lnTo>
                    <a:pt x="349" y="1335"/>
                  </a:lnTo>
                  <a:lnTo>
                    <a:pt x="350" y="1338"/>
                  </a:lnTo>
                  <a:lnTo>
                    <a:pt x="351" y="1343"/>
                  </a:lnTo>
                  <a:lnTo>
                    <a:pt x="351" y="1344"/>
                  </a:lnTo>
                  <a:lnTo>
                    <a:pt x="351" y="1345"/>
                  </a:lnTo>
                  <a:lnTo>
                    <a:pt x="351" y="1346"/>
                  </a:lnTo>
                  <a:lnTo>
                    <a:pt x="350" y="1347"/>
                  </a:lnTo>
                  <a:lnTo>
                    <a:pt x="350" y="1348"/>
                  </a:lnTo>
                  <a:lnTo>
                    <a:pt x="349" y="1355"/>
                  </a:lnTo>
                  <a:lnTo>
                    <a:pt x="347" y="1361"/>
                  </a:lnTo>
                  <a:lnTo>
                    <a:pt x="343" y="1375"/>
                  </a:lnTo>
                  <a:lnTo>
                    <a:pt x="343" y="1377"/>
                  </a:lnTo>
                  <a:lnTo>
                    <a:pt x="339" y="1392"/>
                  </a:lnTo>
                  <a:lnTo>
                    <a:pt x="339" y="1393"/>
                  </a:lnTo>
                  <a:lnTo>
                    <a:pt x="338" y="1397"/>
                  </a:lnTo>
                  <a:lnTo>
                    <a:pt x="334" y="1409"/>
                  </a:lnTo>
                  <a:lnTo>
                    <a:pt x="334" y="1411"/>
                  </a:lnTo>
                  <a:lnTo>
                    <a:pt x="312" y="1377"/>
                  </a:lnTo>
                  <a:lnTo>
                    <a:pt x="307" y="1371"/>
                  </a:lnTo>
                  <a:lnTo>
                    <a:pt x="301" y="1366"/>
                  </a:lnTo>
                  <a:lnTo>
                    <a:pt x="299" y="1362"/>
                  </a:lnTo>
                  <a:lnTo>
                    <a:pt x="293" y="1356"/>
                  </a:lnTo>
                  <a:lnTo>
                    <a:pt x="292" y="1355"/>
                  </a:lnTo>
                  <a:lnTo>
                    <a:pt x="291" y="1353"/>
                  </a:lnTo>
                  <a:lnTo>
                    <a:pt x="287" y="1348"/>
                  </a:lnTo>
                  <a:lnTo>
                    <a:pt x="282" y="1343"/>
                  </a:lnTo>
                  <a:lnTo>
                    <a:pt x="279" y="1339"/>
                  </a:lnTo>
                  <a:lnTo>
                    <a:pt x="275" y="1342"/>
                  </a:lnTo>
                  <a:lnTo>
                    <a:pt x="269" y="1346"/>
                  </a:lnTo>
                  <a:lnTo>
                    <a:pt x="265" y="1350"/>
                  </a:lnTo>
                  <a:lnTo>
                    <a:pt x="241" y="1368"/>
                  </a:lnTo>
                  <a:lnTo>
                    <a:pt x="232" y="1375"/>
                  </a:lnTo>
                  <a:lnTo>
                    <a:pt x="227" y="1379"/>
                  </a:lnTo>
                  <a:lnTo>
                    <a:pt x="219" y="1385"/>
                  </a:lnTo>
                  <a:lnTo>
                    <a:pt x="214" y="1389"/>
                  </a:lnTo>
                  <a:lnTo>
                    <a:pt x="193" y="1405"/>
                  </a:lnTo>
                  <a:lnTo>
                    <a:pt x="186" y="1411"/>
                  </a:lnTo>
                  <a:lnTo>
                    <a:pt x="177" y="1417"/>
                  </a:lnTo>
                  <a:lnTo>
                    <a:pt x="140" y="1443"/>
                  </a:lnTo>
                  <a:lnTo>
                    <a:pt x="137" y="1445"/>
                  </a:lnTo>
                  <a:lnTo>
                    <a:pt x="119" y="1458"/>
                  </a:lnTo>
                  <a:lnTo>
                    <a:pt x="115" y="1460"/>
                  </a:lnTo>
                  <a:lnTo>
                    <a:pt x="82" y="1484"/>
                  </a:lnTo>
                  <a:lnTo>
                    <a:pt x="81" y="1485"/>
                  </a:lnTo>
                  <a:lnTo>
                    <a:pt x="76" y="1487"/>
                  </a:lnTo>
                  <a:lnTo>
                    <a:pt x="76" y="1486"/>
                  </a:lnTo>
                  <a:lnTo>
                    <a:pt x="76" y="1484"/>
                  </a:lnTo>
                  <a:lnTo>
                    <a:pt x="76" y="1483"/>
                  </a:lnTo>
                  <a:lnTo>
                    <a:pt x="76" y="1481"/>
                  </a:lnTo>
                  <a:lnTo>
                    <a:pt x="76" y="1480"/>
                  </a:lnTo>
                  <a:lnTo>
                    <a:pt x="76" y="1478"/>
                  </a:lnTo>
                  <a:lnTo>
                    <a:pt x="75" y="1477"/>
                  </a:lnTo>
                  <a:lnTo>
                    <a:pt x="74" y="1471"/>
                  </a:lnTo>
                  <a:lnTo>
                    <a:pt x="73" y="1465"/>
                  </a:lnTo>
                  <a:lnTo>
                    <a:pt x="68" y="1467"/>
                  </a:lnTo>
                  <a:lnTo>
                    <a:pt x="53" y="1469"/>
                  </a:lnTo>
                  <a:lnTo>
                    <a:pt x="53" y="1465"/>
                  </a:lnTo>
                  <a:lnTo>
                    <a:pt x="53" y="1462"/>
                  </a:lnTo>
                  <a:lnTo>
                    <a:pt x="51" y="1459"/>
                  </a:lnTo>
                  <a:lnTo>
                    <a:pt x="55" y="1458"/>
                  </a:lnTo>
                  <a:lnTo>
                    <a:pt x="57" y="1458"/>
                  </a:lnTo>
                  <a:lnTo>
                    <a:pt x="59" y="1458"/>
                  </a:lnTo>
                  <a:lnTo>
                    <a:pt x="62" y="1458"/>
                  </a:lnTo>
                  <a:lnTo>
                    <a:pt x="71" y="1456"/>
                  </a:lnTo>
                  <a:lnTo>
                    <a:pt x="68" y="1452"/>
                  </a:lnTo>
                  <a:lnTo>
                    <a:pt x="68" y="1451"/>
                  </a:lnTo>
                  <a:lnTo>
                    <a:pt x="67" y="1446"/>
                  </a:lnTo>
                  <a:lnTo>
                    <a:pt x="66" y="1442"/>
                  </a:lnTo>
                  <a:lnTo>
                    <a:pt x="64" y="1435"/>
                  </a:lnTo>
                  <a:lnTo>
                    <a:pt x="58" y="1436"/>
                  </a:lnTo>
                  <a:lnTo>
                    <a:pt x="57" y="1436"/>
                  </a:lnTo>
                  <a:lnTo>
                    <a:pt x="56" y="1436"/>
                  </a:lnTo>
                  <a:lnTo>
                    <a:pt x="55" y="1436"/>
                  </a:lnTo>
                  <a:lnTo>
                    <a:pt x="54" y="1437"/>
                  </a:lnTo>
                  <a:lnTo>
                    <a:pt x="53" y="1437"/>
                  </a:lnTo>
                  <a:lnTo>
                    <a:pt x="51" y="1438"/>
                  </a:lnTo>
                  <a:lnTo>
                    <a:pt x="49" y="1439"/>
                  </a:lnTo>
                  <a:lnTo>
                    <a:pt x="47" y="1434"/>
                  </a:lnTo>
                  <a:lnTo>
                    <a:pt x="41" y="1437"/>
                  </a:lnTo>
                  <a:lnTo>
                    <a:pt x="28" y="1427"/>
                  </a:lnTo>
                  <a:lnTo>
                    <a:pt x="20" y="1421"/>
                  </a:lnTo>
                  <a:lnTo>
                    <a:pt x="12" y="1431"/>
                  </a:lnTo>
                  <a:lnTo>
                    <a:pt x="11" y="1429"/>
                  </a:lnTo>
                  <a:lnTo>
                    <a:pt x="8" y="1425"/>
                  </a:lnTo>
                  <a:lnTo>
                    <a:pt x="8" y="1423"/>
                  </a:lnTo>
                  <a:lnTo>
                    <a:pt x="7" y="1423"/>
                  </a:lnTo>
                  <a:lnTo>
                    <a:pt x="8" y="1423"/>
                  </a:lnTo>
                  <a:lnTo>
                    <a:pt x="8" y="1421"/>
                  </a:lnTo>
                  <a:lnTo>
                    <a:pt x="10" y="1417"/>
                  </a:lnTo>
                  <a:lnTo>
                    <a:pt x="12" y="1410"/>
                  </a:lnTo>
                  <a:lnTo>
                    <a:pt x="13" y="1409"/>
                  </a:lnTo>
                  <a:lnTo>
                    <a:pt x="15" y="1400"/>
                  </a:lnTo>
                  <a:lnTo>
                    <a:pt x="15" y="1398"/>
                  </a:lnTo>
                  <a:lnTo>
                    <a:pt x="16" y="1398"/>
                  </a:lnTo>
                  <a:lnTo>
                    <a:pt x="16" y="1397"/>
                  </a:lnTo>
                  <a:lnTo>
                    <a:pt x="14" y="1392"/>
                  </a:lnTo>
                  <a:lnTo>
                    <a:pt x="14" y="1389"/>
                  </a:lnTo>
                  <a:lnTo>
                    <a:pt x="12" y="1384"/>
                  </a:lnTo>
                  <a:lnTo>
                    <a:pt x="8" y="1378"/>
                  </a:lnTo>
                  <a:lnTo>
                    <a:pt x="8" y="1376"/>
                  </a:lnTo>
                  <a:lnTo>
                    <a:pt x="8" y="1375"/>
                  </a:lnTo>
                  <a:lnTo>
                    <a:pt x="7" y="1375"/>
                  </a:lnTo>
                  <a:lnTo>
                    <a:pt x="7" y="1373"/>
                  </a:lnTo>
                  <a:lnTo>
                    <a:pt x="6" y="1367"/>
                  </a:lnTo>
                  <a:lnTo>
                    <a:pt x="6" y="1364"/>
                  </a:lnTo>
                  <a:lnTo>
                    <a:pt x="5" y="1362"/>
                  </a:lnTo>
                  <a:lnTo>
                    <a:pt x="5" y="1361"/>
                  </a:lnTo>
                  <a:lnTo>
                    <a:pt x="5" y="1360"/>
                  </a:lnTo>
                  <a:lnTo>
                    <a:pt x="5" y="1359"/>
                  </a:lnTo>
                  <a:lnTo>
                    <a:pt x="5" y="1356"/>
                  </a:lnTo>
                  <a:lnTo>
                    <a:pt x="5" y="1351"/>
                  </a:lnTo>
                  <a:lnTo>
                    <a:pt x="5" y="1348"/>
                  </a:lnTo>
                  <a:lnTo>
                    <a:pt x="5" y="1347"/>
                  </a:lnTo>
                  <a:lnTo>
                    <a:pt x="5" y="1346"/>
                  </a:lnTo>
                  <a:lnTo>
                    <a:pt x="7" y="1347"/>
                  </a:lnTo>
                  <a:lnTo>
                    <a:pt x="7" y="1348"/>
                  </a:lnTo>
                  <a:lnTo>
                    <a:pt x="7" y="1350"/>
                  </a:lnTo>
                  <a:lnTo>
                    <a:pt x="10" y="1350"/>
                  </a:lnTo>
                  <a:lnTo>
                    <a:pt x="12" y="1346"/>
                  </a:lnTo>
                  <a:lnTo>
                    <a:pt x="12" y="1345"/>
                  </a:lnTo>
                  <a:lnTo>
                    <a:pt x="14" y="1343"/>
                  </a:lnTo>
                  <a:lnTo>
                    <a:pt x="13" y="1343"/>
                  </a:lnTo>
                  <a:lnTo>
                    <a:pt x="13" y="1342"/>
                  </a:lnTo>
                  <a:lnTo>
                    <a:pt x="14" y="1341"/>
                  </a:lnTo>
                  <a:lnTo>
                    <a:pt x="15" y="1341"/>
                  </a:lnTo>
                  <a:lnTo>
                    <a:pt x="16" y="1342"/>
                  </a:lnTo>
                  <a:lnTo>
                    <a:pt x="28" y="1336"/>
                  </a:lnTo>
                  <a:lnTo>
                    <a:pt x="40" y="1330"/>
                  </a:lnTo>
                  <a:lnTo>
                    <a:pt x="41" y="1330"/>
                  </a:lnTo>
                  <a:lnTo>
                    <a:pt x="48" y="1327"/>
                  </a:lnTo>
                  <a:lnTo>
                    <a:pt x="48" y="1326"/>
                  </a:lnTo>
                  <a:lnTo>
                    <a:pt x="51" y="1329"/>
                  </a:lnTo>
                  <a:lnTo>
                    <a:pt x="56" y="1334"/>
                  </a:lnTo>
                  <a:lnTo>
                    <a:pt x="57" y="1335"/>
                  </a:lnTo>
                  <a:lnTo>
                    <a:pt x="62" y="1333"/>
                  </a:lnTo>
                  <a:lnTo>
                    <a:pt x="64" y="1331"/>
                  </a:lnTo>
                  <a:lnTo>
                    <a:pt x="67" y="1327"/>
                  </a:lnTo>
                  <a:lnTo>
                    <a:pt x="69" y="1328"/>
                  </a:lnTo>
                  <a:lnTo>
                    <a:pt x="72" y="1325"/>
                  </a:lnTo>
                  <a:lnTo>
                    <a:pt x="82" y="1328"/>
                  </a:lnTo>
                  <a:lnTo>
                    <a:pt x="82" y="1321"/>
                  </a:lnTo>
                  <a:lnTo>
                    <a:pt x="83" y="1319"/>
                  </a:lnTo>
                  <a:lnTo>
                    <a:pt x="73" y="1314"/>
                  </a:lnTo>
                  <a:lnTo>
                    <a:pt x="67" y="1306"/>
                  </a:lnTo>
                  <a:lnTo>
                    <a:pt x="73" y="1302"/>
                  </a:lnTo>
                  <a:lnTo>
                    <a:pt x="71" y="1297"/>
                  </a:lnTo>
                  <a:lnTo>
                    <a:pt x="68" y="1299"/>
                  </a:lnTo>
                  <a:lnTo>
                    <a:pt x="65" y="1288"/>
                  </a:lnTo>
                  <a:lnTo>
                    <a:pt x="59" y="1285"/>
                  </a:lnTo>
                  <a:lnTo>
                    <a:pt x="56" y="1289"/>
                  </a:lnTo>
                  <a:lnTo>
                    <a:pt x="56" y="1291"/>
                  </a:lnTo>
                  <a:lnTo>
                    <a:pt x="53" y="1294"/>
                  </a:lnTo>
                  <a:lnTo>
                    <a:pt x="50" y="1292"/>
                  </a:lnTo>
                  <a:lnTo>
                    <a:pt x="49" y="1292"/>
                  </a:lnTo>
                  <a:lnTo>
                    <a:pt x="48" y="1291"/>
                  </a:lnTo>
                  <a:lnTo>
                    <a:pt x="47" y="1289"/>
                  </a:lnTo>
                  <a:lnTo>
                    <a:pt x="48" y="1288"/>
                  </a:lnTo>
                  <a:lnTo>
                    <a:pt x="54" y="1281"/>
                  </a:lnTo>
                  <a:lnTo>
                    <a:pt x="55" y="1281"/>
                  </a:lnTo>
                  <a:lnTo>
                    <a:pt x="54" y="1275"/>
                  </a:lnTo>
                  <a:lnTo>
                    <a:pt x="53" y="1275"/>
                  </a:lnTo>
                  <a:lnTo>
                    <a:pt x="53" y="1274"/>
                  </a:lnTo>
                  <a:lnTo>
                    <a:pt x="51" y="1272"/>
                  </a:lnTo>
                  <a:lnTo>
                    <a:pt x="50" y="1271"/>
                  </a:lnTo>
                  <a:lnTo>
                    <a:pt x="49" y="1270"/>
                  </a:lnTo>
                  <a:lnTo>
                    <a:pt x="49" y="1269"/>
                  </a:lnTo>
                  <a:lnTo>
                    <a:pt x="49" y="1268"/>
                  </a:lnTo>
                  <a:lnTo>
                    <a:pt x="48" y="1267"/>
                  </a:lnTo>
                  <a:lnTo>
                    <a:pt x="48" y="1264"/>
                  </a:lnTo>
                  <a:lnTo>
                    <a:pt x="48" y="1262"/>
                  </a:lnTo>
                  <a:lnTo>
                    <a:pt x="48" y="1261"/>
                  </a:lnTo>
                  <a:lnTo>
                    <a:pt x="47" y="1259"/>
                  </a:lnTo>
                  <a:lnTo>
                    <a:pt x="47" y="1258"/>
                  </a:lnTo>
                  <a:lnTo>
                    <a:pt x="47" y="1255"/>
                  </a:lnTo>
                  <a:lnTo>
                    <a:pt x="47" y="1254"/>
                  </a:lnTo>
                  <a:lnTo>
                    <a:pt x="46" y="1253"/>
                  </a:lnTo>
                  <a:lnTo>
                    <a:pt x="46" y="1252"/>
                  </a:lnTo>
                  <a:lnTo>
                    <a:pt x="45" y="1252"/>
                  </a:lnTo>
                  <a:lnTo>
                    <a:pt x="43" y="1251"/>
                  </a:lnTo>
                  <a:lnTo>
                    <a:pt x="42" y="1250"/>
                  </a:lnTo>
                  <a:lnTo>
                    <a:pt x="41" y="1249"/>
                  </a:lnTo>
                  <a:lnTo>
                    <a:pt x="40" y="1246"/>
                  </a:lnTo>
                  <a:lnTo>
                    <a:pt x="39" y="1246"/>
                  </a:lnTo>
                  <a:lnTo>
                    <a:pt x="37" y="1243"/>
                  </a:lnTo>
                  <a:lnTo>
                    <a:pt x="34" y="1245"/>
                  </a:lnTo>
                  <a:lnTo>
                    <a:pt x="37" y="1249"/>
                  </a:lnTo>
                  <a:lnTo>
                    <a:pt x="37" y="1250"/>
                  </a:lnTo>
                  <a:lnTo>
                    <a:pt x="36" y="1252"/>
                  </a:lnTo>
                  <a:lnTo>
                    <a:pt x="32" y="1260"/>
                  </a:lnTo>
                  <a:lnTo>
                    <a:pt x="29" y="1268"/>
                  </a:lnTo>
                  <a:lnTo>
                    <a:pt x="25" y="1262"/>
                  </a:lnTo>
                  <a:lnTo>
                    <a:pt x="23" y="1261"/>
                  </a:lnTo>
                  <a:lnTo>
                    <a:pt x="17" y="1253"/>
                  </a:lnTo>
                  <a:lnTo>
                    <a:pt x="20" y="1252"/>
                  </a:lnTo>
                  <a:lnTo>
                    <a:pt x="13" y="1242"/>
                  </a:lnTo>
                  <a:lnTo>
                    <a:pt x="13" y="1241"/>
                  </a:lnTo>
                  <a:lnTo>
                    <a:pt x="11" y="1237"/>
                  </a:lnTo>
                  <a:lnTo>
                    <a:pt x="10" y="1236"/>
                  </a:lnTo>
                  <a:lnTo>
                    <a:pt x="10" y="1235"/>
                  </a:lnTo>
                  <a:lnTo>
                    <a:pt x="10" y="1234"/>
                  </a:lnTo>
                  <a:lnTo>
                    <a:pt x="8" y="1233"/>
                  </a:lnTo>
                  <a:lnTo>
                    <a:pt x="8" y="1232"/>
                  </a:lnTo>
                  <a:lnTo>
                    <a:pt x="7" y="1230"/>
                  </a:lnTo>
                  <a:lnTo>
                    <a:pt x="7" y="1229"/>
                  </a:lnTo>
                  <a:lnTo>
                    <a:pt x="7" y="1228"/>
                  </a:lnTo>
                  <a:lnTo>
                    <a:pt x="7" y="1227"/>
                  </a:lnTo>
                  <a:lnTo>
                    <a:pt x="7" y="1226"/>
                  </a:lnTo>
                  <a:lnTo>
                    <a:pt x="7" y="1225"/>
                  </a:lnTo>
                  <a:lnTo>
                    <a:pt x="7" y="1222"/>
                  </a:lnTo>
                  <a:lnTo>
                    <a:pt x="8" y="1222"/>
                  </a:lnTo>
                  <a:lnTo>
                    <a:pt x="8" y="1221"/>
                  </a:lnTo>
                  <a:lnTo>
                    <a:pt x="2" y="1214"/>
                  </a:lnTo>
                  <a:lnTo>
                    <a:pt x="7" y="1210"/>
                  </a:lnTo>
                  <a:lnTo>
                    <a:pt x="7" y="1209"/>
                  </a:lnTo>
                  <a:lnTo>
                    <a:pt x="7" y="1208"/>
                  </a:lnTo>
                  <a:lnTo>
                    <a:pt x="10" y="1210"/>
                  </a:lnTo>
                  <a:lnTo>
                    <a:pt x="11" y="1212"/>
                  </a:lnTo>
                  <a:lnTo>
                    <a:pt x="12" y="1212"/>
                  </a:lnTo>
                  <a:lnTo>
                    <a:pt x="12" y="1211"/>
                  </a:lnTo>
                  <a:lnTo>
                    <a:pt x="13" y="1210"/>
                  </a:lnTo>
                  <a:lnTo>
                    <a:pt x="14" y="1203"/>
                  </a:lnTo>
                  <a:lnTo>
                    <a:pt x="14" y="1202"/>
                  </a:lnTo>
                  <a:lnTo>
                    <a:pt x="14" y="1201"/>
                  </a:lnTo>
                  <a:lnTo>
                    <a:pt x="15" y="1201"/>
                  </a:lnTo>
                  <a:lnTo>
                    <a:pt x="15" y="1200"/>
                  </a:lnTo>
                  <a:lnTo>
                    <a:pt x="15" y="1199"/>
                  </a:lnTo>
                  <a:lnTo>
                    <a:pt x="16" y="1199"/>
                  </a:lnTo>
                  <a:lnTo>
                    <a:pt x="16" y="1197"/>
                  </a:lnTo>
                  <a:lnTo>
                    <a:pt x="15" y="1196"/>
                  </a:lnTo>
                  <a:lnTo>
                    <a:pt x="16" y="1195"/>
                  </a:lnTo>
                  <a:lnTo>
                    <a:pt x="17" y="1193"/>
                  </a:lnTo>
                  <a:lnTo>
                    <a:pt x="19" y="1192"/>
                  </a:lnTo>
                  <a:lnTo>
                    <a:pt x="23" y="1188"/>
                  </a:lnTo>
                  <a:lnTo>
                    <a:pt x="23" y="1187"/>
                  </a:lnTo>
                  <a:lnTo>
                    <a:pt x="24" y="1186"/>
                  </a:lnTo>
                  <a:lnTo>
                    <a:pt x="24" y="1185"/>
                  </a:lnTo>
                  <a:lnTo>
                    <a:pt x="25" y="1184"/>
                  </a:lnTo>
                  <a:lnTo>
                    <a:pt x="26" y="1184"/>
                  </a:lnTo>
                  <a:lnTo>
                    <a:pt x="28" y="1184"/>
                  </a:lnTo>
                  <a:lnTo>
                    <a:pt x="28" y="1185"/>
                  </a:lnTo>
                  <a:lnTo>
                    <a:pt x="29" y="1186"/>
                  </a:lnTo>
                  <a:lnTo>
                    <a:pt x="29" y="1185"/>
                  </a:lnTo>
                  <a:lnTo>
                    <a:pt x="29" y="1184"/>
                  </a:lnTo>
                  <a:lnTo>
                    <a:pt x="30" y="1183"/>
                  </a:lnTo>
                  <a:lnTo>
                    <a:pt x="30" y="1184"/>
                  </a:lnTo>
                  <a:lnTo>
                    <a:pt x="40" y="1196"/>
                  </a:lnTo>
                  <a:lnTo>
                    <a:pt x="41" y="1199"/>
                  </a:lnTo>
                  <a:lnTo>
                    <a:pt x="41" y="1197"/>
                  </a:lnTo>
                  <a:lnTo>
                    <a:pt x="42" y="1197"/>
                  </a:lnTo>
                  <a:lnTo>
                    <a:pt x="42" y="1196"/>
                  </a:lnTo>
                  <a:lnTo>
                    <a:pt x="43" y="1195"/>
                  </a:lnTo>
                  <a:lnTo>
                    <a:pt x="42" y="1194"/>
                  </a:lnTo>
                  <a:lnTo>
                    <a:pt x="43" y="1194"/>
                  </a:lnTo>
                  <a:lnTo>
                    <a:pt x="43" y="1193"/>
                  </a:lnTo>
                  <a:lnTo>
                    <a:pt x="43" y="1192"/>
                  </a:lnTo>
                  <a:lnTo>
                    <a:pt x="43" y="1191"/>
                  </a:lnTo>
                  <a:lnTo>
                    <a:pt x="45" y="1189"/>
                  </a:lnTo>
                  <a:lnTo>
                    <a:pt x="46" y="1189"/>
                  </a:lnTo>
                  <a:lnTo>
                    <a:pt x="47" y="1189"/>
                  </a:lnTo>
                  <a:lnTo>
                    <a:pt x="49" y="1191"/>
                  </a:lnTo>
                  <a:lnTo>
                    <a:pt x="51" y="1192"/>
                  </a:lnTo>
                  <a:lnTo>
                    <a:pt x="53" y="1193"/>
                  </a:lnTo>
                  <a:lnTo>
                    <a:pt x="54" y="1193"/>
                  </a:lnTo>
                  <a:lnTo>
                    <a:pt x="55" y="1192"/>
                  </a:lnTo>
                  <a:lnTo>
                    <a:pt x="54" y="1191"/>
                  </a:lnTo>
                  <a:lnTo>
                    <a:pt x="54" y="1189"/>
                  </a:lnTo>
                  <a:lnTo>
                    <a:pt x="53" y="1189"/>
                  </a:lnTo>
                  <a:lnTo>
                    <a:pt x="51" y="1189"/>
                  </a:lnTo>
                  <a:lnTo>
                    <a:pt x="50" y="1189"/>
                  </a:lnTo>
                  <a:lnTo>
                    <a:pt x="49" y="1188"/>
                  </a:lnTo>
                  <a:lnTo>
                    <a:pt x="48" y="1187"/>
                  </a:lnTo>
                  <a:lnTo>
                    <a:pt x="48" y="1186"/>
                  </a:lnTo>
                  <a:lnTo>
                    <a:pt x="48" y="1185"/>
                  </a:lnTo>
                  <a:lnTo>
                    <a:pt x="46" y="1186"/>
                  </a:lnTo>
                  <a:lnTo>
                    <a:pt x="45" y="1187"/>
                  </a:lnTo>
                  <a:lnTo>
                    <a:pt x="43" y="1186"/>
                  </a:lnTo>
                  <a:lnTo>
                    <a:pt x="42" y="1185"/>
                  </a:lnTo>
                  <a:lnTo>
                    <a:pt x="41" y="1185"/>
                  </a:lnTo>
                  <a:lnTo>
                    <a:pt x="40" y="1184"/>
                  </a:lnTo>
                  <a:lnTo>
                    <a:pt x="39" y="1184"/>
                  </a:lnTo>
                  <a:lnTo>
                    <a:pt x="39" y="1183"/>
                  </a:lnTo>
                  <a:lnTo>
                    <a:pt x="38" y="1182"/>
                  </a:lnTo>
                  <a:lnTo>
                    <a:pt x="37" y="1180"/>
                  </a:lnTo>
                  <a:lnTo>
                    <a:pt x="36" y="1179"/>
                  </a:lnTo>
                  <a:lnTo>
                    <a:pt x="36" y="1178"/>
                  </a:lnTo>
                  <a:lnTo>
                    <a:pt x="34" y="1178"/>
                  </a:lnTo>
                  <a:lnTo>
                    <a:pt x="34" y="1177"/>
                  </a:lnTo>
                  <a:lnTo>
                    <a:pt x="34" y="1176"/>
                  </a:lnTo>
                  <a:lnTo>
                    <a:pt x="33" y="1175"/>
                  </a:lnTo>
                  <a:lnTo>
                    <a:pt x="32" y="1174"/>
                  </a:lnTo>
                  <a:lnTo>
                    <a:pt x="32" y="1172"/>
                  </a:lnTo>
                  <a:lnTo>
                    <a:pt x="31" y="1171"/>
                  </a:lnTo>
                  <a:lnTo>
                    <a:pt x="31" y="1170"/>
                  </a:lnTo>
                  <a:lnTo>
                    <a:pt x="30" y="1170"/>
                  </a:lnTo>
                  <a:lnTo>
                    <a:pt x="30" y="1169"/>
                  </a:lnTo>
                  <a:lnTo>
                    <a:pt x="29" y="1169"/>
                  </a:lnTo>
                  <a:lnTo>
                    <a:pt x="29" y="1168"/>
                  </a:lnTo>
                  <a:lnTo>
                    <a:pt x="28" y="1168"/>
                  </a:lnTo>
                  <a:lnTo>
                    <a:pt x="29" y="1167"/>
                  </a:lnTo>
                  <a:lnTo>
                    <a:pt x="29" y="1166"/>
                  </a:lnTo>
                  <a:lnTo>
                    <a:pt x="29" y="1165"/>
                  </a:lnTo>
                  <a:lnTo>
                    <a:pt x="29" y="1163"/>
                  </a:lnTo>
                  <a:lnTo>
                    <a:pt x="29" y="1162"/>
                  </a:lnTo>
                  <a:lnTo>
                    <a:pt x="29" y="1161"/>
                  </a:lnTo>
                  <a:lnTo>
                    <a:pt x="30" y="1161"/>
                  </a:lnTo>
                  <a:lnTo>
                    <a:pt x="31" y="1160"/>
                  </a:lnTo>
                  <a:lnTo>
                    <a:pt x="31" y="1159"/>
                  </a:lnTo>
                  <a:lnTo>
                    <a:pt x="30" y="1159"/>
                  </a:lnTo>
                  <a:lnTo>
                    <a:pt x="30" y="1158"/>
                  </a:lnTo>
                  <a:lnTo>
                    <a:pt x="29" y="1158"/>
                  </a:lnTo>
                  <a:lnTo>
                    <a:pt x="29" y="1157"/>
                  </a:lnTo>
                  <a:lnTo>
                    <a:pt x="29" y="1155"/>
                  </a:lnTo>
                  <a:lnTo>
                    <a:pt x="29" y="1154"/>
                  </a:lnTo>
                  <a:lnTo>
                    <a:pt x="29" y="1153"/>
                  </a:lnTo>
                  <a:lnTo>
                    <a:pt x="30" y="1152"/>
                  </a:lnTo>
                  <a:lnTo>
                    <a:pt x="30" y="1151"/>
                  </a:lnTo>
                  <a:lnTo>
                    <a:pt x="30" y="1152"/>
                  </a:lnTo>
                  <a:lnTo>
                    <a:pt x="29" y="1152"/>
                  </a:lnTo>
                  <a:lnTo>
                    <a:pt x="28" y="1152"/>
                  </a:lnTo>
                  <a:lnTo>
                    <a:pt x="28" y="1153"/>
                  </a:lnTo>
                  <a:lnTo>
                    <a:pt x="26" y="1153"/>
                  </a:lnTo>
                  <a:lnTo>
                    <a:pt x="26" y="1152"/>
                  </a:lnTo>
                  <a:lnTo>
                    <a:pt x="25" y="1152"/>
                  </a:lnTo>
                  <a:lnTo>
                    <a:pt x="24" y="1151"/>
                  </a:lnTo>
                  <a:lnTo>
                    <a:pt x="23" y="1149"/>
                  </a:lnTo>
                  <a:lnTo>
                    <a:pt x="23" y="1147"/>
                  </a:lnTo>
                  <a:lnTo>
                    <a:pt x="24" y="1146"/>
                  </a:lnTo>
                  <a:lnTo>
                    <a:pt x="21" y="1145"/>
                  </a:lnTo>
                  <a:lnTo>
                    <a:pt x="20" y="1145"/>
                  </a:lnTo>
                  <a:lnTo>
                    <a:pt x="19" y="1145"/>
                  </a:lnTo>
                  <a:lnTo>
                    <a:pt x="17" y="1145"/>
                  </a:lnTo>
                  <a:lnTo>
                    <a:pt x="17" y="1144"/>
                  </a:lnTo>
                  <a:lnTo>
                    <a:pt x="17" y="1143"/>
                  </a:lnTo>
                  <a:lnTo>
                    <a:pt x="19" y="1142"/>
                  </a:lnTo>
                  <a:lnTo>
                    <a:pt x="21" y="1138"/>
                  </a:lnTo>
                  <a:lnTo>
                    <a:pt x="22" y="1138"/>
                  </a:lnTo>
                  <a:lnTo>
                    <a:pt x="22" y="1137"/>
                  </a:lnTo>
                  <a:lnTo>
                    <a:pt x="23" y="1137"/>
                  </a:lnTo>
                  <a:lnTo>
                    <a:pt x="24" y="1137"/>
                  </a:lnTo>
                  <a:lnTo>
                    <a:pt x="24" y="1136"/>
                  </a:lnTo>
                  <a:lnTo>
                    <a:pt x="25" y="1136"/>
                  </a:lnTo>
                  <a:lnTo>
                    <a:pt x="26" y="1136"/>
                  </a:lnTo>
                  <a:lnTo>
                    <a:pt x="29" y="1135"/>
                  </a:lnTo>
                  <a:lnTo>
                    <a:pt x="28" y="1135"/>
                  </a:lnTo>
                  <a:lnTo>
                    <a:pt x="26" y="1135"/>
                  </a:lnTo>
                  <a:lnTo>
                    <a:pt x="25" y="1133"/>
                  </a:lnTo>
                  <a:lnTo>
                    <a:pt x="25" y="1132"/>
                  </a:lnTo>
                  <a:lnTo>
                    <a:pt x="25" y="1130"/>
                  </a:lnTo>
                  <a:lnTo>
                    <a:pt x="26" y="1130"/>
                  </a:lnTo>
                  <a:lnTo>
                    <a:pt x="26" y="1129"/>
                  </a:lnTo>
                  <a:lnTo>
                    <a:pt x="26" y="1128"/>
                  </a:lnTo>
                  <a:lnTo>
                    <a:pt x="25" y="1127"/>
                  </a:lnTo>
                  <a:lnTo>
                    <a:pt x="25" y="1126"/>
                  </a:lnTo>
                  <a:lnTo>
                    <a:pt x="25" y="1125"/>
                  </a:lnTo>
                  <a:lnTo>
                    <a:pt x="26" y="1125"/>
                  </a:lnTo>
                  <a:lnTo>
                    <a:pt x="26" y="1124"/>
                  </a:lnTo>
                  <a:lnTo>
                    <a:pt x="28" y="1124"/>
                  </a:lnTo>
                  <a:lnTo>
                    <a:pt x="29" y="1125"/>
                  </a:lnTo>
                  <a:lnTo>
                    <a:pt x="30" y="1124"/>
                  </a:lnTo>
                  <a:lnTo>
                    <a:pt x="31" y="1124"/>
                  </a:lnTo>
                  <a:lnTo>
                    <a:pt x="32" y="1124"/>
                  </a:lnTo>
                  <a:lnTo>
                    <a:pt x="33" y="1124"/>
                  </a:lnTo>
                  <a:lnTo>
                    <a:pt x="33" y="1125"/>
                  </a:lnTo>
                  <a:lnTo>
                    <a:pt x="34" y="1125"/>
                  </a:lnTo>
                  <a:lnTo>
                    <a:pt x="36" y="1124"/>
                  </a:lnTo>
                  <a:lnTo>
                    <a:pt x="36" y="1122"/>
                  </a:lnTo>
                  <a:lnTo>
                    <a:pt x="37" y="1121"/>
                  </a:lnTo>
                  <a:lnTo>
                    <a:pt x="38" y="1121"/>
                  </a:lnTo>
                  <a:lnTo>
                    <a:pt x="39" y="1121"/>
                  </a:lnTo>
                  <a:lnTo>
                    <a:pt x="39" y="1120"/>
                  </a:lnTo>
                  <a:lnTo>
                    <a:pt x="40" y="1120"/>
                  </a:lnTo>
                  <a:lnTo>
                    <a:pt x="41" y="1119"/>
                  </a:lnTo>
                  <a:lnTo>
                    <a:pt x="42" y="1119"/>
                  </a:lnTo>
                  <a:lnTo>
                    <a:pt x="42" y="1118"/>
                  </a:lnTo>
                  <a:lnTo>
                    <a:pt x="41" y="1118"/>
                  </a:lnTo>
                  <a:lnTo>
                    <a:pt x="40" y="1118"/>
                  </a:lnTo>
                  <a:lnTo>
                    <a:pt x="40" y="1117"/>
                  </a:lnTo>
                  <a:lnTo>
                    <a:pt x="41" y="1117"/>
                  </a:lnTo>
                  <a:lnTo>
                    <a:pt x="42" y="1117"/>
                  </a:lnTo>
                  <a:lnTo>
                    <a:pt x="42" y="1118"/>
                  </a:lnTo>
                  <a:lnTo>
                    <a:pt x="43" y="1119"/>
                  </a:lnTo>
                  <a:lnTo>
                    <a:pt x="43" y="1118"/>
                  </a:lnTo>
                  <a:lnTo>
                    <a:pt x="43" y="1117"/>
                  </a:lnTo>
                  <a:lnTo>
                    <a:pt x="42" y="1117"/>
                  </a:lnTo>
                  <a:lnTo>
                    <a:pt x="41" y="1117"/>
                  </a:lnTo>
                  <a:lnTo>
                    <a:pt x="40" y="1117"/>
                  </a:lnTo>
                  <a:lnTo>
                    <a:pt x="40" y="1118"/>
                  </a:lnTo>
                  <a:lnTo>
                    <a:pt x="39" y="1118"/>
                  </a:lnTo>
                  <a:lnTo>
                    <a:pt x="38" y="1118"/>
                  </a:lnTo>
                  <a:lnTo>
                    <a:pt x="37" y="1118"/>
                  </a:lnTo>
                  <a:lnTo>
                    <a:pt x="37" y="1119"/>
                  </a:lnTo>
                  <a:lnTo>
                    <a:pt x="36" y="1119"/>
                  </a:lnTo>
                  <a:lnTo>
                    <a:pt x="34" y="1120"/>
                  </a:lnTo>
                  <a:lnTo>
                    <a:pt x="33" y="1120"/>
                  </a:lnTo>
                  <a:lnTo>
                    <a:pt x="32" y="1120"/>
                  </a:lnTo>
                  <a:lnTo>
                    <a:pt x="31" y="1120"/>
                  </a:lnTo>
                  <a:lnTo>
                    <a:pt x="30" y="1120"/>
                  </a:lnTo>
                  <a:lnTo>
                    <a:pt x="30" y="1121"/>
                  </a:lnTo>
                  <a:lnTo>
                    <a:pt x="29" y="1121"/>
                  </a:lnTo>
                  <a:lnTo>
                    <a:pt x="28" y="1121"/>
                  </a:lnTo>
                  <a:lnTo>
                    <a:pt x="26" y="1121"/>
                  </a:lnTo>
                  <a:lnTo>
                    <a:pt x="25" y="1121"/>
                  </a:lnTo>
                  <a:lnTo>
                    <a:pt x="24" y="1122"/>
                  </a:lnTo>
                  <a:lnTo>
                    <a:pt x="23" y="1124"/>
                  </a:lnTo>
                  <a:lnTo>
                    <a:pt x="22" y="1125"/>
                  </a:lnTo>
                  <a:lnTo>
                    <a:pt x="22" y="1126"/>
                  </a:lnTo>
                  <a:lnTo>
                    <a:pt x="21" y="1126"/>
                  </a:lnTo>
                  <a:lnTo>
                    <a:pt x="21" y="1127"/>
                  </a:lnTo>
                  <a:lnTo>
                    <a:pt x="22" y="1128"/>
                  </a:lnTo>
                  <a:lnTo>
                    <a:pt x="22" y="1129"/>
                  </a:lnTo>
                  <a:lnTo>
                    <a:pt x="22" y="1130"/>
                  </a:lnTo>
                  <a:lnTo>
                    <a:pt x="21" y="1130"/>
                  </a:lnTo>
                  <a:lnTo>
                    <a:pt x="21" y="1132"/>
                  </a:lnTo>
                  <a:lnTo>
                    <a:pt x="21" y="1133"/>
                  </a:lnTo>
                  <a:lnTo>
                    <a:pt x="20" y="1134"/>
                  </a:lnTo>
                  <a:lnTo>
                    <a:pt x="20" y="1135"/>
                  </a:lnTo>
                  <a:lnTo>
                    <a:pt x="19" y="1135"/>
                  </a:lnTo>
                  <a:lnTo>
                    <a:pt x="19" y="1136"/>
                  </a:lnTo>
                  <a:lnTo>
                    <a:pt x="17" y="1136"/>
                  </a:lnTo>
                  <a:lnTo>
                    <a:pt x="16" y="1137"/>
                  </a:lnTo>
                  <a:lnTo>
                    <a:pt x="15" y="1137"/>
                  </a:lnTo>
                  <a:lnTo>
                    <a:pt x="14" y="1137"/>
                  </a:lnTo>
                  <a:lnTo>
                    <a:pt x="13" y="1138"/>
                  </a:lnTo>
                  <a:lnTo>
                    <a:pt x="13" y="1140"/>
                  </a:lnTo>
                  <a:lnTo>
                    <a:pt x="12" y="1140"/>
                  </a:lnTo>
                  <a:lnTo>
                    <a:pt x="11" y="1140"/>
                  </a:lnTo>
                  <a:lnTo>
                    <a:pt x="10" y="1140"/>
                  </a:lnTo>
                  <a:lnTo>
                    <a:pt x="10" y="1141"/>
                  </a:lnTo>
                  <a:lnTo>
                    <a:pt x="10" y="1142"/>
                  </a:lnTo>
                  <a:lnTo>
                    <a:pt x="11" y="1142"/>
                  </a:lnTo>
                  <a:lnTo>
                    <a:pt x="12" y="1142"/>
                  </a:lnTo>
                  <a:lnTo>
                    <a:pt x="12" y="1143"/>
                  </a:lnTo>
                  <a:lnTo>
                    <a:pt x="12" y="1144"/>
                  </a:lnTo>
                  <a:lnTo>
                    <a:pt x="11" y="1144"/>
                  </a:lnTo>
                  <a:lnTo>
                    <a:pt x="10" y="1144"/>
                  </a:lnTo>
                  <a:lnTo>
                    <a:pt x="10" y="1143"/>
                  </a:lnTo>
                  <a:lnTo>
                    <a:pt x="8" y="1143"/>
                  </a:lnTo>
                  <a:lnTo>
                    <a:pt x="8" y="1142"/>
                  </a:lnTo>
                  <a:lnTo>
                    <a:pt x="7" y="1141"/>
                  </a:lnTo>
                  <a:lnTo>
                    <a:pt x="7" y="1142"/>
                  </a:lnTo>
                  <a:lnTo>
                    <a:pt x="6" y="1142"/>
                  </a:lnTo>
                  <a:lnTo>
                    <a:pt x="5" y="1142"/>
                  </a:lnTo>
                  <a:lnTo>
                    <a:pt x="4" y="1141"/>
                  </a:lnTo>
                  <a:lnTo>
                    <a:pt x="3" y="1141"/>
                  </a:lnTo>
                  <a:lnTo>
                    <a:pt x="2" y="1140"/>
                  </a:lnTo>
                  <a:lnTo>
                    <a:pt x="0" y="1138"/>
                  </a:lnTo>
                  <a:lnTo>
                    <a:pt x="0" y="1137"/>
                  </a:lnTo>
                  <a:lnTo>
                    <a:pt x="2" y="1137"/>
                  </a:lnTo>
                  <a:lnTo>
                    <a:pt x="3" y="1137"/>
                  </a:lnTo>
                  <a:lnTo>
                    <a:pt x="3" y="1136"/>
                  </a:lnTo>
                  <a:lnTo>
                    <a:pt x="4" y="1136"/>
                  </a:lnTo>
                  <a:lnTo>
                    <a:pt x="4" y="1137"/>
                  </a:lnTo>
                  <a:lnTo>
                    <a:pt x="5" y="1137"/>
                  </a:lnTo>
                  <a:lnTo>
                    <a:pt x="5" y="1138"/>
                  </a:lnTo>
                  <a:lnTo>
                    <a:pt x="6" y="1138"/>
                  </a:lnTo>
                  <a:lnTo>
                    <a:pt x="7" y="1140"/>
                  </a:lnTo>
                  <a:lnTo>
                    <a:pt x="7" y="1138"/>
                  </a:lnTo>
                  <a:lnTo>
                    <a:pt x="6" y="1138"/>
                  </a:lnTo>
                  <a:lnTo>
                    <a:pt x="6" y="1137"/>
                  </a:lnTo>
                  <a:lnTo>
                    <a:pt x="5" y="1136"/>
                  </a:lnTo>
                  <a:lnTo>
                    <a:pt x="5" y="1137"/>
                  </a:lnTo>
                  <a:lnTo>
                    <a:pt x="4" y="1136"/>
                  </a:lnTo>
                  <a:lnTo>
                    <a:pt x="4" y="1135"/>
                  </a:lnTo>
                  <a:lnTo>
                    <a:pt x="4" y="1134"/>
                  </a:lnTo>
                  <a:lnTo>
                    <a:pt x="3" y="1133"/>
                  </a:lnTo>
                  <a:lnTo>
                    <a:pt x="3" y="1132"/>
                  </a:lnTo>
                  <a:lnTo>
                    <a:pt x="4" y="1130"/>
                  </a:lnTo>
                  <a:lnTo>
                    <a:pt x="6" y="1128"/>
                  </a:lnTo>
                  <a:lnTo>
                    <a:pt x="6" y="1127"/>
                  </a:lnTo>
                  <a:lnTo>
                    <a:pt x="7" y="1127"/>
                  </a:lnTo>
                  <a:lnTo>
                    <a:pt x="7" y="1126"/>
                  </a:lnTo>
                  <a:lnTo>
                    <a:pt x="8" y="1126"/>
                  </a:lnTo>
                  <a:lnTo>
                    <a:pt x="8" y="1125"/>
                  </a:lnTo>
                  <a:lnTo>
                    <a:pt x="11" y="1122"/>
                  </a:lnTo>
                  <a:lnTo>
                    <a:pt x="12" y="1122"/>
                  </a:lnTo>
                  <a:lnTo>
                    <a:pt x="12" y="1121"/>
                  </a:lnTo>
                  <a:lnTo>
                    <a:pt x="13" y="1120"/>
                  </a:lnTo>
                  <a:lnTo>
                    <a:pt x="13" y="1119"/>
                  </a:lnTo>
                  <a:lnTo>
                    <a:pt x="14" y="1118"/>
                  </a:lnTo>
                  <a:lnTo>
                    <a:pt x="14" y="1117"/>
                  </a:lnTo>
                  <a:lnTo>
                    <a:pt x="15" y="1116"/>
                  </a:lnTo>
                  <a:lnTo>
                    <a:pt x="15" y="1115"/>
                  </a:lnTo>
                  <a:lnTo>
                    <a:pt x="16" y="1115"/>
                  </a:lnTo>
                  <a:lnTo>
                    <a:pt x="16" y="1113"/>
                  </a:lnTo>
                  <a:lnTo>
                    <a:pt x="16" y="1112"/>
                  </a:lnTo>
                  <a:lnTo>
                    <a:pt x="17" y="1112"/>
                  </a:lnTo>
                  <a:lnTo>
                    <a:pt x="17" y="1111"/>
                  </a:lnTo>
                  <a:lnTo>
                    <a:pt x="19" y="1111"/>
                  </a:lnTo>
                  <a:lnTo>
                    <a:pt x="19" y="1112"/>
                  </a:lnTo>
                  <a:lnTo>
                    <a:pt x="20" y="1113"/>
                  </a:lnTo>
                  <a:lnTo>
                    <a:pt x="21" y="1113"/>
                  </a:lnTo>
                  <a:lnTo>
                    <a:pt x="22" y="1113"/>
                  </a:lnTo>
                  <a:lnTo>
                    <a:pt x="23" y="1112"/>
                  </a:lnTo>
                  <a:lnTo>
                    <a:pt x="24" y="1113"/>
                  </a:lnTo>
                  <a:lnTo>
                    <a:pt x="24" y="1112"/>
                  </a:lnTo>
                  <a:lnTo>
                    <a:pt x="23" y="1112"/>
                  </a:lnTo>
                  <a:lnTo>
                    <a:pt x="23" y="1111"/>
                  </a:lnTo>
                  <a:lnTo>
                    <a:pt x="24" y="1110"/>
                  </a:lnTo>
                  <a:lnTo>
                    <a:pt x="23" y="1110"/>
                  </a:lnTo>
                  <a:lnTo>
                    <a:pt x="22" y="1110"/>
                  </a:lnTo>
                  <a:lnTo>
                    <a:pt x="21" y="1110"/>
                  </a:lnTo>
                  <a:lnTo>
                    <a:pt x="20" y="1110"/>
                  </a:lnTo>
                  <a:lnTo>
                    <a:pt x="19" y="1109"/>
                  </a:lnTo>
                  <a:lnTo>
                    <a:pt x="17" y="1109"/>
                  </a:lnTo>
                  <a:lnTo>
                    <a:pt x="17" y="1108"/>
                  </a:lnTo>
                  <a:lnTo>
                    <a:pt x="17" y="1107"/>
                  </a:lnTo>
                  <a:lnTo>
                    <a:pt x="16" y="1104"/>
                  </a:lnTo>
                  <a:lnTo>
                    <a:pt x="16" y="1103"/>
                  </a:lnTo>
                  <a:lnTo>
                    <a:pt x="16" y="1102"/>
                  </a:lnTo>
                  <a:lnTo>
                    <a:pt x="16" y="1101"/>
                  </a:lnTo>
                  <a:lnTo>
                    <a:pt x="16" y="1100"/>
                  </a:lnTo>
                  <a:lnTo>
                    <a:pt x="16" y="1099"/>
                  </a:lnTo>
                  <a:lnTo>
                    <a:pt x="17" y="1097"/>
                  </a:lnTo>
                  <a:lnTo>
                    <a:pt x="17" y="1096"/>
                  </a:lnTo>
                  <a:lnTo>
                    <a:pt x="17" y="1095"/>
                  </a:lnTo>
                  <a:lnTo>
                    <a:pt x="17" y="1094"/>
                  </a:lnTo>
                  <a:lnTo>
                    <a:pt x="17" y="1093"/>
                  </a:lnTo>
                  <a:lnTo>
                    <a:pt x="16" y="1092"/>
                  </a:lnTo>
                  <a:lnTo>
                    <a:pt x="16" y="1091"/>
                  </a:lnTo>
                  <a:lnTo>
                    <a:pt x="15" y="1090"/>
                  </a:lnTo>
                  <a:lnTo>
                    <a:pt x="15" y="1088"/>
                  </a:lnTo>
                  <a:lnTo>
                    <a:pt x="15" y="1087"/>
                  </a:lnTo>
                  <a:lnTo>
                    <a:pt x="15" y="1086"/>
                  </a:lnTo>
                  <a:lnTo>
                    <a:pt x="15" y="1085"/>
                  </a:lnTo>
                  <a:lnTo>
                    <a:pt x="14" y="1084"/>
                  </a:lnTo>
                  <a:lnTo>
                    <a:pt x="14" y="1083"/>
                  </a:lnTo>
                  <a:lnTo>
                    <a:pt x="15" y="1082"/>
                  </a:lnTo>
                  <a:lnTo>
                    <a:pt x="15" y="1080"/>
                  </a:lnTo>
                  <a:lnTo>
                    <a:pt x="16" y="1080"/>
                  </a:lnTo>
                  <a:lnTo>
                    <a:pt x="17" y="1079"/>
                  </a:lnTo>
                  <a:lnTo>
                    <a:pt x="20" y="1080"/>
                  </a:lnTo>
                  <a:lnTo>
                    <a:pt x="21" y="1080"/>
                  </a:lnTo>
                  <a:lnTo>
                    <a:pt x="22" y="1079"/>
                  </a:lnTo>
                  <a:lnTo>
                    <a:pt x="23" y="1079"/>
                  </a:lnTo>
                  <a:lnTo>
                    <a:pt x="24" y="1078"/>
                  </a:lnTo>
                  <a:lnTo>
                    <a:pt x="25" y="1078"/>
                  </a:lnTo>
                  <a:lnTo>
                    <a:pt x="26" y="1078"/>
                  </a:lnTo>
                  <a:lnTo>
                    <a:pt x="26" y="1079"/>
                  </a:lnTo>
                  <a:lnTo>
                    <a:pt x="26" y="1080"/>
                  </a:lnTo>
                  <a:lnTo>
                    <a:pt x="28" y="1080"/>
                  </a:lnTo>
                  <a:lnTo>
                    <a:pt x="29" y="1080"/>
                  </a:lnTo>
                  <a:lnTo>
                    <a:pt x="30" y="1080"/>
                  </a:lnTo>
                  <a:lnTo>
                    <a:pt x="30" y="1082"/>
                  </a:lnTo>
                  <a:lnTo>
                    <a:pt x="31" y="1082"/>
                  </a:lnTo>
                  <a:lnTo>
                    <a:pt x="31" y="1083"/>
                  </a:lnTo>
                  <a:lnTo>
                    <a:pt x="32" y="1083"/>
                  </a:lnTo>
                  <a:lnTo>
                    <a:pt x="33" y="1083"/>
                  </a:lnTo>
                  <a:lnTo>
                    <a:pt x="33" y="1084"/>
                  </a:lnTo>
                  <a:lnTo>
                    <a:pt x="34" y="1084"/>
                  </a:lnTo>
                  <a:lnTo>
                    <a:pt x="36" y="1085"/>
                  </a:lnTo>
                  <a:lnTo>
                    <a:pt x="36" y="1086"/>
                  </a:lnTo>
                  <a:lnTo>
                    <a:pt x="37" y="1086"/>
                  </a:lnTo>
                  <a:lnTo>
                    <a:pt x="37" y="1087"/>
                  </a:lnTo>
                  <a:lnTo>
                    <a:pt x="38" y="1087"/>
                  </a:lnTo>
                  <a:lnTo>
                    <a:pt x="38" y="1086"/>
                  </a:lnTo>
                  <a:lnTo>
                    <a:pt x="39" y="1086"/>
                  </a:lnTo>
                  <a:lnTo>
                    <a:pt x="39" y="1085"/>
                  </a:lnTo>
                  <a:lnTo>
                    <a:pt x="38" y="1084"/>
                  </a:lnTo>
                  <a:lnTo>
                    <a:pt x="37" y="1084"/>
                  </a:lnTo>
                  <a:lnTo>
                    <a:pt x="37" y="1083"/>
                  </a:lnTo>
                  <a:lnTo>
                    <a:pt x="37" y="1082"/>
                  </a:lnTo>
                  <a:lnTo>
                    <a:pt x="36" y="1082"/>
                  </a:lnTo>
                  <a:lnTo>
                    <a:pt x="36" y="1080"/>
                  </a:lnTo>
                  <a:lnTo>
                    <a:pt x="36" y="1079"/>
                  </a:lnTo>
                  <a:lnTo>
                    <a:pt x="37" y="1079"/>
                  </a:lnTo>
                  <a:lnTo>
                    <a:pt x="37" y="1078"/>
                  </a:lnTo>
                  <a:lnTo>
                    <a:pt x="38" y="1078"/>
                  </a:lnTo>
                  <a:lnTo>
                    <a:pt x="39" y="1078"/>
                  </a:lnTo>
                  <a:lnTo>
                    <a:pt x="40" y="1078"/>
                  </a:lnTo>
                  <a:lnTo>
                    <a:pt x="40" y="1077"/>
                  </a:lnTo>
                  <a:lnTo>
                    <a:pt x="40" y="1076"/>
                  </a:lnTo>
                  <a:lnTo>
                    <a:pt x="40" y="1075"/>
                  </a:lnTo>
                  <a:lnTo>
                    <a:pt x="41" y="1075"/>
                  </a:lnTo>
                  <a:lnTo>
                    <a:pt x="41" y="1074"/>
                  </a:lnTo>
                  <a:lnTo>
                    <a:pt x="41" y="1073"/>
                  </a:lnTo>
                  <a:lnTo>
                    <a:pt x="42" y="1071"/>
                  </a:lnTo>
                  <a:lnTo>
                    <a:pt x="42" y="1070"/>
                  </a:lnTo>
                  <a:lnTo>
                    <a:pt x="42" y="1069"/>
                  </a:lnTo>
                  <a:lnTo>
                    <a:pt x="43" y="1069"/>
                  </a:lnTo>
                  <a:lnTo>
                    <a:pt x="43" y="1068"/>
                  </a:lnTo>
                  <a:lnTo>
                    <a:pt x="43" y="1067"/>
                  </a:lnTo>
                  <a:lnTo>
                    <a:pt x="43" y="1066"/>
                  </a:lnTo>
                  <a:lnTo>
                    <a:pt x="43" y="1065"/>
                  </a:lnTo>
                  <a:lnTo>
                    <a:pt x="43" y="1063"/>
                  </a:lnTo>
                  <a:lnTo>
                    <a:pt x="43" y="1062"/>
                  </a:lnTo>
                  <a:lnTo>
                    <a:pt x="43" y="1061"/>
                  </a:lnTo>
                  <a:lnTo>
                    <a:pt x="43" y="1060"/>
                  </a:lnTo>
                  <a:lnTo>
                    <a:pt x="45" y="1060"/>
                  </a:lnTo>
                  <a:lnTo>
                    <a:pt x="46" y="1060"/>
                  </a:lnTo>
                  <a:lnTo>
                    <a:pt x="46" y="1059"/>
                  </a:lnTo>
                  <a:lnTo>
                    <a:pt x="47" y="1058"/>
                  </a:lnTo>
                  <a:lnTo>
                    <a:pt x="48" y="1057"/>
                  </a:lnTo>
                  <a:lnTo>
                    <a:pt x="49" y="1055"/>
                  </a:lnTo>
                  <a:lnTo>
                    <a:pt x="50" y="1057"/>
                  </a:lnTo>
                  <a:lnTo>
                    <a:pt x="51" y="1057"/>
                  </a:lnTo>
                  <a:lnTo>
                    <a:pt x="53" y="1057"/>
                  </a:lnTo>
                  <a:lnTo>
                    <a:pt x="54" y="1058"/>
                  </a:lnTo>
                  <a:lnTo>
                    <a:pt x="54" y="1060"/>
                  </a:lnTo>
                  <a:lnTo>
                    <a:pt x="54" y="1061"/>
                  </a:lnTo>
                  <a:lnTo>
                    <a:pt x="55" y="1061"/>
                  </a:lnTo>
                  <a:lnTo>
                    <a:pt x="56" y="1062"/>
                  </a:lnTo>
                  <a:lnTo>
                    <a:pt x="58" y="1062"/>
                  </a:lnTo>
                  <a:lnTo>
                    <a:pt x="59" y="1062"/>
                  </a:lnTo>
                  <a:lnTo>
                    <a:pt x="59" y="1061"/>
                  </a:lnTo>
                  <a:lnTo>
                    <a:pt x="60" y="1061"/>
                  </a:lnTo>
                  <a:lnTo>
                    <a:pt x="60" y="1062"/>
                  </a:lnTo>
                  <a:lnTo>
                    <a:pt x="60" y="1063"/>
                  </a:lnTo>
                  <a:lnTo>
                    <a:pt x="62" y="1063"/>
                  </a:lnTo>
                  <a:lnTo>
                    <a:pt x="63" y="1063"/>
                  </a:lnTo>
                  <a:lnTo>
                    <a:pt x="64" y="1063"/>
                  </a:lnTo>
                  <a:lnTo>
                    <a:pt x="65" y="1063"/>
                  </a:lnTo>
                  <a:lnTo>
                    <a:pt x="65" y="1062"/>
                  </a:lnTo>
                  <a:lnTo>
                    <a:pt x="66" y="1062"/>
                  </a:lnTo>
                  <a:lnTo>
                    <a:pt x="67" y="1062"/>
                  </a:lnTo>
                  <a:lnTo>
                    <a:pt x="67" y="1061"/>
                  </a:lnTo>
                  <a:lnTo>
                    <a:pt x="68" y="1061"/>
                  </a:lnTo>
                  <a:lnTo>
                    <a:pt x="68" y="1060"/>
                  </a:lnTo>
                  <a:lnTo>
                    <a:pt x="69" y="1059"/>
                  </a:lnTo>
                  <a:lnTo>
                    <a:pt x="71" y="1060"/>
                  </a:lnTo>
                  <a:lnTo>
                    <a:pt x="72" y="1060"/>
                  </a:lnTo>
                  <a:lnTo>
                    <a:pt x="72" y="1061"/>
                  </a:lnTo>
                  <a:lnTo>
                    <a:pt x="73" y="1061"/>
                  </a:lnTo>
                  <a:lnTo>
                    <a:pt x="74" y="1061"/>
                  </a:lnTo>
                  <a:lnTo>
                    <a:pt x="75" y="1061"/>
                  </a:lnTo>
                  <a:lnTo>
                    <a:pt x="76" y="1062"/>
                  </a:lnTo>
                  <a:lnTo>
                    <a:pt x="77" y="1062"/>
                  </a:lnTo>
                  <a:lnTo>
                    <a:pt x="77" y="1063"/>
                  </a:lnTo>
                  <a:lnTo>
                    <a:pt x="77" y="1065"/>
                  </a:lnTo>
                  <a:lnTo>
                    <a:pt x="79" y="1065"/>
                  </a:lnTo>
                  <a:lnTo>
                    <a:pt x="79" y="1066"/>
                  </a:lnTo>
                  <a:lnTo>
                    <a:pt x="80" y="1067"/>
                  </a:lnTo>
                  <a:lnTo>
                    <a:pt x="80" y="1069"/>
                  </a:lnTo>
                  <a:lnTo>
                    <a:pt x="81" y="1069"/>
                  </a:lnTo>
                  <a:lnTo>
                    <a:pt x="81" y="1070"/>
                  </a:lnTo>
                  <a:lnTo>
                    <a:pt x="81" y="1071"/>
                  </a:lnTo>
                  <a:lnTo>
                    <a:pt x="82" y="1073"/>
                  </a:lnTo>
                  <a:lnTo>
                    <a:pt x="82" y="1074"/>
                  </a:lnTo>
                  <a:lnTo>
                    <a:pt x="83" y="1075"/>
                  </a:lnTo>
                  <a:lnTo>
                    <a:pt x="83" y="1076"/>
                  </a:lnTo>
                  <a:lnTo>
                    <a:pt x="86" y="1074"/>
                  </a:lnTo>
                  <a:lnTo>
                    <a:pt x="88" y="1073"/>
                  </a:lnTo>
                  <a:lnTo>
                    <a:pt x="89" y="1073"/>
                  </a:lnTo>
                  <a:lnTo>
                    <a:pt x="91" y="1073"/>
                  </a:lnTo>
                  <a:lnTo>
                    <a:pt x="92" y="1073"/>
                  </a:lnTo>
                  <a:lnTo>
                    <a:pt x="96" y="1074"/>
                  </a:lnTo>
                  <a:lnTo>
                    <a:pt x="99" y="1075"/>
                  </a:lnTo>
                  <a:lnTo>
                    <a:pt x="101" y="1076"/>
                  </a:lnTo>
                  <a:lnTo>
                    <a:pt x="102" y="1077"/>
                  </a:lnTo>
                  <a:lnTo>
                    <a:pt x="105" y="1074"/>
                  </a:lnTo>
                  <a:lnTo>
                    <a:pt x="106" y="1073"/>
                  </a:lnTo>
                  <a:lnTo>
                    <a:pt x="107" y="1073"/>
                  </a:lnTo>
                  <a:lnTo>
                    <a:pt x="108" y="1073"/>
                  </a:lnTo>
                  <a:lnTo>
                    <a:pt x="109" y="1073"/>
                  </a:lnTo>
                  <a:lnTo>
                    <a:pt x="110" y="1073"/>
                  </a:lnTo>
                  <a:lnTo>
                    <a:pt x="111" y="1073"/>
                  </a:lnTo>
                  <a:lnTo>
                    <a:pt x="112" y="1073"/>
                  </a:lnTo>
                  <a:lnTo>
                    <a:pt x="114" y="1073"/>
                  </a:lnTo>
                  <a:lnTo>
                    <a:pt x="114" y="1074"/>
                  </a:lnTo>
                  <a:lnTo>
                    <a:pt x="116" y="1074"/>
                  </a:lnTo>
                  <a:lnTo>
                    <a:pt x="117" y="1074"/>
                  </a:lnTo>
                  <a:lnTo>
                    <a:pt x="118" y="1074"/>
                  </a:lnTo>
                  <a:lnTo>
                    <a:pt x="118" y="1073"/>
                  </a:lnTo>
                  <a:lnTo>
                    <a:pt x="119" y="1073"/>
                  </a:lnTo>
                  <a:lnTo>
                    <a:pt x="120" y="1073"/>
                  </a:lnTo>
                  <a:lnTo>
                    <a:pt x="120" y="1071"/>
                  </a:lnTo>
                  <a:lnTo>
                    <a:pt x="122" y="1071"/>
                  </a:lnTo>
                  <a:lnTo>
                    <a:pt x="123" y="1071"/>
                  </a:lnTo>
                  <a:lnTo>
                    <a:pt x="123" y="1070"/>
                  </a:lnTo>
                  <a:lnTo>
                    <a:pt x="124" y="1070"/>
                  </a:lnTo>
                  <a:lnTo>
                    <a:pt x="124" y="1071"/>
                  </a:lnTo>
                  <a:lnTo>
                    <a:pt x="126" y="1074"/>
                  </a:lnTo>
                  <a:lnTo>
                    <a:pt x="131" y="1077"/>
                  </a:lnTo>
                  <a:lnTo>
                    <a:pt x="131" y="1078"/>
                  </a:lnTo>
                  <a:lnTo>
                    <a:pt x="129" y="1079"/>
                  </a:lnTo>
                  <a:lnTo>
                    <a:pt x="133" y="1077"/>
                  </a:lnTo>
                  <a:lnTo>
                    <a:pt x="134" y="1078"/>
                  </a:lnTo>
                  <a:lnTo>
                    <a:pt x="136" y="1083"/>
                  </a:lnTo>
                  <a:lnTo>
                    <a:pt x="137" y="1083"/>
                  </a:lnTo>
                  <a:lnTo>
                    <a:pt x="138" y="1082"/>
                  </a:lnTo>
                  <a:lnTo>
                    <a:pt x="138" y="1080"/>
                  </a:lnTo>
                  <a:lnTo>
                    <a:pt x="137" y="1079"/>
                  </a:lnTo>
                  <a:lnTo>
                    <a:pt x="136" y="1078"/>
                  </a:lnTo>
                  <a:lnTo>
                    <a:pt x="135" y="1076"/>
                  </a:lnTo>
                  <a:lnTo>
                    <a:pt x="135" y="1075"/>
                  </a:lnTo>
                  <a:lnTo>
                    <a:pt x="134" y="1074"/>
                  </a:lnTo>
                  <a:lnTo>
                    <a:pt x="134" y="1073"/>
                  </a:lnTo>
                  <a:lnTo>
                    <a:pt x="134" y="1071"/>
                  </a:lnTo>
                  <a:lnTo>
                    <a:pt x="134" y="1070"/>
                  </a:lnTo>
                  <a:lnTo>
                    <a:pt x="134" y="1069"/>
                  </a:lnTo>
                  <a:lnTo>
                    <a:pt x="134" y="1068"/>
                  </a:lnTo>
                  <a:lnTo>
                    <a:pt x="134" y="1067"/>
                  </a:lnTo>
                  <a:lnTo>
                    <a:pt x="134" y="1066"/>
                  </a:lnTo>
                  <a:lnTo>
                    <a:pt x="134" y="1065"/>
                  </a:lnTo>
                  <a:lnTo>
                    <a:pt x="134" y="1063"/>
                  </a:lnTo>
                  <a:lnTo>
                    <a:pt x="134" y="1061"/>
                  </a:lnTo>
                  <a:lnTo>
                    <a:pt x="134" y="1060"/>
                  </a:lnTo>
                  <a:lnTo>
                    <a:pt x="134" y="1059"/>
                  </a:lnTo>
                  <a:lnTo>
                    <a:pt x="134" y="1058"/>
                  </a:lnTo>
                  <a:lnTo>
                    <a:pt x="134" y="1057"/>
                  </a:lnTo>
                  <a:lnTo>
                    <a:pt x="134" y="1055"/>
                  </a:lnTo>
                  <a:lnTo>
                    <a:pt x="134" y="1054"/>
                  </a:lnTo>
                  <a:lnTo>
                    <a:pt x="133" y="1054"/>
                  </a:lnTo>
                  <a:lnTo>
                    <a:pt x="133" y="1053"/>
                  </a:lnTo>
                  <a:lnTo>
                    <a:pt x="132" y="1051"/>
                  </a:lnTo>
                  <a:lnTo>
                    <a:pt x="132" y="1050"/>
                  </a:lnTo>
                  <a:lnTo>
                    <a:pt x="131" y="1049"/>
                  </a:lnTo>
                  <a:lnTo>
                    <a:pt x="129" y="1048"/>
                  </a:lnTo>
                  <a:lnTo>
                    <a:pt x="131" y="1048"/>
                  </a:lnTo>
                  <a:lnTo>
                    <a:pt x="132" y="1046"/>
                  </a:lnTo>
                  <a:lnTo>
                    <a:pt x="133" y="1046"/>
                  </a:lnTo>
                  <a:lnTo>
                    <a:pt x="135" y="1045"/>
                  </a:lnTo>
                  <a:lnTo>
                    <a:pt x="141" y="1045"/>
                  </a:lnTo>
                  <a:lnTo>
                    <a:pt x="141" y="1044"/>
                  </a:lnTo>
                  <a:lnTo>
                    <a:pt x="146" y="1043"/>
                  </a:lnTo>
                  <a:lnTo>
                    <a:pt x="149" y="1043"/>
                  </a:lnTo>
                  <a:lnTo>
                    <a:pt x="149" y="1044"/>
                  </a:lnTo>
                  <a:lnTo>
                    <a:pt x="149" y="1045"/>
                  </a:lnTo>
                  <a:lnTo>
                    <a:pt x="150" y="1046"/>
                  </a:lnTo>
                  <a:lnTo>
                    <a:pt x="151" y="1051"/>
                  </a:lnTo>
                  <a:lnTo>
                    <a:pt x="151" y="1053"/>
                  </a:lnTo>
                  <a:lnTo>
                    <a:pt x="152" y="1054"/>
                  </a:lnTo>
                  <a:lnTo>
                    <a:pt x="153" y="1060"/>
                  </a:lnTo>
                  <a:lnTo>
                    <a:pt x="153" y="1062"/>
                  </a:lnTo>
                  <a:lnTo>
                    <a:pt x="153" y="1063"/>
                  </a:lnTo>
                  <a:lnTo>
                    <a:pt x="153" y="1066"/>
                  </a:lnTo>
                  <a:lnTo>
                    <a:pt x="153" y="1067"/>
                  </a:lnTo>
                  <a:lnTo>
                    <a:pt x="154" y="1068"/>
                  </a:lnTo>
                  <a:lnTo>
                    <a:pt x="154" y="1069"/>
                  </a:lnTo>
                  <a:lnTo>
                    <a:pt x="155" y="1073"/>
                  </a:lnTo>
                  <a:lnTo>
                    <a:pt x="158" y="1074"/>
                  </a:lnTo>
                  <a:lnTo>
                    <a:pt x="159" y="1075"/>
                  </a:lnTo>
                  <a:lnTo>
                    <a:pt x="159" y="1074"/>
                  </a:lnTo>
                  <a:lnTo>
                    <a:pt x="160" y="1074"/>
                  </a:lnTo>
                  <a:lnTo>
                    <a:pt x="161" y="1070"/>
                  </a:lnTo>
                  <a:lnTo>
                    <a:pt x="162" y="1070"/>
                  </a:lnTo>
                  <a:lnTo>
                    <a:pt x="163" y="1069"/>
                  </a:lnTo>
                  <a:lnTo>
                    <a:pt x="163" y="1068"/>
                  </a:lnTo>
                  <a:lnTo>
                    <a:pt x="165" y="1067"/>
                  </a:lnTo>
                  <a:lnTo>
                    <a:pt x="166" y="1066"/>
                  </a:lnTo>
                  <a:lnTo>
                    <a:pt x="166" y="1065"/>
                  </a:lnTo>
                  <a:lnTo>
                    <a:pt x="169" y="1062"/>
                  </a:lnTo>
                  <a:lnTo>
                    <a:pt x="170" y="1062"/>
                  </a:lnTo>
                  <a:lnTo>
                    <a:pt x="171" y="1063"/>
                  </a:lnTo>
                  <a:lnTo>
                    <a:pt x="172" y="1066"/>
                  </a:lnTo>
                  <a:lnTo>
                    <a:pt x="174" y="1067"/>
                  </a:lnTo>
                  <a:lnTo>
                    <a:pt x="175" y="1068"/>
                  </a:lnTo>
                  <a:lnTo>
                    <a:pt x="175" y="1069"/>
                  </a:lnTo>
                  <a:lnTo>
                    <a:pt x="176" y="1071"/>
                  </a:lnTo>
                  <a:lnTo>
                    <a:pt x="177" y="1073"/>
                  </a:lnTo>
                  <a:lnTo>
                    <a:pt x="178" y="1074"/>
                  </a:lnTo>
                  <a:lnTo>
                    <a:pt x="180" y="1076"/>
                  </a:lnTo>
                  <a:lnTo>
                    <a:pt x="181" y="1077"/>
                  </a:lnTo>
                  <a:lnTo>
                    <a:pt x="184" y="1077"/>
                  </a:lnTo>
                  <a:lnTo>
                    <a:pt x="186" y="1079"/>
                  </a:lnTo>
                  <a:lnTo>
                    <a:pt x="192" y="1080"/>
                  </a:lnTo>
                  <a:lnTo>
                    <a:pt x="195" y="1082"/>
                  </a:lnTo>
                  <a:lnTo>
                    <a:pt x="200" y="1083"/>
                  </a:lnTo>
                  <a:lnTo>
                    <a:pt x="204" y="1084"/>
                  </a:lnTo>
                  <a:lnTo>
                    <a:pt x="206" y="1085"/>
                  </a:lnTo>
                  <a:lnTo>
                    <a:pt x="209" y="1085"/>
                  </a:lnTo>
                  <a:lnTo>
                    <a:pt x="211" y="1086"/>
                  </a:lnTo>
                  <a:lnTo>
                    <a:pt x="212" y="1087"/>
                  </a:lnTo>
                  <a:lnTo>
                    <a:pt x="213" y="1088"/>
                  </a:lnTo>
                  <a:lnTo>
                    <a:pt x="214" y="1090"/>
                  </a:lnTo>
                  <a:lnTo>
                    <a:pt x="215" y="1091"/>
                  </a:lnTo>
                  <a:lnTo>
                    <a:pt x="219" y="1094"/>
                  </a:lnTo>
                  <a:lnTo>
                    <a:pt x="220" y="1095"/>
                  </a:lnTo>
                  <a:lnTo>
                    <a:pt x="221" y="1097"/>
                  </a:lnTo>
                  <a:lnTo>
                    <a:pt x="223" y="1101"/>
                  </a:lnTo>
                  <a:lnTo>
                    <a:pt x="224" y="1105"/>
                  </a:lnTo>
                  <a:lnTo>
                    <a:pt x="226" y="1107"/>
                  </a:lnTo>
                  <a:lnTo>
                    <a:pt x="226" y="1108"/>
                  </a:lnTo>
                  <a:lnTo>
                    <a:pt x="226" y="1111"/>
                  </a:lnTo>
                  <a:lnTo>
                    <a:pt x="226" y="1113"/>
                  </a:lnTo>
                  <a:lnTo>
                    <a:pt x="226" y="1118"/>
                  </a:lnTo>
                  <a:lnTo>
                    <a:pt x="226" y="1120"/>
                  </a:lnTo>
                  <a:lnTo>
                    <a:pt x="226" y="1122"/>
                  </a:lnTo>
                  <a:lnTo>
                    <a:pt x="227" y="1126"/>
                  </a:lnTo>
                  <a:lnTo>
                    <a:pt x="230" y="1125"/>
                  </a:lnTo>
                  <a:lnTo>
                    <a:pt x="231" y="1124"/>
                  </a:lnTo>
                  <a:lnTo>
                    <a:pt x="236" y="1122"/>
                  </a:lnTo>
                  <a:lnTo>
                    <a:pt x="239" y="1121"/>
                  </a:lnTo>
                  <a:lnTo>
                    <a:pt x="239" y="1120"/>
                  </a:lnTo>
                  <a:lnTo>
                    <a:pt x="237" y="1120"/>
                  </a:lnTo>
                  <a:lnTo>
                    <a:pt x="241" y="1112"/>
                  </a:lnTo>
                  <a:lnTo>
                    <a:pt x="244" y="1108"/>
                  </a:lnTo>
                  <a:lnTo>
                    <a:pt x="246" y="1110"/>
                  </a:lnTo>
                  <a:lnTo>
                    <a:pt x="248" y="1112"/>
                  </a:lnTo>
                  <a:lnTo>
                    <a:pt x="257" y="1119"/>
                  </a:lnTo>
                  <a:lnTo>
                    <a:pt x="261" y="1122"/>
                  </a:lnTo>
                  <a:lnTo>
                    <a:pt x="264" y="1121"/>
                  </a:lnTo>
                  <a:lnTo>
                    <a:pt x="265" y="1121"/>
                  </a:lnTo>
                  <a:lnTo>
                    <a:pt x="281" y="1117"/>
                  </a:lnTo>
                  <a:lnTo>
                    <a:pt x="281" y="1116"/>
                  </a:lnTo>
                  <a:lnTo>
                    <a:pt x="280" y="1108"/>
                  </a:lnTo>
                  <a:lnTo>
                    <a:pt x="280" y="1105"/>
                  </a:lnTo>
                  <a:lnTo>
                    <a:pt x="280" y="1104"/>
                  </a:lnTo>
                  <a:lnTo>
                    <a:pt x="280" y="1103"/>
                  </a:lnTo>
                  <a:lnTo>
                    <a:pt x="279" y="1102"/>
                  </a:lnTo>
                  <a:lnTo>
                    <a:pt x="279" y="1101"/>
                  </a:lnTo>
                  <a:lnTo>
                    <a:pt x="279" y="1100"/>
                  </a:lnTo>
                  <a:lnTo>
                    <a:pt x="279" y="1099"/>
                  </a:lnTo>
                  <a:lnTo>
                    <a:pt x="279" y="1097"/>
                  </a:lnTo>
                  <a:lnTo>
                    <a:pt x="279" y="1096"/>
                  </a:lnTo>
                  <a:lnTo>
                    <a:pt x="279" y="1095"/>
                  </a:lnTo>
                  <a:lnTo>
                    <a:pt x="282" y="1093"/>
                  </a:lnTo>
                  <a:lnTo>
                    <a:pt x="280" y="1088"/>
                  </a:lnTo>
                  <a:lnTo>
                    <a:pt x="280" y="1083"/>
                  </a:lnTo>
                  <a:lnTo>
                    <a:pt x="279" y="1083"/>
                  </a:lnTo>
                  <a:lnTo>
                    <a:pt x="278" y="1083"/>
                  </a:lnTo>
                  <a:lnTo>
                    <a:pt x="278" y="1082"/>
                  </a:lnTo>
                  <a:lnTo>
                    <a:pt x="277" y="1082"/>
                  </a:lnTo>
                  <a:lnTo>
                    <a:pt x="274" y="1080"/>
                  </a:lnTo>
                  <a:lnTo>
                    <a:pt x="272" y="1078"/>
                  </a:lnTo>
                  <a:lnTo>
                    <a:pt x="270" y="1077"/>
                  </a:lnTo>
                  <a:lnTo>
                    <a:pt x="269" y="1077"/>
                  </a:lnTo>
                  <a:lnTo>
                    <a:pt x="269" y="1076"/>
                  </a:lnTo>
                  <a:lnTo>
                    <a:pt x="267" y="1075"/>
                  </a:lnTo>
                  <a:lnTo>
                    <a:pt x="265" y="1074"/>
                  </a:lnTo>
                  <a:lnTo>
                    <a:pt x="265" y="1073"/>
                  </a:lnTo>
                  <a:lnTo>
                    <a:pt x="264" y="1073"/>
                  </a:lnTo>
                  <a:lnTo>
                    <a:pt x="263" y="1071"/>
                  </a:lnTo>
                  <a:lnTo>
                    <a:pt x="263" y="1070"/>
                  </a:lnTo>
                  <a:lnTo>
                    <a:pt x="277" y="1060"/>
                  </a:lnTo>
                  <a:lnTo>
                    <a:pt x="275" y="1058"/>
                  </a:lnTo>
                  <a:lnTo>
                    <a:pt x="273" y="1059"/>
                  </a:lnTo>
                  <a:lnTo>
                    <a:pt x="271" y="1061"/>
                  </a:lnTo>
                  <a:lnTo>
                    <a:pt x="270" y="1060"/>
                  </a:lnTo>
                  <a:lnTo>
                    <a:pt x="265" y="1061"/>
                  </a:lnTo>
                  <a:lnTo>
                    <a:pt x="260" y="1065"/>
                  </a:lnTo>
                  <a:lnTo>
                    <a:pt x="258" y="1063"/>
                  </a:lnTo>
                  <a:lnTo>
                    <a:pt x="258" y="1062"/>
                  </a:lnTo>
                  <a:lnTo>
                    <a:pt x="260" y="1061"/>
                  </a:lnTo>
                  <a:lnTo>
                    <a:pt x="261" y="1059"/>
                  </a:lnTo>
                  <a:lnTo>
                    <a:pt x="257" y="1058"/>
                  </a:lnTo>
                  <a:lnTo>
                    <a:pt x="256" y="1059"/>
                  </a:lnTo>
                  <a:lnTo>
                    <a:pt x="256" y="1060"/>
                  </a:lnTo>
                  <a:lnTo>
                    <a:pt x="257" y="1057"/>
                  </a:lnTo>
                  <a:lnTo>
                    <a:pt x="258" y="1055"/>
                  </a:lnTo>
                  <a:lnTo>
                    <a:pt x="260" y="1052"/>
                  </a:lnTo>
                  <a:lnTo>
                    <a:pt x="261" y="1050"/>
                  </a:lnTo>
                  <a:lnTo>
                    <a:pt x="257" y="1046"/>
                  </a:lnTo>
                  <a:lnTo>
                    <a:pt x="258" y="1044"/>
                  </a:lnTo>
                  <a:lnTo>
                    <a:pt x="258" y="1043"/>
                  </a:lnTo>
                  <a:lnTo>
                    <a:pt x="258" y="1042"/>
                  </a:lnTo>
                  <a:lnTo>
                    <a:pt x="257" y="1042"/>
                  </a:lnTo>
                  <a:lnTo>
                    <a:pt x="257" y="1041"/>
                  </a:lnTo>
                  <a:lnTo>
                    <a:pt x="257" y="1040"/>
                  </a:lnTo>
                  <a:lnTo>
                    <a:pt x="257" y="1038"/>
                  </a:lnTo>
                  <a:lnTo>
                    <a:pt x="256" y="1038"/>
                  </a:lnTo>
                  <a:lnTo>
                    <a:pt x="255" y="1038"/>
                  </a:lnTo>
                  <a:lnTo>
                    <a:pt x="254" y="1038"/>
                  </a:lnTo>
                  <a:lnTo>
                    <a:pt x="254" y="1040"/>
                  </a:lnTo>
                  <a:lnTo>
                    <a:pt x="253" y="1041"/>
                  </a:lnTo>
                  <a:lnTo>
                    <a:pt x="252" y="1041"/>
                  </a:lnTo>
                  <a:lnTo>
                    <a:pt x="253" y="1038"/>
                  </a:lnTo>
                  <a:lnTo>
                    <a:pt x="255" y="1035"/>
                  </a:lnTo>
                  <a:lnTo>
                    <a:pt x="256" y="1034"/>
                  </a:lnTo>
                  <a:lnTo>
                    <a:pt x="257" y="1033"/>
                  </a:lnTo>
                  <a:lnTo>
                    <a:pt x="257" y="1032"/>
                  </a:lnTo>
                  <a:lnTo>
                    <a:pt x="258" y="1030"/>
                  </a:lnTo>
                  <a:lnTo>
                    <a:pt x="258" y="1029"/>
                  </a:lnTo>
                  <a:lnTo>
                    <a:pt x="260" y="1029"/>
                  </a:lnTo>
                  <a:lnTo>
                    <a:pt x="261" y="1028"/>
                  </a:lnTo>
                  <a:lnTo>
                    <a:pt x="262" y="1027"/>
                  </a:lnTo>
                  <a:lnTo>
                    <a:pt x="263" y="1026"/>
                  </a:lnTo>
                  <a:lnTo>
                    <a:pt x="264" y="1025"/>
                  </a:lnTo>
                  <a:lnTo>
                    <a:pt x="264" y="1024"/>
                  </a:lnTo>
                  <a:lnTo>
                    <a:pt x="264" y="1023"/>
                  </a:lnTo>
                  <a:lnTo>
                    <a:pt x="264" y="1021"/>
                  </a:lnTo>
                  <a:lnTo>
                    <a:pt x="264" y="1019"/>
                  </a:lnTo>
                  <a:lnTo>
                    <a:pt x="264" y="1018"/>
                  </a:lnTo>
                  <a:lnTo>
                    <a:pt x="264" y="1017"/>
                  </a:lnTo>
                  <a:lnTo>
                    <a:pt x="264" y="1016"/>
                  </a:lnTo>
                  <a:lnTo>
                    <a:pt x="265" y="1016"/>
                  </a:lnTo>
                  <a:lnTo>
                    <a:pt x="265" y="1013"/>
                  </a:lnTo>
                  <a:lnTo>
                    <a:pt x="269" y="1015"/>
                  </a:lnTo>
                  <a:lnTo>
                    <a:pt x="270" y="1016"/>
                  </a:lnTo>
                  <a:lnTo>
                    <a:pt x="271" y="1016"/>
                  </a:lnTo>
                  <a:lnTo>
                    <a:pt x="271" y="1015"/>
                  </a:lnTo>
                  <a:lnTo>
                    <a:pt x="271" y="1013"/>
                  </a:lnTo>
                  <a:lnTo>
                    <a:pt x="271" y="1012"/>
                  </a:lnTo>
                  <a:lnTo>
                    <a:pt x="270" y="1010"/>
                  </a:lnTo>
                  <a:lnTo>
                    <a:pt x="271" y="1010"/>
                  </a:lnTo>
                  <a:lnTo>
                    <a:pt x="272" y="1010"/>
                  </a:lnTo>
                  <a:lnTo>
                    <a:pt x="272" y="1009"/>
                  </a:lnTo>
                  <a:lnTo>
                    <a:pt x="275" y="1008"/>
                  </a:lnTo>
                  <a:lnTo>
                    <a:pt x="279" y="1007"/>
                  </a:lnTo>
                  <a:lnTo>
                    <a:pt x="279" y="1008"/>
                  </a:lnTo>
                  <a:lnTo>
                    <a:pt x="280" y="1008"/>
                  </a:lnTo>
                  <a:lnTo>
                    <a:pt x="284" y="1006"/>
                  </a:lnTo>
                  <a:lnTo>
                    <a:pt x="287" y="1006"/>
                  </a:lnTo>
                  <a:lnTo>
                    <a:pt x="289" y="1004"/>
                  </a:lnTo>
                  <a:lnTo>
                    <a:pt x="290" y="1004"/>
                  </a:lnTo>
                  <a:lnTo>
                    <a:pt x="290" y="1001"/>
                  </a:lnTo>
                  <a:lnTo>
                    <a:pt x="295" y="1000"/>
                  </a:lnTo>
                  <a:lnTo>
                    <a:pt x="293" y="998"/>
                  </a:lnTo>
                  <a:lnTo>
                    <a:pt x="291" y="991"/>
                  </a:lnTo>
                  <a:lnTo>
                    <a:pt x="289" y="986"/>
                  </a:lnTo>
                  <a:lnTo>
                    <a:pt x="287" y="979"/>
                  </a:lnTo>
                  <a:lnTo>
                    <a:pt x="287" y="978"/>
                  </a:lnTo>
                  <a:lnTo>
                    <a:pt x="286" y="978"/>
                  </a:lnTo>
                  <a:lnTo>
                    <a:pt x="283" y="978"/>
                  </a:lnTo>
                  <a:lnTo>
                    <a:pt x="282" y="979"/>
                  </a:lnTo>
                  <a:lnTo>
                    <a:pt x="279" y="982"/>
                  </a:lnTo>
                  <a:lnTo>
                    <a:pt x="272" y="985"/>
                  </a:lnTo>
                  <a:lnTo>
                    <a:pt x="267" y="987"/>
                  </a:lnTo>
                  <a:lnTo>
                    <a:pt x="265" y="990"/>
                  </a:lnTo>
                  <a:lnTo>
                    <a:pt x="264" y="990"/>
                  </a:lnTo>
                  <a:lnTo>
                    <a:pt x="263" y="991"/>
                  </a:lnTo>
                  <a:lnTo>
                    <a:pt x="262" y="991"/>
                  </a:lnTo>
                  <a:lnTo>
                    <a:pt x="262" y="992"/>
                  </a:lnTo>
                  <a:lnTo>
                    <a:pt x="263" y="993"/>
                  </a:lnTo>
                  <a:lnTo>
                    <a:pt x="263" y="994"/>
                  </a:lnTo>
                  <a:lnTo>
                    <a:pt x="264" y="995"/>
                  </a:lnTo>
                  <a:lnTo>
                    <a:pt x="264" y="996"/>
                  </a:lnTo>
                  <a:lnTo>
                    <a:pt x="264" y="998"/>
                  </a:lnTo>
                  <a:lnTo>
                    <a:pt x="264" y="999"/>
                  </a:lnTo>
                  <a:lnTo>
                    <a:pt x="265" y="1000"/>
                  </a:lnTo>
                  <a:lnTo>
                    <a:pt x="265" y="1001"/>
                  </a:lnTo>
                  <a:lnTo>
                    <a:pt x="265" y="1002"/>
                  </a:lnTo>
                  <a:lnTo>
                    <a:pt x="266" y="1003"/>
                  </a:lnTo>
                  <a:lnTo>
                    <a:pt x="266" y="1004"/>
                  </a:lnTo>
                  <a:lnTo>
                    <a:pt x="267" y="1004"/>
                  </a:lnTo>
                  <a:lnTo>
                    <a:pt x="267" y="1006"/>
                  </a:lnTo>
                  <a:lnTo>
                    <a:pt x="267" y="1007"/>
                  </a:lnTo>
                  <a:lnTo>
                    <a:pt x="266" y="1007"/>
                  </a:lnTo>
                  <a:lnTo>
                    <a:pt x="265" y="1007"/>
                  </a:lnTo>
                  <a:lnTo>
                    <a:pt x="264" y="1007"/>
                  </a:lnTo>
                  <a:lnTo>
                    <a:pt x="263" y="1006"/>
                  </a:lnTo>
                  <a:lnTo>
                    <a:pt x="262" y="1006"/>
                  </a:lnTo>
                  <a:lnTo>
                    <a:pt x="261" y="1006"/>
                  </a:lnTo>
                  <a:lnTo>
                    <a:pt x="260" y="1007"/>
                  </a:lnTo>
                  <a:lnTo>
                    <a:pt x="258" y="1007"/>
                  </a:lnTo>
                  <a:lnTo>
                    <a:pt x="256" y="1008"/>
                  </a:lnTo>
                  <a:lnTo>
                    <a:pt x="255" y="1009"/>
                  </a:lnTo>
                  <a:lnTo>
                    <a:pt x="254" y="1009"/>
                  </a:lnTo>
                  <a:lnTo>
                    <a:pt x="253" y="1009"/>
                  </a:lnTo>
                  <a:lnTo>
                    <a:pt x="252" y="1010"/>
                  </a:lnTo>
                  <a:lnTo>
                    <a:pt x="251" y="1011"/>
                  </a:lnTo>
                  <a:lnTo>
                    <a:pt x="248" y="1011"/>
                  </a:lnTo>
                  <a:lnTo>
                    <a:pt x="246" y="1012"/>
                  </a:lnTo>
                  <a:lnTo>
                    <a:pt x="245" y="1013"/>
                  </a:lnTo>
                  <a:lnTo>
                    <a:pt x="243" y="1015"/>
                  </a:lnTo>
                  <a:lnTo>
                    <a:pt x="234" y="1019"/>
                  </a:lnTo>
                  <a:lnTo>
                    <a:pt x="231" y="1020"/>
                  </a:lnTo>
                  <a:lnTo>
                    <a:pt x="229" y="1021"/>
                  </a:lnTo>
                  <a:lnTo>
                    <a:pt x="228" y="1021"/>
                  </a:lnTo>
                  <a:lnTo>
                    <a:pt x="227" y="1023"/>
                  </a:lnTo>
                  <a:lnTo>
                    <a:pt x="224" y="1023"/>
                  </a:lnTo>
                  <a:lnTo>
                    <a:pt x="219" y="1024"/>
                  </a:lnTo>
                  <a:lnTo>
                    <a:pt x="210" y="1024"/>
                  </a:lnTo>
                  <a:lnTo>
                    <a:pt x="208" y="1026"/>
                  </a:lnTo>
                  <a:lnTo>
                    <a:pt x="202" y="1028"/>
                  </a:lnTo>
                  <a:lnTo>
                    <a:pt x="202" y="1032"/>
                  </a:lnTo>
                  <a:lnTo>
                    <a:pt x="202" y="1035"/>
                  </a:lnTo>
                  <a:lnTo>
                    <a:pt x="201" y="1037"/>
                  </a:lnTo>
                  <a:lnTo>
                    <a:pt x="198" y="1036"/>
                  </a:lnTo>
                  <a:lnTo>
                    <a:pt x="197" y="1036"/>
                  </a:lnTo>
                  <a:lnTo>
                    <a:pt x="195" y="1042"/>
                  </a:lnTo>
                  <a:lnTo>
                    <a:pt x="187" y="1038"/>
                  </a:lnTo>
                  <a:lnTo>
                    <a:pt x="188" y="1038"/>
                  </a:lnTo>
                  <a:lnTo>
                    <a:pt x="188" y="1037"/>
                  </a:lnTo>
                  <a:lnTo>
                    <a:pt x="189" y="1034"/>
                  </a:lnTo>
                  <a:lnTo>
                    <a:pt x="189" y="1032"/>
                  </a:lnTo>
                  <a:lnTo>
                    <a:pt x="191" y="1030"/>
                  </a:lnTo>
                  <a:lnTo>
                    <a:pt x="191" y="1029"/>
                  </a:lnTo>
                  <a:lnTo>
                    <a:pt x="192" y="1025"/>
                  </a:lnTo>
                  <a:lnTo>
                    <a:pt x="193" y="1023"/>
                  </a:lnTo>
                  <a:lnTo>
                    <a:pt x="194" y="1017"/>
                  </a:lnTo>
                  <a:lnTo>
                    <a:pt x="195" y="1016"/>
                  </a:lnTo>
                  <a:lnTo>
                    <a:pt x="195" y="1012"/>
                  </a:lnTo>
                  <a:lnTo>
                    <a:pt x="196" y="1011"/>
                  </a:lnTo>
                  <a:lnTo>
                    <a:pt x="196" y="1010"/>
                  </a:lnTo>
                  <a:lnTo>
                    <a:pt x="196" y="1009"/>
                  </a:lnTo>
                  <a:lnTo>
                    <a:pt x="197" y="1004"/>
                  </a:lnTo>
                  <a:lnTo>
                    <a:pt x="197" y="1003"/>
                  </a:lnTo>
                  <a:lnTo>
                    <a:pt x="198" y="999"/>
                  </a:lnTo>
                  <a:lnTo>
                    <a:pt x="198" y="998"/>
                  </a:lnTo>
                  <a:lnTo>
                    <a:pt x="198" y="996"/>
                  </a:lnTo>
                  <a:lnTo>
                    <a:pt x="198" y="995"/>
                  </a:lnTo>
                  <a:lnTo>
                    <a:pt x="197" y="995"/>
                  </a:lnTo>
                  <a:lnTo>
                    <a:pt x="197" y="994"/>
                  </a:lnTo>
                  <a:lnTo>
                    <a:pt x="197" y="993"/>
                  </a:lnTo>
                  <a:lnTo>
                    <a:pt x="196" y="993"/>
                  </a:lnTo>
                  <a:lnTo>
                    <a:pt x="196" y="992"/>
                  </a:lnTo>
                  <a:lnTo>
                    <a:pt x="195" y="992"/>
                  </a:lnTo>
                  <a:lnTo>
                    <a:pt x="194" y="991"/>
                  </a:lnTo>
                  <a:lnTo>
                    <a:pt x="193" y="990"/>
                  </a:lnTo>
                  <a:lnTo>
                    <a:pt x="192" y="988"/>
                  </a:lnTo>
                  <a:lnTo>
                    <a:pt x="192" y="987"/>
                  </a:lnTo>
                  <a:lnTo>
                    <a:pt x="191" y="987"/>
                  </a:lnTo>
                  <a:lnTo>
                    <a:pt x="191" y="986"/>
                  </a:lnTo>
                  <a:lnTo>
                    <a:pt x="189" y="984"/>
                  </a:lnTo>
                  <a:lnTo>
                    <a:pt x="188" y="983"/>
                  </a:lnTo>
                  <a:lnTo>
                    <a:pt x="188" y="982"/>
                  </a:lnTo>
                  <a:lnTo>
                    <a:pt x="188" y="981"/>
                  </a:lnTo>
                  <a:lnTo>
                    <a:pt x="187" y="981"/>
                  </a:lnTo>
                  <a:lnTo>
                    <a:pt x="187" y="979"/>
                  </a:lnTo>
                  <a:lnTo>
                    <a:pt x="187" y="978"/>
                  </a:lnTo>
                  <a:lnTo>
                    <a:pt x="188" y="978"/>
                  </a:lnTo>
                  <a:lnTo>
                    <a:pt x="188" y="977"/>
                  </a:lnTo>
                  <a:lnTo>
                    <a:pt x="188" y="976"/>
                  </a:lnTo>
                  <a:lnTo>
                    <a:pt x="189" y="973"/>
                  </a:lnTo>
                  <a:lnTo>
                    <a:pt x="191" y="968"/>
                  </a:lnTo>
                  <a:lnTo>
                    <a:pt x="192" y="966"/>
                  </a:lnTo>
                  <a:lnTo>
                    <a:pt x="193" y="963"/>
                  </a:lnTo>
                  <a:lnTo>
                    <a:pt x="193" y="962"/>
                  </a:lnTo>
                  <a:lnTo>
                    <a:pt x="192" y="962"/>
                  </a:lnTo>
                  <a:lnTo>
                    <a:pt x="189" y="961"/>
                  </a:lnTo>
                  <a:lnTo>
                    <a:pt x="187" y="961"/>
                  </a:lnTo>
                  <a:lnTo>
                    <a:pt x="185" y="961"/>
                  </a:lnTo>
                  <a:lnTo>
                    <a:pt x="184" y="961"/>
                  </a:lnTo>
                  <a:lnTo>
                    <a:pt x="184" y="962"/>
                  </a:lnTo>
                  <a:lnTo>
                    <a:pt x="184" y="963"/>
                  </a:lnTo>
                  <a:lnTo>
                    <a:pt x="183" y="967"/>
                  </a:lnTo>
                  <a:lnTo>
                    <a:pt x="183" y="968"/>
                  </a:lnTo>
                  <a:lnTo>
                    <a:pt x="183" y="969"/>
                  </a:lnTo>
                  <a:lnTo>
                    <a:pt x="184" y="969"/>
                  </a:lnTo>
                  <a:lnTo>
                    <a:pt x="185" y="971"/>
                  </a:lnTo>
                  <a:lnTo>
                    <a:pt x="184" y="971"/>
                  </a:lnTo>
                  <a:lnTo>
                    <a:pt x="180" y="971"/>
                  </a:lnTo>
                  <a:lnTo>
                    <a:pt x="179" y="971"/>
                  </a:lnTo>
                  <a:lnTo>
                    <a:pt x="177" y="971"/>
                  </a:lnTo>
                  <a:lnTo>
                    <a:pt x="169" y="971"/>
                  </a:lnTo>
                  <a:lnTo>
                    <a:pt x="169" y="973"/>
                  </a:lnTo>
                  <a:lnTo>
                    <a:pt x="169" y="974"/>
                  </a:lnTo>
                  <a:lnTo>
                    <a:pt x="168" y="974"/>
                  </a:lnTo>
                  <a:lnTo>
                    <a:pt x="167" y="974"/>
                  </a:lnTo>
                  <a:lnTo>
                    <a:pt x="167" y="975"/>
                  </a:lnTo>
                  <a:lnTo>
                    <a:pt x="166" y="976"/>
                  </a:lnTo>
                  <a:lnTo>
                    <a:pt x="165" y="977"/>
                  </a:lnTo>
                  <a:lnTo>
                    <a:pt x="163" y="978"/>
                  </a:lnTo>
                  <a:lnTo>
                    <a:pt x="162" y="979"/>
                  </a:lnTo>
                  <a:lnTo>
                    <a:pt x="162" y="981"/>
                  </a:lnTo>
                  <a:lnTo>
                    <a:pt x="160" y="982"/>
                  </a:lnTo>
                  <a:lnTo>
                    <a:pt x="159" y="983"/>
                  </a:lnTo>
                  <a:lnTo>
                    <a:pt x="158" y="983"/>
                  </a:lnTo>
                  <a:lnTo>
                    <a:pt x="158" y="984"/>
                  </a:lnTo>
                  <a:lnTo>
                    <a:pt x="157" y="984"/>
                  </a:lnTo>
                  <a:lnTo>
                    <a:pt x="157" y="985"/>
                  </a:lnTo>
                  <a:lnTo>
                    <a:pt x="157" y="986"/>
                  </a:lnTo>
                  <a:lnTo>
                    <a:pt x="157" y="987"/>
                  </a:lnTo>
                  <a:lnTo>
                    <a:pt x="155" y="987"/>
                  </a:lnTo>
                  <a:lnTo>
                    <a:pt x="154" y="988"/>
                  </a:lnTo>
                  <a:lnTo>
                    <a:pt x="153" y="991"/>
                  </a:lnTo>
                  <a:lnTo>
                    <a:pt x="152" y="992"/>
                  </a:lnTo>
                  <a:lnTo>
                    <a:pt x="151" y="991"/>
                  </a:lnTo>
                  <a:lnTo>
                    <a:pt x="150" y="991"/>
                  </a:lnTo>
                  <a:lnTo>
                    <a:pt x="149" y="991"/>
                  </a:lnTo>
                  <a:lnTo>
                    <a:pt x="149" y="996"/>
                  </a:lnTo>
                  <a:lnTo>
                    <a:pt x="146" y="996"/>
                  </a:lnTo>
                  <a:lnTo>
                    <a:pt x="146" y="998"/>
                  </a:lnTo>
                  <a:lnTo>
                    <a:pt x="148" y="998"/>
                  </a:lnTo>
                  <a:lnTo>
                    <a:pt x="148" y="1001"/>
                  </a:lnTo>
                  <a:lnTo>
                    <a:pt x="149" y="1004"/>
                  </a:lnTo>
                  <a:lnTo>
                    <a:pt x="149" y="1007"/>
                  </a:lnTo>
                  <a:lnTo>
                    <a:pt x="149" y="1008"/>
                  </a:lnTo>
                  <a:lnTo>
                    <a:pt x="148" y="1010"/>
                  </a:lnTo>
                  <a:lnTo>
                    <a:pt x="148" y="1012"/>
                  </a:lnTo>
                  <a:lnTo>
                    <a:pt x="148" y="1016"/>
                  </a:lnTo>
                  <a:lnTo>
                    <a:pt x="148" y="1018"/>
                  </a:lnTo>
                  <a:lnTo>
                    <a:pt x="148" y="1019"/>
                  </a:lnTo>
                  <a:lnTo>
                    <a:pt x="148" y="1025"/>
                  </a:lnTo>
                  <a:lnTo>
                    <a:pt x="148" y="1026"/>
                  </a:lnTo>
                  <a:lnTo>
                    <a:pt x="148" y="1028"/>
                  </a:lnTo>
                  <a:lnTo>
                    <a:pt x="146" y="1028"/>
                  </a:lnTo>
                  <a:lnTo>
                    <a:pt x="145" y="1029"/>
                  </a:lnTo>
                  <a:lnTo>
                    <a:pt x="144" y="1029"/>
                  </a:lnTo>
                  <a:lnTo>
                    <a:pt x="143" y="1029"/>
                  </a:lnTo>
                  <a:lnTo>
                    <a:pt x="142" y="1029"/>
                  </a:lnTo>
                  <a:lnTo>
                    <a:pt x="141" y="1028"/>
                  </a:lnTo>
                  <a:lnTo>
                    <a:pt x="140" y="1029"/>
                  </a:lnTo>
                  <a:lnTo>
                    <a:pt x="138" y="1032"/>
                  </a:lnTo>
                  <a:lnTo>
                    <a:pt x="137" y="1030"/>
                  </a:lnTo>
                  <a:lnTo>
                    <a:pt x="131" y="1030"/>
                  </a:lnTo>
                  <a:lnTo>
                    <a:pt x="126" y="1032"/>
                  </a:lnTo>
                  <a:lnTo>
                    <a:pt x="124" y="1032"/>
                  </a:lnTo>
                  <a:lnTo>
                    <a:pt x="123" y="1033"/>
                  </a:lnTo>
                  <a:lnTo>
                    <a:pt x="123" y="1034"/>
                  </a:lnTo>
                  <a:lnTo>
                    <a:pt x="122" y="1035"/>
                  </a:lnTo>
                  <a:lnTo>
                    <a:pt x="122" y="1036"/>
                  </a:lnTo>
                  <a:lnTo>
                    <a:pt x="120" y="1037"/>
                  </a:lnTo>
                  <a:lnTo>
                    <a:pt x="119" y="1038"/>
                  </a:lnTo>
                  <a:lnTo>
                    <a:pt x="119" y="1040"/>
                  </a:lnTo>
                  <a:lnTo>
                    <a:pt x="119" y="1041"/>
                  </a:lnTo>
                  <a:lnTo>
                    <a:pt x="120" y="1042"/>
                  </a:lnTo>
                  <a:lnTo>
                    <a:pt x="119" y="1048"/>
                  </a:lnTo>
                  <a:lnTo>
                    <a:pt x="120" y="1048"/>
                  </a:lnTo>
                  <a:lnTo>
                    <a:pt x="120" y="1050"/>
                  </a:lnTo>
                  <a:lnTo>
                    <a:pt x="122" y="1050"/>
                  </a:lnTo>
                  <a:lnTo>
                    <a:pt x="122" y="1051"/>
                  </a:lnTo>
                  <a:lnTo>
                    <a:pt x="123" y="1052"/>
                  </a:lnTo>
                  <a:lnTo>
                    <a:pt x="124" y="1053"/>
                  </a:lnTo>
                  <a:lnTo>
                    <a:pt x="123" y="1053"/>
                  </a:lnTo>
                  <a:lnTo>
                    <a:pt x="122" y="1054"/>
                  </a:lnTo>
                  <a:lnTo>
                    <a:pt x="118" y="1058"/>
                  </a:lnTo>
                  <a:lnTo>
                    <a:pt x="116" y="1059"/>
                  </a:lnTo>
                  <a:lnTo>
                    <a:pt x="112" y="1062"/>
                  </a:lnTo>
                  <a:lnTo>
                    <a:pt x="111" y="1065"/>
                  </a:lnTo>
                  <a:lnTo>
                    <a:pt x="109" y="1067"/>
                  </a:lnTo>
                  <a:lnTo>
                    <a:pt x="108" y="1067"/>
                  </a:lnTo>
                  <a:lnTo>
                    <a:pt x="107" y="1067"/>
                  </a:lnTo>
                  <a:lnTo>
                    <a:pt x="106" y="1067"/>
                  </a:lnTo>
                  <a:lnTo>
                    <a:pt x="105" y="1067"/>
                  </a:lnTo>
                  <a:lnTo>
                    <a:pt x="103" y="1067"/>
                  </a:lnTo>
                  <a:lnTo>
                    <a:pt x="103" y="1066"/>
                  </a:lnTo>
                  <a:lnTo>
                    <a:pt x="101" y="1066"/>
                  </a:lnTo>
                  <a:lnTo>
                    <a:pt x="100" y="1066"/>
                  </a:lnTo>
                  <a:lnTo>
                    <a:pt x="99" y="1065"/>
                  </a:lnTo>
                  <a:lnTo>
                    <a:pt x="98" y="1065"/>
                  </a:lnTo>
                  <a:lnTo>
                    <a:pt x="97" y="1063"/>
                  </a:lnTo>
                  <a:lnTo>
                    <a:pt x="96" y="1063"/>
                  </a:lnTo>
                  <a:lnTo>
                    <a:pt x="96" y="1062"/>
                  </a:lnTo>
                  <a:lnTo>
                    <a:pt x="94" y="1062"/>
                  </a:lnTo>
                  <a:lnTo>
                    <a:pt x="93" y="1062"/>
                  </a:lnTo>
                  <a:lnTo>
                    <a:pt x="93" y="1061"/>
                  </a:lnTo>
                  <a:lnTo>
                    <a:pt x="92" y="1061"/>
                  </a:lnTo>
                  <a:lnTo>
                    <a:pt x="92" y="1060"/>
                  </a:lnTo>
                  <a:lnTo>
                    <a:pt x="92" y="1059"/>
                  </a:lnTo>
                  <a:lnTo>
                    <a:pt x="93" y="1059"/>
                  </a:lnTo>
                  <a:lnTo>
                    <a:pt x="92" y="1059"/>
                  </a:lnTo>
                  <a:lnTo>
                    <a:pt x="92" y="1058"/>
                  </a:lnTo>
                  <a:lnTo>
                    <a:pt x="92" y="1057"/>
                  </a:lnTo>
                  <a:lnTo>
                    <a:pt x="91" y="1057"/>
                  </a:lnTo>
                  <a:lnTo>
                    <a:pt x="92" y="1055"/>
                  </a:lnTo>
                  <a:lnTo>
                    <a:pt x="92" y="1054"/>
                  </a:lnTo>
                  <a:lnTo>
                    <a:pt x="91" y="1054"/>
                  </a:lnTo>
                  <a:lnTo>
                    <a:pt x="91" y="1053"/>
                  </a:lnTo>
                  <a:lnTo>
                    <a:pt x="91" y="1052"/>
                  </a:lnTo>
                  <a:lnTo>
                    <a:pt x="90" y="1052"/>
                  </a:lnTo>
                  <a:lnTo>
                    <a:pt x="90" y="1053"/>
                  </a:lnTo>
                  <a:lnTo>
                    <a:pt x="89" y="1053"/>
                  </a:lnTo>
                  <a:lnTo>
                    <a:pt x="88" y="1053"/>
                  </a:lnTo>
                  <a:lnTo>
                    <a:pt x="86" y="1053"/>
                  </a:lnTo>
                  <a:lnTo>
                    <a:pt x="85" y="1053"/>
                  </a:lnTo>
                  <a:lnTo>
                    <a:pt x="84" y="1053"/>
                  </a:lnTo>
                  <a:lnTo>
                    <a:pt x="84" y="1052"/>
                  </a:lnTo>
                  <a:lnTo>
                    <a:pt x="83" y="1053"/>
                  </a:lnTo>
                  <a:lnTo>
                    <a:pt x="83" y="1054"/>
                  </a:lnTo>
                  <a:lnTo>
                    <a:pt x="82" y="1054"/>
                  </a:lnTo>
                  <a:lnTo>
                    <a:pt x="82" y="1053"/>
                  </a:lnTo>
                  <a:lnTo>
                    <a:pt x="83" y="1052"/>
                  </a:lnTo>
                  <a:lnTo>
                    <a:pt x="84" y="1052"/>
                  </a:lnTo>
                  <a:lnTo>
                    <a:pt x="84" y="1051"/>
                  </a:lnTo>
                  <a:lnTo>
                    <a:pt x="84" y="1050"/>
                  </a:lnTo>
                  <a:lnTo>
                    <a:pt x="85" y="1050"/>
                  </a:lnTo>
                  <a:lnTo>
                    <a:pt x="85" y="1049"/>
                  </a:lnTo>
                  <a:lnTo>
                    <a:pt x="86" y="1049"/>
                  </a:lnTo>
                  <a:lnTo>
                    <a:pt x="88" y="1048"/>
                  </a:lnTo>
                  <a:lnTo>
                    <a:pt x="88" y="1046"/>
                  </a:lnTo>
                  <a:lnTo>
                    <a:pt x="88" y="1045"/>
                  </a:lnTo>
                  <a:lnTo>
                    <a:pt x="88" y="1044"/>
                  </a:lnTo>
                  <a:lnTo>
                    <a:pt x="89" y="1044"/>
                  </a:lnTo>
                  <a:lnTo>
                    <a:pt x="89" y="1043"/>
                  </a:lnTo>
                  <a:lnTo>
                    <a:pt x="89" y="1042"/>
                  </a:lnTo>
                  <a:lnTo>
                    <a:pt x="89" y="1041"/>
                  </a:lnTo>
                  <a:lnTo>
                    <a:pt x="92" y="1042"/>
                  </a:lnTo>
                  <a:lnTo>
                    <a:pt x="93" y="1042"/>
                  </a:lnTo>
                  <a:lnTo>
                    <a:pt x="94" y="1043"/>
                  </a:lnTo>
                  <a:lnTo>
                    <a:pt x="96" y="1043"/>
                  </a:lnTo>
                  <a:lnTo>
                    <a:pt x="97" y="1044"/>
                  </a:lnTo>
                  <a:lnTo>
                    <a:pt x="99" y="1044"/>
                  </a:lnTo>
                  <a:lnTo>
                    <a:pt x="99" y="1041"/>
                  </a:lnTo>
                  <a:lnTo>
                    <a:pt x="97" y="1041"/>
                  </a:lnTo>
                  <a:lnTo>
                    <a:pt x="96" y="1035"/>
                  </a:lnTo>
                  <a:lnTo>
                    <a:pt x="94" y="1033"/>
                  </a:lnTo>
                  <a:lnTo>
                    <a:pt x="97" y="1033"/>
                  </a:lnTo>
                  <a:lnTo>
                    <a:pt x="97" y="1032"/>
                  </a:lnTo>
                  <a:lnTo>
                    <a:pt x="98" y="1032"/>
                  </a:lnTo>
                  <a:lnTo>
                    <a:pt x="98" y="1030"/>
                  </a:lnTo>
                  <a:lnTo>
                    <a:pt x="99" y="1030"/>
                  </a:lnTo>
                  <a:lnTo>
                    <a:pt x="99" y="1029"/>
                  </a:lnTo>
                  <a:lnTo>
                    <a:pt x="99" y="1028"/>
                  </a:lnTo>
                  <a:lnTo>
                    <a:pt x="100" y="1028"/>
                  </a:lnTo>
                  <a:lnTo>
                    <a:pt x="101" y="1027"/>
                  </a:lnTo>
                  <a:lnTo>
                    <a:pt x="102" y="1027"/>
                  </a:lnTo>
                  <a:lnTo>
                    <a:pt x="102" y="1026"/>
                  </a:lnTo>
                  <a:lnTo>
                    <a:pt x="103" y="1026"/>
                  </a:lnTo>
                  <a:lnTo>
                    <a:pt x="103" y="1025"/>
                  </a:lnTo>
                  <a:lnTo>
                    <a:pt x="103" y="1024"/>
                  </a:lnTo>
                  <a:lnTo>
                    <a:pt x="103" y="1023"/>
                  </a:lnTo>
                  <a:lnTo>
                    <a:pt x="103" y="1024"/>
                  </a:lnTo>
                  <a:lnTo>
                    <a:pt x="105" y="1024"/>
                  </a:lnTo>
                  <a:lnTo>
                    <a:pt x="105" y="1023"/>
                  </a:lnTo>
                  <a:lnTo>
                    <a:pt x="106" y="1023"/>
                  </a:lnTo>
                  <a:lnTo>
                    <a:pt x="107" y="1023"/>
                  </a:lnTo>
                  <a:lnTo>
                    <a:pt x="107" y="1021"/>
                  </a:lnTo>
                  <a:lnTo>
                    <a:pt x="108" y="1021"/>
                  </a:lnTo>
                  <a:lnTo>
                    <a:pt x="109" y="1021"/>
                  </a:lnTo>
                  <a:lnTo>
                    <a:pt x="110" y="1021"/>
                  </a:lnTo>
                  <a:lnTo>
                    <a:pt x="110" y="1020"/>
                  </a:lnTo>
                  <a:lnTo>
                    <a:pt x="111" y="1020"/>
                  </a:lnTo>
                  <a:lnTo>
                    <a:pt x="112" y="1020"/>
                  </a:lnTo>
                  <a:lnTo>
                    <a:pt x="112" y="1019"/>
                  </a:lnTo>
                  <a:lnTo>
                    <a:pt x="114" y="1019"/>
                  </a:lnTo>
                  <a:lnTo>
                    <a:pt x="114" y="1018"/>
                  </a:lnTo>
                  <a:lnTo>
                    <a:pt x="115" y="1018"/>
                  </a:lnTo>
                  <a:lnTo>
                    <a:pt x="116" y="1017"/>
                  </a:lnTo>
                  <a:lnTo>
                    <a:pt x="116" y="1008"/>
                  </a:lnTo>
                  <a:lnTo>
                    <a:pt x="116" y="1007"/>
                  </a:lnTo>
                  <a:lnTo>
                    <a:pt x="122" y="1004"/>
                  </a:lnTo>
                  <a:lnTo>
                    <a:pt x="122" y="1001"/>
                  </a:lnTo>
                  <a:lnTo>
                    <a:pt x="122" y="999"/>
                  </a:lnTo>
                  <a:lnTo>
                    <a:pt x="123" y="995"/>
                  </a:lnTo>
                  <a:lnTo>
                    <a:pt x="123" y="994"/>
                  </a:lnTo>
                  <a:lnTo>
                    <a:pt x="127" y="992"/>
                  </a:lnTo>
                  <a:lnTo>
                    <a:pt x="128" y="993"/>
                  </a:lnTo>
                  <a:lnTo>
                    <a:pt x="129" y="993"/>
                  </a:lnTo>
                  <a:lnTo>
                    <a:pt x="132" y="994"/>
                  </a:lnTo>
                  <a:lnTo>
                    <a:pt x="133" y="995"/>
                  </a:lnTo>
                  <a:lnTo>
                    <a:pt x="135" y="996"/>
                  </a:lnTo>
                  <a:lnTo>
                    <a:pt x="143" y="1002"/>
                  </a:lnTo>
                  <a:lnTo>
                    <a:pt x="144" y="1001"/>
                  </a:lnTo>
                  <a:lnTo>
                    <a:pt x="144" y="1000"/>
                  </a:lnTo>
                  <a:lnTo>
                    <a:pt x="145" y="1000"/>
                  </a:lnTo>
                  <a:lnTo>
                    <a:pt x="144" y="998"/>
                  </a:lnTo>
                  <a:lnTo>
                    <a:pt x="144" y="996"/>
                  </a:lnTo>
                  <a:lnTo>
                    <a:pt x="145" y="993"/>
                  </a:lnTo>
                  <a:lnTo>
                    <a:pt x="146" y="991"/>
                  </a:lnTo>
                  <a:lnTo>
                    <a:pt x="148" y="988"/>
                  </a:lnTo>
                  <a:lnTo>
                    <a:pt x="146" y="987"/>
                  </a:lnTo>
                  <a:lnTo>
                    <a:pt x="145" y="986"/>
                  </a:lnTo>
                  <a:lnTo>
                    <a:pt x="145" y="983"/>
                  </a:lnTo>
                  <a:lnTo>
                    <a:pt x="144" y="981"/>
                  </a:lnTo>
                  <a:lnTo>
                    <a:pt x="144" y="979"/>
                  </a:lnTo>
                  <a:lnTo>
                    <a:pt x="144" y="977"/>
                  </a:lnTo>
                  <a:lnTo>
                    <a:pt x="144" y="975"/>
                  </a:lnTo>
                  <a:lnTo>
                    <a:pt x="145" y="974"/>
                  </a:lnTo>
                  <a:lnTo>
                    <a:pt x="145" y="973"/>
                  </a:lnTo>
                  <a:lnTo>
                    <a:pt x="145" y="971"/>
                  </a:lnTo>
                  <a:lnTo>
                    <a:pt x="149" y="971"/>
                  </a:lnTo>
                  <a:lnTo>
                    <a:pt x="151" y="971"/>
                  </a:lnTo>
                  <a:lnTo>
                    <a:pt x="152" y="971"/>
                  </a:lnTo>
                  <a:lnTo>
                    <a:pt x="153" y="971"/>
                  </a:lnTo>
                  <a:lnTo>
                    <a:pt x="153" y="970"/>
                  </a:lnTo>
                  <a:lnTo>
                    <a:pt x="154" y="969"/>
                  </a:lnTo>
                  <a:lnTo>
                    <a:pt x="154" y="968"/>
                  </a:lnTo>
                  <a:lnTo>
                    <a:pt x="154" y="967"/>
                  </a:lnTo>
                  <a:lnTo>
                    <a:pt x="155" y="967"/>
                  </a:lnTo>
                  <a:lnTo>
                    <a:pt x="155" y="966"/>
                  </a:lnTo>
                  <a:lnTo>
                    <a:pt x="155" y="965"/>
                  </a:lnTo>
                  <a:lnTo>
                    <a:pt x="157" y="962"/>
                  </a:lnTo>
                  <a:lnTo>
                    <a:pt x="158" y="962"/>
                  </a:lnTo>
                  <a:lnTo>
                    <a:pt x="158" y="961"/>
                  </a:lnTo>
                  <a:lnTo>
                    <a:pt x="158" y="960"/>
                  </a:lnTo>
                  <a:lnTo>
                    <a:pt x="159" y="960"/>
                  </a:lnTo>
                  <a:lnTo>
                    <a:pt x="159" y="959"/>
                  </a:lnTo>
                  <a:lnTo>
                    <a:pt x="159" y="958"/>
                  </a:lnTo>
                  <a:lnTo>
                    <a:pt x="159" y="957"/>
                  </a:lnTo>
                  <a:lnTo>
                    <a:pt x="159" y="956"/>
                  </a:lnTo>
                  <a:lnTo>
                    <a:pt x="158" y="954"/>
                  </a:lnTo>
                  <a:lnTo>
                    <a:pt x="158" y="953"/>
                  </a:lnTo>
                  <a:lnTo>
                    <a:pt x="158" y="949"/>
                  </a:lnTo>
                  <a:lnTo>
                    <a:pt x="157" y="943"/>
                  </a:lnTo>
                  <a:lnTo>
                    <a:pt x="154" y="937"/>
                  </a:lnTo>
                  <a:lnTo>
                    <a:pt x="154" y="936"/>
                  </a:lnTo>
                  <a:lnTo>
                    <a:pt x="154" y="933"/>
                  </a:lnTo>
                  <a:lnTo>
                    <a:pt x="154" y="929"/>
                  </a:lnTo>
                  <a:lnTo>
                    <a:pt x="154" y="926"/>
                  </a:lnTo>
                  <a:lnTo>
                    <a:pt x="154" y="923"/>
                  </a:lnTo>
                  <a:lnTo>
                    <a:pt x="155" y="917"/>
                  </a:lnTo>
                  <a:lnTo>
                    <a:pt x="157" y="917"/>
                  </a:lnTo>
                  <a:lnTo>
                    <a:pt x="157" y="916"/>
                  </a:lnTo>
                  <a:lnTo>
                    <a:pt x="157" y="915"/>
                  </a:lnTo>
                  <a:lnTo>
                    <a:pt x="157" y="914"/>
                  </a:lnTo>
                  <a:lnTo>
                    <a:pt x="157" y="912"/>
                  </a:lnTo>
                  <a:lnTo>
                    <a:pt x="157" y="911"/>
                  </a:lnTo>
                  <a:lnTo>
                    <a:pt x="157" y="910"/>
                  </a:lnTo>
                  <a:lnTo>
                    <a:pt x="157" y="909"/>
                  </a:lnTo>
                  <a:lnTo>
                    <a:pt x="157" y="908"/>
                  </a:lnTo>
                  <a:lnTo>
                    <a:pt x="157" y="907"/>
                  </a:lnTo>
                  <a:lnTo>
                    <a:pt x="157" y="906"/>
                  </a:lnTo>
                  <a:lnTo>
                    <a:pt x="157" y="904"/>
                  </a:lnTo>
                  <a:lnTo>
                    <a:pt x="157" y="903"/>
                  </a:lnTo>
                  <a:lnTo>
                    <a:pt x="157" y="902"/>
                  </a:lnTo>
                  <a:lnTo>
                    <a:pt x="157" y="901"/>
                  </a:lnTo>
                  <a:lnTo>
                    <a:pt x="155" y="901"/>
                  </a:lnTo>
                  <a:lnTo>
                    <a:pt x="154" y="901"/>
                  </a:lnTo>
                  <a:lnTo>
                    <a:pt x="153" y="901"/>
                  </a:lnTo>
                  <a:lnTo>
                    <a:pt x="151" y="901"/>
                  </a:lnTo>
                  <a:lnTo>
                    <a:pt x="148" y="901"/>
                  </a:lnTo>
                  <a:lnTo>
                    <a:pt x="145" y="901"/>
                  </a:lnTo>
                  <a:lnTo>
                    <a:pt x="144" y="901"/>
                  </a:lnTo>
                  <a:lnTo>
                    <a:pt x="142" y="901"/>
                  </a:lnTo>
                  <a:lnTo>
                    <a:pt x="142" y="899"/>
                  </a:lnTo>
                  <a:lnTo>
                    <a:pt x="143" y="896"/>
                  </a:lnTo>
                  <a:lnTo>
                    <a:pt x="141" y="896"/>
                  </a:lnTo>
                  <a:lnTo>
                    <a:pt x="141" y="895"/>
                  </a:lnTo>
                  <a:lnTo>
                    <a:pt x="136" y="894"/>
                  </a:lnTo>
                  <a:lnTo>
                    <a:pt x="134" y="892"/>
                  </a:lnTo>
                  <a:lnTo>
                    <a:pt x="131" y="886"/>
                  </a:lnTo>
                  <a:lnTo>
                    <a:pt x="127" y="882"/>
                  </a:lnTo>
                  <a:lnTo>
                    <a:pt x="134" y="884"/>
                  </a:lnTo>
                  <a:lnTo>
                    <a:pt x="134" y="883"/>
                  </a:lnTo>
                  <a:lnTo>
                    <a:pt x="136" y="878"/>
                  </a:lnTo>
                  <a:lnTo>
                    <a:pt x="136" y="876"/>
                  </a:lnTo>
                  <a:lnTo>
                    <a:pt x="137" y="875"/>
                  </a:lnTo>
                  <a:lnTo>
                    <a:pt x="138" y="877"/>
                  </a:lnTo>
                  <a:lnTo>
                    <a:pt x="142" y="879"/>
                  </a:lnTo>
                  <a:lnTo>
                    <a:pt x="144" y="881"/>
                  </a:lnTo>
                  <a:lnTo>
                    <a:pt x="145" y="882"/>
                  </a:lnTo>
                  <a:lnTo>
                    <a:pt x="148" y="884"/>
                  </a:lnTo>
                  <a:lnTo>
                    <a:pt x="153" y="885"/>
                  </a:lnTo>
                  <a:lnTo>
                    <a:pt x="154" y="885"/>
                  </a:lnTo>
                  <a:lnTo>
                    <a:pt x="157" y="885"/>
                  </a:lnTo>
                  <a:lnTo>
                    <a:pt x="158" y="882"/>
                  </a:lnTo>
                  <a:lnTo>
                    <a:pt x="158" y="881"/>
                  </a:lnTo>
                  <a:lnTo>
                    <a:pt x="158" y="879"/>
                  </a:lnTo>
                  <a:lnTo>
                    <a:pt x="158" y="878"/>
                  </a:lnTo>
                  <a:lnTo>
                    <a:pt x="157" y="875"/>
                  </a:lnTo>
                  <a:lnTo>
                    <a:pt x="157" y="869"/>
                  </a:lnTo>
                  <a:lnTo>
                    <a:pt x="157" y="861"/>
                  </a:lnTo>
                  <a:lnTo>
                    <a:pt x="154" y="861"/>
                  </a:lnTo>
                  <a:lnTo>
                    <a:pt x="153" y="861"/>
                  </a:lnTo>
                  <a:lnTo>
                    <a:pt x="152" y="861"/>
                  </a:lnTo>
                  <a:lnTo>
                    <a:pt x="151" y="861"/>
                  </a:lnTo>
                  <a:lnTo>
                    <a:pt x="149" y="860"/>
                  </a:lnTo>
                  <a:lnTo>
                    <a:pt x="145" y="858"/>
                  </a:lnTo>
                  <a:lnTo>
                    <a:pt x="144" y="857"/>
                  </a:lnTo>
                  <a:lnTo>
                    <a:pt x="142" y="857"/>
                  </a:lnTo>
                  <a:lnTo>
                    <a:pt x="141" y="857"/>
                  </a:lnTo>
                  <a:lnTo>
                    <a:pt x="138" y="856"/>
                  </a:lnTo>
                  <a:lnTo>
                    <a:pt x="137" y="854"/>
                  </a:lnTo>
                  <a:lnTo>
                    <a:pt x="137" y="853"/>
                  </a:lnTo>
                  <a:lnTo>
                    <a:pt x="136" y="853"/>
                  </a:lnTo>
                  <a:lnTo>
                    <a:pt x="135" y="854"/>
                  </a:lnTo>
                  <a:lnTo>
                    <a:pt x="134" y="854"/>
                  </a:lnTo>
                  <a:lnTo>
                    <a:pt x="133" y="853"/>
                  </a:lnTo>
                  <a:lnTo>
                    <a:pt x="133" y="852"/>
                  </a:lnTo>
                  <a:lnTo>
                    <a:pt x="132" y="852"/>
                  </a:lnTo>
                  <a:lnTo>
                    <a:pt x="132" y="851"/>
                  </a:lnTo>
                  <a:lnTo>
                    <a:pt x="134" y="850"/>
                  </a:lnTo>
                  <a:lnTo>
                    <a:pt x="134" y="849"/>
                  </a:lnTo>
                  <a:lnTo>
                    <a:pt x="135" y="849"/>
                  </a:lnTo>
                  <a:lnTo>
                    <a:pt x="136" y="848"/>
                  </a:lnTo>
                  <a:lnTo>
                    <a:pt x="137" y="848"/>
                  </a:lnTo>
                  <a:lnTo>
                    <a:pt x="137" y="846"/>
                  </a:lnTo>
                  <a:lnTo>
                    <a:pt x="138" y="846"/>
                  </a:lnTo>
                  <a:lnTo>
                    <a:pt x="138" y="848"/>
                  </a:lnTo>
                  <a:lnTo>
                    <a:pt x="140" y="846"/>
                  </a:lnTo>
                  <a:lnTo>
                    <a:pt x="144" y="845"/>
                  </a:lnTo>
                  <a:lnTo>
                    <a:pt x="146" y="845"/>
                  </a:lnTo>
                  <a:lnTo>
                    <a:pt x="148" y="845"/>
                  </a:lnTo>
                  <a:lnTo>
                    <a:pt x="148" y="844"/>
                  </a:lnTo>
                  <a:lnTo>
                    <a:pt x="149" y="844"/>
                  </a:lnTo>
                  <a:lnTo>
                    <a:pt x="149" y="845"/>
                  </a:lnTo>
                  <a:lnTo>
                    <a:pt x="150" y="845"/>
                  </a:lnTo>
                  <a:lnTo>
                    <a:pt x="151" y="845"/>
                  </a:lnTo>
                  <a:lnTo>
                    <a:pt x="152" y="845"/>
                  </a:lnTo>
                  <a:lnTo>
                    <a:pt x="154" y="845"/>
                  </a:lnTo>
                  <a:lnTo>
                    <a:pt x="155" y="845"/>
                  </a:lnTo>
                  <a:lnTo>
                    <a:pt x="154" y="836"/>
                  </a:lnTo>
                  <a:lnTo>
                    <a:pt x="154" y="833"/>
                  </a:lnTo>
                  <a:lnTo>
                    <a:pt x="153" y="832"/>
                  </a:lnTo>
                  <a:lnTo>
                    <a:pt x="153" y="827"/>
                  </a:lnTo>
                  <a:lnTo>
                    <a:pt x="150" y="827"/>
                  </a:lnTo>
                  <a:lnTo>
                    <a:pt x="149" y="828"/>
                  </a:lnTo>
                  <a:lnTo>
                    <a:pt x="148" y="828"/>
                  </a:lnTo>
                  <a:lnTo>
                    <a:pt x="146" y="828"/>
                  </a:lnTo>
                  <a:lnTo>
                    <a:pt x="146" y="827"/>
                  </a:lnTo>
                  <a:lnTo>
                    <a:pt x="145" y="826"/>
                  </a:lnTo>
                  <a:lnTo>
                    <a:pt x="144" y="824"/>
                  </a:lnTo>
                  <a:lnTo>
                    <a:pt x="142" y="825"/>
                  </a:lnTo>
                  <a:lnTo>
                    <a:pt x="143" y="822"/>
                  </a:lnTo>
                  <a:lnTo>
                    <a:pt x="143" y="820"/>
                  </a:lnTo>
                  <a:lnTo>
                    <a:pt x="144" y="819"/>
                  </a:lnTo>
                  <a:lnTo>
                    <a:pt x="144" y="817"/>
                  </a:lnTo>
                  <a:lnTo>
                    <a:pt x="146" y="817"/>
                  </a:lnTo>
                  <a:lnTo>
                    <a:pt x="148" y="817"/>
                  </a:lnTo>
                  <a:lnTo>
                    <a:pt x="150" y="816"/>
                  </a:lnTo>
                  <a:lnTo>
                    <a:pt x="150" y="814"/>
                  </a:lnTo>
                  <a:lnTo>
                    <a:pt x="146" y="815"/>
                  </a:lnTo>
                  <a:lnTo>
                    <a:pt x="145" y="815"/>
                  </a:lnTo>
                  <a:lnTo>
                    <a:pt x="144" y="815"/>
                  </a:lnTo>
                  <a:lnTo>
                    <a:pt x="143" y="815"/>
                  </a:lnTo>
                  <a:lnTo>
                    <a:pt x="141" y="812"/>
                  </a:lnTo>
                  <a:lnTo>
                    <a:pt x="140" y="811"/>
                  </a:lnTo>
                  <a:lnTo>
                    <a:pt x="143" y="810"/>
                  </a:lnTo>
                  <a:lnTo>
                    <a:pt x="144" y="809"/>
                  </a:lnTo>
                  <a:lnTo>
                    <a:pt x="145" y="809"/>
                  </a:lnTo>
                  <a:lnTo>
                    <a:pt x="149" y="808"/>
                  </a:lnTo>
                  <a:lnTo>
                    <a:pt x="149" y="807"/>
                  </a:lnTo>
                  <a:lnTo>
                    <a:pt x="148" y="806"/>
                  </a:lnTo>
                  <a:lnTo>
                    <a:pt x="148" y="803"/>
                  </a:lnTo>
                  <a:lnTo>
                    <a:pt x="148" y="802"/>
                  </a:lnTo>
                  <a:lnTo>
                    <a:pt x="148" y="801"/>
                  </a:lnTo>
                  <a:lnTo>
                    <a:pt x="148" y="800"/>
                  </a:lnTo>
                  <a:lnTo>
                    <a:pt x="148" y="794"/>
                  </a:lnTo>
                  <a:lnTo>
                    <a:pt x="146" y="793"/>
                  </a:lnTo>
                  <a:lnTo>
                    <a:pt x="146" y="792"/>
                  </a:lnTo>
                  <a:lnTo>
                    <a:pt x="146" y="791"/>
                  </a:lnTo>
                  <a:lnTo>
                    <a:pt x="146" y="790"/>
                  </a:lnTo>
                  <a:lnTo>
                    <a:pt x="146" y="787"/>
                  </a:lnTo>
                  <a:lnTo>
                    <a:pt x="146" y="786"/>
                  </a:lnTo>
                  <a:lnTo>
                    <a:pt x="146" y="785"/>
                  </a:lnTo>
                  <a:lnTo>
                    <a:pt x="146" y="784"/>
                  </a:lnTo>
                  <a:lnTo>
                    <a:pt x="148" y="783"/>
                  </a:lnTo>
                  <a:lnTo>
                    <a:pt x="148" y="781"/>
                  </a:lnTo>
                  <a:lnTo>
                    <a:pt x="148" y="778"/>
                  </a:lnTo>
                  <a:lnTo>
                    <a:pt x="148" y="775"/>
                  </a:lnTo>
                  <a:lnTo>
                    <a:pt x="149" y="766"/>
                  </a:lnTo>
                  <a:lnTo>
                    <a:pt x="151" y="762"/>
                  </a:lnTo>
                  <a:lnTo>
                    <a:pt x="151" y="759"/>
                  </a:lnTo>
                  <a:lnTo>
                    <a:pt x="152" y="758"/>
                  </a:lnTo>
                  <a:lnTo>
                    <a:pt x="155" y="751"/>
                  </a:lnTo>
                  <a:lnTo>
                    <a:pt x="157" y="749"/>
                  </a:lnTo>
                  <a:lnTo>
                    <a:pt x="157" y="748"/>
                  </a:lnTo>
                  <a:lnTo>
                    <a:pt x="157" y="745"/>
                  </a:lnTo>
                  <a:lnTo>
                    <a:pt x="157" y="742"/>
                  </a:lnTo>
                  <a:lnTo>
                    <a:pt x="157" y="741"/>
                  </a:lnTo>
                  <a:lnTo>
                    <a:pt x="158" y="740"/>
                  </a:lnTo>
                  <a:lnTo>
                    <a:pt x="158" y="739"/>
                  </a:lnTo>
                  <a:lnTo>
                    <a:pt x="158" y="737"/>
                  </a:lnTo>
                  <a:lnTo>
                    <a:pt x="158" y="736"/>
                  </a:lnTo>
                  <a:lnTo>
                    <a:pt x="157" y="736"/>
                  </a:lnTo>
                  <a:lnTo>
                    <a:pt x="155" y="735"/>
                  </a:lnTo>
                  <a:lnTo>
                    <a:pt x="154" y="735"/>
                  </a:lnTo>
                  <a:lnTo>
                    <a:pt x="153" y="735"/>
                  </a:lnTo>
                  <a:lnTo>
                    <a:pt x="151" y="735"/>
                  </a:lnTo>
                  <a:lnTo>
                    <a:pt x="152" y="734"/>
                  </a:lnTo>
                  <a:lnTo>
                    <a:pt x="152" y="732"/>
                  </a:lnTo>
                  <a:lnTo>
                    <a:pt x="150" y="732"/>
                  </a:lnTo>
                  <a:lnTo>
                    <a:pt x="151" y="727"/>
                  </a:lnTo>
                  <a:lnTo>
                    <a:pt x="151" y="725"/>
                  </a:lnTo>
                  <a:lnTo>
                    <a:pt x="151" y="723"/>
                  </a:lnTo>
                  <a:lnTo>
                    <a:pt x="152" y="712"/>
                  </a:lnTo>
                  <a:lnTo>
                    <a:pt x="152" y="709"/>
                  </a:lnTo>
                  <a:lnTo>
                    <a:pt x="153" y="708"/>
                  </a:lnTo>
                  <a:lnTo>
                    <a:pt x="153" y="707"/>
                  </a:lnTo>
                  <a:lnTo>
                    <a:pt x="154" y="706"/>
                  </a:lnTo>
                  <a:lnTo>
                    <a:pt x="155" y="705"/>
                  </a:lnTo>
                  <a:lnTo>
                    <a:pt x="155" y="703"/>
                  </a:lnTo>
                  <a:lnTo>
                    <a:pt x="157" y="702"/>
                  </a:lnTo>
                  <a:lnTo>
                    <a:pt x="158" y="701"/>
                  </a:lnTo>
                  <a:lnTo>
                    <a:pt x="159" y="701"/>
                  </a:lnTo>
                  <a:lnTo>
                    <a:pt x="160" y="700"/>
                  </a:lnTo>
                  <a:lnTo>
                    <a:pt x="162" y="700"/>
                  </a:lnTo>
                  <a:lnTo>
                    <a:pt x="163" y="700"/>
                  </a:lnTo>
                  <a:lnTo>
                    <a:pt x="166" y="700"/>
                  </a:lnTo>
                  <a:lnTo>
                    <a:pt x="168" y="700"/>
                  </a:lnTo>
                  <a:lnTo>
                    <a:pt x="169" y="701"/>
                  </a:lnTo>
                  <a:lnTo>
                    <a:pt x="177" y="703"/>
                  </a:lnTo>
                  <a:lnTo>
                    <a:pt x="181" y="706"/>
                  </a:lnTo>
                  <a:lnTo>
                    <a:pt x="184" y="707"/>
                  </a:lnTo>
                  <a:lnTo>
                    <a:pt x="184" y="706"/>
                  </a:lnTo>
                  <a:lnTo>
                    <a:pt x="185" y="705"/>
                  </a:lnTo>
                  <a:lnTo>
                    <a:pt x="189" y="707"/>
                  </a:lnTo>
                  <a:lnTo>
                    <a:pt x="192" y="705"/>
                  </a:lnTo>
                  <a:lnTo>
                    <a:pt x="192" y="703"/>
                  </a:lnTo>
                  <a:lnTo>
                    <a:pt x="192" y="698"/>
                  </a:lnTo>
                  <a:lnTo>
                    <a:pt x="192" y="697"/>
                  </a:lnTo>
                  <a:lnTo>
                    <a:pt x="193" y="697"/>
                  </a:lnTo>
                  <a:lnTo>
                    <a:pt x="192" y="697"/>
                  </a:lnTo>
                  <a:lnTo>
                    <a:pt x="193" y="695"/>
                  </a:lnTo>
                  <a:lnTo>
                    <a:pt x="195" y="694"/>
                  </a:lnTo>
                  <a:lnTo>
                    <a:pt x="193" y="694"/>
                  </a:lnTo>
                  <a:lnTo>
                    <a:pt x="192" y="694"/>
                  </a:lnTo>
                  <a:lnTo>
                    <a:pt x="189" y="694"/>
                  </a:lnTo>
                  <a:lnTo>
                    <a:pt x="187" y="694"/>
                  </a:lnTo>
                  <a:lnTo>
                    <a:pt x="185" y="694"/>
                  </a:lnTo>
                  <a:lnTo>
                    <a:pt x="184" y="693"/>
                  </a:lnTo>
                  <a:lnTo>
                    <a:pt x="183" y="693"/>
                  </a:lnTo>
                  <a:lnTo>
                    <a:pt x="181" y="692"/>
                  </a:lnTo>
                  <a:lnTo>
                    <a:pt x="180" y="692"/>
                  </a:lnTo>
                  <a:lnTo>
                    <a:pt x="180" y="691"/>
                  </a:lnTo>
                  <a:lnTo>
                    <a:pt x="179" y="691"/>
                  </a:lnTo>
                  <a:lnTo>
                    <a:pt x="178" y="691"/>
                  </a:lnTo>
                  <a:lnTo>
                    <a:pt x="177" y="691"/>
                  </a:lnTo>
                  <a:lnTo>
                    <a:pt x="177" y="690"/>
                  </a:lnTo>
                  <a:lnTo>
                    <a:pt x="176" y="690"/>
                  </a:lnTo>
                  <a:lnTo>
                    <a:pt x="176" y="689"/>
                  </a:lnTo>
                  <a:lnTo>
                    <a:pt x="175" y="689"/>
                  </a:lnTo>
                  <a:lnTo>
                    <a:pt x="175" y="687"/>
                  </a:lnTo>
                  <a:lnTo>
                    <a:pt x="174" y="687"/>
                  </a:lnTo>
                  <a:lnTo>
                    <a:pt x="172" y="687"/>
                  </a:lnTo>
                  <a:lnTo>
                    <a:pt x="171" y="687"/>
                  </a:lnTo>
                  <a:lnTo>
                    <a:pt x="170" y="689"/>
                  </a:lnTo>
                  <a:lnTo>
                    <a:pt x="170" y="690"/>
                  </a:lnTo>
                  <a:lnTo>
                    <a:pt x="169" y="690"/>
                  </a:lnTo>
                  <a:lnTo>
                    <a:pt x="168" y="690"/>
                  </a:lnTo>
                  <a:lnTo>
                    <a:pt x="167" y="691"/>
                  </a:lnTo>
                  <a:lnTo>
                    <a:pt x="166" y="691"/>
                  </a:lnTo>
                  <a:lnTo>
                    <a:pt x="165" y="691"/>
                  </a:lnTo>
                  <a:lnTo>
                    <a:pt x="163" y="691"/>
                  </a:lnTo>
                  <a:lnTo>
                    <a:pt x="163" y="690"/>
                  </a:lnTo>
                  <a:lnTo>
                    <a:pt x="163" y="689"/>
                  </a:lnTo>
                  <a:lnTo>
                    <a:pt x="163" y="687"/>
                  </a:lnTo>
                  <a:lnTo>
                    <a:pt x="163" y="686"/>
                  </a:lnTo>
                  <a:lnTo>
                    <a:pt x="162" y="685"/>
                  </a:lnTo>
                  <a:lnTo>
                    <a:pt x="162" y="684"/>
                  </a:lnTo>
                  <a:lnTo>
                    <a:pt x="161" y="682"/>
                  </a:lnTo>
                  <a:lnTo>
                    <a:pt x="160" y="677"/>
                  </a:lnTo>
                  <a:lnTo>
                    <a:pt x="160" y="676"/>
                  </a:lnTo>
                  <a:lnTo>
                    <a:pt x="161" y="673"/>
                  </a:lnTo>
                  <a:lnTo>
                    <a:pt x="160" y="666"/>
                  </a:lnTo>
                  <a:lnTo>
                    <a:pt x="160" y="665"/>
                  </a:lnTo>
                  <a:lnTo>
                    <a:pt x="158" y="663"/>
                  </a:lnTo>
                  <a:lnTo>
                    <a:pt x="159" y="661"/>
                  </a:lnTo>
                  <a:lnTo>
                    <a:pt x="158" y="660"/>
                  </a:lnTo>
                  <a:lnTo>
                    <a:pt x="158" y="659"/>
                  </a:lnTo>
                  <a:lnTo>
                    <a:pt x="158" y="653"/>
                  </a:lnTo>
                  <a:lnTo>
                    <a:pt x="158" y="650"/>
                  </a:lnTo>
                  <a:lnTo>
                    <a:pt x="157" y="649"/>
                  </a:lnTo>
                  <a:lnTo>
                    <a:pt x="157" y="648"/>
                  </a:lnTo>
                  <a:lnTo>
                    <a:pt x="157" y="647"/>
                  </a:lnTo>
                  <a:lnTo>
                    <a:pt x="155" y="647"/>
                  </a:lnTo>
                  <a:lnTo>
                    <a:pt x="155" y="645"/>
                  </a:lnTo>
                  <a:lnTo>
                    <a:pt x="154" y="645"/>
                  </a:lnTo>
                  <a:lnTo>
                    <a:pt x="153" y="644"/>
                  </a:lnTo>
                  <a:lnTo>
                    <a:pt x="153" y="645"/>
                  </a:lnTo>
                  <a:lnTo>
                    <a:pt x="152" y="645"/>
                  </a:lnTo>
                  <a:lnTo>
                    <a:pt x="151" y="645"/>
                  </a:lnTo>
                  <a:lnTo>
                    <a:pt x="151" y="644"/>
                  </a:lnTo>
                  <a:lnTo>
                    <a:pt x="151" y="643"/>
                  </a:lnTo>
                  <a:lnTo>
                    <a:pt x="150" y="643"/>
                  </a:lnTo>
                  <a:lnTo>
                    <a:pt x="150" y="642"/>
                  </a:lnTo>
                  <a:lnTo>
                    <a:pt x="150" y="641"/>
                  </a:lnTo>
                  <a:lnTo>
                    <a:pt x="149" y="641"/>
                  </a:lnTo>
                  <a:lnTo>
                    <a:pt x="148" y="641"/>
                  </a:lnTo>
                  <a:lnTo>
                    <a:pt x="148" y="640"/>
                  </a:lnTo>
                  <a:lnTo>
                    <a:pt x="148" y="639"/>
                  </a:lnTo>
                  <a:lnTo>
                    <a:pt x="148" y="638"/>
                  </a:lnTo>
                  <a:lnTo>
                    <a:pt x="148" y="636"/>
                  </a:lnTo>
                  <a:lnTo>
                    <a:pt x="146" y="636"/>
                  </a:lnTo>
                  <a:lnTo>
                    <a:pt x="145" y="636"/>
                  </a:lnTo>
                  <a:lnTo>
                    <a:pt x="143" y="636"/>
                  </a:lnTo>
                  <a:lnTo>
                    <a:pt x="143" y="638"/>
                  </a:lnTo>
                  <a:lnTo>
                    <a:pt x="142" y="638"/>
                  </a:lnTo>
                  <a:lnTo>
                    <a:pt x="141" y="638"/>
                  </a:lnTo>
                  <a:lnTo>
                    <a:pt x="140" y="638"/>
                  </a:lnTo>
                  <a:lnTo>
                    <a:pt x="138" y="638"/>
                  </a:lnTo>
                  <a:lnTo>
                    <a:pt x="137" y="636"/>
                  </a:lnTo>
                  <a:lnTo>
                    <a:pt x="137" y="635"/>
                  </a:lnTo>
                  <a:lnTo>
                    <a:pt x="137" y="634"/>
                  </a:lnTo>
                  <a:lnTo>
                    <a:pt x="136" y="634"/>
                  </a:lnTo>
                  <a:lnTo>
                    <a:pt x="136" y="633"/>
                  </a:lnTo>
                  <a:lnTo>
                    <a:pt x="135" y="632"/>
                  </a:lnTo>
                  <a:lnTo>
                    <a:pt x="134" y="630"/>
                  </a:lnTo>
                  <a:lnTo>
                    <a:pt x="133" y="628"/>
                  </a:lnTo>
                  <a:lnTo>
                    <a:pt x="129" y="627"/>
                  </a:lnTo>
                  <a:lnTo>
                    <a:pt x="128" y="627"/>
                  </a:lnTo>
                  <a:lnTo>
                    <a:pt x="127" y="626"/>
                  </a:lnTo>
                  <a:lnTo>
                    <a:pt x="127" y="625"/>
                  </a:lnTo>
                  <a:lnTo>
                    <a:pt x="127" y="624"/>
                  </a:lnTo>
                  <a:lnTo>
                    <a:pt x="127" y="623"/>
                  </a:lnTo>
                  <a:lnTo>
                    <a:pt x="127" y="622"/>
                  </a:lnTo>
                  <a:lnTo>
                    <a:pt x="127" y="619"/>
                  </a:lnTo>
                  <a:lnTo>
                    <a:pt x="127" y="618"/>
                  </a:lnTo>
                  <a:lnTo>
                    <a:pt x="127" y="615"/>
                  </a:lnTo>
                  <a:lnTo>
                    <a:pt x="127" y="608"/>
                  </a:lnTo>
                  <a:lnTo>
                    <a:pt x="126" y="607"/>
                  </a:lnTo>
                  <a:lnTo>
                    <a:pt x="126" y="606"/>
                  </a:lnTo>
                  <a:lnTo>
                    <a:pt x="126" y="602"/>
                  </a:lnTo>
                  <a:lnTo>
                    <a:pt x="125" y="601"/>
                  </a:lnTo>
                  <a:lnTo>
                    <a:pt x="126" y="601"/>
                  </a:lnTo>
                  <a:lnTo>
                    <a:pt x="127" y="600"/>
                  </a:lnTo>
                  <a:lnTo>
                    <a:pt x="131" y="596"/>
                  </a:lnTo>
                  <a:lnTo>
                    <a:pt x="129" y="594"/>
                  </a:lnTo>
                  <a:lnTo>
                    <a:pt x="127" y="591"/>
                  </a:lnTo>
                  <a:lnTo>
                    <a:pt x="126" y="591"/>
                  </a:lnTo>
                  <a:lnTo>
                    <a:pt x="126" y="590"/>
                  </a:lnTo>
                  <a:lnTo>
                    <a:pt x="125" y="589"/>
                  </a:lnTo>
                  <a:lnTo>
                    <a:pt x="125" y="588"/>
                  </a:lnTo>
                  <a:lnTo>
                    <a:pt x="124" y="588"/>
                  </a:lnTo>
                  <a:lnTo>
                    <a:pt x="125" y="586"/>
                  </a:lnTo>
                  <a:lnTo>
                    <a:pt x="124" y="585"/>
                  </a:lnTo>
                  <a:lnTo>
                    <a:pt x="125" y="584"/>
                  </a:lnTo>
                  <a:lnTo>
                    <a:pt x="124" y="583"/>
                  </a:lnTo>
                  <a:lnTo>
                    <a:pt x="125" y="583"/>
                  </a:lnTo>
                  <a:lnTo>
                    <a:pt x="126" y="582"/>
                  </a:lnTo>
                  <a:lnTo>
                    <a:pt x="128" y="581"/>
                  </a:lnTo>
                  <a:lnTo>
                    <a:pt x="129" y="580"/>
                  </a:lnTo>
                  <a:lnTo>
                    <a:pt x="131" y="580"/>
                  </a:lnTo>
                  <a:lnTo>
                    <a:pt x="132" y="578"/>
                  </a:lnTo>
                  <a:lnTo>
                    <a:pt x="132" y="580"/>
                  </a:lnTo>
                  <a:lnTo>
                    <a:pt x="134" y="580"/>
                  </a:lnTo>
                  <a:lnTo>
                    <a:pt x="135" y="580"/>
                  </a:lnTo>
                  <a:lnTo>
                    <a:pt x="135" y="578"/>
                  </a:lnTo>
                  <a:lnTo>
                    <a:pt x="136" y="577"/>
                  </a:lnTo>
                  <a:lnTo>
                    <a:pt x="136" y="576"/>
                  </a:lnTo>
                  <a:lnTo>
                    <a:pt x="137" y="576"/>
                  </a:lnTo>
                  <a:lnTo>
                    <a:pt x="138" y="577"/>
                  </a:lnTo>
                  <a:lnTo>
                    <a:pt x="140" y="576"/>
                  </a:lnTo>
                  <a:lnTo>
                    <a:pt x="140" y="575"/>
                  </a:lnTo>
                  <a:lnTo>
                    <a:pt x="138" y="574"/>
                  </a:lnTo>
                  <a:lnTo>
                    <a:pt x="137" y="575"/>
                  </a:lnTo>
                  <a:lnTo>
                    <a:pt x="136" y="574"/>
                  </a:lnTo>
                  <a:lnTo>
                    <a:pt x="136" y="573"/>
                  </a:lnTo>
                  <a:lnTo>
                    <a:pt x="135" y="573"/>
                  </a:lnTo>
                  <a:lnTo>
                    <a:pt x="135" y="572"/>
                  </a:lnTo>
                  <a:lnTo>
                    <a:pt x="134" y="572"/>
                  </a:lnTo>
                  <a:lnTo>
                    <a:pt x="134" y="573"/>
                  </a:lnTo>
                  <a:lnTo>
                    <a:pt x="133" y="573"/>
                  </a:lnTo>
                  <a:lnTo>
                    <a:pt x="132" y="572"/>
                  </a:lnTo>
                  <a:lnTo>
                    <a:pt x="131" y="572"/>
                  </a:lnTo>
                  <a:lnTo>
                    <a:pt x="129" y="572"/>
                  </a:lnTo>
                  <a:lnTo>
                    <a:pt x="129" y="571"/>
                  </a:lnTo>
                  <a:lnTo>
                    <a:pt x="128" y="571"/>
                  </a:lnTo>
                  <a:lnTo>
                    <a:pt x="127" y="569"/>
                  </a:lnTo>
                  <a:lnTo>
                    <a:pt x="126" y="569"/>
                  </a:lnTo>
                  <a:lnTo>
                    <a:pt x="126" y="568"/>
                  </a:lnTo>
                  <a:lnTo>
                    <a:pt x="125" y="568"/>
                  </a:lnTo>
                  <a:lnTo>
                    <a:pt x="125" y="567"/>
                  </a:lnTo>
                  <a:lnTo>
                    <a:pt x="125" y="566"/>
                  </a:lnTo>
                  <a:lnTo>
                    <a:pt x="124" y="566"/>
                  </a:lnTo>
                  <a:lnTo>
                    <a:pt x="125" y="565"/>
                  </a:lnTo>
                  <a:lnTo>
                    <a:pt x="124" y="565"/>
                  </a:lnTo>
                  <a:lnTo>
                    <a:pt x="123" y="564"/>
                  </a:lnTo>
                  <a:lnTo>
                    <a:pt x="123" y="563"/>
                  </a:lnTo>
                  <a:lnTo>
                    <a:pt x="122" y="563"/>
                  </a:lnTo>
                  <a:lnTo>
                    <a:pt x="122" y="561"/>
                  </a:lnTo>
                  <a:lnTo>
                    <a:pt x="120" y="560"/>
                  </a:lnTo>
                  <a:lnTo>
                    <a:pt x="120" y="559"/>
                  </a:lnTo>
                  <a:lnTo>
                    <a:pt x="120" y="558"/>
                  </a:lnTo>
                  <a:lnTo>
                    <a:pt x="120" y="557"/>
                  </a:lnTo>
                  <a:lnTo>
                    <a:pt x="120" y="556"/>
                  </a:lnTo>
                  <a:lnTo>
                    <a:pt x="120" y="555"/>
                  </a:lnTo>
                  <a:lnTo>
                    <a:pt x="122" y="555"/>
                  </a:lnTo>
                  <a:lnTo>
                    <a:pt x="123" y="553"/>
                  </a:lnTo>
                  <a:lnTo>
                    <a:pt x="124" y="553"/>
                  </a:lnTo>
                  <a:lnTo>
                    <a:pt x="125" y="552"/>
                  </a:lnTo>
                  <a:lnTo>
                    <a:pt x="127" y="551"/>
                  </a:lnTo>
                  <a:lnTo>
                    <a:pt x="128" y="551"/>
                  </a:lnTo>
                  <a:lnTo>
                    <a:pt x="129" y="551"/>
                  </a:lnTo>
                  <a:lnTo>
                    <a:pt x="136" y="551"/>
                  </a:lnTo>
                  <a:lnTo>
                    <a:pt x="138" y="551"/>
                  </a:lnTo>
                  <a:lnTo>
                    <a:pt x="140" y="551"/>
                  </a:lnTo>
                  <a:lnTo>
                    <a:pt x="143" y="550"/>
                  </a:lnTo>
                  <a:lnTo>
                    <a:pt x="144" y="549"/>
                  </a:lnTo>
                  <a:lnTo>
                    <a:pt x="148" y="546"/>
                  </a:lnTo>
                  <a:lnTo>
                    <a:pt x="143" y="542"/>
                  </a:lnTo>
                  <a:lnTo>
                    <a:pt x="154" y="535"/>
                  </a:lnTo>
                  <a:lnTo>
                    <a:pt x="157" y="540"/>
                  </a:lnTo>
                  <a:lnTo>
                    <a:pt x="160" y="546"/>
                  </a:lnTo>
                  <a:lnTo>
                    <a:pt x="163" y="549"/>
                  </a:lnTo>
                  <a:lnTo>
                    <a:pt x="165" y="550"/>
                  </a:lnTo>
                  <a:lnTo>
                    <a:pt x="168" y="553"/>
                  </a:lnTo>
                  <a:lnTo>
                    <a:pt x="169" y="553"/>
                  </a:lnTo>
                  <a:lnTo>
                    <a:pt x="170" y="553"/>
                  </a:lnTo>
                  <a:lnTo>
                    <a:pt x="171" y="555"/>
                  </a:lnTo>
                  <a:lnTo>
                    <a:pt x="172" y="555"/>
                  </a:lnTo>
                  <a:lnTo>
                    <a:pt x="171" y="548"/>
                  </a:lnTo>
                  <a:lnTo>
                    <a:pt x="169" y="547"/>
                  </a:lnTo>
                  <a:lnTo>
                    <a:pt x="180" y="539"/>
                  </a:lnTo>
                  <a:lnTo>
                    <a:pt x="179" y="535"/>
                  </a:lnTo>
                  <a:lnTo>
                    <a:pt x="179" y="534"/>
                  </a:lnTo>
                  <a:lnTo>
                    <a:pt x="178" y="532"/>
                  </a:lnTo>
                  <a:lnTo>
                    <a:pt x="178" y="531"/>
                  </a:lnTo>
                  <a:lnTo>
                    <a:pt x="176" y="530"/>
                  </a:lnTo>
                  <a:lnTo>
                    <a:pt x="168" y="525"/>
                  </a:lnTo>
                  <a:lnTo>
                    <a:pt x="167" y="523"/>
                  </a:lnTo>
                  <a:lnTo>
                    <a:pt x="168" y="517"/>
                  </a:lnTo>
                  <a:lnTo>
                    <a:pt x="169" y="516"/>
                  </a:lnTo>
                  <a:lnTo>
                    <a:pt x="169" y="515"/>
                  </a:lnTo>
                  <a:lnTo>
                    <a:pt x="168" y="515"/>
                  </a:lnTo>
                  <a:lnTo>
                    <a:pt x="167" y="514"/>
                  </a:lnTo>
                  <a:lnTo>
                    <a:pt x="166" y="513"/>
                  </a:lnTo>
                  <a:lnTo>
                    <a:pt x="153" y="505"/>
                  </a:lnTo>
                  <a:lnTo>
                    <a:pt x="153" y="504"/>
                  </a:lnTo>
                  <a:lnTo>
                    <a:pt x="154" y="504"/>
                  </a:lnTo>
                  <a:lnTo>
                    <a:pt x="150" y="500"/>
                  </a:lnTo>
                  <a:lnTo>
                    <a:pt x="146" y="498"/>
                  </a:lnTo>
                  <a:lnTo>
                    <a:pt x="145" y="497"/>
                  </a:lnTo>
                  <a:lnTo>
                    <a:pt x="144" y="497"/>
                  </a:lnTo>
                  <a:lnTo>
                    <a:pt x="143" y="496"/>
                  </a:lnTo>
                  <a:lnTo>
                    <a:pt x="142" y="494"/>
                  </a:lnTo>
                  <a:lnTo>
                    <a:pt x="138" y="492"/>
                  </a:lnTo>
                  <a:lnTo>
                    <a:pt x="136" y="491"/>
                  </a:lnTo>
                  <a:lnTo>
                    <a:pt x="135" y="489"/>
                  </a:lnTo>
                  <a:lnTo>
                    <a:pt x="128" y="483"/>
                  </a:lnTo>
                  <a:lnTo>
                    <a:pt x="126" y="482"/>
                  </a:lnTo>
                  <a:lnTo>
                    <a:pt x="125" y="481"/>
                  </a:lnTo>
                  <a:lnTo>
                    <a:pt x="124" y="480"/>
                  </a:lnTo>
                  <a:lnTo>
                    <a:pt x="123" y="479"/>
                  </a:lnTo>
                  <a:lnTo>
                    <a:pt x="120" y="475"/>
                  </a:lnTo>
                  <a:lnTo>
                    <a:pt x="119" y="474"/>
                  </a:lnTo>
                  <a:lnTo>
                    <a:pt x="119" y="473"/>
                  </a:lnTo>
                  <a:lnTo>
                    <a:pt x="117" y="471"/>
                  </a:lnTo>
                  <a:lnTo>
                    <a:pt x="116" y="469"/>
                  </a:lnTo>
                  <a:lnTo>
                    <a:pt x="116" y="468"/>
                  </a:lnTo>
                  <a:lnTo>
                    <a:pt x="114" y="467"/>
                  </a:lnTo>
                  <a:lnTo>
                    <a:pt x="112" y="466"/>
                  </a:lnTo>
                  <a:lnTo>
                    <a:pt x="111" y="466"/>
                  </a:lnTo>
                  <a:lnTo>
                    <a:pt x="111" y="465"/>
                  </a:lnTo>
                  <a:lnTo>
                    <a:pt x="110" y="465"/>
                  </a:lnTo>
                  <a:lnTo>
                    <a:pt x="109" y="464"/>
                  </a:lnTo>
                  <a:lnTo>
                    <a:pt x="108" y="464"/>
                  </a:lnTo>
                  <a:lnTo>
                    <a:pt x="107" y="463"/>
                  </a:lnTo>
                  <a:lnTo>
                    <a:pt x="106" y="463"/>
                  </a:lnTo>
                  <a:lnTo>
                    <a:pt x="105" y="461"/>
                  </a:lnTo>
                  <a:lnTo>
                    <a:pt x="102" y="461"/>
                  </a:lnTo>
                  <a:lnTo>
                    <a:pt x="97" y="459"/>
                  </a:lnTo>
                  <a:lnTo>
                    <a:pt x="91" y="457"/>
                  </a:lnTo>
                  <a:lnTo>
                    <a:pt x="89" y="456"/>
                  </a:lnTo>
                  <a:lnTo>
                    <a:pt x="88" y="456"/>
                  </a:lnTo>
                  <a:lnTo>
                    <a:pt x="86" y="456"/>
                  </a:lnTo>
                  <a:lnTo>
                    <a:pt x="85" y="456"/>
                  </a:lnTo>
                  <a:lnTo>
                    <a:pt x="84" y="457"/>
                  </a:lnTo>
                  <a:lnTo>
                    <a:pt x="83" y="457"/>
                  </a:lnTo>
                  <a:lnTo>
                    <a:pt x="82" y="457"/>
                  </a:lnTo>
                  <a:lnTo>
                    <a:pt x="83" y="457"/>
                  </a:lnTo>
                  <a:lnTo>
                    <a:pt x="84" y="455"/>
                  </a:lnTo>
                  <a:lnTo>
                    <a:pt x="86" y="451"/>
                  </a:lnTo>
                  <a:lnTo>
                    <a:pt x="86" y="450"/>
                  </a:lnTo>
                  <a:lnTo>
                    <a:pt x="88" y="449"/>
                  </a:lnTo>
                  <a:lnTo>
                    <a:pt x="91" y="447"/>
                  </a:lnTo>
                  <a:lnTo>
                    <a:pt x="98" y="443"/>
                  </a:lnTo>
                  <a:lnTo>
                    <a:pt x="99" y="442"/>
                  </a:lnTo>
                  <a:lnTo>
                    <a:pt x="98" y="442"/>
                  </a:lnTo>
                  <a:lnTo>
                    <a:pt x="97" y="442"/>
                  </a:lnTo>
                  <a:lnTo>
                    <a:pt x="96" y="441"/>
                  </a:lnTo>
                  <a:lnTo>
                    <a:pt x="94" y="439"/>
                  </a:lnTo>
                  <a:lnTo>
                    <a:pt x="93" y="436"/>
                  </a:lnTo>
                  <a:lnTo>
                    <a:pt x="93" y="435"/>
                  </a:lnTo>
                  <a:lnTo>
                    <a:pt x="92" y="434"/>
                  </a:lnTo>
                  <a:lnTo>
                    <a:pt x="90" y="433"/>
                  </a:lnTo>
                  <a:lnTo>
                    <a:pt x="88" y="433"/>
                  </a:lnTo>
                  <a:lnTo>
                    <a:pt x="85" y="431"/>
                  </a:lnTo>
                  <a:lnTo>
                    <a:pt x="85" y="432"/>
                  </a:lnTo>
                  <a:lnTo>
                    <a:pt x="84" y="433"/>
                  </a:lnTo>
                  <a:lnTo>
                    <a:pt x="83" y="434"/>
                  </a:lnTo>
                  <a:lnTo>
                    <a:pt x="82" y="434"/>
                  </a:lnTo>
                  <a:lnTo>
                    <a:pt x="81" y="435"/>
                  </a:lnTo>
                  <a:lnTo>
                    <a:pt x="80" y="435"/>
                  </a:lnTo>
                  <a:lnTo>
                    <a:pt x="79" y="435"/>
                  </a:lnTo>
                  <a:lnTo>
                    <a:pt x="79" y="436"/>
                  </a:lnTo>
                  <a:lnTo>
                    <a:pt x="77" y="436"/>
                  </a:lnTo>
                  <a:lnTo>
                    <a:pt x="76" y="436"/>
                  </a:lnTo>
                  <a:lnTo>
                    <a:pt x="76" y="438"/>
                  </a:lnTo>
                  <a:lnTo>
                    <a:pt x="75" y="438"/>
                  </a:lnTo>
                  <a:lnTo>
                    <a:pt x="75" y="436"/>
                  </a:lnTo>
                  <a:lnTo>
                    <a:pt x="74" y="436"/>
                  </a:lnTo>
                  <a:lnTo>
                    <a:pt x="74" y="435"/>
                  </a:lnTo>
                  <a:lnTo>
                    <a:pt x="73" y="434"/>
                  </a:lnTo>
                  <a:lnTo>
                    <a:pt x="74" y="434"/>
                  </a:lnTo>
                  <a:lnTo>
                    <a:pt x="75" y="434"/>
                  </a:lnTo>
                  <a:lnTo>
                    <a:pt x="75" y="433"/>
                  </a:lnTo>
                  <a:lnTo>
                    <a:pt x="74" y="432"/>
                  </a:lnTo>
                  <a:lnTo>
                    <a:pt x="74" y="431"/>
                  </a:lnTo>
                  <a:lnTo>
                    <a:pt x="73" y="431"/>
                  </a:lnTo>
                  <a:lnTo>
                    <a:pt x="73" y="430"/>
                  </a:lnTo>
                  <a:lnTo>
                    <a:pt x="73" y="429"/>
                  </a:lnTo>
                  <a:lnTo>
                    <a:pt x="73" y="427"/>
                  </a:lnTo>
                  <a:lnTo>
                    <a:pt x="73" y="425"/>
                  </a:lnTo>
                  <a:lnTo>
                    <a:pt x="73" y="424"/>
                  </a:lnTo>
                  <a:lnTo>
                    <a:pt x="74" y="423"/>
                  </a:lnTo>
                  <a:lnTo>
                    <a:pt x="74" y="422"/>
                  </a:lnTo>
                  <a:lnTo>
                    <a:pt x="75" y="421"/>
                  </a:lnTo>
                  <a:lnTo>
                    <a:pt x="76" y="419"/>
                  </a:lnTo>
                  <a:lnTo>
                    <a:pt x="77" y="419"/>
                  </a:lnTo>
                  <a:lnTo>
                    <a:pt x="77" y="418"/>
                  </a:lnTo>
                  <a:lnTo>
                    <a:pt x="79" y="418"/>
                  </a:lnTo>
                  <a:lnTo>
                    <a:pt x="79" y="417"/>
                  </a:lnTo>
                  <a:lnTo>
                    <a:pt x="80" y="417"/>
                  </a:lnTo>
                  <a:lnTo>
                    <a:pt x="80" y="416"/>
                  </a:lnTo>
                  <a:lnTo>
                    <a:pt x="81" y="416"/>
                  </a:lnTo>
                  <a:lnTo>
                    <a:pt x="81" y="415"/>
                  </a:lnTo>
                  <a:lnTo>
                    <a:pt x="82" y="415"/>
                  </a:lnTo>
                  <a:lnTo>
                    <a:pt x="82" y="414"/>
                  </a:lnTo>
                  <a:lnTo>
                    <a:pt x="82" y="413"/>
                  </a:lnTo>
                  <a:lnTo>
                    <a:pt x="81" y="414"/>
                  </a:lnTo>
                  <a:lnTo>
                    <a:pt x="80" y="414"/>
                  </a:lnTo>
                  <a:lnTo>
                    <a:pt x="80" y="415"/>
                  </a:lnTo>
                  <a:lnTo>
                    <a:pt x="79" y="415"/>
                  </a:lnTo>
                  <a:lnTo>
                    <a:pt x="77" y="415"/>
                  </a:lnTo>
                  <a:lnTo>
                    <a:pt x="76" y="415"/>
                  </a:lnTo>
                  <a:lnTo>
                    <a:pt x="76" y="414"/>
                  </a:lnTo>
                  <a:lnTo>
                    <a:pt x="76" y="413"/>
                  </a:lnTo>
                  <a:lnTo>
                    <a:pt x="76" y="412"/>
                  </a:lnTo>
                  <a:lnTo>
                    <a:pt x="77" y="412"/>
                  </a:lnTo>
                  <a:lnTo>
                    <a:pt x="77" y="410"/>
                  </a:lnTo>
                  <a:lnTo>
                    <a:pt x="77" y="409"/>
                  </a:lnTo>
                  <a:lnTo>
                    <a:pt x="79" y="409"/>
                  </a:lnTo>
                  <a:lnTo>
                    <a:pt x="79" y="408"/>
                  </a:lnTo>
                  <a:lnTo>
                    <a:pt x="80" y="407"/>
                  </a:lnTo>
                  <a:lnTo>
                    <a:pt x="77" y="407"/>
                  </a:lnTo>
                  <a:lnTo>
                    <a:pt x="76" y="406"/>
                  </a:lnTo>
                  <a:lnTo>
                    <a:pt x="75" y="406"/>
                  </a:lnTo>
                  <a:lnTo>
                    <a:pt x="73" y="406"/>
                  </a:lnTo>
                  <a:lnTo>
                    <a:pt x="72" y="405"/>
                  </a:lnTo>
                  <a:lnTo>
                    <a:pt x="71" y="405"/>
                  </a:lnTo>
                  <a:lnTo>
                    <a:pt x="73" y="400"/>
                  </a:lnTo>
                  <a:lnTo>
                    <a:pt x="73" y="397"/>
                  </a:lnTo>
                  <a:lnTo>
                    <a:pt x="68" y="394"/>
                  </a:lnTo>
                  <a:lnTo>
                    <a:pt x="67" y="396"/>
                  </a:lnTo>
                  <a:lnTo>
                    <a:pt x="67" y="397"/>
                  </a:lnTo>
                  <a:lnTo>
                    <a:pt x="66" y="397"/>
                  </a:lnTo>
                  <a:lnTo>
                    <a:pt x="65" y="398"/>
                  </a:lnTo>
                  <a:lnTo>
                    <a:pt x="64" y="399"/>
                  </a:lnTo>
                  <a:lnTo>
                    <a:pt x="63" y="400"/>
                  </a:lnTo>
                  <a:lnTo>
                    <a:pt x="60" y="398"/>
                  </a:lnTo>
                  <a:lnTo>
                    <a:pt x="60" y="397"/>
                  </a:lnTo>
                  <a:lnTo>
                    <a:pt x="62" y="396"/>
                  </a:lnTo>
                  <a:lnTo>
                    <a:pt x="62" y="394"/>
                  </a:lnTo>
                  <a:lnTo>
                    <a:pt x="62" y="393"/>
                  </a:lnTo>
                  <a:lnTo>
                    <a:pt x="63" y="391"/>
                  </a:lnTo>
                  <a:lnTo>
                    <a:pt x="63" y="390"/>
                  </a:lnTo>
                  <a:lnTo>
                    <a:pt x="64" y="388"/>
                  </a:lnTo>
                  <a:lnTo>
                    <a:pt x="64" y="387"/>
                  </a:lnTo>
                  <a:lnTo>
                    <a:pt x="65" y="385"/>
                  </a:lnTo>
                  <a:lnTo>
                    <a:pt x="65" y="384"/>
                  </a:lnTo>
                  <a:lnTo>
                    <a:pt x="66" y="383"/>
                  </a:lnTo>
                  <a:lnTo>
                    <a:pt x="66" y="381"/>
                  </a:lnTo>
                  <a:lnTo>
                    <a:pt x="67" y="380"/>
                  </a:lnTo>
                  <a:lnTo>
                    <a:pt x="67" y="379"/>
                  </a:lnTo>
                  <a:lnTo>
                    <a:pt x="68" y="377"/>
                  </a:lnTo>
                  <a:lnTo>
                    <a:pt x="69" y="376"/>
                  </a:lnTo>
                  <a:lnTo>
                    <a:pt x="69" y="375"/>
                  </a:lnTo>
                  <a:lnTo>
                    <a:pt x="71" y="373"/>
                  </a:lnTo>
                  <a:lnTo>
                    <a:pt x="72" y="372"/>
                  </a:lnTo>
                  <a:lnTo>
                    <a:pt x="72" y="371"/>
                  </a:lnTo>
                  <a:lnTo>
                    <a:pt x="73" y="369"/>
                  </a:lnTo>
                  <a:lnTo>
                    <a:pt x="73" y="368"/>
                  </a:lnTo>
                  <a:lnTo>
                    <a:pt x="74" y="367"/>
                  </a:lnTo>
                  <a:lnTo>
                    <a:pt x="75" y="366"/>
                  </a:lnTo>
                  <a:lnTo>
                    <a:pt x="75" y="365"/>
                  </a:lnTo>
                  <a:lnTo>
                    <a:pt x="76" y="364"/>
                  </a:lnTo>
                  <a:lnTo>
                    <a:pt x="76" y="365"/>
                  </a:lnTo>
                  <a:lnTo>
                    <a:pt x="77" y="365"/>
                  </a:lnTo>
                  <a:lnTo>
                    <a:pt x="79" y="366"/>
                  </a:lnTo>
                  <a:lnTo>
                    <a:pt x="79" y="367"/>
                  </a:lnTo>
                  <a:lnTo>
                    <a:pt x="80" y="367"/>
                  </a:lnTo>
                  <a:lnTo>
                    <a:pt x="81" y="368"/>
                  </a:lnTo>
                  <a:lnTo>
                    <a:pt x="82" y="368"/>
                  </a:lnTo>
                  <a:lnTo>
                    <a:pt x="82" y="369"/>
                  </a:lnTo>
                  <a:lnTo>
                    <a:pt x="77" y="381"/>
                  </a:lnTo>
                  <a:lnTo>
                    <a:pt x="75" y="380"/>
                  </a:lnTo>
                  <a:lnTo>
                    <a:pt x="73" y="384"/>
                  </a:lnTo>
                  <a:lnTo>
                    <a:pt x="77" y="387"/>
                  </a:lnTo>
                  <a:lnTo>
                    <a:pt x="80" y="388"/>
                  </a:lnTo>
                  <a:lnTo>
                    <a:pt x="82" y="388"/>
                  </a:lnTo>
                  <a:lnTo>
                    <a:pt x="84" y="389"/>
                  </a:lnTo>
                  <a:lnTo>
                    <a:pt x="85" y="389"/>
                  </a:lnTo>
                  <a:lnTo>
                    <a:pt x="85" y="388"/>
                  </a:lnTo>
                  <a:lnTo>
                    <a:pt x="86" y="388"/>
                  </a:lnTo>
                  <a:lnTo>
                    <a:pt x="86" y="387"/>
                  </a:lnTo>
                  <a:lnTo>
                    <a:pt x="88" y="387"/>
                  </a:lnTo>
                  <a:lnTo>
                    <a:pt x="89" y="385"/>
                  </a:lnTo>
                  <a:lnTo>
                    <a:pt x="90" y="385"/>
                  </a:lnTo>
                  <a:lnTo>
                    <a:pt x="90" y="384"/>
                  </a:lnTo>
                  <a:lnTo>
                    <a:pt x="91" y="384"/>
                  </a:lnTo>
                  <a:lnTo>
                    <a:pt x="91" y="383"/>
                  </a:lnTo>
                  <a:lnTo>
                    <a:pt x="92" y="383"/>
                  </a:lnTo>
                  <a:lnTo>
                    <a:pt x="93" y="382"/>
                  </a:lnTo>
                  <a:lnTo>
                    <a:pt x="94" y="382"/>
                  </a:lnTo>
                  <a:lnTo>
                    <a:pt x="94" y="381"/>
                  </a:lnTo>
                  <a:lnTo>
                    <a:pt x="96" y="380"/>
                  </a:lnTo>
                  <a:lnTo>
                    <a:pt x="97" y="379"/>
                  </a:lnTo>
                  <a:lnTo>
                    <a:pt x="97" y="377"/>
                  </a:lnTo>
                  <a:lnTo>
                    <a:pt x="98" y="377"/>
                  </a:lnTo>
                  <a:lnTo>
                    <a:pt x="99" y="377"/>
                  </a:lnTo>
                  <a:lnTo>
                    <a:pt x="100" y="376"/>
                  </a:lnTo>
                  <a:lnTo>
                    <a:pt x="101" y="376"/>
                  </a:lnTo>
                  <a:lnTo>
                    <a:pt x="102" y="376"/>
                  </a:lnTo>
                  <a:lnTo>
                    <a:pt x="103" y="376"/>
                  </a:lnTo>
                  <a:lnTo>
                    <a:pt x="105" y="377"/>
                  </a:lnTo>
                  <a:lnTo>
                    <a:pt x="105" y="379"/>
                  </a:lnTo>
                  <a:lnTo>
                    <a:pt x="106" y="379"/>
                  </a:lnTo>
                  <a:lnTo>
                    <a:pt x="107" y="379"/>
                  </a:lnTo>
                  <a:lnTo>
                    <a:pt x="108" y="379"/>
                  </a:lnTo>
                  <a:lnTo>
                    <a:pt x="109" y="377"/>
                  </a:lnTo>
                  <a:lnTo>
                    <a:pt x="109" y="376"/>
                  </a:lnTo>
                  <a:lnTo>
                    <a:pt x="110" y="376"/>
                  </a:lnTo>
                  <a:lnTo>
                    <a:pt x="111" y="376"/>
                  </a:lnTo>
                  <a:lnTo>
                    <a:pt x="111" y="375"/>
                  </a:lnTo>
                  <a:lnTo>
                    <a:pt x="111" y="374"/>
                  </a:lnTo>
                  <a:lnTo>
                    <a:pt x="112" y="374"/>
                  </a:lnTo>
                  <a:lnTo>
                    <a:pt x="112" y="373"/>
                  </a:lnTo>
                  <a:lnTo>
                    <a:pt x="112" y="372"/>
                  </a:lnTo>
                  <a:lnTo>
                    <a:pt x="112" y="371"/>
                  </a:lnTo>
                  <a:lnTo>
                    <a:pt x="114" y="369"/>
                  </a:lnTo>
                  <a:lnTo>
                    <a:pt x="114" y="372"/>
                  </a:lnTo>
                  <a:lnTo>
                    <a:pt x="114" y="374"/>
                  </a:lnTo>
                  <a:lnTo>
                    <a:pt x="115" y="374"/>
                  </a:lnTo>
                  <a:lnTo>
                    <a:pt x="116" y="375"/>
                  </a:lnTo>
                  <a:lnTo>
                    <a:pt x="117" y="376"/>
                  </a:lnTo>
                  <a:lnTo>
                    <a:pt x="119" y="376"/>
                  </a:lnTo>
                  <a:lnTo>
                    <a:pt x="119" y="377"/>
                  </a:lnTo>
                  <a:lnTo>
                    <a:pt x="119" y="379"/>
                  </a:lnTo>
                  <a:lnTo>
                    <a:pt x="124" y="381"/>
                  </a:lnTo>
                  <a:lnTo>
                    <a:pt x="125" y="381"/>
                  </a:lnTo>
                  <a:lnTo>
                    <a:pt x="126" y="382"/>
                  </a:lnTo>
                  <a:lnTo>
                    <a:pt x="126" y="383"/>
                  </a:lnTo>
                  <a:lnTo>
                    <a:pt x="125" y="388"/>
                  </a:lnTo>
                  <a:lnTo>
                    <a:pt x="125" y="390"/>
                  </a:lnTo>
                  <a:lnTo>
                    <a:pt x="125" y="392"/>
                  </a:lnTo>
                  <a:lnTo>
                    <a:pt x="133" y="396"/>
                  </a:lnTo>
                  <a:lnTo>
                    <a:pt x="133" y="394"/>
                  </a:lnTo>
                  <a:lnTo>
                    <a:pt x="132" y="394"/>
                  </a:lnTo>
                  <a:lnTo>
                    <a:pt x="131" y="393"/>
                  </a:lnTo>
                  <a:lnTo>
                    <a:pt x="131" y="392"/>
                  </a:lnTo>
                  <a:lnTo>
                    <a:pt x="129" y="392"/>
                  </a:lnTo>
                  <a:lnTo>
                    <a:pt x="129" y="391"/>
                  </a:lnTo>
                  <a:lnTo>
                    <a:pt x="129" y="390"/>
                  </a:lnTo>
                  <a:lnTo>
                    <a:pt x="128" y="389"/>
                  </a:lnTo>
                  <a:lnTo>
                    <a:pt x="129" y="388"/>
                  </a:lnTo>
                  <a:lnTo>
                    <a:pt x="129" y="387"/>
                  </a:lnTo>
                  <a:lnTo>
                    <a:pt x="129" y="385"/>
                  </a:lnTo>
                  <a:lnTo>
                    <a:pt x="129" y="384"/>
                  </a:lnTo>
                  <a:lnTo>
                    <a:pt x="131" y="384"/>
                  </a:lnTo>
                  <a:lnTo>
                    <a:pt x="132" y="383"/>
                  </a:lnTo>
                  <a:lnTo>
                    <a:pt x="132" y="384"/>
                  </a:lnTo>
                  <a:lnTo>
                    <a:pt x="133" y="385"/>
                  </a:lnTo>
                  <a:lnTo>
                    <a:pt x="134" y="385"/>
                  </a:lnTo>
                  <a:lnTo>
                    <a:pt x="134" y="387"/>
                  </a:lnTo>
                  <a:lnTo>
                    <a:pt x="135" y="385"/>
                  </a:lnTo>
                  <a:lnTo>
                    <a:pt x="137" y="384"/>
                  </a:lnTo>
                  <a:lnTo>
                    <a:pt x="141" y="384"/>
                  </a:lnTo>
                  <a:lnTo>
                    <a:pt x="143" y="384"/>
                  </a:lnTo>
                  <a:lnTo>
                    <a:pt x="144" y="385"/>
                  </a:lnTo>
                  <a:lnTo>
                    <a:pt x="144" y="384"/>
                  </a:lnTo>
                  <a:lnTo>
                    <a:pt x="144" y="383"/>
                  </a:lnTo>
                  <a:lnTo>
                    <a:pt x="144" y="382"/>
                  </a:lnTo>
                  <a:lnTo>
                    <a:pt x="144" y="381"/>
                  </a:lnTo>
                  <a:lnTo>
                    <a:pt x="144" y="377"/>
                  </a:lnTo>
                  <a:lnTo>
                    <a:pt x="145" y="377"/>
                  </a:lnTo>
                  <a:lnTo>
                    <a:pt x="148" y="374"/>
                  </a:lnTo>
                  <a:lnTo>
                    <a:pt x="148" y="373"/>
                  </a:lnTo>
                  <a:lnTo>
                    <a:pt x="149" y="371"/>
                  </a:lnTo>
                  <a:lnTo>
                    <a:pt x="149" y="369"/>
                  </a:lnTo>
                  <a:lnTo>
                    <a:pt x="150" y="368"/>
                  </a:lnTo>
                  <a:lnTo>
                    <a:pt x="151" y="368"/>
                  </a:lnTo>
                  <a:lnTo>
                    <a:pt x="152" y="368"/>
                  </a:lnTo>
                  <a:lnTo>
                    <a:pt x="152" y="367"/>
                  </a:lnTo>
                  <a:lnTo>
                    <a:pt x="153" y="367"/>
                  </a:lnTo>
                  <a:lnTo>
                    <a:pt x="154" y="367"/>
                  </a:lnTo>
                  <a:lnTo>
                    <a:pt x="155" y="367"/>
                  </a:lnTo>
                  <a:lnTo>
                    <a:pt x="157" y="366"/>
                  </a:lnTo>
                  <a:lnTo>
                    <a:pt x="157" y="367"/>
                  </a:lnTo>
                  <a:lnTo>
                    <a:pt x="158" y="366"/>
                  </a:lnTo>
                  <a:lnTo>
                    <a:pt x="158" y="365"/>
                  </a:lnTo>
                  <a:lnTo>
                    <a:pt x="158" y="364"/>
                  </a:lnTo>
                  <a:lnTo>
                    <a:pt x="159" y="364"/>
                  </a:lnTo>
                  <a:lnTo>
                    <a:pt x="159" y="363"/>
                  </a:lnTo>
                  <a:lnTo>
                    <a:pt x="159" y="362"/>
                  </a:lnTo>
                  <a:lnTo>
                    <a:pt x="159" y="360"/>
                  </a:lnTo>
                  <a:lnTo>
                    <a:pt x="158" y="360"/>
                  </a:lnTo>
                  <a:lnTo>
                    <a:pt x="159" y="359"/>
                  </a:lnTo>
                  <a:lnTo>
                    <a:pt x="158" y="359"/>
                  </a:lnTo>
                  <a:lnTo>
                    <a:pt x="158" y="358"/>
                  </a:lnTo>
                  <a:lnTo>
                    <a:pt x="157" y="358"/>
                  </a:lnTo>
                  <a:lnTo>
                    <a:pt x="157" y="357"/>
                  </a:lnTo>
                  <a:lnTo>
                    <a:pt x="157" y="356"/>
                  </a:lnTo>
                  <a:lnTo>
                    <a:pt x="155" y="356"/>
                  </a:lnTo>
                  <a:lnTo>
                    <a:pt x="157" y="355"/>
                  </a:lnTo>
                  <a:lnTo>
                    <a:pt x="155" y="355"/>
                  </a:lnTo>
                  <a:lnTo>
                    <a:pt x="155" y="354"/>
                  </a:lnTo>
                  <a:lnTo>
                    <a:pt x="155" y="352"/>
                  </a:lnTo>
                  <a:lnTo>
                    <a:pt x="154" y="352"/>
                  </a:lnTo>
                  <a:lnTo>
                    <a:pt x="155" y="350"/>
                  </a:lnTo>
                  <a:lnTo>
                    <a:pt x="155" y="349"/>
                  </a:lnTo>
                  <a:lnTo>
                    <a:pt x="155" y="348"/>
                  </a:lnTo>
                  <a:lnTo>
                    <a:pt x="155" y="347"/>
                  </a:lnTo>
                  <a:lnTo>
                    <a:pt x="157" y="347"/>
                  </a:lnTo>
                  <a:lnTo>
                    <a:pt x="158" y="347"/>
                  </a:lnTo>
                  <a:lnTo>
                    <a:pt x="159" y="347"/>
                  </a:lnTo>
                  <a:lnTo>
                    <a:pt x="160" y="346"/>
                  </a:lnTo>
                  <a:lnTo>
                    <a:pt x="159" y="345"/>
                  </a:lnTo>
                  <a:lnTo>
                    <a:pt x="160" y="343"/>
                  </a:lnTo>
                  <a:lnTo>
                    <a:pt x="161" y="342"/>
                  </a:lnTo>
                  <a:lnTo>
                    <a:pt x="162" y="342"/>
                  </a:lnTo>
                  <a:lnTo>
                    <a:pt x="163" y="343"/>
                  </a:lnTo>
                  <a:lnTo>
                    <a:pt x="163" y="341"/>
                  </a:lnTo>
                  <a:lnTo>
                    <a:pt x="163" y="340"/>
                  </a:lnTo>
                  <a:lnTo>
                    <a:pt x="166" y="339"/>
                  </a:lnTo>
                  <a:lnTo>
                    <a:pt x="163" y="337"/>
                  </a:lnTo>
                  <a:lnTo>
                    <a:pt x="162" y="337"/>
                  </a:lnTo>
                  <a:lnTo>
                    <a:pt x="161" y="335"/>
                  </a:lnTo>
                  <a:lnTo>
                    <a:pt x="160" y="338"/>
                  </a:lnTo>
                  <a:lnTo>
                    <a:pt x="159" y="338"/>
                  </a:lnTo>
                  <a:lnTo>
                    <a:pt x="159" y="337"/>
                  </a:lnTo>
                  <a:lnTo>
                    <a:pt x="158" y="337"/>
                  </a:lnTo>
                  <a:lnTo>
                    <a:pt x="157" y="337"/>
                  </a:lnTo>
                  <a:lnTo>
                    <a:pt x="157" y="335"/>
                  </a:lnTo>
                  <a:lnTo>
                    <a:pt x="155" y="335"/>
                  </a:lnTo>
                  <a:lnTo>
                    <a:pt x="154" y="335"/>
                  </a:lnTo>
                  <a:lnTo>
                    <a:pt x="153" y="337"/>
                  </a:lnTo>
                  <a:lnTo>
                    <a:pt x="152" y="337"/>
                  </a:lnTo>
                  <a:lnTo>
                    <a:pt x="151" y="334"/>
                  </a:lnTo>
                  <a:lnTo>
                    <a:pt x="150" y="335"/>
                  </a:lnTo>
                  <a:lnTo>
                    <a:pt x="149" y="335"/>
                  </a:lnTo>
                  <a:lnTo>
                    <a:pt x="150" y="338"/>
                  </a:lnTo>
                  <a:lnTo>
                    <a:pt x="149" y="338"/>
                  </a:lnTo>
                  <a:lnTo>
                    <a:pt x="148" y="339"/>
                  </a:lnTo>
                  <a:lnTo>
                    <a:pt x="146" y="340"/>
                  </a:lnTo>
                  <a:lnTo>
                    <a:pt x="146" y="341"/>
                  </a:lnTo>
                  <a:lnTo>
                    <a:pt x="145" y="342"/>
                  </a:lnTo>
                  <a:lnTo>
                    <a:pt x="146" y="342"/>
                  </a:lnTo>
                  <a:lnTo>
                    <a:pt x="146" y="343"/>
                  </a:lnTo>
                  <a:lnTo>
                    <a:pt x="148" y="343"/>
                  </a:lnTo>
                  <a:lnTo>
                    <a:pt x="146" y="343"/>
                  </a:lnTo>
                  <a:lnTo>
                    <a:pt x="146" y="345"/>
                  </a:lnTo>
                  <a:lnTo>
                    <a:pt x="146" y="346"/>
                  </a:lnTo>
                  <a:lnTo>
                    <a:pt x="146" y="347"/>
                  </a:lnTo>
                  <a:lnTo>
                    <a:pt x="145" y="347"/>
                  </a:lnTo>
                  <a:lnTo>
                    <a:pt x="145" y="348"/>
                  </a:lnTo>
                  <a:lnTo>
                    <a:pt x="144" y="349"/>
                  </a:lnTo>
                  <a:lnTo>
                    <a:pt x="140" y="348"/>
                  </a:lnTo>
                  <a:lnTo>
                    <a:pt x="136" y="350"/>
                  </a:lnTo>
                  <a:lnTo>
                    <a:pt x="136" y="349"/>
                  </a:lnTo>
                  <a:lnTo>
                    <a:pt x="133" y="340"/>
                  </a:lnTo>
                  <a:lnTo>
                    <a:pt x="132" y="335"/>
                  </a:lnTo>
                  <a:lnTo>
                    <a:pt x="133" y="334"/>
                  </a:lnTo>
                  <a:lnTo>
                    <a:pt x="133" y="333"/>
                  </a:lnTo>
                  <a:lnTo>
                    <a:pt x="133" y="332"/>
                  </a:lnTo>
                  <a:lnTo>
                    <a:pt x="134" y="332"/>
                  </a:lnTo>
                  <a:lnTo>
                    <a:pt x="134" y="329"/>
                  </a:lnTo>
                  <a:lnTo>
                    <a:pt x="135" y="331"/>
                  </a:lnTo>
                  <a:lnTo>
                    <a:pt x="136" y="333"/>
                  </a:lnTo>
                  <a:lnTo>
                    <a:pt x="138" y="337"/>
                  </a:lnTo>
                  <a:lnTo>
                    <a:pt x="138" y="339"/>
                  </a:lnTo>
                  <a:lnTo>
                    <a:pt x="138" y="340"/>
                  </a:lnTo>
                  <a:lnTo>
                    <a:pt x="138" y="341"/>
                  </a:lnTo>
                  <a:lnTo>
                    <a:pt x="137" y="341"/>
                  </a:lnTo>
                  <a:lnTo>
                    <a:pt x="136" y="341"/>
                  </a:lnTo>
                  <a:lnTo>
                    <a:pt x="136" y="342"/>
                  </a:lnTo>
                  <a:lnTo>
                    <a:pt x="137" y="342"/>
                  </a:lnTo>
                  <a:lnTo>
                    <a:pt x="137" y="343"/>
                  </a:lnTo>
                  <a:lnTo>
                    <a:pt x="138" y="346"/>
                  </a:lnTo>
                  <a:lnTo>
                    <a:pt x="138" y="347"/>
                  </a:lnTo>
                  <a:lnTo>
                    <a:pt x="141" y="347"/>
                  </a:lnTo>
                  <a:lnTo>
                    <a:pt x="142" y="347"/>
                  </a:lnTo>
                  <a:lnTo>
                    <a:pt x="143" y="348"/>
                  </a:lnTo>
                  <a:lnTo>
                    <a:pt x="144" y="348"/>
                  </a:lnTo>
                  <a:lnTo>
                    <a:pt x="143" y="348"/>
                  </a:lnTo>
                  <a:lnTo>
                    <a:pt x="142" y="345"/>
                  </a:lnTo>
                  <a:lnTo>
                    <a:pt x="141" y="342"/>
                  </a:lnTo>
                  <a:lnTo>
                    <a:pt x="140" y="340"/>
                  </a:lnTo>
                  <a:lnTo>
                    <a:pt x="141" y="339"/>
                  </a:lnTo>
                  <a:lnTo>
                    <a:pt x="142" y="339"/>
                  </a:lnTo>
                  <a:lnTo>
                    <a:pt x="143" y="338"/>
                  </a:lnTo>
                  <a:lnTo>
                    <a:pt x="144" y="339"/>
                  </a:lnTo>
                  <a:lnTo>
                    <a:pt x="145" y="339"/>
                  </a:lnTo>
                  <a:lnTo>
                    <a:pt x="145" y="338"/>
                  </a:lnTo>
                  <a:lnTo>
                    <a:pt x="144" y="337"/>
                  </a:lnTo>
                  <a:lnTo>
                    <a:pt x="144" y="335"/>
                  </a:lnTo>
                  <a:lnTo>
                    <a:pt x="144" y="334"/>
                  </a:lnTo>
                  <a:lnTo>
                    <a:pt x="143" y="333"/>
                  </a:lnTo>
                  <a:lnTo>
                    <a:pt x="142" y="332"/>
                  </a:lnTo>
                  <a:lnTo>
                    <a:pt x="142" y="331"/>
                  </a:lnTo>
                  <a:lnTo>
                    <a:pt x="141" y="331"/>
                  </a:lnTo>
                  <a:lnTo>
                    <a:pt x="142" y="330"/>
                  </a:lnTo>
                  <a:lnTo>
                    <a:pt x="141" y="329"/>
                  </a:lnTo>
                  <a:lnTo>
                    <a:pt x="141" y="330"/>
                  </a:lnTo>
                  <a:lnTo>
                    <a:pt x="140" y="331"/>
                  </a:lnTo>
                  <a:lnTo>
                    <a:pt x="138" y="330"/>
                  </a:lnTo>
                  <a:lnTo>
                    <a:pt x="138" y="329"/>
                  </a:lnTo>
                  <a:lnTo>
                    <a:pt x="137" y="327"/>
                  </a:lnTo>
                  <a:lnTo>
                    <a:pt x="137" y="326"/>
                  </a:lnTo>
                  <a:lnTo>
                    <a:pt x="136" y="325"/>
                  </a:lnTo>
                  <a:lnTo>
                    <a:pt x="136" y="324"/>
                  </a:lnTo>
                  <a:lnTo>
                    <a:pt x="136" y="323"/>
                  </a:lnTo>
                  <a:lnTo>
                    <a:pt x="137" y="323"/>
                  </a:lnTo>
                  <a:lnTo>
                    <a:pt x="137" y="321"/>
                  </a:lnTo>
                  <a:lnTo>
                    <a:pt x="138" y="320"/>
                  </a:lnTo>
                  <a:lnTo>
                    <a:pt x="138" y="318"/>
                  </a:lnTo>
                  <a:lnTo>
                    <a:pt x="140" y="316"/>
                  </a:lnTo>
                  <a:lnTo>
                    <a:pt x="140" y="315"/>
                  </a:lnTo>
                  <a:lnTo>
                    <a:pt x="141" y="315"/>
                  </a:lnTo>
                  <a:lnTo>
                    <a:pt x="141" y="314"/>
                  </a:lnTo>
                  <a:lnTo>
                    <a:pt x="142" y="314"/>
                  </a:lnTo>
                  <a:lnTo>
                    <a:pt x="143" y="314"/>
                  </a:lnTo>
                  <a:lnTo>
                    <a:pt x="129" y="305"/>
                  </a:lnTo>
                  <a:lnTo>
                    <a:pt x="125" y="301"/>
                  </a:lnTo>
                  <a:lnTo>
                    <a:pt x="122" y="304"/>
                  </a:lnTo>
                  <a:lnTo>
                    <a:pt x="122" y="305"/>
                  </a:lnTo>
                  <a:lnTo>
                    <a:pt x="122" y="304"/>
                  </a:lnTo>
                  <a:lnTo>
                    <a:pt x="120" y="304"/>
                  </a:lnTo>
                  <a:lnTo>
                    <a:pt x="119" y="305"/>
                  </a:lnTo>
                  <a:lnTo>
                    <a:pt x="118" y="305"/>
                  </a:lnTo>
                  <a:lnTo>
                    <a:pt x="117" y="305"/>
                  </a:lnTo>
                  <a:lnTo>
                    <a:pt x="117" y="306"/>
                  </a:lnTo>
                  <a:lnTo>
                    <a:pt x="116" y="306"/>
                  </a:lnTo>
                  <a:lnTo>
                    <a:pt x="115" y="306"/>
                  </a:lnTo>
                  <a:lnTo>
                    <a:pt x="114" y="306"/>
                  </a:lnTo>
                  <a:lnTo>
                    <a:pt x="112" y="307"/>
                  </a:lnTo>
                  <a:lnTo>
                    <a:pt x="111" y="307"/>
                  </a:lnTo>
                  <a:lnTo>
                    <a:pt x="110" y="307"/>
                  </a:lnTo>
                  <a:lnTo>
                    <a:pt x="109" y="308"/>
                  </a:lnTo>
                  <a:lnTo>
                    <a:pt x="109" y="309"/>
                  </a:lnTo>
                  <a:lnTo>
                    <a:pt x="108" y="307"/>
                  </a:lnTo>
                  <a:lnTo>
                    <a:pt x="107" y="306"/>
                  </a:lnTo>
                  <a:lnTo>
                    <a:pt x="107" y="305"/>
                  </a:lnTo>
                  <a:lnTo>
                    <a:pt x="106" y="305"/>
                  </a:lnTo>
                  <a:lnTo>
                    <a:pt x="107" y="306"/>
                  </a:lnTo>
                  <a:lnTo>
                    <a:pt x="108" y="308"/>
                  </a:lnTo>
                  <a:lnTo>
                    <a:pt x="108" y="309"/>
                  </a:lnTo>
                  <a:lnTo>
                    <a:pt x="108" y="310"/>
                  </a:lnTo>
                  <a:lnTo>
                    <a:pt x="108" y="312"/>
                  </a:lnTo>
                  <a:lnTo>
                    <a:pt x="108" y="313"/>
                  </a:lnTo>
                  <a:lnTo>
                    <a:pt x="107" y="313"/>
                  </a:lnTo>
                  <a:lnTo>
                    <a:pt x="107" y="312"/>
                  </a:lnTo>
                  <a:lnTo>
                    <a:pt x="107" y="310"/>
                  </a:lnTo>
                  <a:lnTo>
                    <a:pt x="106" y="309"/>
                  </a:lnTo>
                  <a:lnTo>
                    <a:pt x="106" y="308"/>
                  </a:lnTo>
                  <a:lnTo>
                    <a:pt x="106" y="307"/>
                  </a:lnTo>
                  <a:lnTo>
                    <a:pt x="105" y="307"/>
                  </a:lnTo>
                  <a:lnTo>
                    <a:pt x="105" y="306"/>
                  </a:lnTo>
                  <a:lnTo>
                    <a:pt x="105" y="305"/>
                  </a:lnTo>
                  <a:lnTo>
                    <a:pt x="103" y="305"/>
                  </a:lnTo>
                  <a:lnTo>
                    <a:pt x="103" y="304"/>
                  </a:lnTo>
                  <a:lnTo>
                    <a:pt x="103" y="305"/>
                  </a:lnTo>
                  <a:lnTo>
                    <a:pt x="103" y="306"/>
                  </a:lnTo>
                  <a:lnTo>
                    <a:pt x="105" y="306"/>
                  </a:lnTo>
                  <a:lnTo>
                    <a:pt x="105" y="307"/>
                  </a:lnTo>
                  <a:lnTo>
                    <a:pt x="103" y="307"/>
                  </a:lnTo>
                  <a:lnTo>
                    <a:pt x="103" y="306"/>
                  </a:lnTo>
                  <a:lnTo>
                    <a:pt x="102" y="305"/>
                  </a:lnTo>
                  <a:lnTo>
                    <a:pt x="102" y="304"/>
                  </a:lnTo>
                  <a:lnTo>
                    <a:pt x="101" y="302"/>
                  </a:lnTo>
                  <a:lnTo>
                    <a:pt x="100" y="300"/>
                  </a:lnTo>
                  <a:lnTo>
                    <a:pt x="99" y="299"/>
                  </a:lnTo>
                  <a:lnTo>
                    <a:pt x="98" y="298"/>
                  </a:lnTo>
                  <a:lnTo>
                    <a:pt x="97" y="297"/>
                  </a:lnTo>
                  <a:lnTo>
                    <a:pt x="97" y="296"/>
                  </a:lnTo>
                  <a:lnTo>
                    <a:pt x="96" y="295"/>
                  </a:lnTo>
                  <a:lnTo>
                    <a:pt x="94" y="295"/>
                  </a:lnTo>
                  <a:lnTo>
                    <a:pt x="94" y="293"/>
                  </a:lnTo>
                  <a:lnTo>
                    <a:pt x="93" y="292"/>
                  </a:lnTo>
                  <a:lnTo>
                    <a:pt x="97" y="289"/>
                  </a:lnTo>
                  <a:lnTo>
                    <a:pt x="96" y="289"/>
                  </a:lnTo>
                  <a:lnTo>
                    <a:pt x="96" y="288"/>
                  </a:lnTo>
                  <a:lnTo>
                    <a:pt x="96" y="287"/>
                  </a:lnTo>
                  <a:lnTo>
                    <a:pt x="94" y="287"/>
                  </a:lnTo>
                  <a:lnTo>
                    <a:pt x="94" y="285"/>
                  </a:lnTo>
                  <a:lnTo>
                    <a:pt x="94" y="284"/>
                  </a:lnTo>
                  <a:lnTo>
                    <a:pt x="93" y="284"/>
                  </a:lnTo>
                  <a:lnTo>
                    <a:pt x="94" y="283"/>
                  </a:lnTo>
                  <a:lnTo>
                    <a:pt x="94" y="282"/>
                  </a:lnTo>
                  <a:lnTo>
                    <a:pt x="96" y="282"/>
                  </a:lnTo>
                  <a:lnTo>
                    <a:pt x="96" y="281"/>
                  </a:lnTo>
                  <a:lnTo>
                    <a:pt x="96" y="280"/>
                  </a:lnTo>
                  <a:lnTo>
                    <a:pt x="97" y="280"/>
                  </a:lnTo>
                  <a:lnTo>
                    <a:pt x="98" y="280"/>
                  </a:lnTo>
                  <a:lnTo>
                    <a:pt x="99" y="280"/>
                  </a:lnTo>
                  <a:lnTo>
                    <a:pt x="99" y="279"/>
                  </a:lnTo>
                  <a:lnTo>
                    <a:pt x="98" y="279"/>
                  </a:lnTo>
                  <a:lnTo>
                    <a:pt x="98" y="277"/>
                  </a:lnTo>
                  <a:lnTo>
                    <a:pt x="98" y="276"/>
                  </a:lnTo>
                  <a:lnTo>
                    <a:pt x="98" y="275"/>
                  </a:lnTo>
                  <a:lnTo>
                    <a:pt x="99" y="275"/>
                  </a:lnTo>
                  <a:lnTo>
                    <a:pt x="99" y="274"/>
                  </a:lnTo>
                  <a:lnTo>
                    <a:pt x="100" y="273"/>
                  </a:lnTo>
                  <a:lnTo>
                    <a:pt x="101" y="272"/>
                  </a:lnTo>
                  <a:lnTo>
                    <a:pt x="101" y="271"/>
                  </a:lnTo>
                  <a:lnTo>
                    <a:pt x="102" y="270"/>
                  </a:lnTo>
                  <a:lnTo>
                    <a:pt x="103" y="268"/>
                  </a:lnTo>
                  <a:lnTo>
                    <a:pt x="105" y="267"/>
                  </a:lnTo>
                  <a:lnTo>
                    <a:pt x="106" y="267"/>
                  </a:lnTo>
                  <a:lnTo>
                    <a:pt x="106" y="268"/>
                  </a:lnTo>
                  <a:lnTo>
                    <a:pt x="107" y="268"/>
                  </a:lnTo>
                  <a:lnTo>
                    <a:pt x="108" y="268"/>
                  </a:lnTo>
                  <a:lnTo>
                    <a:pt x="109" y="268"/>
                  </a:lnTo>
                  <a:lnTo>
                    <a:pt x="109" y="267"/>
                  </a:lnTo>
                  <a:lnTo>
                    <a:pt x="110" y="266"/>
                  </a:lnTo>
                  <a:lnTo>
                    <a:pt x="111" y="266"/>
                  </a:lnTo>
                  <a:lnTo>
                    <a:pt x="111" y="265"/>
                  </a:lnTo>
                  <a:lnTo>
                    <a:pt x="112" y="265"/>
                  </a:lnTo>
                  <a:lnTo>
                    <a:pt x="114" y="265"/>
                  </a:lnTo>
                  <a:lnTo>
                    <a:pt x="115" y="265"/>
                  </a:lnTo>
                  <a:lnTo>
                    <a:pt x="115" y="264"/>
                  </a:lnTo>
                  <a:lnTo>
                    <a:pt x="116" y="264"/>
                  </a:lnTo>
                  <a:lnTo>
                    <a:pt x="116" y="265"/>
                  </a:lnTo>
                  <a:lnTo>
                    <a:pt x="117" y="265"/>
                  </a:lnTo>
                  <a:lnTo>
                    <a:pt x="117" y="266"/>
                  </a:lnTo>
                  <a:lnTo>
                    <a:pt x="118" y="266"/>
                  </a:lnTo>
                  <a:lnTo>
                    <a:pt x="119" y="266"/>
                  </a:lnTo>
                  <a:lnTo>
                    <a:pt x="119" y="267"/>
                  </a:lnTo>
                  <a:lnTo>
                    <a:pt x="120" y="267"/>
                  </a:lnTo>
                  <a:lnTo>
                    <a:pt x="120" y="268"/>
                  </a:lnTo>
                  <a:lnTo>
                    <a:pt x="120" y="270"/>
                  </a:lnTo>
                  <a:lnTo>
                    <a:pt x="122" y="271"/>
                  </a:lnTo>
                  <a:lnTo>
                    <a:pt x="122" y="270"/>
                  </a:lnTo>
                  <a:lnTo>
                    <a:pt x="122" y="268"/>
                  </a:lnTo>
                  <a:lnTo>
                    <a:pt x="122" y="267"/>
                  </a:lnTo>
                  <a:lnTo>
                    <a:pt x="120" y="267"/>
                  </a:lnTo>
                  <a:lnTo>
                    <a:pt x="120" y="266"/>
                  </a:lnTo>
                  <a:lnTo>
                    <a:pt x="120" y="265"/>
                  </a:lnTo>
                  <a:lnTo>
                    <a:pt x="122" y="265"/>
                  </a:lnTo>
                  <a:lnTo>
                    <a:pt x="122" y="264"/>
                  </a:lnTo>
                  <a:lnTo>
                    <a:pt x="122" y="265"/>
                  </a:lnTo>
                  <a:lnTo>
                    <a:pt x="123" y="265"/>
                  </a:lnTo>
                  <a:lnTo>
                    <a:pt x="124" y="265"/>
                  </a:lnTo>
                  <a:lnTo>
                    <a:pt x="124" y="266"/>
                  </a:lnTo>
                  <a:lnTo>
                    <a:pt x="124" y="267"/>
                  </a:lnTo>
                  <a:lnTo>
                    <a:pt x="125" y="267"/>
                  </a:lnTo>
                  <a:lnTo>
                    <a:pt x="125" y="268"/>
                  </a:lnTo>
                  <a:lnTo>
                    <a:pt x="126" y="268"/>
                  </a:lnTo>
                  <a:lnTo>
                    <a:pt x="126" y="270"/>
                  </a:lnTo>
                  <a:lnTo>
                    <a:pt x="126" y="271"/>
                  </a:lnTo>
                  <a:lnTo>
                    <a:pt x="126" y="272"/>
                  </a:lnTo>
                  <a:lnTo>
                    <a:pt x="125" y="272"/>
                  </a:lnTo>
                  <a:lnTo>
                    <a:pt x="125" y="273"/>
                  </a:lnTo>
                  <a:lnTo>
                    <a:pt x="125" y="274"/>
                  </a:lnTo>
                  <a:lnTo>
                    <a:pt x="124" y="275"/>
                  </a:lnTo>
                  <a:lnTo>
                    <a:pt x="124" y="277"/>
                  </a:lnTo>
                  <a:lnTo>
                    <a:pt x="124" y="279"/>
                  </a:lnTo>
                  <a:lnTo>
                    <a:pt x="125" y="279"/>
                  </a:lnTo>
                  <a:lnTo>
                    <a:pt x="125" y="280"/>
                  </a:lnTo>
                  <a:lnTo>
                    <a:pt x="125" y="281"/>
                  </a:lnTo>
                  <a:lnTo>
                    <a:pt x="126" y="282"/>
                  </a:lnTo>
                  <a:lnTo>
                    <a:pt x="126" y="283"/>
                  </a:lnTo>
                  <a:lnTo>
                    <a:pt x="127" y="284"/>
                  </a:lnTo>
                  <a:lnTo>
                    <a:pt x="128" y="285"/>
                  </a:lnTo>
                  <a:lnTo>
                    <a:pt x="129" y="287"/>
                  </a:lnTo>
                  <a:lnTo>
                    <a:pt x="129" y="288"/>
                  </a:lnTo>
                  <a:lnTo>
                    <a:pt x="131" y="288"/>
                  </a:lnTo>
                  <a:lnTo>
                    <a:pt x="132" y="288"/>
                  </a:lnTo>
                  <a:lnTo>
                    <a:pt x="131" y="288"/>
                  </a:lnTo>
                  <a:lnTo>
                    <a:pt x="131" y="287"/>
                  </a:lnTo>
                  <a:lnTo>
                    <a:pt x="131" y="285"/>
                  </a:lnTo>
                  <a:lnTo>
                    <a:pt x="129" y="285"/>
                  </a:lnTo>
                  <a:lnTo>
                    <a:pt x="129" y="284"/>
                  </a:lnTo>
                  <a:lnTo>
                    <a:pt x="128" y="284"/>
                  </a:lnTo>
                  <a:lnTo>
                    <a:pt x="128" y="283"/>
                  </a:lnTo>
                  <a:lnTo>
                    <a:pt x="128" y="282"/>
                  </a:lnTo>
                  <a:lnTo>
                    <a:pt x="128" y="281"/>
                  </a:lnTo>
                  <a:lnTo>
                    <a:pt x="128" y="280"/>
                  </a:lnTo>
                  <a:lnTo>
                    <a:pt x="128" y="279"/>
                  </a:lnTo>
                  <a:lnTo>
                    <a:pt x="127" y="279"/>
                  </a:lnTo>
                  <a:lnTo>
                    <a:pt x="127" y="277"/>
                  </a:lnTo>
                  <a:lnTo>
                    <a:pt x="127" y="276"/>
                  </a:lnTo>
                  <a:lnTo>
                    <a:pt x="128" y="276"/>
                  </a:lnTo>
                  <a:lnTo>
                    <a:pt x="128" y="277"/>
                  </a:lnTo>
                  <a:lnTo>
                    <a:pt x="128" y="279"/>
                  </a:lnTo>
                  <a:lnTo>
                    <a:pt x="128" y="280"/>
                  </a:lnTo>
                  <a:lnTo>
                    <a:pt x="129" y="280"/>
                  </a:lnTo>
                  <a:lnTo>
                    <a:pt x="129" y="279"/>
                  </a:lnTo>
                  <a:lnTo>
                    <a:pt x="129" y="277"/>
                  </a:lnTo>
                  <a:lnTo>
                    <a:pt x="129" y="276"/>
                  </a:lnTo>
                  <a:lnTo>
                    <a:pt x="128" y="276"/>
                  </a:lnTo>
                  <a:lnTo>
                    <a:pt x="128" y="275"/>
                  </a:lnTo>
                  <a:lnTo>
                    <a:pt x="127" y="275"/>
                  </a:lnTo>
                  <a:lnTo>
                    <a:pt x="128" y="274"/>
                  </a:lnTo>
                  <a:lnTo>
                    <a:pt x="128" y="273"/>
                  </a:lnTo>
                  <a:lnTo>
                    <a:pt x="129" y="273"/>
                  </a:lnTo>
                  <a:lnTo>
                    <a:pt x="129" y="272"/>
                  </a:lnTo>
                  <a:lnTo>
                    <a:pt x="131" y="272"/>
                  </a:lnTo>
                  <a:lnTo>
                    <a:pt x="131" y="273"/>
                  </a:lnTo>
                  <a:lnTo>
                    <a:pt x="132" y="273"/>
                  </a:lnTo>
                  <a:lnTo>
                    <a:pt x="132" y="274"/>
                  </a:lnTo>
                  <a:lnTo>
                    <a:pt x="132" y="273"/>
                  </a:lnTo>
                  <a:lnTo>
                    <a:pt x="132" y="272"/>
                  </a:lnTo>
                  <a:lnTo>
                    <a:pt x="133" y="272"/>
                  </a:lnTo>
                  <a:lnTo>
                    <a:pt x="134" y="272"/>
                  </a:lnTo>
                  <a:lnTo>
                    <a:pt x="135" y="272"/>
                  </a:lnTo>
                  <a:lnTo>
                    <a:pt x="135" y="271"/>
                  </a:lnTo>
                  <a:lnTo>
                    <a:pt x="134" y="271"/>
                  </a:lnTo>
                  <a:lnTo>
                    <a:pt x="133" y="271"/>
                  </a:lnTo>
                  <a:lnTo>
                    <a:pt x="133" y="270"/>
                  </a:lnTo>
                  <a:lnTo>
                    <a:pt x="133" y="268"/>
                  </a:lnTo>
                  <a:lnTo>
                    <a:pt x="132" y="268"/>
                  </a:lnTo>
                  <a:lnTo>
                    <a:pt x="131" y="268"/>
                  </a:lnTo>
                  <a:lnTo>
                    <a:pt x="131" y="267"/>
                  </a:lnTo>
                  <a:lnTo>
                    <a:pt x="131" y="266"/>
                  </a:lnTo>
                  <a:lnTo>
                    <a:pt x="132" y="266"/>
                  </a:lnTo>
                  <a:lnTo>
                    <a:pt x="132" y="265"/>
                  </a:lnTo>
                  <a:lnTo>
                    <a:pt x="132" y="264"/>
                  </a:lnTo>
                  <a:lnTo>
                    <a:pt x="133" y="264"/>
                  </a:lnTo>
                  <a:lnTo>
                    <a:pt x="133" y="263"/>
                  </a:lnTo>
                  <a:lnTo>
                    <a:pt x="134" y="262"/>
                  </a:lnTo>
                  <a:lnTo>
                    <a:pt x="134" y="260"/>
                  </a:lnTo>
                  <a:lnTo>
                    <a:pt x="135" y="259"/>
                  </a:lnTo>
                  <a:lnTo>
                    <a:pt x="135" y="258"/>
                  </a:lnTo>
                  <a:lnTo>
                    <a:pt x="136" y="258"/>
                  </a:lnTo>
                  <a:lnTo>
                    <a:pt x="136" y="257"/>
                  </a:lnTo>
                  <a:lnTo>
                    <a:pt x="136" y="256"/>
                  </a:lnTo>
                  <a:lnTo>
                    <a:pt x="137" y="255"/>
                  </a:lnTo>
                  <a:lnTo>
                    <a:pt x="137" y="254"/>
                  </a:lnTo>
                  <a:lnTo>
                    <a:pt x="138" y="254"/>
                  </a:lnTo>
                  <a:lnTo>
                    <a:pt x="140" y="254"/>
                  </a:lnTo>
                  <a:lnTo>
                    <a:pt x="140" y="253"/>
                  </a:lnTo>
                  <a:lnTo>
                    <a:pt x="140" y="251"/>
                  </a:lnTo>
                  <a:lnTo>
                    <a:pt x="141" y="251"/>
                  </a:lnTo>
                  <a:lnTo>
                    <a:pt x="142" y="251"/>
                  </a:lnTo>
                  <a:lnTo>
                    <a:pt x="142" y="250"/>
                  </a:lnTo>
                  <a:lnTo>
                    <a:pt x="142" y="249"/>
                  </a:lnTo>
                  <a:lnTo>
                    <a:pt x="141" y="249"/>
                  </a:lnTo>
                  <a:lnTo>
                    <a:pt x="141" y="248"/>
                  </a:lnTo>
                  <a:lnTo>
                    <a:pt x="142" y="248"/>
                  </a:lnTo>
                  <a:lnTo>
                    <a:pt x="142" y="247"/>
                  </a:lnTo>
                  <a:lnTo>
                    <a:pt x="142" y="246"/>
                  </a:lnTo>
                  <a:lnTo>
                    <a:pt x="143" y="246"/>
                  </a:lnTo>
                  <a:lnTo>
                    <a:pt x="143" y="245"/>
                  </a:lnTo>
                  <a:lnTo>
                    <a:pt x="143" y="243"/>
                  </a:lnTo>
                  <a:lnTo>
                    <a:pt x="144" y="243"/>
                  </a:lnTo>
                  <a:lnTo>
                    <a:pt x="145" y="242"/>
                  </a:lnTo>
                  <a:lnTo>
                    <a:pt x="146" y="242"/>
                  </a:lnTo>
                  <a:lnTo>
                    <a:pt x="148" y="241"/>
                  </a:lnTo>
                  <a:lnTo>
                    <a:pt x="149" y="241"/>
                  </a:lnTo>
                  <a:lnTo>
                    <a:pt x="150" y="241"/>
                  </a:lnTo>
                  <a:lnTo>
                    <a:pt x="151" y="241"/>
                  </a:lnTo>
                  <a:lnTo>
                    <a:pt x="151" y="242"/>
                  </a:lnTo>
                  <a:lnTo>
                    <a:pt x="152" y="242"/>
                  </a:lnTo>
                  <a:lnTo>
                    <a:pt x="152" y="243"/>
                  </a:lnTo>
                  <a:lnTo>
                    <a:pt x="153" y="245"/>
                  </a:lnTo>
                  <a:lnTo>
                    <a:pt x="154" y="247"/>
                  </a:lnTo>
                  <a:lnTo>
                    <a:pt x="154" y="248"/>
                  </a:lnTo>
                  <a:lnTo>
                    <a:pt x="155" y="249"/>
                  </a:lnTo>
                  <a:lnTo>
                    <a:pt x="155" y="251"/>
                  </a:lnTo>
                  <a:lnTo>
                    <a:pt x="157" y="251"/>
                  </a:lnTo>
                  <a:lnTo>
                    <a:pt x="157" y="253"/>
                  </a:lnTo>
                  <a:lnTo>
                    <a:pt x="157" y="254"/>
                  </a:lnTo>
                  <a:lnTo>
                    <a:pt x="157" y="255"/>
                  </a:lnTo>
                  <a:lnTo>
                    <a:pt x="155" y="255"/>
                  </a:lnTo>
                  <a:lnTo>
                    <a:pt x="154" y="255"/>
                  </a:lnTo>
                  <a:lnTo>
                    <a:pt x="155" y="257"/>
                  </a:lnTo>
                  <a:lnTo>
                    <a:pt x="159" y="266"/>
                  </a:lnTo>
                  <a:lnTo>
                    <a:pt x="160" y="268"/>
                  </a:lnTo>
                  <a:lnTo>
                    <a:pt x="161" y="271"/>
                  </a:lnTo>
                  <a:lnTo>
                    <a:pt x="162" y="273"/>
                  </a:lnTo>
                  <a:lnTo>
                    <a:pt x="163" y="274"/>
                  </a:lnTo>
                  <a:lnTo>
                    <a:pt x="165" y="276"/>
                  </a:lnTo>
                  <a:lnTo>
                    <a:pt x="168" y="280"/>
                  </a:lnTo>
                  <a:lnTo>
                    <a:pt x="169" y="281"/>
                  </a:lnTo>
                  <a:lnTo>
                    <a:pt x="174" y="284"/>
                  </a:lnTo>
                  <a:lnTo>
                    <a:pt x="172" y="285"/>
                  </a:lnTo>
                  <a:lnTo>
                    <a:pt x="172" y="287"/>
                  </a:lnTo>
                  <a:lnTo>
                    <a:pt x="172" y="288"/>
                  </a:lnTo>
                  <a:lnTo>
                    <a:pt x="172" y="289"/>
                  </a:lnTo>
                  <a:lnTo>
                    <a:pt x="174" y="290"/>
                  </a:lnTo>
                  <a:lnTo>
                    <a:pt x="174" y="291"/>
                  </a:lnTo>
                  <a:lnTo>
                    <a:pt x="175" y="293"/>
                  </a:lnTo>
                  <a:lnTo>
                    <a:pt x="176" y="296"/>
                  </a:lnTo>
                  <a:lnTo>
                    <a:pt x="177" y="297"/>
                  </a:lnTo>
                  <a:lnTo>
                    <a:pt x="178" y="299"/>
                  </a:lnTo>
                  <a:lnTo>
                    <a:pt x="183" y="309"/>
                  </a:lnTo>
                  <a:lnTo>
                    <a:pt x="185" y="313"/>
                  </a:lnTo>
                  <a:lnTo>
                    <a:pt x="189" y="321"/>
                  </a:lnTo>
                  <a:lnTo>
                    <a:pt x="189" y="322"/>
                  </a:lnTo>
                  <a:lnTo>
                    <a:pt x="191" y="325"/>
                  </a:lnTo>
                  <a:lnTo>
                    <a:pt x="193" y="329"/>
                  </a:lnTo>
                  <a:lnTo>
                    <a:pt x="194" y="331"/>
                  </a:lnTo>
                  <a:lnTo>
                    <a:pt x="198" y="339"/>
                  </a:lnTo>
                  <a:lnTo>
                    <a:pt x="201" y="342"/>
                  </a:lnTo>
                  <a:lnTo>
                    <a:pt x="204" y="350"/>
                  </a:lnTo>
                  <a:lnTo>
                    <a:pt x="205" y="351"/>
                  </a:lnTo>
                  <a:lnTo>
                    <a:pt x="206" y="354"/>
                  </a:lnTo>
                  <a:lnTo>
                    <a:pt x="209" y="356"/>
                  </a:lnTo>
                  <a:lnTo>
                    <a:pt x="210" y="359"/>
                  </a:lnTo>
                  <a:lnTo>
                    <a:pt x="211" y="362"/>
                  </a:lnTo>
                  <a:lnTo>
                    <a:pt x="212" y="363"/>
                  </a:lnTo>
                  <a:lnTo>
                    <a:pt x="212" y="364"/>
                  </a:lnTo>
                  <a:lnTo>
                    <a:pt x="213" y="363"/>
                  </a:lnTo>
                  <a:lnTo>
                    <a:pt x="215" y="362"/>
                  </a:lnTo>
                  <a:lnTo>
                    <a:pt x="215" y="360"/>
                  </a:lnTo>
                  <a:lnTo>
                    <a:pt x="221" y="355"/>
                  </a:lnTo>
                  <a:lnTo>
                    <a:pt x="222" y="354"/>
                  </a:lnTo>
                  <a:lnTo>
                    <a:pt x="223" y="352"/>
                  </a:lnTo>
                  <a:lnTo>
                    <a:pt x="224" y="352"/>
                  </a:lnTo>
                  <a:lnTo>
                    <a:pt x="226" y="352"/>
                  </a:lnTo>
                  <a:lnTo>
                    <a:pt x="228" y="351"/>
                  </a:lnTo>
                  <a:lnTo>
                    <a:pt x="229" y="350"/>
                  </a:lnTo>
                  <a:lnTo>
                    <a:pt x="230" y="350"/>
                  </a:lnTo>
                  <a:lnTo>
                    <a:pt x="234" y="348"/>
                  </a:lnTo>
                  <a:lnTo>
                    <a:pt x="235" y="348"/>
                  </a:lnTo>
                  <a:lnTo>
                    <a:pt x="235" y="347"/>
                  </a:lnTo>
                  <a:lnTo>
                    <a:pt x="236" y="347"/>
                  </a:lnTo>
                  <a:lnTo>
                    <a:pt x="237" y="346"/>
                  </a:lnTo>
                  <a:lnTo>
                    <a:pt x="237" y="345"/>
                  </a:lnTo>
                  <a:lnTo>
                    <a:pt x="238" y="345"/>
                  </a:lnTo>
                  <a:lnTo>
                    <a:pt x="237" y="342"/>
                  </a:lnTo>
                  <a:lnTo>
                    <a:pt x="238" y="341"/>
                  </a:lnTo>
                  <a:lnTo>
                    <a:pt x="239" y="340"/>
                  </a:lnTo>
                  <a:lnTo>
                    <a:pt x="241" y="339"/>
                  </a:lnTo>
                  <a:lnTo>
                    <a:pt x="246" y="332"/>
                  </a:lnTo>
                  <a:lnTo>
                    <a:pt x="247" y="332"/>
                  </a:lnTo>
                  <a:lnTo>
                    <a:pt x="249" y="331"/>
                  </a:lnTo>
                  <a:lnTo>
                    <a:pt x="252" y="326"/>
                  </a:lnTo>
                  <a:lnTo>
                    <a:pt x="254" y="325"/>
                  </a:lnTo>
                  <a:lnTo>
                    <a:pt x="258" y="320"/>
                  </a:lnTo>
                  <a:lnTo>
                    <a:pt x="261" y="317"/>
                  </a:lnTo>
                  <a:lnTo>
                    <a:pt x="260" y="316"/>
                  </a:lnTo>
                  <a:lnTo>
                    <a:pt x="254" y="310"/>
                  </a:lnTo>
                  <a:lnTo>
                    <a:pt x="254" y="309"/>
                  </a:lnTo>
                  <a:lnTo>
                    <a:pt x="249" y="305"/>
                  </a:lnTo>
                  <a:lnTo>
                    <a:pt x="241" y="300"/>
                  </a:lnTo>
                  <a:lnTo>
                    <a:pt x="231" y="305"/>
                  </a:lnTo>
                  <a:lnTo>
                    <a:pt x="226" y="306"/>
                  </a:lnTo>
                  <a:lnTo>
                    <a:pt x="224" y="305"/>
                  </a:lnTo>
                  <a:lnTo>
                    <a:pt x="223" y="304"/>
                  </a:lnTo>
                  <a:lnTo>
                    <a:pt x="222" y="302"/>
                  </a:lnTo>
                  <a:lnTo>
                    <a:pt x="221" y="302"/>
                  </a:lnTo>
                  <a:lnTo>
                    <a:pt x="220" y="301"/>
                  </a:lnTo>
                  <a:lnTo>
                    <a:pt x="219" y="301"/>
                  </a:lnTo>
                  <a:lnTo>
                    <a:pt x="219" y="300"/>
                  </a:lnTo>
                  <a:lnTo>
                    <a:pt x="219" y="299"/>
                  </a:lnTo>
                  <a:lnTo>
                    <a:pt x="220" y="299"/>
                  </a:lnTo>
                  <a:lnTo>
                    <a:pt x="220" y="298"/>
                  </a:lnTo>
                  <a:lnTo>
                    <a:pt x="220" y="297"/>
                  </a:lnTo>
                  <a:lnTo>
                    <a:pt x="221" y="297"/>
                  </a:lnTo>
                  <a:lnTo>
                    <a:pt x="221" y="296"/>
                  </a:lnTo>
                  <a:lnTo>
                    <a:pt x="221" y="295"/>
                  </a:lnTo>
                  <a:lnTo>
                    <a:pt x="220" y="295"/>
                  </a:lnTo>
                  <a:lnTo>
                    <a:pt x="219" y="295"/>
                  </a:lnTo>
                  <a:lnTo>
                    <a:pt x="219" y="293"/>
                  </a:lnTo>
                  <a:lnTo>
                    <a:pt x="218" y="291"/>
                  </a:lnTo>
                  <a:lnTo>
                    <a:pt x="218" y="290"/>
                  </a:lnTo>
                  <a:lnTo>
                    <a:pt x="218" y="289"/>
                  </a:lnTo>
                  <a:lnTo>
                    <a:pt x="218" y="288"/>
                  </a:lnTo>
                  <a:lnTo>
                    <a:pt x="218" y="287"/>
                  </a:lnTo>
                  <a:lnTo>
                    <a:pt x="218" y="285"/>
                  </a:lnTo>
                  <a:lnTo>
                    <a:pt x="218" y="284"/>
                  </a:lnTo>
                  <a:lnTo>
                    <a:pt x="219" y="284"/>
                  </a:lnTo>
                  <a:lnTo>
                    <a:pt x="219" y="283"/>
                  </a:lnTo>
                  <a:lnTo>
                    <a:pt x="220" y="283"/>
                  </a:lnTo>
                  <a:lnTo>
                    <a:pt x="219" y="283"/>
                  </a:lnTo>
                  <a:lnTo>
                    <a:pt x="218" y="282"/>
                  </a:lnTo>
                  <a:lnTo>
                    <a:pt x="217" y="282"/>
                  </a:lnTo>
                  <a:lnTo>
                    <a:pt x="217" y="281"/>
                  </a:lnTo>
                  <a:lnTo>
                    <a:pt x="217" y="280"/>
                  </a:lnTo>
                  <a:lnTo>
                    <a:pt x="218" y="280"/>
                  </a:lnTo>
                  <a:lnTo>
                    <a:pt x="218" y="279"/>
                  </a:lnTo>
                  <a:lnTo>
                    <a:pt x="219" y="277"/>
                  </a:lnTo>
                  <a:lnTo>
                    <a:pt x="219" y="276"/>
                  </a:lnTo>
                  <a:lnTo>
                    <a:pt x="218" y="277"/>
                  </a:lnTo>
                  <a:lnTo>
                    <a:pt x="217" y="277"/>
                  </a:lnTo>
                  <a:lnTo>
                    <a:pt x="215" y="277"/>
                  </a:lnTo>
                  <a:lnTo>
                    <a:pt x="215" y="276"/>
                  </a:lnTo>
                  <a:lnTo>
                    <a:pt x="214" y="274"/>
                  </a:lnTo>
                  <a:lnTo>
                    <a:pt x="214" y="273"/>
                  </a:lnTo>
                  <a:lnTo>
                    <a:pt x="214" y="272"/>
                  </a:lnTo>
                  <a:lnTo>
                    <a:pt x="214" y="271"/>
                  </a:lnTo>
                  <a:lnTo>
                    <a:pt x="214" y="270"/>
                  </a:lnTo>
                  <a:lnTo>
                    <a:pt x="214" y="268"/>
                  </a:lnTo>
                  <a:lnTo>
                    <a:pt x="214" y="267"/>
                  </a:lnTo>
                  <a:lnTo>
                    <a:pt x="214" y="266"/>
                  </a:lnTo>
                  <a:lnTo>
                    <a:pt x="213" y="266"/>
                  </a:lnTo>
                  <a:lnTo>
                    <a:pt x="213" y="265"/>
                  </a:lnTo>
                  <a:lnTo>
                    <a:pt x="213" y="264"/>
                  </a:lnTo>
                  <a:lnTo>
                    <a:pt x="213" y="263"/>
                  </a:lnTo>
                  <a:lnTo>
                    <a:pt x="214" y="263"/>
                  </a:lnTo>
                  <a:lnTo>
                    <a:pt x="215" y="263"/>
                  </a:lnTo>
                  <a:lnTo>
                    <a:pt x="217" y="263"/>
                  </a:lnTo>
                  <a:lnTo>
                    <a:pt x="218" y="262"/>
                  </a:lnTo>
                  <a:lnTo>
                    <a:pt x="219" y="262"/>
                  </a:lnTo>
                  <a:lnTo>
                    <a:pt x="220" y="260"/>
                  </a:lnTo>
                  <a:lnTo>
                    <a:pt x="220" y="259"/>
                  </a:lnTo>
                  <a:lnTo>
                    <a:pt x="220" y="258"/>
                  </a:lnTo>
                  <a:lnTo>
                    <a:pt x="220" y="259"/>
                  </a:lnTo>
                  <a:lnTo>
                    <a:pt x="219" y="259"/>
                  </a:lnTo>
                  <a:lnTo>
                    <a:pt x="218" y="259"/>
                  </a:lnTo>
                  <a:lnTo>
                    <a:pt x="217" y="258"/>
                  </a:lnTo>
                  <a:lnTo>
                    <a:pt x="215" y="257"/>
                  </a:lnTo>
                  <a:lnTo>
                    <a:pt x="214" y="257"/>
                  </a:lnTo>
                  <a:lnTo>
                    <a:pt x="214" y="256"/>
                  </a:lnTo>
                  <a:lnTo>
                    <a:pt x="213" y="256"/>
                  </a:lnTo>
                  <a:lnTo>
                    <a:pt x="212" y="256"/>
                  </a:lnTo>
                  <a:lnTo>
                    <a:pt x="212" y="255"/>
                  </a:lnTo>
                  <a:lnTo>
                    <a:pt x="212" y="254"/>
                  </a:lnTo>
                  <a:lnTo>
                    <a:pt x="212" y="253"/>
                  </a:lnTo>
                  <a:lnTo>
                    <a:pt x="211" y="253"/>
                  </a:lnTo>
                  <a:lnTo>
                    <a:pt x="210" y="254"/>
                  </a:lnTo>
                  <a:lnTo>
                    <a:pt x="209" y="253"/>
                  </a:lnTo>
                  <a:lnTo>
                    <a:pt x="208" y="251"/>
                  </a:lnTo>
                  <a:lnTo>
                    <a:pt x="208" y="250"/>
                  </a:lnTo>
                  <a:lnTo>
                    <a:pt x="206" y="250"/>
                  </a:lnTo>
                  <a:lnTo>
                    <a:pt x="205" y="249"/>
                  </a:lnTo>
                  <a:lnTo>
                    <a:pt x="205" y="248"/>
                  </a:lnTo>
                  <a:lnTo>
                    <a:pt x="204" y="248"/>
                  </a:lnTo>
                  <a:lnTo>
                    <a:pt x="203" y="248"/>
                  </a:lnTo>
                  <a:lnTo>
                    <a:pt x="202" y="247"/>
                  </a:lnTo>
                  <a:lnTo>
                    <a:pt x="201" y="246"/>
                  </a:lnTo>
                  <a:lnTo>
                    <a:pt x="201" y="245"/>
                  </a:lnTo>
                  <a:lnTo>
                    <a:pt x="200" y="243"/>
                  </a:lnTo>
                  <a:lnTo>
                    <a:pt x="200" y="242"/>
                  </a:lnTo>
                  <a:lnTo>
                    <a:pt x="198" y="241"/>
                  </a:lnTo>
                  <a:lnTo>
                    <a:pt x="198" y="240"/>
                  </a:lnTo>
                  <a:lnTo>
                    <a:pt x="197" y="240"/>
                  </a:lnTo>
                  <a:lnTo>
                    <a:pt x="197" y="239"/>
                  </a:lnTo>
                  <a:lnTo>
                    <a:pt x="196" y="238"/>
                  </a:lnTo>
                  <a:lnTo>
                    <a:pt x="195" y="238"/>
                  </a:lnTo>
                  <a:lnTo>
                    <a:pt x="195" y="237"/>
                  </a:lnTo>
                  <a:lnTo>
                    <a:pt x="195" y="235"/>
                  </a:lnTo>
                  <a:lnTo>
                    <a:pt x="197" y="235"/>
                  </a:lnTo>
                  <a:lnTo>
                    <a:pt x="197" y="234"/>
                  </a:lnTo>
                  <a:lnTo>
                    <a:pt x="198" y="234"/>
                  </a:lnTo>
                  <a:lnTo>
                    <a:pt x="200" y="234"/>
                  </a:lnTo>
                  <a:lnTo>
                    <a:pt x="201" y="234"/>
                  </a:lnTo>
                  <a:lnTo>
                    <a:pt x="202" y="234"/>
                  </a:lnTo>
                  <a:lnTo>
                    <a:pt x="202" y="233"/>
                  </a:lnTo>
                  <a:lnTo>
                    <a:pt x="203" y="233"/>
                  </a:lnTo>
                  <a:lnTo>
                    <a:pt x="203" y="234"/>
                  </a:lnTo>
                  <a:lnTo>
                    <a:pt x="204" y="234"/>
                  </a:lnTo>
                  <a:lnTo>
                    <a:pt x="205" y="234"/>
                  </a:lnTo>
                  <a:lnTo>
                    <a:pt x="208" y="234"/>
                  </a:lnTo>
                  <a:lnTo>
                    <a:pt x="209" y="234"/>
                  </a:lnTo>
                  <a:lnTo>
                    <a:pt x="210" y="234"/>
                  </a:lnTo>
                  <a:lnTo>
                    <a:pt x="211" y="234"/>
                  </a:lnTo>
                  <a:lnTo>
                    <a:pt x="212" y="234"/>
                  </a:lnTo>
                  <a:lnTo>
                    <a:pt x="212" y="233"/>
                  </a:lnTo>
                  <a:lnTo>
                    <a:pt x="213" y="233"/>
                  </a:lnTo>
                  <a:lnTo>
                    <a:pt x="214" y="232"/>
                  </a:lnTo>
                  <a:lnTo>
                    <a:pt x="215" y="232"/>
                  </a:lnTo>
                  <a:lnTo>
                    <a:pt x="217" y="233"/>
                  </a:lnTo>
                  <a:lnTo>
                    <a:pt x="218" y="234"/>
                  </a:lnTo>
                  <a:lnTo>
                    <a:pt x="219" y="234"/>
                  </a:lnTo>
                  <a:lnTo>
                    <a:pt x="220" y="235"/>
                  </a:lnTo>
                  <a:lnTo>
                    <a:pt x="220" y="237"/>
                  </a:lnTo>
                  <a:lnTo>
                    <a:pt x="220" y="235"/>
                  </a:lnTo>
                  <a:lnTo>
                    <a:pt x="221" y="235"/>
                  </a:lnTo>
                  <a:lnTo>
                    <a:pt x="221" y="234"/>
                  </a:lnTo>
                  <a:lnTo>
                    <a:pt x="221" y="235"/>
                  </a:lnTo>
                  <a:lnTo>
                    <a:pt x="222" y="235"/>
                  </a:lnTo>
                  <a:lnTo>
                    <a:pt x="222" y="237"/>
                  </a:lnTo>
                  <a:lnTo>
                    <a:pt x="223" y="237"/>
                  </a:lnTo>
                  <a:lnTo>
                    <a:pt x="223" y="235"/>
                  </a:lnTo>
                  <a:lnTo>
                    <a:pt x="222" y="234"/>
                  </a:lnTo>
                  <a:lnTo>
                    <a:pt x="221" y="233"/>
                  </a:lnTo>
                  <a:lnTo>
                    <a:pt x="220" y="233"/>
                  </a:lnTo>
                  <a:lnTo>
                    <a:pt x="219" y="232"/>
                  </a:lnTo>
                  <a:lnTo>
                    <a:pt x="218" y="232"/>
                  </a:lnTo>
                  <a:lnTo>
                    <a:pt x="218" y="231"/>
                  </a:lnTo>
                  <a:lnTo>
                    <a:pt x="217" y="231"/>
                  </a:lnTo>
                  <a:lnTo>
                    <a:pt x="217" y="230"/>
                  </a:lnTo>
                  <a:lnTo>
                    <a:pt x="218" y="230"/>
                  </a:lnTo>
                  <a:lnTo>
                    <a:pt x="218" y="229"/>
                  </a:lnTo>
                  <a:lnTo>
                    <a:pt x="219" y="229"/>
                  </a:lnTo>
                  <a:lnTo>
                    <a:pt x="220" y="229"/>
                  </a:lnTo>
                  <a:lnTo>
                    <a:pt x="221" y="229"/>
                  </a:lnTo>
                  <a:lnTo>
                    <a:pt x="222" y="229"/>
                  </a:lnTo>
                  <a:lnTo>
                    <a:pt x="222" y="230"/>
                  </a:lnTo>
                  <a:lnTo>
                    <a:pt x="223" y="230"/>
                  </a:lnTo>
                  <a:lnTo>
                    <a:pt x="223" y="231"/>
                  </a:lnTo>
                  <a:lnTo>
                    <a:pt x="223" y="232"/>
                  </a:lnTo>
                  <a:lnTo>
                    <a:pt x="224" y="232"/>
                  </a:lnTo>
                  <a:lnTo>
                    <a:pt x="227" y="233"/>
                  </a:lnTo>
                  <a:lnTo>
                    <a:pt x="228" y="233"/>
                  </a:lnTo>
                  <a:lnTo>
                    <a:pt x="229" y="232"/>
                  </a:lnTo>
                  <a:lnTo>
                    <a:pt x="230" y="232"/>
                  </a:lnTo>
                  <a:lnTo>
                    <a:pt x="231" y="232"/>
                  </a:lnTo>
                  <a:lnTo>
                    <a:pt x="232" y="231"/>
                  </a:lnTo>
                  <a:lnTo>
                    <a:pt x="234" y="231"/>
                  </a:lnTo>
                  <a:lnTo>
                    <a:pt x="235" y="231"/>
                  </a:lnTo>
                  <a:lnTo>
                    <a:pt x="235" y="232"/>
                  </a:lnTo>
                  <a:lnTo>
                    <a:pt x="235" y="233"/>
                  </a:lnTo>
                  <a:lnTo>
                    <a:pt x="236" y="233"/>
                  </a:lnTo>
                  <a:lnTo>
                    <a:pt x="236" y="234"/>
                  </a:lnTo>
                  <a:lnTo>
                    <a:pt x="236" y="235"/>
                  </a:lnTo>
                  <a:lnTo>
                    <a:pt x="237" y="235"/>
                  </a:lnTo>
                  <a:lnTo>
                    <a:pt x="237" y="237"/>
                  </a:lnTo>
                  <a:lnTo>
                    <a:pt x="237" y="238"/>
                  </a:lnTo>
                  <a:lnTo>
                    <a:pt x="236" y="238"/>
                  </a:lnTo>
                  <a:lnTo>
                    <a:pt x="236" y="239"/>
                  </a:lnTo>
                  <a:lnTo>
                    <a:pt x="235" y="239"/>
                  </a:lnTo>
                  <a:lnTo>
                    <a:pt x="234" y="239"/>
                  </a:lnTo>
                  <a:lnTo>
                    <a:pt x="232" y="239"/>
                  </a:lnTo>
                  <a:lnTo>
                    <a:pt x="234" y="239"/>
                  </a:lnTo>
                  <a:lnTo>
                    <a:pt x="234" y="240"/>
                  </a:lnTo>
                  <a:lnTo>
                    <a:pt x="235" y="240"/>
                  </a:lnTo>
                  <a:lnTo>
                    <a:pt x="236" y="240"/>
                  </a:lnTo>
                  <a:lnTo>
                    <a:pt x="237" y="240"/>
                  </a:lnTo>
                  <a:lnTo>
                    <a:pt x="237" y="241"/>
                  </a:lnTo>
                  <a:lnTo>
                    <a:pt x="238" y="241"/>
                  </a:lnTo>
                  <a:lnTo>
                    <a:pt x="238" y="242"/>
                  </a:lnTo>
                  <a:lnTo>
                    <a:pt x="237" y="243"/>
                  </a:lnTo>
                  <a:lnTo>
                    <a:pt x="237" y="245"/>
                  </a:lnTo>
                  <a:lnTo>
                    <a:pt x="238" y="245"/>
                  </a:lnTo>
                  <a:lnTo>
                    <a:pt x="238" y="246"/>
                  </a:lnTo>
                  <a:lnTo>
                    <a:pt x="238" y="247"/>
                  </a:lnTo>
                  <a:lnTo>
                    <a:pt x="238" y="248"/>
                  </a:lnTo>
                  <a:lnTo>
                    <a:pt x="238" y="249"/>
                  </a:lnTo>
                  <a:lnTo>
                    <a:pt x="238" y="250"/>
                  </a:lnTo>
                  <a:lnTo>
                    <a:pt x="238" y="249"/>
                  </a:lnTo>
                  <a:lnTo>
                    <a:pt x="239" y="249"/>
                  </a:lnTo>
                  <a:lnTo>
                    <a:pt x="240" y="250"/>
                  </a:lnTo>
                  <a:lnTo>
                    <a:pt x="240" y="251"/>
                  </a:lnTo>
                  <a:lnTo>
                    <a:pt x="241" y="251"/>
                  </a:lnTo>
                  <a:lnTo>
                    <a:pt x="240" y="253"/>
                  </a:lnTo>
                  <a:lnTo>
                    <a:pt x="240" y="254"/>
                  </a:lnTo>
                  <a:lnTo>
                    <a:pt x="241" y="254"/>
                  </a:lnTo>
                  <a:lnTo>
                    <a:pt x="241" y="255"/>
                  </a:lnTo>
                  <a:lnTo>
                    <a:pt x="241" y="256"/>
                  </a:lnTo>
                  <a:lnTo>
                    <a:pt x="241" y="257"/>
                  </a:lnTo>
                  <a:lnTo>
                    <a:pt x="243" y="257"/>
                  </a:lnTo>
                  <a:lnTo>
                    <a:pt x="243" y="256"/>
                  </a:lnTo>
                  <a:lnTo>
                    <a:pt x="241" y="256"/>
                  </a:lnTo>
                  <a:lnTo>
                    <a:pt x="243" y="254"/>
                  </a:lnTo>
                  <a:lnTo>
                    <a:pt x="241" y="254"/>
                  </a:lnTo>
                  <a:lnTo>
                    <a:pt x="241" y="253"/>
                  </a:lnTo>
                  <a:lnTo>
                    <a:pt x="243" y="253"/>
                  </a:lnTo>
                  <a:lnTo>
                    <a:pt x="243" y="251"/>
                  </a:lnTo>
                  <a:lnTo>
                    <a:pt x="241" y="248"/>
                  </a:lnTo>
                  <a:lnTo>
                    <a:pt x="240" y="247"/>
                  </a:lnTo>
                  <a:lnTo>
                    <a:pt x="240" y="246"/>
                  </a:lnTo>
                  <a:lnTo>
                    <a:pt x="240" y="245"/>
                  </a:lnTo>
                  <a:lnTo>
                    <a:pt x="240" y="243"/>
                  </a:lnTo>
                  <a:lnTo>
                    <a:pt x="240" y="242"/>
                  </a:lnTo>
                  <a:lnTo>
                    <a:pt x="241" y="241"/>
                  </a:lnTo>
                  <a:lnTo>
                    <a:pt x="241" y="240"/>
                  </a:lnTo>
                  <a:lnTo>
                    <a:pt x="241" y="239"/>
                  </a:lnTo>
                  <a:lnTo>
                    <a:pt x="243" y="239"/>
                  </a:lnTo>
                  <a:lnTo>
                    <a:pt x="243" y="240"/>
                  </a:lnTo>
                  <a:lnTo>
                    <a:pt x="243" y="241"/>
                  </a:lnTo>
                  <a:lnTo>
                    <a:pt x="244" y="241"/>
                  </a:lnTo>
                  <a:lnTo>
                    <a:pt x="244" y="242"/>
                  </a:lnTo>
                  <a:lnTo>
                    <a:pt x="245" y="242"/>
                  </a:lnTo>
                  <a:lnTo>
                    <a:pt x="245" y="241"/>
                  </a:lnTo>
                  <a:lnTo>
                    <a:pt x="246" y="241"/>
                  </a:lnTo>
                  <a:lnTo>
                    <a:pt x="246" y="242"/>
                  </a:lnTo>
                  <a:lnTo>
                    <a:pt x="247" y="242"/>
                  </a:lnTo>
                  <a:lnTo>
                    <a:pt x="247" y="243"/>
                  </a:lnTo>
                  <a:lnTo>
                    <a:pt x="248" y="245"/>
                  </a:lnTo>
                  <a:lnTo>
                    <a:pt x="248" y="246"/>
                  </a:lnTo>
                  <a:lnTo>
                    <a:pt x="249" y="246"/>
                  </a:lnTo>
                  <a:lnTo>
                    <a:pt x="251" y="246"/>
                  </a:lnTo>
                  <a:lnTo>
                    <a:pt x="251" y="245"/>
                  </a:lnTo>
                  <a:lnTo>
                    <a:pt x="249" y="243"/>
                  </a:lnTo>
                  <a:lnTo>
                    <a:pt x="249" y="242"/>
                  </a:lnTo>
                  <a:lnTo>
                    <a:pt x="249" y="241"/>
                  </a:lnTo>
                  <a:lnTo>
                    <a:pt x="248" y="241"/>
                  </a:lnTo>
                  <a:lnTo>
                    <a:pt x="247" y="241"/>
                  </a:lnTo>
                  <a:lnTo>
                    <a:pt x="246" y="241"/>
                  </a:lnTo>
                  <a:lnTo>
                    <a:pt x="246" y="240"/>
                  </a:lnTo>
                  <a:lnTo>
                    <a:pt x="245" y="240"/>
                  </a:lnTo>
                  <a:lnTo>
                    <a:pt x="246" y="240"/>
                  </a:lnTo>
                  <a:lnTo>
                    <a:pt x="247" y="240"/>
                  </a:lnTo>
                  <a:lnTo>
                    <a:pt x="248" y="240"/>
                  </a:lnTo>
                  <a:lnTo>
                    <a:pt x="247" y="240"/>
                  </a:lnTo>
                  <a:lnTo>
                    <a:pt x="247" y="239"/>
                  </a:lnTo>
                  <a:lnTo>
                    <a:pt x="246" y="239"/>
                  </a:lnTo>
                  <a:lnTo>
                    <a:pt x="245" y="239"/>
                  </a:lnTo>
                  <a:lnTo>
                    <a:pt x="245" y="238"/>
                  </a:lnTo>
                  <a:lnTo>
                    <a:pt x="246" y="238"/>
                  </a:lnTo>
                  <a:lnTo>
                    <a:pt x="247" y="237"/>
                  </a:lnTo>
                  <a:lnTo>
                    <a:pt x="248" y="237"/>
                  </a:lnTo>
                  <a:lnTo>
                    <a:pt x="248" y="235"/>
                  </a:lnTo>
                  <a:lnTo>
                    <a:pt x="248" y="234"/>
                  </a:lnTo>
                  <a:lnTo>
                    <a:pt x="249" y="234"/>
                  </a:lnTo>
                  <a:lnTo>
                    <a:pt x="249" y="233"/>
                  </a:lnTo>
                  <a:lnTo>
                    <a:pt x="249" y="232"/>
                  </a:lnTo>
                  <a:lnTo>
                    <a:pt x="251" y="232"/>
                  </a:lnTo>
                  <a:lnTo>
                    <a:pt x="251" y="231"/>
                  </a:lnTo>
                  <a:lnTo>
                    <a:pt x="252" y="231"/>
                  </a:lnTo>
                  <a:lnTo>
                    <a:pt x="253" y="230"/>
                  </a:lnTo>
                  <a:lnTo>
                    <a:pt x="253" y="231"/>
                  </a:lnTo>
                  <a:lnTo>
                    <a:pt x="253" y="232"/>
                  </a:lnTo>
                  <a:lnTo>
                    <a:pt x="254" y="232"/>
                  </a:lnTo>
                  <a:lnTo>
                    <a:pt x="254" y="233"/>
                  </a:lnTo>
                  <a:lnTo>
                    <a:pt x="255" y="233"/>
                  </a:lnTo>
                  <a:lnTo>
                    <a:pt x="256" y="233"/>
                  </a:lnTo>
                  <a:lnTo>
                    <a:pt x="256" y="232"/>
                  </a:lnTo>
                  <a:lnTo>
                    <a:pt x="257" y="232"/>
                  </a:lnTo>
                  <a:lnTo>
                    <a:pt x="257" y="231"/>
                  </a:lnTo>
                  <a:lnTo>
                    <a:pt x="258" y="231"/>
                  </a:lnTo>
                  <a:lnTo>
                    <a:pt x="258" y="230"/>
                  </a:lnTo>
                  <a:lnTo>
                    <a:pt x="258" y="229"/>
                  </a:lnTo>
                  <a:lnTo>
                    <a:pt x="260" y="229"/>
                  </a:lnTo>
                  <a:lnTo>
                    <a:pt x="260" y="228"/>
                  </a:lnTo>
                  <a:lnTo>
                    <a:pt x="261" y="228"/>
                  </a:lnTo>
                  <a:lnTo>
                    <a:pt x="261" y="226"/>
                  </a:lnTo>
                  <a:lnTo>
                    <a:pt x="261" y="228"/>
                  </a:lnTo>
                  <a:lnTo>
                    <a:pt x="260" y="229"/>
                  </a:lnTo>
                  <a:lnTo>
                    <a:pt x="260" y="230"/>
                  </a:lnTo>
                  <a:lnTo>
                    <a:pt x="258" y="230"/>
                  </a:lnTo>
                  <a:lnTo>
                    <a:pt x="258" y="231"/>
                  </a:lnTo>
                  <a:lnTo>
                    <a:pt x="257" y="232"/>
                  </a:lnTo>
                  <a:lnTo>
                    <a:pt x="257" y="233"/>
                  </a:lnTo>
                  <a:lnTo>
                    <a:pt x="257" y="234"/>
                  </a:lnTo>
                  <a:lnTo>
                    <a:pt x="256" y="234"/>
                  </a:lnTo>
                  <a:lnTo>
                    <a:pt x="256" y="235"/>
                  </a:lnTo>
                  <a:lnTo>
                    <a:pt x="255" y="234"/>
                  </a:lnTo>
                  <a:lnTo>
                    <a:pt x="254" y="234"/>
                  </a:lnTo>
                  <a:lnTo>
                    <a:pt x="254" y="235"/>
                  </a:lnTo>
                  <a:lnTo>
                    <a:pt x="253" y="235"/>
                  </a:lnTo>
                  <a:lnTo>
                    <a:pt x="253" y="237"/>
                  </a:lnTo>
                  <a:lnTo>
                    <a:pt x="252" y="237"/>
                  </a:lnTo>
                  <a:lnTo>
                    <a:pt x="252" y="238"/>
                  </a:lnTo>
                  <a:lnTo>
                    <a:pt x="252" y="239"/>
                  </a:lnTo>
                  <a:lnTo>
                    <a:pt x="252" y="240"/>
                  </a:lnTo>
                  <a:lnTo>
                    <a:pt x="252" y="241"/>
                  </a:lnTo>
                  <a:lnTo>
                    <a:pt x="253" y="241"/>
                  </a:lnTo>
                  <a:lnTo>
                    <a:pt x="253" y="242"/>
                  </a:lnTo>
                  <a:lnTo>
                    <a:pt x="254" y="241"/>
                  </a:lnTo>
                  <a:lnTo>
                    <a:pt x="255" y="241"/>
                  </a:lnTo>
                  <a:lnTo>
                    <a:pt x="255" y="240"/>
                  </a:lnTo>
                  <a:lnTo>
                    <a:pt x="256" y="240"/>
                  </a:lnTo>
                  <a:lnTo>
                    <a:pt x="257" y="240"/>
                  </a:lnTo>
                  <a:lnTo>
                    <a:pt x="258" y="239"/>
                  </a:lnTo>
                  <a:lnTo>
                    <a:pt x="258" y="240"/>
                  </a:lnTo>
                  <a:lnTo>
                    <a:pt x="260" y="240"/>
                  </a:lnTo>
                  <a:lnTo>
                    <a:pt x="260" y="241"/>
                  </a:lnTo>
                  <a:lnTo>
                    <a:pt x="260" y="242"/>
                  </a:lnTo>
                  <a:lnTo>
                    <a:pt x="261" y="242"/>
                  </a:lnTo>
                  <a:lnTo>
                    <a:pt x="262" y="241"/>
                  </a:lnTo>
                  <a:lnTo>
                    <a:pt x="262" y="240"/>
                  </a:lnTo>
                  <a:lnTo>
                    <a:pt x="262" y="239"/>
                  </a:lnTo>
                  <a:lnTo>
                    <a:pt x="263" y="238"/>
                  </a:lnTo>
                  <a:lnTo>
                    <a:pt x="263" y="237"/>
                  </a:lnTo>
                  <a:lnTo>
                    <a:pt x="263" y="235"/>
                  </a:lnTo>
                  <a:lnTo>
                    <a:pt x="263" y="234"/>
                  </a:lnTo>
                  <a:lnTo>
                    <a:pt x="263" y="233"/>
                  </a:lnTo>
                  <a:lnTo>
                    <a:pt x="264" y="233"/>
                  </a:lnTo>
                  <a:lnTo>
                    <a:pt x="263" y="233"/>
                  </a:lnTo>
                  <a:lnTo>
                    <a:pt x="263" y="232"/>
                  </a:lnTo>
                  <a:lnTo>
                    <a:pt x="264" y="232"/>
                  </a:lnTo>
                  <a:lnTo>
                    <a:pt x="264" y="231"/>
                  </a:lnTo>
                  <a:lnTo>
                    <a:pt x="264" y="230"/>
                  </a:lnTo>
                  <a:lnTo>
                    <a:pt x="265" y="230"/>
                  </a:lnTo>
                  <a:lnTo>
                    <a:pt x="265" y="229"/>
                  </a:lnTo>
                  <a:lnTo>
                    <a:pt x="266" y="229"/>
                  </a:lnTo>
                  <a:lnTo>
                    <a:pt x="266" y="228"/>
                  </a:lnTo>
                  <a:lnTo>
                    <a:pt x="267" y="228"/>
                  </a:lnTo>
                  <a:lnTo>
                    <a:pt x="267" y="229"/>
                  </a:lnTo>
                  <a:lnTo>
                    <a:pt x="267" y="230"/>
                  </a:lnTo>
                  <a:lnTo>
                    <a:pt x="267" y="231"/>
                  </a:lnTo>
                  <a:lnTo>
                    <a:pt x="267" y="232"/>
                  </a:lnTo>
                  <a:lnTo>
                    <a:pt x="267" y="233"/>
                  </a:lnTo>
                  <a:lnTo>
                    <a:pt x="267" y="234"/>
                  </a:lnTo>
                  <a:lnTo>
                    <a:pt x="266" y="235"/>
                  </a:lnTo>
                  <a:lnTo>
                    <a:pt x="266" y="237"/>
                  </a:lnTo>
                  <a:lnTo>
                    <a:pt x="266" y="238"/>
                  </a:lnTo>
                  <a:lnTo>
                    <a:pt x="266" y="239"/>
                  </a:lnTo>
                  <a:lnTo>
                    <a:pt x="266" y="240"/>
                  </a:lnTo>
                  <a:lnTo>
                    <a:pt x="266" y="241"/>
                  </a:lnTo>
                  <a:lnTo>
                    <a:pt x="266" y="242"/>
                  </a:lnTo>
                  <a:lnTo>
                    <a:pt x="267" y="242"/>
                  </a:lnTo>
                  <a:lnTo>
                    <a:pt x="267" y="243"/>
                  </a:lnTo>
                  <a:lnTo>
                    <a:pt x="269" y="243"/>
                  </a:lnTo>
                  <a:lnTo>
                    <a:pt x="269" y="242"/>
                  </a:lnTo>
                  <a:lnTo>
                    <a:pt x="270" y="242"/>
                  </a:lnTo>
                  <a:lnTo>
                    <a:pt x="270" y="241"/>
                  </a:lnTo>
                  <a:lnTo>
                    <a:pt x="270" y="240"/>
                  </a:lnTo>
                  <a:lnTo>
                    <a:pt x="271" y="240"/>
                  </a:lnTo>
                  <a:lnTo>
                    <a:pt x="272" y="240"/>
                  </a:lnTo>
                  <a:lnTo>
                    <a:pt x="273" y="240"/>
                  </a:lnTo>
                  <a:lnTo>
                    <a:pt x="274" y="241"/>
                  </a:lnTo>
                  <a:lnTo>
                    <a:pt x="274" y="242"/>
                  </a:lnTo>
                  <a:lnTo>
                    <a:pt x="274" y="243"/>
                  </a:lnTo>
                  <a:lnTo>
                    <a:pt x="274" y="245"/>
                  </a:lnTo>
                  <a:lnTo>
                    <a:pt x="274" y="246"/>
                  </a:lnTo>
                  <a:lnTo>
                    <a:pt x="274" y="250"/>
                  </a:lnTo>
                  <a:lnTo>
                    <a:pt x="274" y="251"/>
                  </a:lnTo>
                  <a:lnTo>
                    <a:pt x="274" y="254"/>
                  </a:lnTo>
                  <a:lnTo>
                    <a:pt x="273" y="254"/>
                  </a:lnTo>
                  <a:lnTo>
                    <a:pt x="272" y="254"/>
                  </a:lnTo>
                  <a:lnTo>
                    <a:pt x="271" y="254"/>
                  </a:lnTo>
                  <a:lnTo>
                    <a:pt x="271" y="255"/>
                  </a:lnTo>
                  <a:lnTo>
                    <a:pt x="271" y="257"/>
                  </a:lnTo>
                  <a:lnTo>
                    <a:pt x="271" y="258"/>
                  </a:lnTo>
                  <a:lnTo>
                    <a:pt x="271" y="260"/>
                  </a:lnTo>
                  <a:lnTo>
                    <a:pt x="271" y="262"/>
                  </a:lnTo>
                  <a:lnTo>
                    <a:pt x="271" y="265"/>
                  </a:lnTo>
                  <a:lnTo>
                    <a:pt x="271" y="266"/>
                  </a:lnTo>
                  <a:lnTo>
                    <a:pt x="271" y="267"/>
                  </a:lnTo>
                  <a:lnTo>
                    <a:pt x="271" y="272"/>
                  </a:lnTo>
                  <a:lnTo>
                    <a:pt x="271" y="273"/>
                  </a:lnTo>
                  <a:lnTo>
                    <a:pt x="271" y="274"/>
                  </a:lnTo>
                  <a:lnTo>
                    <a:pt x="272" y="277"/>
                  </a:lnTo>
                  <a:lnTo>
                    <a:pt x="272" y="279"/>
                  </a:lnTo>
                  <a:lnTo>
                    <a:pt x="273" y="280"/>
                  </a:lnTo>
                  <a:lnTo>
                    <a:pt x="273" y="281"/>
                  </a:lnTo>
                  <a:lnTo>
                    <a:pt x="275" y="288"/>
                  </a:lnTo>
                  <a:lnTo>
                    <a:pt x="280" y="298"/>
                  </a:lnTo>
                  <a:lnTo>
                    <a:pt x="279" y="299"/>
                  </a:lnTo>
                  <a:lnTo>
                    <a:pt x="283" y="298"/>
                  </a:lnTo>
                  <a:lnTo>
                    <a:pt x="284" y="298"/>
                  </a:lnTo>
                  <a:lnTo>
                    <a:pt x="286" y="298"/>
                  </a:lnTo>
                  <a:lnTo>
                    <a:pt x="287" y="298"/>
                  </a:lnTo>
                  <a:lnTo>
                    <a:pt x="288" y="298"/>
                  </a:lnTo>
                  <a:lnTo>
                    <a:pt x="289" y="298"/>
                  </a:lnTo>
                  <a:lnTo>
                    <a:pt x="289" y="299"/>
                  </a:lnTo>
                  <a:lnTo>
                    <a:pt x="290" y="302"/>
                  </a:lnTo>
                  <a:lnTo>
                    <a:pt x="291" y="305"/>
                  </a:lnTo>
                  <a:lnTo>
                    <a:pt x="292" y="307"/>
                  </a:lnTo>
                  <a:lnTo>
                    <a:pt x="293" y="312"/>
                  </a:lnTo>
                  <a:lnTo>
                    <a:pt x="293" y="314"/>
                  </a:lnTo>
                  <a:lnTo>
                    <a:pt x="295" y="314"/>
                  </a:lnTo>
                  <a:lnTo>
                    <a:pt x="295" y="315"/>
                  </a:lnTo>
                  <a:lnTo>
                    <a:pt x="293" y="316"/>
                  </a:lnTo>
                  <a:lnTo>
                    <a:pt x="292" y="316"/>
                  </a:lnTo>
                  <a:lnTo>
                    <a:pt x="291" y="317"/>
                  </a:lnTo>
                  <a:lnTo>
                    <a:pt x="290" y="317"/>
                  </a:lnTo>
                  <a:lnTo>
                    <a:pt x="290" y="318"/>
                  </a:lnTo>
                  <a:lnTo>
                    <a:pt x="290" y="320"/>
                  </a:lnTo>
                  <a:lnTo>
                    <a:pt x="289" y="320"/>
                  </a:lnTo>
                  <a:lnTo>
                    <a:pt x="289" y="321"/>
                  </a:lnTo>
                  <a:lnTo>
                    <a:pt x="288" y="321"/>
                  </a:lnTo>
                  <a:lnTo>
                    <a:pt x="288" y="322"/>
                  </a:lnTo>
                  <a:lnTo>
                    <a:pt x="288" y="323"/>
                  </a:lnTo>
                  <a:lnTo>
                    <a:pt x="288" y="324"/>
                  </a:lnTo>
                  <a:lnTo>
                    <a:pt x="289" y="330"/>
                  </a:lnTo>
                  <a:lnTo>
                    <a:pt x="289" y="332"/>
                  </a:lnTo>
                  <a:lnTo>
                    <a:pt x="289" y="334"/>
                  </a:lnTo>
                  <a:lnTo>
                    <a:pt x="289" y="335"/>
                  </a:lnTo>
                  <a:lnTo>
                    <a:pt x="289" y="337"/>
                  </a:lnTo>
                  <a:lnTo>
                    <a:pt x="289" y="339"/>
                  </a:lnTo>
                  <a:lnTo>
                    <a:pt x="289" y="340"/>
                  </a:lnTo>
                  <a:lnTo>
                    <a:pt x="288" y="343"/>
                  </a:lnTo>
                  <a:lnTo>
                    <a:pt x="291" y="355"/>
                  </a:lnTo>
                  <a:lnTo>
                    <a:pt x="290" y="355"/>
                  </a:lnTo>
                  <a:lnTo>
                    <a:pt x="289" y="355"/>
                  </a:lnTo>
                  <a:lnTo>
                    <a:pt x="288" y="355"/>
                  </a:lnTo>
                  <a:lnTo>
                    <a:pt x="288" y="356"/>
                  </a:lnTo>
                  <a:lnTo>
                    <a:pt x="287" y="356"/>
                  </a:lnTo>
                  <a:lnTo>
                    <a:pt x="286" y="356"/>
                  </a:lnTo>
                  <a:lnTo>
                    <a:pt x="286" y="357"/>
                  </a:lnTo>
                  <a:lnTo>
                    <a:pt x="284" y="357"/>
                  </a:lnTo>
                  <a:lnTo>
                    <a:pt x="284" y="358"/>
                  </a:lnTo>
                  <a:lnTo>
                    <a:pt x="283" y="358"/>
                  </a:lnTo>
                  <a:lnTo>
                    <a:pt x="283" y="359"/>
                  </a:lnTo>
                  <a:lnTo>
                    <a:pt x="282" y="359"/>
                  </a:lnTo>
                  <a:lnTo>
                    <a:pt x="281" y="360"/>
                  </a:lnTo>
                  <a:lnTo>
                    <a:pt x="280" y="360"/>
                  </a:lnTo>
                  <a:lnTo>
                    <a:pt x="280" y="362"/>
                  </a:lnTo>
                  <a:lnTo>
                    <a:pt x="279" y="362"/>
                  </a:lnTo>
                  <a:lnTo>
                    <a:pt x="279" y="363"/>
                  </a:lnTo>
                  <a:lnTo>
                    <a:pt x="279" y="364"/>
                  </a:lnTo>
                  <a:lnTo>
                    <a:pt x="278" y="364"/>
                  </a:lnTo>
                  <a:lnTo>
                    <a:pt x="278" y="365"/>
                  </a:lnTo>
                  <a:lnTo>
                    <a:pt x="277" y="365"/>
                  </a:lnTo>
                  <a:lnTo>
                    <a:pt x="277" y="366"/>
                  </a:lnTo>
                  <a:lnTo>
                    <a:pt x="275" y="367"/>
                  </a:lnTo>
                  <a:lnTo>
                    <a:pt x="274" y="368"/>
                  </a:lnTo>
                  <a:lnTo>
                    <a:pt x="273" y="369"/>
                  </a:lnTo>
                  <a:lnTo>
                    <a:pt x="273" y="371"/>
                  </a:lnTo>
                  <a:lnTo>
                    <a:pt x="272" y="372"/>
                  </a:lnTo>
                  <a:lnTo>
                    <a:pt x="271" y="368"/>
                  </a:lnTo>
                  <a:lnTo>
                    <a:pt x="270" y="367"/>
                  </a:lnTo>
                  <a:lnTo>
                    <a:pt x="266" y="367"/>
                  </a:lnTo>
                  <a:lnTo>
                    <a:pt x="266" y="368"/>
                  </a:lnTo>
                  <a:lnTo>
                    <a:pt x="265" y="368"/>
                  </a:lnTo>
                  <a:lnTo>
                    <a:pt x="271" y="374"/>
                  </a:lnTo>
                  <a:lnTo>
                    <a:pt x="310" y="414"/>
                  </a:lnTo>
                  <a:lnTo>
                    <a:pt x="314" y="417"/>
                  </a:lnTo>
                  <a:lnTo>
                    <a:pt x="320" y="423"/>
                  </a:lnTo>
                  <a:lnTo>
                    <a:pt x="321" y="424"/>
                  </a:lnTo>
                  <a:lnTo>
                    <a:pt x="322" y="425"/>
                  </a:lnTo>
                  <a:lnTo>
                    <a:pt x="323" y="426"/>
                  </a:lnTo>
                  <a:lnTo>
                    <a:pt x="323" y="427"/>
                  </a:lnTo>
                  <a:lnTo>
                    <a:pt x="324" y="429"/>
                  </a:lnTo>
                  <a:lnTo>
                    <a:pt x="325" y="430"/>
                  </a:lnTo>
                  <a:lnTo>
                    <a:pt x="325" y="431"/>
                  </a:lnTo>
                  <a:lnTo>
                    <a:pt x="326" y="432"/>
                  </a:lnTo>
                  <a:lnTo>
                    <a:pt x="326" y="433"/>
                  </a:lnTo>
                  <a:lnTo>
                    <a:pt x="327" y="435"/>
                  </a:lnTo>
                  <a:lnTo>
                    <a:pt x="329" y="438"/>
                  </a:lnTo>
                  <a:lnTo>
                    <a:pt x="329" y="439"/>
                  </a:lnTo>
                  <a:lnTo>
                    <a:pt x="329" y="440"/>
                  </a:lnTo>
                  <a:lnTo>
                    <a:pt x="330" y="440"/>
                  </a:lnTo>
                  <a:lnTo>
                    <a:pt x="333" y="440"/>
                  </a:lnTo>
                  <a:lnTo>
                    <a:pt x="335" y="439"/>
                  </a:lnTo>
                  <a:lnTo>
                    <a:pt x="335" y="438"/>
                  </a:lnTo>
                  <a:lnTo>
                    <a:pt x="334" y="435"/>
                  </a:lnTo>
                  <a:lnTo>
                    <a:pt x="333" y="431"/>
                  </a:lnTo>
                  <a:lnTo>
                    <a:pt x="332" y="431"/>
                  </a:lnTo>
                  <a:lnTo>
                    <a:pt x="332" y="430"/>
                  </a:lnTo>
                  <a:lnTo>
                    <a:pt x="332" y="429"/>
                  </a:lnTo>
                  <a:lnTo>
                    <a:pt x="332" y="427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29" y="419"/>
                  </a:lnTo>
                  <a:lnTo>
                    <a:pt x="329" y="418"/>
                  </a:lnTo>
                  <a:lnTo>
                    <a:pt x="333" y="418"/>
                  </a:lnTo>
                  <a:lnTo>
                    <a:pt x="333" y="421"/>
                  </a:lnTo>
                  <a:lnTo>
                    <a:pt x="333" y="422"/>
                  </a:lnTo>
                  <a:lnTo>
                    <a:pt x="336" y="422"/>
                  </a:lnTo>
                  <a:lnTo>
                    <a:pt x="335" y="421"/>
                  </a:lnTo>
                  <a:lnTo>
                    <a:pt x="336" y="421"/>
                  </a:lnTo>
                  <a:lnTo>
                    <a:pt x="336" y="422"/>
                  </a:lnTo>
                  <a:lnTo>
                    <a:pt x="340" y="422"/>
                  </a:lnTo>
                  <a:lnTo>
                    <a:pt x="339" y="421"/>
                  </a:lnTo>
                  <a:lnTo>
                    <a:pt x="343" y="421"/>
                  </a:lnTo>
                  <a:lnTo>
                    <a:pt x="343" y="418"/>
                  </a:lnTo>
                  <a:lnTo>
                    <a:pt x="343" y="417"/>
                  </a:lnTo>
                  <a:lnTo>
                    <a:pt x="344" y="415"/>
                  </a:lnTo>
                  <a:lnTo>
                    <a:pt x="347" y="415"/>
                  </a:lnTo>
                  <a:lnTo>
                    <a:pt x="348" y="413"/>
                  </a:lnTo>
                  <a:lnTo>
                    <a:pt x="350" y="413"/>
                  </a:lnTo>
                  <a:lnTo>
                    <a:pt x="349" y="417"/>
                  </a:lnTo>
                  <a:lnTo>
                    <a:pt x="350" y="418"/>
                  </a:lnTo>
                  <a:lnTo>
                    <a:pt x="351" y="414"/>
                  </a:lnTo>
                  <a:lnTo>
                    <a:pt x="352" y="414"/>
                  </a:lnTo>
                  <a:lnTo>
                    <a:pt x="353" y="415"/>
                  </a:lnTo>
                  <a:lnTo>
                    <a:pt x="351" y="418"/>
                  </a:lnTo>
                  <a:lnTo>
                    <a:pt x="353" y="419"/>
                  </a:lnTo>
                  <a:lnTo>
                    <a:pt x="355" y="416"/>
                  </a:lnTo>
                  <a:lnTo>
                    <a:pt x="358" y="417"/>
                  </a:lnTo>
                  <a:lnTo>
                    <a:pt x="360" y="418"/>
                  </a:lnTo>
                  <a:lnTo>
                    <a:pt x="363" y="419"/>
                  </a:lnTo>
                  <a:lnTo>
                    <a:pt x="365" y="421"/>
                  </a:lnTo>
                  <a:lnTo>
                    <a:pt x="363" y="423"/>
                  </a:lnTo>
                  <a:lnTo>
                    <a:pt x="364" y="424"/>
                  </a:lnTo>
                  <a:lnTo>
                    <a:pt x="365" y="425"/>
                  </a:lnTo>
                  <a:lnTo>
                    <a:pt x="363" y="432"/>
                  </a:lnTo>
                  <a:lnTo>
                    <a:pt x="366" y="431"/>
                  </a:lnTo>
                  <a:lnTo>
                    <a:pt x="370" y="432"/>
                  </a:lnTo>
                  <a:lnTo>
                    <a:pt x="373" y="436"/>
                  </a:lnTo>
                  <a:lnTo>
                    <a:pt x="374" y="436"/>
                  </a:lnTo>
                  <a:lnTo>
                    <a:pt x="374" y="438"/>
                  </a:lnTo>
                  <a:lnTo>
                    <a:pt x="374" y="439"/>
                  </a:lnTo>
                  <a:lnTo>
                    <a:pt x="374" y="440"/>
                  </a:lnTo>
                  <a:lnTo>
                    <a:pt x="374" y="442"/>
                  </a:lnTo>
                  <a:lnTo>
                    <a:pt x="374" y="449"/>
                  </a:lnTo>
                  <a:lnTo>
                    <a:pt x="367" y="449"/>
                  </a:lnTo>
                  <a:lnTo>
                    <a:pt x="366" y="449"/>
                  </a:lnTo>
                  <a:lnTo>
                    <a:pt x="366" y="450"/>
                  </a:lnTo>
                  <a:lnTo>
                    <a:pt x="366" y="456"/>
                  </a:lnTo>
                  <a:lnTo>
                    <a:pt x="366" y="459"/>
                  </a:lnTo>
                  <a:lnTo>
                    <a:pt x="366" y="460"/>
                  </a:lnTo>
                  <a:lnTo>
                    <a:pt x="365" y="469"/>
                  </a:lnTo>
                  <a:lnTo>
                    <a:pt x="363" y="467"/>
                  </a:lnTo>
                  <a:lnTo>
                    <a:pt x="363" y="474"/>
                  </a:lnTo>
                  <a:lnTo>
                    <a:pt x="365" y="474"/>
                  </a:lnTo>
                  <a:lnTo>
                    <a:pt x="365" y="479"/>
                  </a:lnTo>
                  <a:lnTo>
                    <a:pt x="366" y="481"/>
                  </a:lnTo>
                  <a:lnTo>
                    <a:pt x="367" y="481"/>
                  </a:lnTo>
                  <a:lnTo>
                    <a:pt x="368" y="481"/>
                  </a:lnTo>
                  <a:lnTo>
                    <a:pt x="369" y="481"/>
                  </a:lnTo>
                  <a:lnTo>
                    <a:pt x="370" y="482"/>
                  </a:lnTo>
                  <a:lnTo>
                    <a:pt x="372" y="482"/>
                  </a:lnTo>
                  <a:lnTo>
                    <a:pt x="372" y="481"/>
                  </a:lnTo>
                  <a:lnTo>
                    <a:pt x="373" y="481"/>
                  </a:lnTo>
                  <a:lnTo>
                    <a:pt x="374" y="482"/>
                  </a:lnTo>
                  <a:lnTo>
                    <a:pt x="375" y="482"/>
                  </a:lnTo>
                  <a:lnTo>
                    <a:pt x="376" y="482"/>
                  </a:lnTo>
                  <a:lnTo>
                    <a:pt x="377" y="482"/>
                  </a:lnTo>
                  <a:lnTo>
                    <a:pt x="377" y="481"/>
                  </a:lnTo>
                  <a:lnTo>
                    <a:pt x="378" y="481"/>
                  </a:lnTo>
                  <a:lnTo>
                    <a:pt x="378" y="480"/>
                  </a:lnTo>
                  <a:lnTo>
                    <a:pt x="379" y="480"/>
                  </a:lnTo>
                  <a:lnTo>
                    <a:pt x="379" y="479"/>
                  </a:lnTo>
                  <a:lnTo>
                    <a:pt x="381" y="479"/>
                  </a:lnTo>
                  <a:lnTo>
                    <a:pt x="382" y="479"/>
                  </a:lnTo>
                  <a:lnTo>
                    <a:pt x="382" y="480"/>
                  </a:lnTo>
                  <a:lnTo>
                    <a:pt x="383" y="480"/>
                  </a:lnTo>
                  <a:lnTo>
                    <a:pt x="383" y="481"/>
                  </a:lnTo>
                  <a:lnTo>
                    <a:pt x="384" y="482"/>
                  </a:lnTo>
                  <a:lnTo>
                    <a:pt x="385" y="482"/>
                  </a:lnTo>
                  <a:lnTo>
                    <a:pt x="385" y="481"/>
                  </a:lnTo>
                  <a:lnTo>
                    <a:pt x="386" y="481"/>
                  </a:lnTo>
                  <a:lnTo>
                    <a:pt x="386" y="482"/>
                  </a:lnTo>
                  <a:lnTo>
                    <a:pt x="393" y="483"/>
                  </a:lnTo>
                  <a:lnTo>
                    <a:pt x="393" y="482"/>
                  </a:lnTo>
                  <a:lnTo>
                    <a:pt x="394" y="479"/>
                  </a:lnTo>
                  <a:lnTo>
                    <a:pt x="394" y="477"/>
                  </a:lnTo>
                  <a:lnTo>
                    <a:pt x="394" y="476"/>
                  </a:lnTo>
                  <a:lnTo>
                    <a:pt x="394" y="475"/>
                  </a:lnTo>
                  <a:lnTo>
                    <a:pt x="394" y="474"/>
                  </a:lnTo>
                  <a:lnTo>
                    <a:pt x="394" y="472"/>
                  </a:lnTo>
                  <a:lnTo>
                    <a:pt x="394" y="471"/>
                  </a:lnTo>
                  <a:lnTo>
                    <a:pt x="394" y="469"/>
                  </a:lnTo>
                  <a:lnTo>
                    <a:pt x="386" y="469"/>
                  </a:lnTo>
                  <a:lnTo>
                    <a:pt x="385" y="469"/>
                  </a:lnTo>
                  <a:lnTo>
                    <a:pt x="384" y="469"/>
                  </a:lnTo>
                  <a:lnTo>
                    <a:pt x="383" y="469"/>
                  </a:lnTo>
                  <a:lnTo>
                    <a:pt x="384" y="469"/>
                  </a:lnTo>
                  <a:lnTo>
                    <a:pt x="384" y="468"/>
                  </a:lnTo>
                  <a:lnTo>
                    <a:pt x="384" y="467"/>
                  </a:lnTo>
                  <a:lnTo>
                    <a:pt x="384" y="466"/>
                  </a:lnTo>
                  <a:lnTo>
                    <a:pt x="379" y="463"/>
                  </a:lnTo>
                  <a:lnTo>
                    <a:pt x="381" y="461"/>
                  </a:lnTo>
                  <a:lnTo>
                    <a:pt x="381" y="460"/>
                  </a:lnTo>
                  <a:lnTo>
                    <a:pt x="381" y="459"/>
                  </a:lnTo>
                  <a:lnTo>
                    <a:pt x="381" y="458"/>
                  </a:lnTo>
                  <a:lnTo>
                    <a:pt x="381" y="457"/>
                  </a:lnTo>
                  <a:lnTo>
                    <a:pt x="381" y="456"/>
                  </a:lnTo>
                  <a:lnTo>
                    <a:pt x="381" y="455"/>
                  </a:lnTo>
                  <a:lnTo>
                    <a:pt x="379" y="455"/>
                  </a:lnTo>
                  <a:lnTo>
                    <a:pt x="378" y="454"/>
                  </a:lnTo>
                  <a:lnTo>
                    <a:pt x="379" y="452"/>
                  </a:lnTo>
                  <a:lnTo>
                    <a:pt x="381" y="452"/>
                  </a:lnTo>
                  <a:lnTo>
                    <a:pt x="381" y="451"/>
                  </a:lnTo>
                  <a:lnTo>
                    <a:pt x="382" y="451"/>
                  </a:lnTo>
                  <a:lnTo>
                    <a:pt x="382" y="450"/>
                  </a:lnTo>
                  <a:lnTo>
                    <a:pt x="383" y="450"/>
                  </a:lnTo>
                  <a:lnTo>
                    <a:pt x="383" y="449"/>
                  </a:lnTo>
                  <a:lnTo>
                    <a:pt x="384" y="448"/>
                  </a:lnTo>
                  <a:lnTo>
                    <a:pt x="382" y="448"/>
                  </a:lnTo>
                  <a:lnTo>
                    <a:pt x="381" y="448"/>
                  </a:lnTo>
                  <a:lnTo>
                    <a:pt x="383" y="442"/>
                  </a:lnTo>
                  <a:lnTo>
                    <a:pt x="385" y="440"/>
                  </a:lnTo>
                  <a:lnTo>
                    <a:pt x="385" y="438"/>
                  </a:lnTo>
                  <a:lnTo>
                    <a:pt x="386" y="436"/>
                  </a:lnTo>
                  <a:lnTo>
                    <a:pt x="387" y="433"/>
                  </a:lnTo>
                  <a:lnTo>
                    <a:pt x="389" y="433"/>
                  </a:lnTo>
                  <a:lnTo>
                    <a:pt x="400" y="441"/>
                  </a:lnTo>
                  <a:lnTo>
                    <a:pt x="401" y="439"/>
                  </a:lnTo>
                  <a:lnTo>
                    <a:pt x="404" y="435"/>
                  </a:lnTo>
                  <a:lnTo>
                    <a:pt x="404" y="434"/>
                  </a:lnTo>
                  <a:lnTo>
                    <a:pt x="404" y="433"/>
                  </a:lnTo>
                  <a:lnTo>
                    <a:pt x="404" y="431"/>
                  </a:lnTo>
                  <a:lnTo>
                    <a:pt x="404" y="430"/>
                  </a:lnTo>
                  <a:lnTo>
                    <a:pt x="403" y="430"/>
                  </a:lnTo>
                  <a:lnTo>
                    <a:pt x="401" y="430"/>
                  </a:lnTo>
                  <a:lnTo>
                    <a:pt x="403" y="427"/>
                  </a:lnTo>
                  <a:lnTo>
                    <a:pt x="404" y="427"/>
                  </a:lnTo>
                  <a:lnTo>
                    <a:pt x="404" y="425"/>
                  </a:lnTo>
                  <a:lnTo>
                    <a:pt x="406" y="425"/>
                  </a:lnTo>
                  <a:lnTo>
                    <a:pt x="406" y="424"/>
                  </a:lnTo>
                  <a:lnTo>
                    <a:pt x="407" y="423"/>
                  </a:lnTo>
                  <a:lnTo>
                    <a:pt x="407" y="422"/>
                  </a:lnTo>
                  <a:lnTo>
                    <a:pt x="407" y="421"/>
                  </a:lnTo>
                  <a:lnTo>
                    <a:pt x="406" y="419"/>
                  </a:lnTo>
                  <a:lnTo>
                    <a:pt x="407" y="419"/>
                  </a:lnTo>
                  <a:lnTo>
                    <a:pt x="409" y="419"/>
                  </a:lnTo>
                  <a:lnTo>
                    <a:pt x="410" y="423"/>
                  </a:lnTo>
                  <a:lnTo>
                    <a:pt x="411" y="422"/>
                  </a:lnTo>
                  <a:lnTo>
                    <a:pt x="412" y="424"/>
                  </a:lnTo>
                  <a:lnTo>
                    <a:pt x="410" y="426"/>
                  </a:lnTo>
                  <a:lnTo>
                    <a:pt x="412" y="430"/>
                  </a:lnTo>
                  <a:lnTo>
                    <a:pt x="415" y="434"/>
                  </a:lnTo>
                  <a:lnTo>
                    <a:pt x="418" y="431"/>
                  </a:lnTo>
                  <a:lnTo>
                    <a:pt x="417" y="429"/>
                  </a:lnTo>
                  <a:lnTo>
                    <a:pt x="417" y="427"/>
                  </a:lnTo>
                  <a:lnTo>
                    <a:pt x="416" y="427"/>
                  </a:lnTo>
                  <a:lnTo>
                    <a:pt x="415" y="427"/>
                  </a:lnTo>
                  <a:lnTo>
                    <a:pt x="415" y="426"/>
                  </a:lnTo>
                  <a:lnTo>
                    <a:pt x="415" y="425"/>
                  </a:lnTo>
                  <a:lnTo>
                    <a:pt x="415" y="424"/>
                  </a:lnTo>
                  <a:lnTo>
                    <a:pt x="415" y="422"/>
                  </a:lnTo>
                  <a:lnTo>
                    <a:pt x="415" y="419"/>
                  </a:lnTo>
                  <a:lnTo>
                    <a:pt x="415" y="418"/>
                  </a:lnTo>
                  <a:lnTo>
                    <a:pt x="417" y="418"/>
                  </a:lnTo>
                  <a:lnTo>
                    <a:pt x="417" y="419"/>
                  </a:lnTo>
                  <a:lnTo>
                    <a:pt x="417" y="421"/>
                  </a:lnTo>
                  <a:lnTo>
                    <a:pt x="417" y="422"/>
                  </a:lnTo>
                  <a:lnTo>
                    <a:pt x="418" y="422"/>
                  </a:lnTo>
                  <a:lnTo>
                    <a:pt x="419" y="422"/>
                  </a:lnTo>
                  <a:lnTo>
                    <a:pt x="421" y="422"/>
                  </a:lnTo>
                  <a:lnTo>
                    <a:pt x="422" y="422"/>
                  </a:lnTo>
                  <a:lnTo>
                    <a:pt x="422" y="421"/>
                  </a:lnTo>
                  <a:lnTo>
                    <a:pt x="425" y="419"/>
                  </a:lnTo>
                  <a:lnTo>
                    <a:pt x="427" y="417"/>
                  </a:lnTo>
                  <a:lnTo>
                    <a:pt x="429" y="416"/>
                  </a:lnTo>
                  <a:lnTo>
                    <a:pt x="430" y="416"/>
                  </a:lnTo>
                  <a:lnTo>
                    <a:pt x="430" y="415"/>
                  </a:lnTo>
                  <a:lnTo>
                    <a:pt x="432" y="414"/>
                  </a:lnTo>
                  <a:lnTo>
                    <a:pt x="433" y="414"/>
                  </a:lnTo>
                  <a:lnTo>
                    <a:pt x="435" y="413"/>
                  </a:lnTo>
                  <a:lnTo>
                    <a:pt x="437" y="413"/>
                  </a:lnTo>
                  <a:lnTo>
                    <a:pt x="438" y="414"/>
                  </a:lnTo>
                  <a:lnTo>
                    <a:pt x="439" y="414"/>
                  </a:lnTo>
                  <a:lnTo>
                    <a:pt x="441" y="415"/>
                  </a:lnTo>
                  <a:lnTo>
                    <a:pt x="441" y="416"/>
                  </a:lnTo>
                  <a:lnTo>
                    <a:pt x="441" y="417"/>
                  </a:lnTo>
                  <a:lnTo>
                    <a:pt x="441" y="422"/>
                  </a:lnTo>
                  <a:lnTo>
                    <a:pt x="441" y="425"/>
                  </a:lnTo>
                  <a:lnTo>
                    <a:pt x="436" y="425"/>
                  </a:lnTo>
                  <a:lnTo>
                    <a:pt x="432" y="425"/>
                  </a:lnTo>
                  <a:lnTo>
                    <a:pt x="433" y="426"/>
                  </a:lnTo>
                  <a:lnTo>
                    <a:pt x="433" y="427"/>
                  </a:lnTo>
                  <a:lnTo>
                    <a:pt x="434" y="429"/>
                  </a:lnTo>
                  <a:lnTo>
                    <a:pt x="434" y="430"/>
                  </a:lnTo>
                  <a:lnTo>
                    <a:pt x="435" y="430"/>
                  </a:lnTo>
                  <a:lnTo>
                    <a:pt x="438" y="436"/>
                  </a:lnTo>
                  <a:lnTo>
                    <a:pt x="439" y="436"/>
                  </a:lnTo>
                  <a:lnTo>
                    <a:pt x="441" y="440"/>
                  </a:lnTo>
                  <a:lnTo>
                    <a:pt x="441" y="441"/>
                  </a:lnTo>
                  <a:lnTo>
                    <a:pt x="442" y="443"/>
                  </a:lnTo>
                  <a:lnTo>
                    <a:pt x="442" y="444"/>
                  </a:lnTo>
                  <a:lnTo>
                    <a:pt x="443" y="443"/>
                  </a:lnTo>
                  <a:lnTo>
                    <a:pt x="443" y="444"/>
                  </a:lnTo>
                  <a:lnTo>
                    <a:pt x="444" y="446"/>
                  </a:lnTo>
                  <a:lnTo>
                    <a:pt x="444" y="447"/>
                  </a:lnTo>
                  <a:lnTo>
                    <a:pt x="444" y="448"/>
                  </a:lnTo>
                  <a:lnTo>
                    <a:pt x="444" y="447"/>
                  </a:lnTo>
                  <a:lnTo>
                    <a:pt x="445" y="447"/>
                  </a:lnTo>
                  <a:lnTo>
                    <a:pt x="447" y="446"/>
                  </a:lnTo>
                  <a:lnTo>
                    <a:pt x="449" y="444"/>
                  </a:lnTo>
                  <a:lnTo>
                    <a:pt x="449" y="443"/>
                  </a:lnTo>
                  <a:lnTo>
                    <a:pt x="450" y="443"/>
                  </a:lnTo>
                  <a:lnTo>
                    <a:pt x="451" y="441"/>
                  </a:lnTo>
                  <a:lnTo>
                    <a:pt x="453" y="440"/>
                  </a:lnTo>
                  <a:lnTo>
                    <a:pt x="454" y="439"/>
                  </a:lnTo>
                  <a:lnTo>
                    <a:pt x="461" y="446"/>
                  </a:lnTo>
                  <a:lnTo>
                    <a:pt x="462" y="447"/>
                  </a:lnTo>
                  <a:lnTo>
                    <a:pt x="462" y="449"/>
                  </a:lnTo>
                  <a:lnTo>
                    <a:pt x="463" y="454"/>
                  </a:lnTo>
                  <a:lnTo>
                    <a:pt x="462" y="455"/>
                  </a:lnTo>
                  <a:lnTo>
                    <a:pt x="462" y="456"/>
                  </a:lnTo>
                  <a:lnTo>
                    <a:pt x="461" y="456"/>
                  </a:lnTo>
                  <a:lnTo>
                    <a:pt x="455" y="466"/>
                  </a:lnTo>
                  <a:lnTo>
                    <a:pt x="456" y="466"/>
                  </a:lnTo>
                  <a:lnTo>
                    <a:pt x="458" y="466"/>
                  </a:lnTo>
                  <a:lnTo>
                    <a:pt x="460" y="466"/>
                  </a:lnTo>
                  <a:lnTo>
                    <a:pt x="462" y="467"/>
                  </a:lnTo>
                  <a:lnTo>
                    <a:pt x="464" y="467"/>
                  </a:lnTo>
                  <a:lnTo>
                    <a:pt x="464" y="464"/>
                  </a:lnTo>
                  <a:lnTo>
                    <a:pt x="464" y="460"/>
                  </a:lnTo>
                  <a:lnTo>
                    <a:pt x="467" y="461"/>
                  </a:lnTo>
                  <a:lnTo>
                    <a:pt x="468" y="460"/>
                  </a:lnTo>
                  <a:lnTo>
                    <a:pt x="468" y="461"/>
                  </a:lnTo>
                  <a:lnTo>
                    <a:pt x="469" y="461"/>
                  </a:lnTo>
                  <a:lnTo>
                    <a:pt x="470" y="461"/>
                  </a:lnTo>
                  <a:lnTo>
                    <a:pt x="471" y="463"/>
                  </a:lnTo>
                  <a:lnTo>
                    <a:pt x="472" y="463"/>
                  </a:lnTo>
                  <a:lnTo>
                    <a:pt x="476" y="465"/>
                  </a:lnTo>
                  <a:lnTo>
                    <a:pt x="477" y="464"/>
                  </a:lnTo>
                  <a:lnTo>
                    <a:pt x="479" y="461"/>
                  </a:lnTo>
                  <a:lnTo>
                    <a:pt x="480" y="460"/>
                  </a:lnTo>
                  <a:lnTo>
                    <a:pt x="481" y="461"/>
                  </a:lnTo>
                  <a:lnTo>
                    <a:pt x="482" y="463"/>
                  </a:lnTo>
                  <a:lnTo>
                    <a:pt x="484" y="463"/>
                  </a:lnTo>
                  <a:lnTo>
                    <a:pt x="485" y="464"/>
                  </a:lnTo>
                  <a:lnTo>
                    <a:pt x="486" y="464"/>
                  </a:lnTo>
                  <a:lnTo>
                    <a:pt x="489" y="466"/>
                  </a:lnTo>
                  <a:lnTo>
                    <a:pt x="490" y="467"/>
                  </a:lnTo>
                  <a:lnTo>
                    <a:pt x="490" y="469"/>
                  </a:lnTo>
                  <a:lnTo>
                    <a:pt x="491" y="471"/>
                  </a:lnTo>
                  <a:lnTo>
                    <a:pt x="493" y="473"/>
                  </a:lnTo>
                  <a:lnTo>
                    <a:pt x="493" y="474"/>
                  </a:lnTo>
                  <a:lnTo>
                    <a:pt x="494" y="475"/>
                  </a:lnTo>
                  <a:lnTo>
                    <a:pt x="494" y="476"/>
                  </a:lnTo>
                  <a:lnTo>
                    <a:pt x="495" y="477"/>
                  </a:lnTo>
                  <a:lnTo>
                    <a:pt x="495" y="479"/>
                  </a:lnTo>
                  <a:lnTo>
                    <a:pt x="494" y="479"/>
                  </a:lnTo>
                  <a:lnTo>
                    <a:pt x="493" y="480"/>
                  </a:lnTo>
                  <a:lnTo>
                    <a:pt x="491" y="481"/>
                  </a:lnTo>
                  <a:lnTo>
                    <a:pt x="490" y="481"/>
                  </a:lnTo>
                  <a:lnTo>
                    <a:pt x="489" y="482"/>
                  </a:lnTo>
                  <a:lnTo>
                    <a:pt x="490" y="483"/>
                  </a:lnTo>
                  <a:lnTo>
                    <a:pt x="491" y="484"/>
                  </a:lnTo>
                  <a:lnTo>
                    <a:pt x="491" y="485"/>
                  </a:lnTo>
                  <a:lnTo>
                    <a:pt x="491" y="486"/>
                  </a:lnTo>
                  <a:lnTo>
                    <a:pt x="491" y="488"/>
                  </a:lnTo>
                  <a:lnTo>
                    <a:pt x="491" y="489"/>
                  </a:lnTo>
                  <a:lnTo>
                    <a:pt x="491" y="490"/>
                  </a:lnTo>
                  <a:lnTo>
                    <a:pt x="491" y="494"/>
                  </a:lnTo>
                  <a:lnTo>
                    <a:pt x="493" y="493"/>
                  </a:lnTo>
                  <a:lnTo>
                    <a:pt x="494" y="492"/>
                  </a:lnTo>
                  <a:lnTo>
                    <a:pt x="494" y="498"/>
                  </a:lnTo>
                  <a:lnTo>
                    <a:pt x="494" y="499"/>
                  </a:lnTo>
                  <a:lnTo>
                    <a:pt x="494" y="500"/>
                  </a:lnTo>
                  <a:lnTo>
                    <a:pt x="494" y="507"/>
                  </a:lnTo>
                  <a:lnTo>
                    <a:pt x="493" y="507"/>
                  </a:lnTo>
                  <a:lnTo>
                    <a:pt x="493" y="506"/>
                  </a:lnTo>
                  <a:lnTo>
                    <a:pt x="493" y="505"/>
                  </a:lnTo>
                  <a:lnTo>
                    <a:pt x="491" y="504"/>
                  </a:lnTo>
                  <a:lnTo>
                    <a:pt x="490" y="504"/>
                  </a:lnTo>
                  <a:lnTo>
                    <a:pt x="489" y="504"/>
                  </a:lnTo>
                  <a:lnTo>
                    <a:pt x="488" y="504"/>
                  </a:lnTo>
                  <a:lnTo>
                    <a:pt x="488" y="502"/>
                  </a:lnTo>
                  <a:lnTo>
                    <a:pt x="488" y="501"/>
                  </a:lnTo>
                  <a:lnTo>
                    <a:pt x="487" y="501"/>
                  </a:lnTo>
                  <a:lnTo>
                    <a:pt x="487" y="500"/>
                  </a:lnTo>
                  <a:lnTo>
                    <a:pt x="487" y="499"/>
                  </a:lnTo>
                  <a:lnTo>
                    <a:pt x="488" y="498"/>
                  </a:lnTo>
                  <a:lnTo>
                    <a:pt x="487" y="497"/>
                  </a:lnTo>
                  <a:lnTo>
                    <a:pt x="486" y="497"/>
                  </a:lnTo>
                  <a:lnTo>
                    <a:pt x="486" y="496"/>
                  </a:lnTo>
                  <a:lnTo>
                    <a:pt x="485" y="496"/>
                  </a:lnTo>
                  <a:lnTo>
                    <a:pt x="484" y="496"/>
                  </a:lnTo>
                  <a:lnTo>
                    <a:pt x="484" y="494"/>
                  </a:lnTo>
                  <a:lnTo>
                    <a:pt x="482" y="494"/>
                  </a:lnTo>
                  <a:lnTo>
                    <a:pt x="481" y="494"/>
                  </a:lnTo>
                  <a:lnTo>
                    <a:pt x="480" y="494"/>
                  </a:lnTo>
                  <a:lnTo>
                    <a:pt x="479" y="494"/>
                  </a:lnTo>
                  <a:lnTo>
                    <a:pt x="478" y="494"/>
                  </a:lnTo>
                  <a:lnTo>
                    <a:pt x="478" y="493"/>
                  </a:lnTo>
                  <a:lnTo>
                    <a:pt x="477" y="493"/>
                  </a:lnTo>
                  <a:lnTo>
                    <a:pt x="477" y="491"/>
                  </a:lnTo>
                  <a:lnTo>
                    <a:pt x="473" y="489"/>
                  </a:lnTo>
                  <a:lnTo>
                    <a:pt x="469" y="484"/>
                  </a:lnTo>
                  <a:lnTo>
                    <a:pt x="473" y="483"/>
                  </a:lnTo>
                  <a:lnTo>
                    <a:pt x="472" y="482"/>
                  </a:lnTo>
                  <a:lnTo>
                    <a:pt x="470" y="482"/>
                  </a:lnTo>
                  <a:lnTo>
                    <a:pt x="470" y="481"/>
                  </a:lnTo>
                  <a:lnTo>
                    <a:pt x="472" y="481"/>
                  </a:lnTo>
                  <a:lnTo>
                    <a:pt x="472" y="480"/>
                  </a:lnTo>
                  <a:lnTo>
                    <a:pt x="471" y="479"/>
                  </a:lnTo>
                  <a:lnTo>
                    <a:pt x="469" y="476"/>
                  </a:lnTo>
                  <a:lnTo>
                    <a:pt x="468" y="475"/>
                  </a:lnTo>
                  <a:lnTo>
                    <a:pt x="467" y="475"/>
                  </a:lnTo>
                  <a:lnTo>
                    <a:pt x="465" y="475"/>
                  </a:lnTo>
                  <a:lnTo>
                    <a:pt x="464" y="474"/>
                  </a:lnTo>
                  <a:lnTo>
                    <a:pt x="463" y="475"/>
                  </a:lnTo>
                  <a:lnTo>
                    <a:pt x="462" y="477"/>
                  </a:lnTo>
                  <a:lnTo>
                    <a:pt x="462" y="480"/>
                  </a:lnTo>
                  <a:lnTo>
                    <a:pt x="461" y="485"/>
                  </a:lnTo>
                  <a:lnTo>
                    <a:pt x="462" y="486"/>
                  </a:lnTo>
                  <a:lnTo>
                    <a:pt x="463" y="486"/>
                  </a:lnTo>
                  <a:lnTo>
                    <a:pt x="463" y="488"/>
                  </a:lnTo>
                  <a:lnTo>
                    <a:pt x="464" y="489"/>
                  </a:lnTo>
                  <a:lnTo>
                    <a:pt x="465" y="489"/>
                  </a:lnTo>
                  <a:lnTo>
                    <a:pt x="463" y="490"/>
                  </a:lnTo>
                  <a:lnTo>
                    <a:pt x="462" y="490"/>
                  </a:lnTo>
                  <a:lnTo>
                    <a:pt x="459" y="489"/>
                  </a:lnTo>
                  <a:lnTo>
                    <a:pt x="459" y="491"/>
                  </a:lnTo>
                  <a:lnTo>
                    <a:pt x="460" y="492"/>
                  </a:lnTo>
                  <a:lnTo>
                    <a:pt x="460" y="496"/>
                  </a:lnTo>
                  <a:lnTo>
                    <a:pt x="458" y="506"/>
                  </a:lnTo>
                  <a:lnTo>
                    <a:pt x="462" y="508"/>
                  </a:lnTo>
                  <a:lnTo>
                    <a:pt x="462" y="507"/>
                  </a:lnTo>
                  <a:lnTo>
                    <a:pt x="463" y="507"/>
                  </a:lnTo>
                  <a:lnTo>
                    <a:pt x="463" y="506"/>
                  </a:lnTo>
                  <a:lnTo>
                    <a:pt x="465" y="507"/>
                  </a:lnTo>
                  <a:lnTo>
                    <a:pt x="467" y="508"/>
                  </a:lnTo>
                  <a:lnTo>
                    <a:pt x="465" y="508"/>
                  </a:lnTo>
                  <a:lnTo>
                    <a:pt x="465" y="510"/>
                  </a:lnTo>
                  <a:lnTo>
                    <a:pt x="467" y="510"/>
                  </a:lnTo>
                  <a:lnTo>
                    <a:pt x="467" y="511"/>
                  </a:lnTo>
                  <a:lnTo>
                    <a:pt x="468" y="511"/>
                  </a:lnTo>
                  <a:lnTo>
                    <a:pt x="469" y="511"/>
                  </a:lnTo>
                  <a:lnTo>
                    <a:pt x="469" y="510"/>
                  </a:lnTo>
                  <a:lnTo>
                    <a:pt x="471" y="507"/>
                  </a:lnTo>
                  <a:lnTo>
                    <a:pt x="471" y="505"/>
                  </a:lnTo>
                  <a:lnTo>
                    <a:pt x="475" y="505"/>
                  </a:lnTo>
                  <a:lnTo>
                    <a:pt x="475" y="504"/>
                  </a:lnTo>
                  <a:lnTo>
                    <a:pt x="476" y="504"/>
                  </a:lnTo>
                  <a:lnTo>
                    <a:pt x="477" y="504"/>
                  </a:lnTo>
                  <a:lnTo>
                    <a:pt x="478" y="504"/>
                  </a:lnTo>
                  <a:lnTo>
                    <a:pt x="479" y="504"/>
                  </a:lnTo>
                  <a:lnTo>
                    <a:pt x="478" y="507"/>
                  </a:lnTo>
                  <a:lnTo>
                    <a:pt x="479" y="507"/>
                  </a:lnTo>
                  <a:lnTo>
                    <a:pt x="481" y="506"/>
                  </a:lnTo>
                  <a:lnTo>
                    <a:pt x="484" y="506"/>
                  </a:lnTo>
                  <a:lnTo>
                    <a:pt x="485" y="508"/>
                  </a:lnTo>
                  <a:lnTo>
                    <a:pt x="484" y="508"/>
                  </a:lnTo>
                  <a:lnTo>
                    <a:pt x="484" y="509"/>
                  </a:lnTo>
                  <a:lnTo>
                    <a:pt x="476" y="509"/>
                  </a:lnTo>
                  <a:lnTo>
                    <a:pt x="477" y="510"/>
                  </a:lnTo>
                  <a:lnTo>
                    <a:pt x="477" y="514"/>
                  </a:lnTo>
                  <a:lnTo>
                    <a:pt x="479" y="513"/>
                  </a:lnTo>
                  <a:lnTo>
                    <a:pt x="481" y="519"/>
                  </a:lnTo>
                  <a:lnTo>
                    <a:pt x="482" y="518"/>
                  </a:lnTo>
                  <a:lnTo>
                    <a:pt x="490" y="514"/>
                  </a:lnTo>
                  <a:lnTo>
                    <a:pt x="494" y="513"/>
                  </a:lnTo>
                  <a:lnTo>
                    <a:pt x="493" y="514"/>
                  </a:lnTo>
                  <a:lnTo>
                    <a:pt x="493" y="515"/>
                  </a:lnTo>
                  <a:lnTo>
                    <a:pt x="494" y="514"/>
                  </a:lnTo>
                  <a:lnTo>
                    <a:pt x="496" y="511"/>
                  </a:lnTo>
                  <a:lnTo>
                    <a:pt x="503" y="504"/>
                  </a:lnTo>
                  <a:lnTo>
                    <a:pt x="506" y="500"/>
                  </a:lnTo>
                  <a:lnTo>
                    <a:pt x="504" y="497"/>
                  </a:lnTo>
                  <a:lnTo>
                    <a:pt x="503" y="496"/>
                  </a:lnTo>
                  <a:lnTo>
                    <a:pt x="502" y="494"/>
                  </a:lnTo>
                  <a:lnTo>
                    <a:pt x="502" y="492"/>
                  </a:lnTo>
                  <a:lnTo>
                    <a:pt x="503" y="492"/>
                  </a:lnTo>
                  <a:lnTo>
                    <a:pt x="504" y="491"/>
                  </a:lnTo>
                  <a:lnTo>
                    <a:pt x="511" y="492"/>
                  </a:lnTo>
                  <a:lnTo>
                    <a:pt x="512" y="493"/>
                  </a:lnTo>
                  <a:lnTo>
                    <a:pt x="514" y="494"/>
                  </a:lnTo>
                  <a:lnTo>
                    <a:pt x="515" y="494"/>
                  </a:lnTo>
                  <a:lnTo>
                    <a:pt x="516" y="496"/>
                  </a:lnTo>
                  <a:lnTo>
                    <a:pt x="520" y="498"/>
                  </a:lnTo>
                  <a:lnTo>
                    <a:pt x="522" y="500"/>
                  </a:lnTo>
                  <a:lnTo>
                    <a:pt x="524" y="502"/>
                  </a:lnTo>
                  <a:lnTo>
                    <a:pt x="528" y="505"/>
                  </a:lnTo>
                  <a:lnTo>
                    <a:pt x="529" y="506"/>
                  </a:lnTo>
                  <a:lnTo>
                    <a:pt x="530" y="507"/>
                  </a:lnTo>
                  <a:lnTo>
                    <a:pt x="530" y="508"/>
                  </a:lnTo>
                  <a:lnTo>
                    <a:pt x="531" y="508"/>
                  </a:lnTo>
                  <a:lnTo>
                    <a:pt x="534" y="510"/>
                  </a:lnTo>
                  <a:lnTo>
                    <a:pt x="537" y="513"/>
                  </a:lnTo>
                  <a:lnTo>
                    <a:pt x="538" y="514"/>
                  </a:lnTo>
                  <a:lnTo>
                    <a:pt x="540" y="515"/>
                  </a:lnTo>
                  <a:lnTo>
                    <a:pt x="549" y="509"/>
                  </a:lnTo>
                  <a:lnTo>
                    <a:pt x="549" y="515"/>
                  </a:lnTo>
                  <a:lnTo>
                    <a:pt x="549" y="517"/>
                  </a:lnTo>
                  <a:lnTo>
                    <a:pt x="549" y="518"/>
                  </a:lnTo>
                  <a:lnTo>
                    <a:pt x="549" y="519"/>
                  </a:lnTo>
                  <a:lnTo>
                    <a:pt x="549" y="521"/>
                  </a:lnTo>
                  <a:lnTo>
                    <a:pt x="555" y="523"/>
                  </a:lnTo>
                  <a:lnTo>
                    <a:pt x="554" y="525"/>
                  </a:lnTo>
                  <a:lnTo>
                    <a:pt x="564" y="528"/>
                  </a:lnTo>
                  <a:lnTo>
                    <a:pt x="564" y="527"/>
                  </a:lnTo>
                  <a:lnTo>
                    <a:pt x="563" y="527"/>
                  </a:lnTo>
                  <a:lnTo>
                    <a:pt x="563" y="526"/>
                  </a:lnTo>
                  <a:lnTo>
                    <a:pt x="563" y="525"/>
                  </a:lnTo>
                  <a:lnTo>
                    <a:pt x="563" y="524"/>
                  </a:lnTo>
                  <a:lnTo>
                    <a:pt x="563" y="523"/>
                  </a:lnTo>
                  <a:lnTo>
                    <a:pt x="563" y="522"/>
                  </a:lnTo>
                  <a:lnTo>
                    <a:pt x="563" y="519"/>
                  </a:lnTo>
                  <a:lnTo>
                    <a:pt x="563" y="518"/>
                  </a:lnTo>
                  <a:lnTo>
                    <a:pt x="563" y="517"/>
                  </a:lnTo>
                  <a:lnTo>
                    <a:pt x="563" y="516"/>
                  </a:lnTo>
                  <a:lnTo>
                    <a:pt x="563" y="515"/>
                  </a:lnTo>
                  <a:lnTo>
                    <a:pt x="563" y="514"/>
                  </a:lnTo>
                  <a:lnTo>
                    <a:pt x="564" y="513"/>
                  </a:lnTo>
                  <a:lnTo>
                    <a:pt x="564" y="507"/>
                  </a:lnTo>
                  <a:lnTo>
                    <a:pt x="565" y="506"/>
                  </a:lnTo>
                  <a:lnTo>
                    <a:pt x="565" y="504"/>
                  </a:lnTo>
                  <a:lnTo>
                    <a:pt x="565" y="501"/>
                  </a:lnTo>
                  <a:lnTo>
                    <a:pt x="567" y="494"/>
                  </a:lnTo>
                  <a:lnTo>
                    <a:pt x="568" y="491"/>
                  </a:lnTo>
                  <a:lnTo>
                    <a:pt x="570" y="486"/>
                  </a:lnTo>
                  <a:lnTo>
                    <a:pt x="570" y="485"/>
                  </a:lnTo>
                  <a:lnTo>
                    <a:pt x="570" y="484"/>
                  </a:lnTo>
                  <a:lnTo>
                    <a:pt x="571" y="484"/>
                  </a:lnTo>
                  <a:lnTo>
                    <a:pt x="571" y="482"/>
                  </a:lnTo>
                  <a:lnTo>
                    <a:pt x="572" y="472"/>
                  </a:lnTo>
                  <a:lnTo>
                    <a:pt x="573" y="463"/>
                  </a:lnTo>
                  <a:lnTo>
                    <a:pt x="573" y="459"/>
                  </a:lnTo>
                  <a:lnTo>
                    <a:pt x="574" y="458"/>
                  </a:lnTo>
                  <a:lnTo>
                    <a:pt x="574" y="457"/>
                  </a:lnTo>
                  <a:lnTo>
                    <a:pt x="574" y="456"/>
                  </a:lnTo>
                  <a:lnTo>
                    <a:pt x="573" y="456"/>
                  </a:lnTo>
                  <a:lnTo>
                    <a:pt x="573" y="455"/>
                  </a:lnTo>
                  <a:lnTo>
                    <a:pt x="573" y="454"/>
                  </a:lnTo>
                  <a:lnTo>
                    <a:pt x="571" y="449"/>
                  </a:lnTo>
                  <a:lnTo>
                    <a:pt x="568" y="446"/>
                  </a:lnTo>
                  <a:lnTo>
                    <a:pt x="568" y="444"/>
                  </a:lnTo>
                  <a:lnTo>
                    <a:pt x="566" y="442"/>
                  </a:lnTo>
                  <a:lnTo>
                    <a:pt x="563" y="436"/>
                  </a:lnTo>
                  <a:lnTo>
                    <a:pt x="547" y="436"/>
                  </a:lnTo>
                  <a:lnTo>
                    <a:pt x="545" y="436"/>
                  </a:lnTo>
                  <a:lnTo>
                    <a:pt x="544" y="436"/>
                  </a:lnTo>
                  <a:lnTo>
                    <a:pt x="541" y="435"/>
                  </a:lnTo>
                  <a:lnTo>
                    <a:pt x="538" y="435"/>
                  </a:lnTo>
                  <a:lnTo>
                    <a:pt x="534" y="434"/>
                  </a:lnTo>
                  <a:lnTo>
                    <a:pt x="533" y="434"/>
                  </a:lnTo>
                  <a:lnTo>
                    <a:pt x="531" y="433"/>
                  </a:lnTo>
                  <a:lnTo>
                    <a:pt x="527" y="432"/>
                  </a:lnTo>
                  <a:lnTo>
                    <a:pt x="525" y="431"/>
                  </a:lnTo>
                  <a:lnTo>
                    <a:pt x="523" y="431"/>
                  </a:lnTo>
                  <a:lnTo>
                    <a:pt x="522" y="430"/>
                  </a:lnTo>
                  <a:lnTo>
                    <a:pt x="521" y="430"/>
                  </a:lnTo>
                  <a:lnTo>
                    <a:pt x="515" y="426"/>
                  </a:lnTo>
                  <a:lnTo>
                    <a:pt x="515" y="427"/>
                  </a:lnTo>
                  <a:lnTo>
                    <a:pt x="504" y="421"/>
                  </a:lnTo>
                  <a:lnTo>
                    <a:pt x="499" y="418"/>
                  </a:lnTo>
                  <a:lnTo>
                    <a:pt x="496" y="416"/>
                  </a:lnTo>
                  <a:lnTo>
                    <a:pt x="494" y="414"/>
                  </a:lnTo>
                  <a:lnTo>
                    <a:pt x="490" y="410"/>
                  </a:lnTo>
                  <a:lnTo>
                    <a:pt x="489" y="409"/>
                  </a:lnTo>
                  <a:lnTo>
                    <a:pt x="484" y="404"/>
                  </a:lnTo>
                  <a:lnTo>
                    <a:pt x="482" y="404"/>
                  </a:lnTo>
                  <a:lnTo>
                    <a:pt x="480" y="401"/>
                  </a:lnTo>
                  <a:lnTo>
                    <a:pt x="476" y="397"/>
                  </a:lnTo>
                  <a:lnTo>
                    <a:pt x="472" y="393"/>
                  </a:lnTo>
                  <a:lnTo>
                    <a:pt x="464" y="385"/>
                  </a:lnTo>
                  <a:lnTo>
                    <a:pt x="463" y="384"/>
                  </a:lnTo>
                  <a:lnTo>
                    <a:pt x="462" y="384"/>
                  </a:lnTo>
                  <a:lnTo>
                    <a:pt x="459" y="380"/>
                  </a:lnTo>
                  <a:lnTo>
                    <a:pt x="458" y="380"/>
                  </a:lnTo>
                  <a:lnTo>
                    <a:pt x="458" y="379"/>
                  </a:lnTo>
                  <a:lnTo>
                    <a:pt x="456" y="379"/>
                  </a:lnTo>
                  <a:lnTo>
                    <a:pt x="455" y="377"/>
                  </a:lnTo>
                  <a:lnTo>
                    <a:pt x="454" y="377"/>
                  </a:lnTo>
                  <a:lnTo>
                    <a:pt x="452" y="375"/>
                  </a:lnTo>
                  <a:lnTo>
                    <a:pt x="447" y="373"/>
                  </a:lnTo>
                  <a:lnTo>
                    <a:pt x="437" y="368"/>
                  </a:lnTo>
                  <a:lnTo>
                    <a:pt x="437" y="367"/>
                  </a:lnTo>
                  <a:lnTo>
                    <a:pt x="434" y="366"/>
                  </a:lnTo>
                  <a:lnTo>
                    <a:pt x="433" y="365"/>
                  </a:lnTo>
                  <a:lnTo>
                    <a:pt x="432" y="364"/>
                  </a:lnTo>
                  <a:lnTo>
                    <a:pt x="430" y="364"/>
                  </a:lnTo>
                  <a:lnTo>
                    <a:pt x="429" y="364"/>
                  </a:lnTo>
                  <a:lnTo>
                    <a:pt x="428" y="363"/>
                  </a:lnTo>
                  <a:lnTo>
                    <a:pt x="427" y="363"/>
                  </a:lnTo>
                  <a:lnTo>
                    <a:pt x="425" y="362"/>
                  </a:lnTo>
                  <a:lnTo>
                    <a:pt x="422" y="362"/>
                  </a:lnTo>
                  <a:lnTo>
                    <a:pt x="421" y="360"/>
                  </a:lnTo>
                  <a:lnTo>
                    <a:pt x="415" y="358"/>
                  </a:lnTo>
                  <a:lnTo>
                    <a:pt x="412" y="358"/>
                  </a:lnTo>
                  <a:lnTo>
                    <a:pt x="410" y="357"/>
                  </a:lnTo>
                  <a:lnTo>
                    <a:pt x="409" y="357"/>
                  </a:lnTo>
                  <a:lnTo>
                    <a:pt x="401" y="355"/>
                  </a:lnTo>
                  <a:lnTo>
                    <a:pt x="400" y="355"/>
                  </a:lnTo>
                  <a:lnTo>
                    <a:pt x="400" y="352"/>
                  </a:lnTo>
                  <a:lnTo>
                    <a:pt x="400" y="350"/>
                  </a:lnTo>
                  <a:lnTo>
                    <a:pt x="401" y="350"/>
                  </a:lnTo>
                  <a:lnTo>
                    <a:pt x="408" y="351"/>
                  </a:lnTo>
                  <a:lnTo>
                    <a:pt x="408" y="350"/>
                  </a:lnTo>
                  <a:lnTo>
                    <a:pt x="410" y="350"/>
                  </a:lnTo>
                  <a:lnTo>
                    <a:pt x="412" y="351"/>
                  </a:lnTo>
                  <a:lnTo>
                    <a:pt x="415" y="351"/>
                  </a:lnTo>
                  <a:lnTo>
                    <a:pt x="415" y="350"/>
                  </a:lnTo>
                  <a:lnTo>
                    <a:pt x="415" y="349"/>
                  </a:lnTo>
                  <a:lnTo>
                    <a:pt x="415" y="348"/>
                  </a:lnTo>
                  <a:lnTo>
                    <a:pt x="415" y="347"/>
                  </a:lnTo>
                  <a:lnTo>
                    <a:pt x="415" y="346"/>
                  </a:lnTo>
                  <a:lnTo>
                    <a:pt x="415" y="345"/>
                  </a:lnTo>
                  <a:lnTo>
                    <a:pt x="415" y="343"/>
                  </a:lnTo>
                  <a:lnTo>
                    <a:pt x="415" y="342"/>
                  </a:lnTo>
                  <a:lnTo>
                    <a:pt x="415" y="341"/>
                  </a:lnTo>
                  <a:lnTo>
                    <a:pt x="415" y="340"/>
                  </a:lnTo>
                  <a:lnTo>
                    <a:pt x="415" y="339"/>
                  </a:lnTo>
                  <a:lnTo>
                    <a:pt x="417" y="338"/>
                  </a:lnTo>
                  <a:lnTo>
                    <a:pt x="418" y="338"/>
                  </a:lnTo>
                  <a:lnTo>
                    <a:pt x="418" y="332"/>
                  </a:lnTo>
                  <a:lnTo>
                    <a:pt x="419" y="331"/>
                  </a:lnTo>
                  <a:lnTo>
                    <a:pt x="420" y="332"/>
                  </a:lnTo>
                  <a:lnTo>
                    <a:pt x="420" y="333"/>
                  </a:lnTo>
                  <a:lnTo>
                    <a:pt x="420" y="334"/>
                  </a:lnTo>
                  <a:lnTo>
                    <a:pt x="421" y="334"/>
                  </a:lnTo>
                  <a:lnTo>
                    <a:pt x="421" y="335"/>
                  </a:lnTo>
                  <a:lnTo>
                    <a:pt x="422" y="335"/>
                  </a:lnTo>
                  <a:lnTo>
                    <a:pt x="422" y="337"/>
                  </a:lnTo>
                  <a:lnTo>
                    <a:pt x="424" y="339"/>
                  </a:lnTo>
                  <a:lnTo>
                    <a:pt x="425" y="339"/>
                  </a:lnTo>
                  <a:lnTo>
                    <a:pt x="427" y="340"/>
                  </a:lnTo>
                  <a:lnTo>
                    <a:pt x="428" y="340"/>
                  </a:lnTo>
                  <a:lnTo>
                    <a:pt x="429" y="340"/>
                  </a:lnTo>
                  <a:lnTo>
                    <a:pt x="430" y="340"/>
                  </a:lnTo>
                  <a:lnTo>
                    <a:pt x="437" y="341"/>
                  </a:lnTo>
                  <a:lnTo>
                    <a:pt x="438" y="341"/>
                  </a:lnTo>
                  <a:lnTo>
                    <a:pt x="439" y="340"/>
                  </a:lnTo>
                  <a:lnTo>
                    <a:pt x="441" y="339"/>
                  </a:lnTo>
                  <a:lnTo>
                    <a:pt x="443" y="338"/>
                  </a:lnTo>
                  <a:lnTo>
                    <a:pt x="443" y="339"/>
                  </a:lnTo>
                  <a:lnTo>
                    <a:pt x="444" y="341"/>
                  </a:lnTo>
                  <a:lnTo>
                    <a:pt x="445" y="342"/>
                  </a:lnTo>
                  <a:lnTo>
                    <a:pt x="446" y="341"/>
                  </a:lnTo>
                  <a:lnTo>
                    <a:pt x="447" y="341"/>
                  </a:lnTo>
                  <a:lnTo>
                    <a:pt x="447" y="340"/>
                  </a:lnTo>
                  <a:lnTo>
                    <a:pt x="449" y="340"/>
                  </a:lnTo>
                  <a:lnTo>
                    <a:pt x="449" y="339"/>
                  </a:lnTo>
                  <a:lnTo>
                    <a:pt x="450" y="339"/>
                  </a:lnTo>
                  <a:lnTo>
                    <a:pt x="450" y="338"/>
                  </a:lnTo>
                  <a:lnTo>
                    <a:pt x="454" y="333"/>
                  </a:lnTo>
                  <a:lnTo>
                    <a:pt x="456" y="330"/>
                  </a:lnTo>
                  <a:lnTo>
                    <a:pt x="458" y="329"/>
                  </a:lnTo>
                  <a:lnTo>
                    <a:pt x="460" y="331"/>
                  </a:lnTo>
                  <a:lnTo>
                    <a:pt x="462" y="330"/>
                  </a:lnTo>
                  <a:lnTo>
                    <a:pt x="463" y="330"/>
                  </a:lnTo>
                  <a:lnTo>
                    <a:pt x="463" y="331"/>
                  </a:lnTo>
                  <a:lnTo>
                    <a:pt x="461" y="332"/>
                  </a:lnTo>
                  <a:lnTo>
                    <a:pt x="465" y="338"/>
                  </a:lnTo>
                  <a:lnTo>
                    <a:pt x="467" y="338"/>
                  </a:lnTo>
                  <a:lnTo>
                    <a:pt x="469" y="335"/>
                  </a:lnTo>
                  <a:lnTo>
                    <a:pt x="470" y="334"/>
                  </a:lnTo>
                  <a:lnTo>
                    <a:pt x="473" y="329"/>
                  </a:lnTo>
                  <a:lnTo>
                    <a:pt x="476" y="324"/>
                  </a:lnTo>
                  <a:lnTo>
                    <a:pt x="485" y="320"/>
                  </a:lnTo>
                  <a:lnTo>
                    <a:pt x="478" y="308"/>
                  </a:lnTo>
                  <a:lnTo>
                    <a:pt x="477" y="305"/>
                  </a:lnTo>
                  <a:lnTo>
                    <a:pt x="472" y="299"/>
                  </a:lnTo>
                  <a:lnTo>
                    <a:pt x="471" y="295"/>
                  </a:lnTo>
                  <a:lnTo>
                    <a:pt x="470" y="295"/>
                  </a:lnTo>
                  <a:lnTo>
                    <a:pt x="470" y="292"/>
                  </a:lnTo>
                  <a:lnTo>
                    <a:pt x="470" y="290"/>
                  </a:lnTo>
                  <a:lnTo>
                    <a:pt x="478" y="287"/>
                  </a:lnTo>
                  <a:lnTo>
                    <a:pt x="480" y="285"/>
                  </a:lnTo>
                  <a:lnTo>
                    <a:pt x="490" y="281"/>
                  </a:lnTo>
                  <a:lnTo>
                    <a:pt x="491" y="281"/>
                  </a:lnTo>
                  <a:lnTo>
                    <a:pt x="491" y="280"/>
                  </a:lnTo>
                  <a:lnTo>
                    <a:pt x="491" y="279"/>
                  </a:lnTo>
                  <a:lnTo>
                    <a:pt x="489" y="275"/>
                  </a:lnTo>
                  <a:lnTo>
                    <a:pt x="487" y="271"/>
                  </a:lnTo>
                  <a:lnTo>
                    <a:pt x="486" y="267"/>
                  </a:lnTo>
                  <a:lnTo>
                    <a:pt x="484" y="265"/>
                  </a:lnTo>
                  <a:lnTo>
                    <a:pt x="478" y="260"/>
                  </a:lnTo>
                  <a:lnTo>
                    <a:pt x="477" y="259"/>
                  </a:lnTo>
                  <a:lnTo>
                    <a:pt x="473" y="257"/>
                  </a:lnTo>
                  <a:lnTo>
                    <a:pt x="468" y="253"/>
                  </a:lnTo>
                  <a:lnTo>
                    <a:pt x="467" y="256"/>
                  </a:lnTo>
                  <a:lnTo>
                    <a:pt x="468" y="256"/>
                  </a:lnTo>
                  <a:lnTo>
                    <a:pt x="469" y="256"/>
                  </a:lnTo>
                  <a:lnTo>
                    <a:pt x="468" y="263"/>
                  </a:lnTo>
                  <a:lnTo>
                    <a:pt x="471" y="260"/>
                  </a:lnTo>
                  <a:lnTo>
                    <a:pt x="472" y="260"/>
                  </a:lnTo>
                  <a:lnTo>
                    <a:pt x="467" y="265"/>
                  </a:lnTo>
                  <a:lnTo>
                    <a:pt x="461" y="268"/>
                  </a:lnTo>
                  <a:lnTo>
                    <a:pt x="460" y="270"/>
                  </a:lnTo>
                  <a:lnTo>
                    <a:pt x="458" y="271"/>
                  </a:lnTo>
                  <a:lnTo>
                    <a:pt x="452" y="273"/>
                  </a:lnTo>
                  <a:lnTo>
                    <a:pt x="451" y="273"/>
                  </a:lnTo>
                  <a:lnTo>
                    <a:pt x="445" y="274"/>
                  </a:lnTo>
                  <a:lnTo>
                    <a:pt x="439" y="274"/>
                  </a:lnTo>
                  <a:lnTo>
                    <a:pt x="436" y="275"/>
                  </a:lnTo>
                  <a:lnTo>
                    <a:pt x="435" y="275"/>
                  </a:lnTo>
                  <a:lnTo>
                    <a:pt x="430" y="274"/>
                  </a:lnTo>
                  <a:lnTo>
                    <a:pt x="425" y="274"/>
                  </a:lnTo>
                  <a:lnTo>
                    <a:pt x="424" y="274"/>
                  </a:lnTo>
                  <a:lnTo>
                    <a:pt x="422" y="274"/>
                  </a:lnTo>
                  <a:lnTo>
                    <a:pt x="410" y="274"/>
                  </a:lnTo>
                  <a:lnTo>
                    <a:pt x="403" y="274"/>
                  </a:lnTo>
                  <a:lnTo>
                    <a:pt x="394" y="277"/>
                  </a:lnTo>
                  <a:lnTo>
                    <a:pt x="390" y="279"/>
                  </a:lnTo>
                  <a:lnTo>
                    <a:pt x="389" y="279"/>
                  </a:lnTo>
                  <a:lnTo>
                    <a:pt x="386" y="279"/>
                  </a:lnTo>
                  <a:lnTo>
                    <a:pt x="386" y="277"/>
                  </a:lnTo>
                  <a:lnTo>
                    <a:pt x="384" y="273"/>
                  </a:lnTo>
                  <a:lnTo>
                    <a:pt x="383" y="271"/>
                  </a:lnTo>
                  <a:lnTo>
                    <a:pt x="383" y="268"/>
                  </a:lnTo>
                  <a:lnTo>
                    <a:pt x="382" y="267"/>
                  </a:lnTo>
                  <a:lnTo>
                    <a:pt x="381" y="266"/>
                  </a:lnTo>
                  <a:lnTo>
                    <a:pt x="379" y="265"/>
                  </a:lnTo>
                  <a:lnTo>
                    <a:pt x="379" y="264"/>
                  </a:lnTo>
                  <a:lnTo>
                    <a:pt x="381" y="264"/>
                  </a:lnTo>
                  <a:lnTo>
                    <a:pt x="381" y="263"/>
                  </a:lnTo>
                  <a:lnTo>
                    <a:pt x="382" y="262"/>
                  </a:lnTo>
                  <a:lnTo>
                    <a:pt x="383" y="260"/>
                  </a:lnTo>
                  <a:lnTo>
                    <a:pt x="386" y="257"/>
                  </a:lnTo>
                  <a:lnTo>
                    <a:pt x="387" y="256"/>
                  </a:lnTo>
                  <a:lnTo>
                    <a:pt x="389" y="255"/>
                  </a:lnTo>
                  <a:lnTo>
                    <a:pt x="390" y="255"/>
                  </a:lnTo>
                  <a:lnTo>
                    <a:pt x="391" y="254"/>
                  </a:lnTo>
                  <a:lnTo>
                    <a:pt x="392" y="254"/>
                  </a:lnTo>
                  <a:lnTo>
                    <a:pt x="398" y="253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3" y="251"/>
                  </a:lnTo>
                  <a:lnTo>
                    <a:pt x="404" y="250"/>
                  </a:lnTo>
                  <a:lnTo>
                    <a:pt x="406" y="250"/>
                  </a:lnTo>
                  <a:lnTo>
                    <a:pt x="407" y="250"/>
                  </a:lnTo>
                  <a:lnTo>
                    <a:pt x="408" y="250"/>
                  </a:lnTo>
                  <a:lnTo>
                    <a:pt x="408" y="249"/>
                  </a:lnTo>
                  <a:lnTo>
                    <a:pt x="409" y="249"/>
                  </a:lnTo>
                  <a:lnTo>
                    <a:pt x="412" y="247"/>
                  </a:lnTo>
                  <a:lnTo>
                    <a:pt x="413" y="247"/>
                  </a:lnTo>
                  <a:lnTo>
                    <a:pt x="413" y="246"/>
                  </a:lnTo>
                  <a:lnTo>
                    <a:pt x="415" y="246"/>
                  </a:lnTo>
                  <a:lnTo>
                    <a:pt x="416" y="246"/>
                  </a:lnTo>
                  <a:lnTo>
                    <a:pt x="417" y="246"/>
                  </a:lnTo>
                  <a:lnTo>
                    <a:pt x="421" y="245"/>
                  </a:lnTo>
                  <a:lnTo>
                    <a:pt x="422" y="245"/>
                  </a:lnTo>
                  <a:lnTo>
                    <a:pt x="424" y="245"/>
                  </a:lnTo>
                  <a:lnTo>
                    <a:pt x="425" y="245"/>
                  </a:lnTo>
                  <a:lnTo>
                    <a:pt x="433" y="247"/>
                  </a:lnTo>
                  <a:lnTo>
                    <a:pt x="441" y="249"/>
                  </a:lnTo>
                  <a:lnTo>
                    <a:pt x="442" y="249"/>
                  </a:lnTo>
                  <a:lnTo>
                    <a:pt x="443" y="249"/>
                  </a:lnTo>
                  <a:lnTo>
                    <a:pt x="444" y="249"/>
                  </a:lnTo>
                  <a:lnTo>
                    <a:pt x="446" y="249"/>
                  </a:lnTo>
                  <a:lnTo>
                    <a:pt x="449" y="249"/>
                  </a:lnTo>
                  <a:lnTo>
                    <a:pt x="451" y="248"/>
                  </a:lnTo>
                  <a:lnTo>
                    <a:pt x="453" y="248"/>
                  </a:lnTo>
                  <a:lnTo>
                    <a:pt x="455" y="248"/>
                  </a:lnTo>
                  <a:lnTo>
                    <a:pt x="458" y="247"/>
                  </a:lnTo>
                  <a:lnTo>
                    <a:pt x="459" y="247"/>
                  </a:lnTo>
                  <a:lnTo>
                    <a:pt x="461" y="246"/>
                  </a:lnTo>
                  <a:lnTo>
                    <a:pt x="462" y="246"/>
                  </a:lnTo>
                  <a:lnTo>
                    <a:pt x="463" y="246"/>
                  </a:lnTo>
                  <a:lnTo>
                    <a:pt x="465" y="245"/>
                  </a:lnTo>
                  <a:lnTo>
                    <a:pt x="467" y="243"/>
                  </a:lnTo>
                  <a:lnTo>
                    <a:pt x="468" y="243"/>
                  </a:lnTo>
                  <a:lnTo>
                    <a:pt x="469" y="242"/>
                  </a:lnTo>
                  <a:lnTo>
                    <a:pt x="471" y="241"/>
                  </a:lnTo>
                  <a:lnTo>
                    <a:pt x="472" y="241"/>
                  </a:lnTo>
                  <a:lnTo>
                    <a:pt x="473" y="240"/>
                  </a:lnTo>
                  <a:lnTo>
                    <a:pt x="475" y="239"/>
                  </a:lnTo>
                  <a:lnTo>
                    <a:pt x="476" y="238"/>
                  </a:lnTo>
                  <a:lnTo>
                    <a:pt x="477" y="237"/>
                  </a:lnTo>
                  <a:lnTo>
                    <a:pt x="478" y="235"/>
                  </a:lnTo>
                  <a:lnTo>
                    <a:pt x="481" y="232"/>
                  </a:lnTo>
                  <a:lnTo>
                    <a:pt x="487" y="228"/>
                  </a:lnTo>
                  <a:lnTo>
                    <a:pt x="488" y="226"/>
                  </a:lnTo>
                  <a:lnTo>
                    <a:pt x="490" y="224"/>
                  </a:lnTo>
                  <a:lnTo>
                    <a:pt x="493" y="222"/>
                  </a:lnTo>
                  <a:lnTo>
                    <a:pt x="494" y="221"/>
                  </a:lnTo>
                  <a:lnTo>
                    <a:pt x="495" y="218"/>
                  </a:lnTo>
                  <a:lnTo>
                    <a:pt x="497" y="217"/>
                  </a:lnTo>
                  <a:lnTo>
                    <a:pt x="498" y="216"/>
                  </a:lnTo>
                  <a:lnTo>
                    <a:pt x="502" y="214"/>
                  </a:lnTo>
                  <a:lnTo>
                    <a:pt x="502" y="213"/>
                  </a:lnTo>
                  <a:lnTo>
                    <a:pt x="503" y="213"/>
                  </a:lnTo>
                  <a:lnTo>
                    <a:pt x="505" y="210"/>
                  </a:lnTo>
                  <a:lnTo>
                    <a:pt x="506" y="210"/>
                  </a:lnTo>
                  <a:lnTo>
                    <a:pt x="507" y="209"/>
                  </a:lnTo>
                  <a:lnTo>
                    <a:pt x="508" y="208"/>
                  </a:lnTo>
                  <a:lnTo>
                    <a:pt x="511" y="206"/>
                  </a:lnTo>
                  <a:lnTo>
                    <a:pt x="512" y="205"/>
                  </a:lnTo>
                  <a:lnTo>
                    <a:pt x="514" y="204"/>
                  </a:lnTo>
                  <a:lnTo>
                    <a:pt x="515" y="203"/>
                  </a:lnTo>
                  <a:lnTo>
                    <a:pt x="521" y="197"/>
                  </a:lnTo>
                  <a:lnTo>
                    <a:pt x="525" y="193"/>
                  </a:lnTo>
                  <a:lnTo>
                    <a:pt x="534" y="184"/>
                  </a:lnTo>
                  <a:lnTo>
                    <a:pt x="537" y="183"/>
                  </a:lnTo>
                  <a:lnTo>
                    <a:pt x="538" y="181"/>
                  </a:lnTo>
                  <a:lnTo>
                    <a:pt x="539" y="181"/>
                  </a:lnTo>
                  <a:lnTo>
                    <a:pt x="540" y="180"/>
                  </a:lnTo>
                  <a:lnTo>
                    <a:pt x="542" y="178"/>
                  </a:lnTo>
                  <a:lnTo>
                    <a:pt x="547" y="182"/>
                  </a:lnTo>
                  <a:lnTo>
                    <a:pt x="550" y="182"/>
                  </a:lnTo>
                  <a:lnTo>
                    <a:pt x="553" y="183"/>
                  </a:lnTo>
                  <a:lnTo>
                    <a:pt x="554" y="183"/>
                  </a:lnTo>
                  <a:lnTo>
                    <a:pt x="556" y="183"/>
                  </a:lnTo>
                  <a:lnTo>
                    <a:pt x="557" y="184"/>
                  </a:lnTo>
                  <a:lnTo>
                    <a:pt x="559" y="184"/>
                  </a:lnTo>
                  <a:lnTo>
                    <a:pt x="561" y="184"/>
                  </a:lnTo>
                  <a:lnTo>
                    <a:pt x="562" y="184"/>
                  </a:lnTo>
                  <a:lnTo>
                    <a:pt x="563" y="184"/>
                  </a:lnTo>
                  <a:lnTo>
                    <a:pt x="564" y="184"/>
                  </a:lnTo>
                  <a:lnTo>
                    <a:pt x="565" y="186"/>
                  </a:lnTo>
                  <a:lnTo>
                    <a:pt x="566" y="186"/>
                  </a:lnTo>
                  <a:lnTo>
                    <a:pt x="566" y="187"/>
                  </a:lnTo>
                  <a:lnTo>
                    <a:pt x="567" y="188"/>
                  </a:lnTo>
                  <a:lnTo>
                    <a:pt x="567" y="189"/>
                  </a:lnTo>
                  <a:lnTo>
                    <a:pt x="567" y="191"/>
                  </a:lnTo>
                  <a:lnTo>
                    <a:pt x="566" y="193"/>
                  </a:lnTo>
                  <a:lnTo>
                    <a:pt x="567" y="193"/>
                  </a:lnTo>
                  <a:lnTo>
                    <a:pt x="570" y="190"/>
                  </a:lnTo>
                  <a:lnTo>
                    <a:pt x="571" y="189"/>
                  </a:lnTo>
                  <a:lnTo>
                    <a:pt x="572" y="187"/>
                  </a:lnTo>
                  <a:lnTo>
                    <a:pt x="573" y="186"/>
                  </a:lnTo>
                  <a:lnTo>
                    <a:pt x="575" y="183"/>
                  </a:lnTo>
                  <a:lnTo>
                    <a:pt x="576" y="182"/>
                  </a:lnTo>
                  <a:lnTo>
                    <a:pt x="577" y="181"/>
                  </a:lnTo>
                  <a:lnTo>
                    <a:pt x="580" y="180"/>
                  </a:lnTo>
                  <a:lnTo>
                    <a:pt x="582" y="179"/>
                  </a:lnTo>
                  <a:lnTo>
                    <a:pt x="581" y="178"/>
                  </a:lnTo>
                  <a:lnTo>
                    <a:pt x="581" y="176"/>
                  </a:lnTo>
                  <a:lnTo>
                    <a:pt x="579" y="174"/>
                  </a:lnTo>
                  <a:lnTo>
                    <a:pt x="577" y="174"/>
                  </a:lnTo>
                  <a:lnTo>
                    <a:pt x="579" y="173"/>
                  </a:lnTo>
                  <a:lnTo>
                    <a:pt x="577" y="166"/>
                  </a:lnTo>
                  <a:lnTo>
                    <a:pt x="577" y="165"/>
                  </a:lnTo>
                  <a:lnTo>
                    <a:pt x="576" y="163"/>
                  </a:lnTo>
                  <a:lnTo>
                    <a:pt x="576" y="162"/>
                  </a:lnTo>
                  <a:lnTo>
                    <a:pt x="576" y="161"/>
                  </a:lnTo>
                  <a:lnTo>
                    <a:pt x="576" y="159"/>
                  </a:lnTo>
                  <a:lnTo>
                    <a:pt x="575" y="159"/>
                  </a:lnTo>
                  <a:lnTo>
                    <a:pt x="575" y="158"/>
                  </a:lnTo>
                  <a:lnTo>
                    <a:pt x="574" y="158"/>
                  </a:lnTo>
                  <a:lnTo>
                    <a:pt x="574" y="157"/>
                  </a:lnTo>
                  <a:lnTo>
                    <a:pt x="573" y="157"/>
                  </a:lnTo>
                  <a:lnTo>
                    <a:pt x="573" y="156"/>
                  </a:lnTo>
                  <a:lnTo>
                    <a:pt x="572" y="156"/>
                  </a:lnTo>
                  <a:lnTo>
                    <a:pt x="572" y="155"/>
                  </a:lnTo>
                  <a:lnTo>
                    <a:pt x="571" y="155"/>
                  </a:lnTo>
                  <a:lnTo>
                    <a:pt x="571" y="154"/>
                  </a:lnTo>
                  <a:lnTo>
                    <a:pt x="572" y="154"/>
                  </a:lnTo>
                  <a:lnTo>
                    <a:pt x="573" y="154"/>
                  </a:lnTo>
                  <a:lnTo>
                    <a:pt x="574" y="154"/>
                  </a:lnTo>
                  <a:lnTo>
                    <a:pt x="573" y="154"/>
                  </a:lnTo>
                  <a:lnTo>
                    <a:pt x="573" y="155"/>
                  </a:lnTo>
                  <a:lnTo>
                    <a:pt x="574" y="156"/>
                  </a:lnTo>
                  <a:lnTo>
                    <a:pt x="575" y="157"/>
                  </a:lnTo>
                  <a:lnTo>
                    <a:pt x="575" y="156"/>
                  </a:lnTo>
                  <a:lnTo>
                    <a:pt x="576" y="157"/>
                  </a:lnTo>
                  <a:lnTo>
                    <a:pt x="576" y="158"/>
                  </a:lnTo>
                  <a:lnTo>
                    <a:pt x="577" y="159"/>
                  </a:lnTo>
                  <a:lnTo>
                    <a:pt x="579" y="162"/>
                  </a:lnTo>
                  <a:lnTo>
                    <a:pt x="580" y="163"/>
                  </a:lnTo>
                  <a:lnTo>
                    <a:pt x="580" y="164"/>
                  </a:lnTo>
                  <a:lnTo>
                    <a:pt x="579" y="164"/>
                  </a:lnTo>
                  <a:lnTo>
                    <a:pt x="579" y="166"/>
                  </a:lnTo>
                  <a:lnTo>
                    <a:pt x="580" y="171"/>
                  </a:lnTo>
                  <a:lnTo>
                    <a:pt x="580" y="172"/>
                  </a:lnTo>
                  <a:lnTo>
                    <a:pt x="580" y="173"/>
                  </a:lnTo>
                  <a:lnTo>
                    <a:pt x="581" y="175"/>
                  </a:lnTo>
                  <a:lnTo>
                    <a:pt x="582" y="176"/>
                  </a:lnTo>
                  <a:lnTo>
                    <a:pt x="582" y="178"/>
                  </a:lnTo>
                  <a:lnTo>
                    <a:pt x="583" y="179"/>
                  </a:lnTo>
                  <a:lnTo>
                    <a:pt x="583" y="180"/>
                  </a:lnTo>
                  <a:lnTo>
                    <a:pt x="583" y="181"/>
                  </a:lnTo>
                  <a:lnTo>
                    <a:pt x="584" y="181"/>
                  </a:lnTo>
                  <a:lnTo>
                    <a:pt x="584" y="182"/>
                  </a:lnTo>
                  <a:lnTo>
                    <a:pt x="584" y="183"/>
                  </a:lnTo>
                  <a:lnTo>
                    <a:pt x="584" y="184"/>
                  </a:lnTo>
                  <a:lnTo>
                    <a:pt x="584" y="186"/>
                  </a:lnTo>
                  <a:lnTo>
                    <a:pt x="584" y="187"/>
                  </a:lnTo>
                  <a:lnTo>
                    <a:pt x="583" y="187"/>
                  </a:lnTo>
                  <a:lnTo>
                    <a:pt x="583" y="188"/>
                  </a:lnTo>
                  <a:lnTo>
                    <a:pt x="583" y="189"/>
                  </a:lnTo>
                  <a:lnTo>
                    <a:pt x="583" y="190"/>
                  </a:lnTo>
                  <a:lnTo>
                    <a:pt x="583" y="191"/>
                  </a:lnTo>
                  <a:lnTo>
                    <a:pt x="582" y="191"/>
                  </a:lnTo>
                  <a:lnTo>
                    <a:pt x="582" y="192"/>
                  </a:lnTo>
                  <a:lnTo>
                    <a:pt x="582" y="193"/>
                  </a:lnTo>
                  <a:lnTo>
                    <a:pt x="583" y="193"/>
                  </a:lnTo>
                  <a:lnTo>
                    <a:pt x="582" y="195"/>
                  </a:lnTo>
                  <a:lnTo>
                    <a:pt x="581" y="195"/>
                  </a:lnTo>
                  <a:lnTo>
                    <a:pt x="581" y="196"/>
                  </a:lnTo>
                  <a:lnTo>
                    <a:pt x="580" y="197"/>
                  </a:lnTo>
                  <a:lnTo>
                    <a:pt x="580" y="198"/>
                  </a:lnTo>
                  <a:lnTo>
                    <a:pt x="579" y="198"/>
                  </a:lnTo>
                  <a:lnTo>
                    <a:pt x="579" y="199"/>
                  </a:lnTo>
                  <a:lnTo>
                    <a:pt x="580" y="200"/>
                  </a:lnTo>
                  <a:lnTo>
                    <a:pt x="577" y="201"/>
                  </a:lnTo>
                  <a:lnTo>
                    <a:pt x="576" y="204"/>
                  </a:lnTo>
                  <a:lnTo>
                    <a:pt x="574" y="205"/>
                  </a:lnTo>
                  <a:lnTo>
                    <a:pt x="573" y="206"/>
                  </a:lnTo>
                  <a:lnTo>
                    <a:pt x="572" y="207"/>
                  </a:lnTo>
                  <a:lnTo>
                    <a:pt x="572" y="208"/>
                  </a:lnTo>
                  <a:lnTo>
                    <a:pt x="572" y="209"/>
                  </a:lnTo>
                  <a:lnTo>
                    <a:pt x="572" y="210"/>
                  </a:lnTo>
                  <a:lnTo>
                    <a:pt x="572" y="212"/>
                  </a:lnTo>
                  <a:lnTo>
                    <a:pt x="573" y="212"/>
                  </a:lnTo>
                  <a:lnTo>
                    <a:pt x="575" y="208"/>
                  </a:lnTo>
                  <a:lnTo>
                    <a:pt x="576" y="208"/>
                  </a:lnTo>
                  <a:lnTo>
                    <a:pt x="577" y="208"/>
                  </a:lnTo>
                  <a:lnTo>
                    <a:pt x="577" y="207"/>
                  </a:lnTo>
                  <a:lnTo>
                    <a:pt x="579" y="207"/>
                  </a:lnTo>
                  <a:lnTo>
                    <a:pt x="580" y="206"/>
                  </a:lnTo>
                  <a:lnTo>
                    <a:pt x="581" y="206"/>
                  </a:lnTo>
                  <a:lnTo>
                    <a:pt x="582" y="206"/>
                  </a:lnTo>
                  <a:lnTo>
                    <a:pt x="582" y="205"/>
                  </a:lnTo>
                  <a:lnTo>
                    <a:pt x="583" y="205"/>
                  </a:lnTo>
                  <a:lnTo>
                    <a:pt x="584" y="204"/>
                  </a:lnTo>
                  <a:lnTo>
                    <a:pt x="585" y="204"/>
                  </a:lnTo>
                  <a:lnTo>
                    <a:pt x="587" y="204"/>
                  </a:lnTo>
                  <a:lnTo>
                    <a:pt x="587" y="203"/>
                  </a:lnTo>
                  <a:lnTo>
                    <a:pt x="588" y="203"/>
                  </a:lnTo>
                  <a:lnTo>
                    <a:pt x="589" y="203"/>
                  </a:lnTo>
                  <a:lnTo>
                    <a:pt x="590" y="203"/>
                  </a:lnTo>
                  <a:lnTo>
                    <a:pt x="591" y="203"/>
                  </a:lnTo>
                  <a:lnTo>
                    <a:pt x="592" y="203"/>
                  </a:lnTo>
                  <a:lnTo>
                    <a:pt x="593" y="203"/>
                  </a:lnTo>
                  <a:lnTo>
                    <a:pt x="594" y="203"/>
                  </a:lnTo>
                  <a:lnTo>
                    <a:pt x="596" y="204"/>
                  </a:lnTo>
                  <a:lnTo>
                    <a:pt x="597" y="204"/>
                  </a:lnTo>
                  <a:lnTo>
                    <a:pt x="598" y="204"/>
                  </a:lnTo>
                  <a:lnTo>
                    <a:pt x="599" y="204"/>
                  </a:lnTo>
                  <a:lnTo>
                    <a:pt x="600" y="204"/>
                  </a:lnTo>
                  <a:lnTo>
                    <a:pt x="600" y="205"/>
                  </a:lnTo>
                  <a:lnTo>
                    <a:pt x="605" y="208"/>
                  </a:lnTo>
                  <a:lnTo>
                    <a:pt x="607" y="212"/>
                  </a:lnTo>
                  <a:lnTo>
                    <a:pt x="607" y="213"/>
                  </a:lnTo>
                  <a:lnTo>
                    <a:pt x="606" y="216"/>
                  </a:lnTo>
                  <a:lnTo>
                    <a:pt x="605" y="221"/>
                  </a:lnTo>
                  <a:lnTo>
                    <a:pt x="604" y="224"/>
                  </a:lnTo>
                  <a:lnTo>
                    <a:pt x="601" y="228"/>
                  </a:lnTo>
                  <a:lnTo>
                    <a:pt x="599" y="231"/>
                  </a:lnTo>
                  <a:lnTo>
                    <a:pt x="597" y="234"/>
                  </a:lnTo>
                  <a:lnTo>
                    <a:pt x="598" y="235"/>
                  </a:lnTo>
                  <a:lnTo>
                    <a:pt x="599" y="235"/>
                  </a:lnTo>
                  <a:lnTo>
                    <a:pt x="602" y="235"/>
                  </a:lnTo>
                  <a:lnTo>
                    <a:pt x="605" y="237"/>
                  </a:lnTo>
                  <a:lnTo>
                    <a:pt x="608" y="238"/>
                  </a:lnTo>
                  <a:lnTo>
                    <a:pt x="610" y="238"/>
                  </a:lnTo>
                  <a:lnTo>
                    <a:pt x="610" y="235"/>
                  </a:lnTo>
                  <a:lnTo>
                    <a:pt x="609" y="234"/>
                  </a:lnTo>
                  <a:lnTo>
                    <a:pt x="609" y="233"/>
                  </a:lnTo>
                  <a:lnTo>
                    <a:pt x="609" y="231"/>
                  </a:lnTo>
                  <a:lnTo>
                    <a:pt x="610" y="226"/>
                  </a:lnTo>
                  <a:lnTo>
                    <a:pt x="609" y="224"/>
                  </a:lnTo>
                  <a:lnTo>
                    <a:pt x="610" y="221"/>
                  </a:lnTo>
                  <a:lnTo>
                    <a:pt x="611" y="220"/>
                  </a:lnTo>
                  <a:lnTo>
                    <a:pt x="615" y="221"/>
                  </a:lnTo>
                  <a:lnTo>
                    <a:pt x="615" y="222"/>
                  </a:lnTo>
                  <a:lnTo>
                    <a:pt x="616" y="222"/>
                  </a:lnTo>
                  <a:lnTo>
                    <a:pt x="627" y="223"/>
                  </a:lnTo>
                  <a:lnTo>
                    <a:pt x="627" y="220"/>
                  </a:lnTo>
                  <a:lnTo>
                    <a:pt x="627" y="213"/>
                  </a:lnTo>
                  <a:lnTo>
                    <a:pt x="628" y="213"/>
                  </a:lnTo>
                  <a:lnTo>
                    <a:pt x="628" y="212"/>
                  </a:lnTo>
                  <a:lnTo>
                    <a:pt x="634" y="212"/>
                  </a:lnTo>
                  <a:lnTo>
                    <a:pt x="635" y="212"/>
                  </a:lnTo>
                  <a:lnTo>
                    <a:pt x="637" y="210"/>
                  </a:lnTo>
                  <a:lnTo>
                    <a:pt x="645" y="210"/>
                  </a:lnTo>
                  <a:lnTo>
                    <a:pt x="644" y="209"/>
                  </a:lnTo>
                  <a:lnTo>
                    <a:pt x="642" y="206"/>
                  </a:lnTo>
                  <a:lnTo>
                    <a:pt x="641" y="204"/>
                  </a:lnTo>
                  <a:lnTo>
                    <a:pt x="640" y="199"/>
                  </a:lnTo>
                  <a:lnTo>
                    <a:pt x="637" y="197"/>
                  </a:lnTo>
                  <a:lnTo>
                    <a:pt x="636" y="197"/>
                  </a:lnTo>
                  <a:lnTo>
                    <a:pt x="636" y="196"/>
                  </a:lnTo>
                  <a:lnTo>
                    <a:pt x="636" y="184"/>
                  </a:lnTo>
                  <a:lnTo>
                    <a:pt x="637" y="181"/>
                  </a:lnTo>
                  <a:lnTo>
                    <a:pt x="637" y="180"/>
                  </a:lnTo>
                  <a:lnTo>
                    <a:pt x="637" y="178"/>
                  </a:lnTo>
                  <a:lnTo>
                    <a:pt x="637" y="176"/>
                  </a:lnTo>
                  <a:lnTo>
                    <a:pt x="639" y="176"/>
                  </a:lnTo>
                  <a:lnTo>
                    <a:pt x="644" y="176"/>
                  </a:lnTo>
                  <a:lnTo>
                    <a:pt x="644" y="175"/>
                  </a:lnTo>
                  <a:lnTo>
                    <a:pt x="644" y="174"/>
                  </a:lnTo>
                  <a:lnTo>
                    <a:pt x="644" y="173"/>
                  </a:lnTo>
                  <a:lnTo>
                    <a:pt x="644" y="172"/>
                  </a:lnTo>
                  <a:lnTo>
                    <a:pt x="644" y="171"/>
                  </a:lnTo>
                  <a:lnTo>
                    <a:pt x="644" y="170"/>
                  </a:lnTo>
                  <a:lnTo>
                    <a:pt x="646" y="168"/>
                  </a:lnTo>
                  <a:lnTo>
                    <a:pt x="649" y="168"/>
                  </a:lnTo>
                  <a:lnTo>
                    <a:pt x="650" y="168"/>
                  </a:lnTo>
                  <a:lnTo>
                    <a:pt x="653" y="170"/>
                  </a:lnTo>
                  <a:lnTo>
                    <a:pt x="654" y="170"/>
                  </a:lnTo>
                  <a:lnTo>
                    <a:pt x="656" y="170"/>
                  </a:lnTo>
                  <a:lnTo>
                    <a:pt x="658" y="168"/>
                  </a:lnTo>
                  <a:lnTo>
                    <a:pt x="660" y="168"/>
                  </a:lnTo>
                  <a:lnTo>
                    <a:pt x="661" y="168"/>
                  </a:lnTo>
                  <a:lnTo>
                    <a:pt x="661" y="167"/>
                  </a:lnTo>
                  <a:lnTo>
                    <a:pt x="665" y="166"/>
                  </a:lnTo>
                  <a:lnTo>
                    <a:pt x="669" y="164"/>
                  </a:lnTo>
                  <a:lnTo>
                    <a:pt x="673" y="163"/>
                  </a:lnTo>
                  <a:lnTo>
                    <a:pt x="676" y="163"/>
                  </a:lnTo>
                  <a:lnTo>
                    <a:pt x="676" y="162"/>
                  </a:lnTo>
                  <a:lnTo>
                    <a:pt x="678" y="162"/>
                  </a:lnTo>
                  <a:lnTo>
                    <a:pt x="679" y="162"/>
                  </a:lnTo>
                  <a:lnTo>
                    <a:pt x="684" y="167"/>
                  </a:lnTo>
                  <a:lnTo>
                    <a:pt x="683" y="168"/>
                  </a:lnTo>
                  <a:lnTo>
                    <a:pt x="680" y="171"/>
                  </a:lnTo>
                  <a:lnTo>
                    <a:pt x="679" y="171"/>
                  </a:lnTo>
                  <a:lnTo>
                    <a:pt x="678" y="173"/>
                  </a:lnTo>
                  <a:lnTo>
                    <a:pt x="677" y="173"/>
                  </a:lnTo>
                  <a:lnTo>
                    <a:pt x="678" y="175"/>
                  </a:lnTo>
                  <a:lnTo>
                    <a:pt x="682" y="183"/>
                  </a:lnTo>
                  <a:lnTo>
                    <a:pt x="680" y="183"/>
                  </a:lnTo>
                  <a:lnTo>
                    <a:pt x="680" y="184"/>
                  </a:lnTo>
                  <a:lnTo>
                    <a:pt x="679" y="184"/>
                  </a:lnTo>
                  <a:lnTo>
                    <a:pt x="678" y="184"/>
                  </a:lnTo>
                  <a:lnTo>
                    <a:pt x="677" y="184"/>
                  </a:lnTo>
                  <a:lnTo>
                    <a:pt x="677" y="186"/>
                  </a:lnTo>
                  <a:lnTo>
                    <a:pt x="676" y="186"/>
                  </a:lnTo>
                  <a:lnTo>
                    <a:pt x="675" y="186"/>
                  </a:lnTo>
                  <a:lnTo>
                    <a:pt x="673" y="186"/>
                  </a:lnTo>
                  <a:lnTo>
                    <a:pt x="671" y="186"/>
                  </a:lnTo>
                  <a:lnTo>
                    <a:pt x="670" y="187"/>
                  </a:lnTo>
                  <a:lnTo>
                    <a:pt x="670" y="186"/>
                  </a:lnTo>
                  <a:lnTo>
                    <a:pt x="669" y="187"/>
                  </a:lnTo>
                  <a:lnTo>
                    <a:pt x="668" y="187"/>
                  </a:lnTo>
                  <a:lnTo>
                    <a:pt x="667" y="187"/>
                  </a:lnTo>
                  <a:lnTo>
                    <a:pt x="665" y="187"/>
                  </a:lnTo>
                  <a:lnTo>
                    <a:pt x="663" y="187"/>
                  </a:lnTo>
                  <a:lnTo>
                    <a:pt x="662" y="187"/>
                  </a:lnTo>
                  <a:lnTo>
                    <a:pt x="661" y="187"/>
                  </a:lnTo>
                  <a:lnTo>
                    <a:pt x="660" y="188"/>
                  </a:lnTo>
                  <a:lnTo>
                    <a:pt x="659" y="188"/>
                  </a:lnTo>
                  <a:lnTo>
                    <a:pt x="657" y="190"/>
                  </a:lnTo>
                  <a:lnTo>
                    <a:pt x="657" y="193"/>
                  </a:lnTo>
                  <a:lnTo>
                    <a:pt x="654" y="196"/>
                  </a:lnTo>
                  <a:lnTo>
                    <a:pt x="666" y="197"/>
                  </a:lnTo>
                  <a:lnTo>
                    <a:pt x="666" y="195"/>
                  </a:lnTo>
                  <a:lnTo>
                    <a:pt x="666" y="193"/>
                  </a:lnTo>
                  <a:lnTo>
                    <a:pt x="668" y="193"/>
                  </a:lnTo>
                  <a:lnTo>
                    <a:pt x="670" y="195"/>
                  </a:lnTo>
                  <a:lnTo>
                    <a:pt x="676" y="195"/>
                  </a:lnTo>
                  <a:lnTo>
                    <a:pt x="676" y="190"/>
                  </a:lnTo>
                  <a:lnTo>
                    <a:pt x="677" y="190"/>
                  </a:lnTo>
                  <a:lnTo>
                    <a:pt x="677" y="192"/>
                  </a:lnTo>
                  <a:lnTo>
                    <a:pt x="677" y="193"/>
                  </a:lnTo>
                  <a:lnTo>
                    <a:pt x="677" y="200"/>
                  </a:lnTo>
                  <a:lnTo>
                    <a:pt x="678" y="201"/>
                  </a:lnTo>
                  <a:lnTo>
                    <a:pt x="676" y="203"/>
                  </a:lnTo>
                  <a:lnTo>
                    <a:pt x="676" y="204"/>
                  </a:lnTo>
                  <a:lnTo>
                    <a:pt x="676" y="207"/>
                  </a:lnTo>
                  <a:lnTo>
                    <a:pt x="676" y="210"/>
                  </a:lnTo>
                  <a:lnTo>
                    <a:pt x="675" y="220"/>
                  </a:lnTo>
                  <a:lnTo>
                    <a:pt x="675" y="222"/>
                  </a:lnTo>
                  <a:lnTo>
                    <a:pt x="676" y="222"/>
                  </a:lnTo>
                  <a:lnTo>
                    <a:pt x="679" y="224"/>
                  </a:lnTo>
                  <a:lnTo>
                    <a:pt x="682" y="226"/>
                  </a:lnTo>
                  <a:lnTo>
                    <a:pt x="683" y="228"/>
                  </a:lnTo>
                  <a:lnTo>
                    <a:pt x="685" y="232"/>
                  </a:lnTo>
                  <a:lnTo>
                    <a:pt x="685" y="233"/>
                  </a:lnTo>
                  <a:lnTo>
                    <a:pt x="687" y="233"/>
                  </a:lnTo>
                  <a:lnTo>
                    <a:pt x="691" y="233"/>
                  </a:lnTo>
                  <a:lnTo>
                    <a:pt x="693" y="233"/>
                  </a:lnTo>
                  <a:lnTo>
                    <a:pt x="693" y="231"/>
                  </a:lnTo>
                  <a:lnTo>
                    <a:pt x="694" y="231"/>
                  </a:lnTo>
                  <a:lnTo>
                    <a:pt x="694" y="225"/>
                  </a:lnTo>
                  <a:lnTo>
                    <a:pt x="695" y="218"/>
                  </a:lnTo>
                  <a:lnTo>
                    <a:pt x="695" y="214"/>
                  </a:lnTo>
                  <a:lnTo>
                    <a:pt x="697" y="214"/>
                  </a:lnTo>
                  <a:lnTo>
                    <a:pt x="699" y="214"/>
                  </a:lnTo>
                  <a:lnTo>
                    <a:pt x="705" y="215"/>
                  </a:lnTo>
                  <a:lnTo>
                    <a:pt x="710" y="216"/>
                  </a:lnTo>
                  <a:lnTo>
                    <a:pt x="711" y="216"/>
                  </a:lnTo>
                  <a:lnTo>
                    <a:pt x="712" y="216"/>
                  </a:lnTo>
                  <a:lnTo>
                    <a:pt x="714" y="216"/>
                  </a:lnTo>
                  <a:lnTo>
                    <a:pt x="716" y="215"/>
                  </a:lnTo>
                  <a:lnTo>
                    <a:pt x="716" y="214"/>
                  </a:lnTo>
                  <a:lnTo>
                    <a:pt x="716" y="213"/>
                  </a:lnTo>
                  <a:lnTo>
                    <a:pt x="717" y="210"/>
                  </a:lnTo>
                  <a:lnTo>
                    <a:pt x="717" y="209"/>
                  </a:lnTo>
                  <a:lnTo>
                    <a:pt x="717" y="208"/>
                  </a:lnTo>
                  <a:lnTo>
                    <a:pt x="717" y="207"/>
                  </a:lnTo>
                  <a:lnTo>
                    <a:pt x="719" y="203"/>
                  </a:lnTo>
                  <a:lnTo>
                    <a:pt x="719" y="201"/>
                  </a:lnTo>
                  <a:lnTo>
                    <a:pt x="720" y="198"/>
                  </a:lnTo>
                  <a:lnTo>
                    <a:pt x="719" y="198"/>
                  </a:lnTo>
                  <a:lnTo>
                    <a:pt x="719" y="197"/>
                  </a:lnTo>
                  <a:lnTo>
                    <a:pt x="720" y="193"/>
                  </a:lnTo>
                  <a:lnTo>
                    <a:pt x="717" y="192"/>
                  </a:lnTo>
                  <a:lnTo>
                    <a:pt x="716" y="192"/>
                  </a:lnTo>
                  <a:lnTo>
                    <a:pt x="714" y="198"/>
                  </a:lnTo>
                  <a:lnTo>
                    <a:pt x="711" y="197"/>
                  </a:lnTo>
                  <a:lnTo>
                    <a:pt x="704" y="195"/>
                  </a:lnTo>
                  <a:lnTo>
                    <a:pt x="703" y="195"/>
                  </a:lnTo>
                  <a:lnTo>
                    <a:pt x="704" y="191"/>
                  </a:lnTo>
                  <a:lnTo>
                    <a:pt x="705" y="189"/>
                  </a:lnTo>
                  <a:lnTo>
                    <a:pt x="706" y="182"/>
                  </a:lnTo>
                  <a:lnTo>
                    <a:pt x="708" y="181"/>
                  </a:lnTo>
                  <a:lnTo>
                    <a:pt x="708" y="180"/>
                  </a:lnTo>
                  <a:lnTo>
                    <a:pt x="708" y="179"/>
                  </a:lnTo>
                  <a:lnTo>
                    <a:pt x="708" y="178"/>
                  </a:lnTo>
                  <a:lnTo>
                    <a:pt x="708" y="176"/>
                  </a:lnTo>
                  <a:lnTo>
                    <a:pt x="708" y="175"/>
                  </a:lnTo>
                  <a:lnTo>
                    <a:pt x="708" y="173"/>
                  </a:lnTo>
                  <a:lnTo>
                    <a:pt x="706" y="167"/>
                  </a:lnTo>
                  <a:lnTo>
                    <a:pt x="706" y="166"/>
                  </a:lnTo>
                  <a:lnTo>
                    <a:pt x="708" y="166"/>
                  </a:lnTo>
                  <a:lnTo>
                    <a:pt x="710" y="164"/>
                  </a:lnTo>
                  <a:lnTo>
                    <a:pt x="712" y="162"/>
                  </a:lnTo>
                  <a:lnTo>
                    <a:pt x="713" y="161"/>
                  </a:lnTo>
                  <a:lnTo>
                    <a:pt x="714" y="161"/>
                  </a:lnTo>
                  <a:lnTo>
                    <a:pt x="714" y="159"/>
                  </a:lnTo>
                  <a:lnTo>
                    <a:pt x="717" y="159"/>
                  </a:lnTo>
                  <a:lnTo>
                    <a:pt x="718" y="158"/>
                  </a:lnTo>
                  <a:lnTo>
                    <a:pt x="719" y="158"/>
                  </a:lnTo>
                  <a:lnTo>
                    <a:pt x="719" y="157"/>
                  </a:lnTo>
                  <a:lnTo>
                    <a:pt x="720" y="157"/>
                  </a:lnTo>
                  <a:lnTo>
                    <a:pt x="720" y="156"/>
                  </a:lnTo>
                  <a:lnTo>
                    <a:pt x="721" y="155"/>
                  </a:lnTo>
                  <a:lnTo>
                    <a:pt x="725" y="154"/>
                  </a:lnTo>
                  <a:lnTo>
                    <a:pt x="727" y="154"/>
                  </a:lnTo>
                  <a:lnTo>
                    <a:pt x="730" y="154"/>
                  </a:lnTo>
                  <a:lnTo>
                    <a:pt x="732" y="154"/>
                  </a:lnTo>
                  <a:lnTo>
                    <a:pt x="737" y="153"/>
                  </a:lnTo>
                  <a:lnTo>
                    <a:pt x="740" y="153"/>
                  </a:lnTo>
                  <a:lnTo>
                    <a:pt x="740" y="154"/>
                  </a:lnTo>
                  <a:lnTo>
                    <a:pt x="742" y="155"/>
                  </a:lnTo>
                  <a:lnTo>
                    <a:pt x="744" y="155"/>
                  </a:lnTo>
                  <a:lnTo>
                    <a:pt x="746" y="155"/>
                  </a:lnTo>
                  <a:lnTo>
                    <a:pt x="748" y="154"/>
                  </a:lnTo>
                  <a:lnTo>
                    <a:pt x="753" y="154"/>
                  </a:lnTo>
                  <a:lnTo>
                    <a:pt x="759" y="153"/>
                  </a:lnTo>
                  <a:lnTo>
                    <a:pt x="759" y="151"/>
                  </a:lnTo>
                  <a:lnTo>
                    <a:pt x="757" y="150"/>
                  </a:lnTo>
                  <a:lnTo>
                    <a:pt x="756" y="149"/>
                  </a:lnTo>
                  <a:lnTo>
                    <a:pt x="755" y="148"/>
                  </a:lnTo>
                  <a:lnTo>
                    <a:pt x="754" y="147"/>
                  </a:lnTo>
                  <a:lnTo>
                    <a:pt x="752" y="145"/>
                  </a:lnTo>
                  <a:lnTo>
                    <a:pt x="745" y="136"/>
                  </a:lnTo>
                  <a:lnTo>
                    <a:pt x="745" y="134"/>
                  </a:lnTo>
                  <a:lnTo>
                    <a:pt x="744" y="134"/>
                  </a:lnTo>
                  <a:lnTo>
                    <a:pt x="744" y="133"/>
                  </a:lnTo>
                  <a:lnTo>
                    <a:pt x="745" y="133"/>
                  </a:lnTo>
                  <a:lnTo>
                    <a:pt x="751" y="129"/>
                  </a:lnTo>
                  <a:lnTo>
                    <a:pt x="751" y="128"/>
                  </a:lnTo>
                  <a:lnTo>
                    <a:pt x="752" y="128"/>
                  </a:lnTo>
                  <a:lnTo>
                    <a:pt x="759" y="124"/>
                  </a:lnTo>
                  <a:lnTo>
                    <a:pt x="760" y="124"/>
                  </a:lnTo>
                  <a:lnTo>
                    <a:pt x="761" y="123"/>
                  </a:lnTo>
                  <a:lnTo>
                    <a:pt x="762" y="121"/>
                  </a:lnTo>
                  <a:lnTo>
                    <a:pt x="766" y="118"/>
                  </a:lnTo>
                  <a:lnTo>
                    <a:pt x="771" y="115"/>
                  </a:lnTo>
                  <a:lnTo>
                    <a:pt x="774" y="112"/>
                  </a:lnTo>
                  <a:lnTo>
                    <a:pt x="783" y="104"/>
                  </a:lnTo>
                  <a:lnTo>
                    <a:pt x="787" y="101"/>
                  </a:lnTo>
                  <a:lnTo>
                    <a:pt x="796" y="94"/>
                  </a:lnTo>
                  <a:lnTo>
                    <a:pt x="797" y="92"/>
                  </a:lnTo>
                  <a:lnTo>
                    <a:pt x="801" y="89"/>
                  </a:lnTo>
                  <a:lnTo>
                    <a:pt x="807" y="87"/>
                  </a:lnTo>
                  <a:lnTo>
                    <a:pt x="809" y="86"/>
                  </a:lnTo>
                  <a:lnTo>
                    <a:pt x="812" y="84"/>
                  </a:lnTo>
                  <a:lnTo>
                    <a:pt x="813" y="84"/>
                  </a:lnTo>
                  <a:lnTo>
                    <a:pt x="814" y="84"/>
                  </a:lnTo>
                  <a:lnTo>
                    <a:pt x="815" y="83"/>
                  </a:lnTo>
                  <a:lnTo>
                    <a:pt x="816" y="83"/>
                  </a:lnTo>
                  <a:lnTo>
                    <a:pt x="817" y="82"/>
                  </a:lnTo>
                  <a:lnTo>
                    <a:pt x="820" y="81"/>
                  </a:lnTo>
                  <a:lnTo>
                    <a:pt x="821" y="80"/>
                  </a:lnTo>
                  <a:lnTo>
                    <a:pt x="828" y="74"/>
                  </a:lnTo>
                  <a:lnTo>
                    <a:pt x="829" y="73"/>
                  </a:lnTo>
                  <a:lnTo>
                    <a:pt x="829" y="72"/>
                  </a:lnTo>
                  <a:lnTo>
                    <a:pt x="837" y="64"/>
                  </a:lnTo>
                  <a:lnTo>
                    <a:pt x="847" y="54"/>
                  </a:lnTo>
                  <a:lnTo>
                    <a:pt x="849" y="51"/>
                  </a:lnTo>
                  <a:lnTo>
                    <a:pt x="851" y="49"/>
                  </a:lnTo>
                  <a:lnTo>
                    <a:pt x="857" y="44"/>
                  </a:lnTo>
                  <a:lnTo>
                    <a:pt x="861" y="41"/>
                  </a:lnTo>
                  <a:lnTo>
                    <a:pt x="869" y="36"/>
                  </a:lnTo>
                  <a:lnTo>
                    <a:pt x="871" y="34"/>
                  </a:lnTo>
                  <a:lnTo>
                    <a:pt x="873" y="37"/>
                  </a:lnTo>
                  <a:lnTo>
                    <a:pt x="874" y="36"/>
                  </a:lnTo>
                  <a:lnTo>
                    <a:pt x="875" y="34"/>
                  </a:lnTo>
                  <a:lnTo>
                    <a:pt x="876" y="33"/>
                  </a:lnTo>
                  <a:lnTo>
                    <a:pt x="877" y="33"/>
                  </a:lnTo>
                  <a:lnTo>
                    <a:pt x="877" y="32"/>
                  </a:lnTo>
                  <a:lnTo>
                    <a:pt x="881" y="28"/>
                  </a:lnTo>
                  <a:lnTo>
                    <a:pt x="892" y="14"/>
                  </a:lnTo>
                  <a:lnTo>
                    <a:pt x="893" y="14"/>
                  </a:lnTo>
                  <a:lnTo>
                    <a:pt x="893" y="13"/>
                  </a:lnTo>
                  <a:lnTo>
                    <a:pt x="894" y="13"/>
                  </a:lnTo>
                  <a:lnTo>
                    <a:pt x="895" y="13"/>
                  </a:lnTo>
                  <a:lnTo>
                    <a:pt x="895" y="12"/>
                  </a:lnTo>
                  <a:lnTo>
                    <a:pt x="901" y="8"/>
                  </a:lnTo>
                  <a:lnTo>
                    <a:pt x="906" y="5"/>
                  </a:lnTo>
                  <a:lnTo>
                    <a:pt x="909" y="3"/>
                  </a:lnTo>
                  <a:lnTo>
                    <a:pt x="911" y="2"/>
                  </a:lnTo>
                  <a:lnTo>
                    <a:pt x="912" y="0"/>
                  </a:lnTo>
                  <a:lnTo>
                    <a:pt x="914" y="0"/>
                  </a:lnTo>
                  <a:lnTo>
                    <a:pt x="917" y="4"/>
                  </a:lnTo>
                  <a:lnTo>
                    <a:pt x="929" y="13"/>
                  </a:lnTo>
                  <a:lnTo>
                    <a:pt x="933" y="15"/>
                  </a:lnTo>
                  <a:lnTo>
                    <a:pt x="938" y="20"/>
                  </a:lnTo>
                  <a:lnTo>
                    <a:pt x="941" y="21"/>
                  </a:lnTo>
                  <a:lnTo>
                    <a:pt x="943" y="22"/>
                  </a:lnTo>
                  <a:lnTo>
                    <a:pt x="943" y="23"/>
                  </a:lnTo>
                  <a:lnTo>
                    <a:pt x="946" y="25"/>
                  </a:lnTo>
                  <a:lnTo>
                    <a:pt x="946" y="26"/>
                  </a:lnTo>
                  <a:lnTo>
                    <a:pt x="949" y="29"/>
                  </a:lnTo>
                  <a:lnTo>
                    <a:pt x="949" y="30"/>
                  </a:lnTo>
                  <a:close/>
                  <a:moveTo>
                    <a:pt x="779" y="188"/>
                  </a:moveTo>
                  <a:lnTo>
                    <a:pt x="774" y="190"/>
                  </a:lnTo>
                  <a:lnTo>
                    <a:pt x="773" y="190"/>
                  </a:lnTo>
                  <a:lnTo>
                    <a:pt x="772" y="188"/>
                  </a:lnTo>
                  <a:lnTo>
                    <a:pt x="769" y="189"/>
                  </a:lnTo>
                  <a:lnTo>
                    <a:pt x="765" y="190"/>
                  </a:lnTo>
                  <a:lnTo>
                    <a:pt x="763" y="191"/>
                  </a:lnTo>
                  <a:lnTo>
                    <a:pt x="761" y="191"/>
                  </a:lnTo>
                  <a:lnTo>
                    <a:pt x="760" y="191"/>
                  </a:lnTo>
                  <a:lnTo>
                    <a:pt x="756" y="193"/>
                  </a:lnTo>
                  <a:lnTo>
                    <a:pt x="755" y="193"/>
                  </a:lnTo>
                  <a:lnTo>
                    <a:pt x="754" y="193"/>
                  </a:lnTo>
                  <a:lnTo>
                    <a:pt x="753" y="193"/>
                  </a:lnTo>
                  <a:lnTo>
                    <a:pt x="752" y="195"/>
                  </a:lnTo>
                  <a:lnTo>
                    <a:pt x="751" y="195"/>
                  </a:lnTo>
                  <a:lnTo>
                    <a:pt x="749" y="195"/>
                  </a:lnTo>
                  <a:lnTo>
                    <a:pt x="748" y="193"/>
                  </a:lnTo>
                  <a:lnTo>
                    <a:pt x="747" y="193"/>
                  </a:lnTo>
                  <a:lnTo>
                    <a:pt x="746" y="193"/>
                  </a:lnTo>
                  <a:lnTo>
                    <a:pt x="745" y="192"/>
                  </a:lnTo>
                  <a:lnTo>
                    <a:pt x="744" y="192"/>
                  </a:lnTo>
                  <a:lnTo>
                    <a:pt x="743" y="191"/>
                  </a:lnTo>
                  <a:lnTo>
                    <a:pt x="742" y="190"/>
                  </a:lnTo>
                  <a:lnTo>
                    <a:pt x="743" y="192"/>
                  </a:lnTo>
                  <a:lnTo>
                    <a:pt x="743" y="193"/>
                  </a:lnTo>
                  <a:lnTo>
                    <a:pt x="743" y="196"/>
                  </a:lnTo>
                  <a:lnTo>
                    <a:pt x="742" y="199"/>
                  </a:lnTo>
                  <a:lnTo>
                    <a:pt x="740" y="200"/>
                  </a:lnTo>
                  <a:lnTo>
                    <a:pt x="740" y="201"/>
                  </a:lnTo>
                  <a:lnTo>
                    <a:pt x="740" y="205"/>
                  </a:lnTo>
                  <a:lnTo>
                    <a:pt x="740" y="212"/>
                  </a:lnTo>
                  <a:lnTo>
                    <a:pt x="742" y="212"/>
                  </a:lnTo>
                  <a:lnTo>
                    <a:pt x="742" y="216"/>
                  </a:lnTo>
                  <a:lnTo>
                    <a:pt x="759" y="216"/>
                  </a:lnTo>
                  <a:lnTo>
                    <a:pt x="757" y="223"/>
                  </a:lnTo>
                  <a:lnTo>
                    <a:pt x="756" y="225"/>
                  </a:lnTo>
                  <a:lnTo>
                    <a:pt x="755" y="228"/>
                  </a:lnTo>
                  <a:lnTo>
                    <a:pt x="755" y="229"/>
                  </a:lnTo>
                  <a:lnTo>
                    <a:pt x="755" y="230"/>
                  </a:lnTo>
                  <a:lnTo>
                    <a:pt x="755" y="231"/>
                  </a:lnTo>
                  <a:lnTo>
                    <a:pt x="759" y="234"/>
                  </a:lnTo>
                  <a:lnTo>
                    <a:pt x="757" y="237"/>
                  </a:lnTo>
                  <a:lnTo>
                    <a:pt x="760" y="238"/>
                  </a:lnTo>
                  <a:lnTo>
                    <a:pt x="760" y="239"/>
                  </a:lnTo>
                  <a:lnTo>
                    <a:pt x="762" y="241"/>
                  </a:lnTo>
                  <a:lnTo>
                    <a:pt x="763" y="241"/>
                  </a:lnTo>
                  <a:lnTo>
                    <a:pt x="764" y="242"/>
                  </a:lnTo>
                  <a:lnTo>
                    <a:pt x="766" y="245"/>
                  </a:lnTo>
                  <a:lnTo>
                    <a:pt x="768" y="246"/>
                  </a:lnTo>
                  <a:lnTo>
                    <a:pt x="769" y="246"/>
                  </a:lnTo>
                  <a:lnTo>
                    <a:pt x="769" y="247"/>
                  </a:lnTo>
                  <a:lnTo>
                    <a:pt x="770" y="247"/>
                  </a:lnTo>
                  <a:lnTo>
                    <a:pt x="771" y="247"/>
                  </a:lnTo>
                  <a:lnTo>
                    <a:pt x="772" y="247"/>
                  </a:lnTo>
                  <a:lnTo>
                    <a:pt x="774" y="246"/>
                  </a:lnTo>
                  <a:lnTo>
                    <a:pt x="775" y="245"/>
                  </a:lnTo>
                  <a:lnTo>
                    <a:pt x="778" y="243"/>
                  </a:lnTo>
                  <a:lnTo>
                    <a:pt x="778" y="242"/>
                  </a:lnTo>
                  <a:lnTo>
                    <a:pt x="779" y="242"/>
                  </a:lnTo>
                  <a:lnTo>
                    <a:pt x="779" y="241"/>
                  </a:lnTo>
                  <a:lnTo>
                    <a:pt x="779" y="239"/>
                  </a:lnTo>
                  <a:lnTo>
                    <a:pt x="779" y="238"/>
                  </a:lnTo>
                  <a:lnTo>
                    <a:pt x="780" y="237"/>
                  </a:lnTo>
                  <a:lnTo>
                    <a:pt x="780" y="235"/>
                  </a:lnTo>
                  <a:lnTo>
                    <a:pt x="780" y="234"/>
                  </a:lnTo>
                  <a:lnTo>
                    <a:pt x="781" y="234"/>
                  </a:lnTo>
                  <a:lnTo>
                    <a:pt x="781" y="233"/>
                  </a:lnTo>
                  <a:lnTo>
                    <a:pt x="782" y="233"/>
                  </a:lnTo>
                  <a:lnTo>
                    <a:pt x="783" y="232"/>
                  </a:lnTo>
                  <a:lnTo>
                    <a:pt x="785" y="231"/>
                  </a:lnTo>
                  <a:lnTo>
                    <a:pt x="786" y="231"/>
                  </a:lnTo>
                  <a:lnTo>
                    <a:pt x="787" y="230"/>
                  </a:lnTo>
                  <a:lnTo>
                    <a:pt x="791" y="229"/>
                  </a:lnTo>
                  <a:lnTo>
                    <a:pt x="792" y="228"/>
                  </a:lnTo>
                  <a:lnTo>
                    <a:pt x="794" y="228"/>
                  </a:lnTo>
                  <a:lnTo>
                    <a:pt x="795" y="228"/>
                  </a:lnTo>
                  <a:lnTo>
                    <a:pt x="795" y="226"/>
                  </a:lnTo>
                  <a:lnTo>
                    <a:pt x="796" y="226"/>
                  </a:lnTo>
                  <a:lnTo>
                    <a:pt x="797" y="221"/>
                  </a:lnTo>
                  <a:lnTo>
                    <a:pt x="798" y="221"/>
                  </a:lnTo>
                  <a:lnTo>
                    <a:pt x="798" y="220"/>
                  </a:lnTo>
                  <a:lnTo>
                    <a:pt x="805" y="221"/>
                  </a:lnTo>
                  <a:lnTo>
                    <a:pt x="806" y="218"/>
                  </a:lnTo>
                  <a:lnTo>
                    <a:pt x="806" y="217"/>
                  </a:lnTo>
                  <a:lnTo>
                    <a:pt x="806" y="216"/>
                  </a:lnTo>
                  <a:lnTo>
                    <a:pt x="807" y="215"/>
                  </a:lnTo>
                  <a:lnTo>
                    <a:pt x="807" y="213"/>
                  </a:lnTo>
                  <a:lnTo>
                    <a:pt x="805" y="210"/>
                  </a:lnTo>
                  <a:lnTo>
                    <a:pt x="800" y="206"/>
                  </a:lnTo>
                  <a:lnTo>
                    <a:pt x="799" y="206"/>
                  </a:lnTo>
                  <a:lnTo>
                    <a:pt x="798" y="206"/>
                  </a:lnTo>
                  <a:lnTo>
                    <a:pt x="792" y="201"/>
                  </a:lnTo>
                  <a:lnTo>
                    <a:pt x="787" y="198"/>
                  </a:lnTo>
                  <a:lnTo>
                    <a:pt x="786" y="196"/>
                  </a:lnTo>
                  <a:lnTo>
                    <a:pt x="782" y="189"/>
                  </a:lnTo>
                  <a:lnTo>
                    <a:pt x="782" y="188"/>
                  </a:lnTo>
                  <a:lnTo>
                    <a:pt x="781" y="188"/>
                  </a:lnTo>
                  <a:lnTo>
                    <a:pt x="781" y="187"/>
                  </a:lnTo>
                  <a:lnTo>
                    <a:pt x="779" y="188"/>
                  </a:lnTo>
                  <a:close/>
                  <a:moveTo>
                    <a:pt x="571" y="212"/>
                  </a:moveTo>
                  <a:lnTo>
                    <a:pt x="571" y="210"/>
                  </a:lnTo>
                  <a:lnTo>
                    <a:pt x="571" y="209"/>
                  </a:lnTo>
                  <a:lnTo>
                    <a:pt x="571" y="208"/>
                  </a:lnTo>
                  <a:lnTo>
                    <a:pt x="570" y="209"/>
                  </a:lnTo>
                  <a:lnTo>
                    <a:pt x="568" y="210"/>
                  </a:lnTo>
                  <a:lnTo>
                    <a:pt x="568" y="212"/>
                  </a:lnTo>
                  <a:lnTo>
                    <a:pt x="570" y="214"/>
                  </a:lnTo>
                  <a:lnTo>
                    <a:pt x="571" y="214"/>
                  </a:lnTo>
                  <a:lnTo>
                    <a:pt x="571" y="213"/>
                  </a:lnTo>
                  <a:lnTo>
                    <a:pt x="571" y="212"/>
                  </a:lnTo>
                  <a:close/>
                  <a:moveTo>
                    <a:pt x="579" y="196"/>
                  </a:moveTo>
                  <a:lnTo>
                    <a:pt x="580" y="193"/>
                  </a:lnTo>
                  <a:lnTo>
                    <a:pt x="581" y="193"/>
                  </a:lnTo>
                  <a:lnTo>
                    <a:pt x="581" y="192"/>
                  </a:lnTo>
                  <a:lnTo>
                    <a:pt x="581" y="191"/>
                  </a:lnTo>
                  <a:lnTo>
                    <a:pt x="581" y="190"/>
                  </a:lnTo>
                  <a:lnTo>
                    <a:pt x="579" y="189"/>
                  </a:lnTo>
                  <a:lnTo>
                    <a:pt x="579" y="191"/>
                  </a:lnTo>
                  <a:lnTo>
                    <a:pt x="577" y="193"/>
                  </a:lnTo>
                  <a:lnTo>
                    <a:pt x="577" y="195"/>
                  </a:lnTo>
                  <a:lnTo>
                    <a:pt x="576" y="195"/>
                  </a:lnTo>
                  <a:lnTo>
                    <a:pt x="575" y="196"/>
                  </a:lnTo>
                  <a:lnTo>
                    <a:pt x="574" y="197"/>
                  </a:lnTo>
                  <a:lnTo>
                    <a:pt x="575" y="198"/>
                  </a:lnTo>
                  <a:lnTo>
                    <a:pt x="576" y="199"/>
                  </a:lnTo>
                  <a:lnTo>
                    <a:pt x="577" y="199"/>
                  </a:lnTo>
                  <a:lnTo>
                    <a:pt x="577" y="198"/>
                  </a:lnTo>
                  <a:lnTo>
                    <a:pt x="579" y="198"/>
                  </a:lnTo>
                  <a:lnTo>
                    <a:pt x="577" y="197"/>
                  </a:lnTo>
                  <a:lnTo>
                    <a:pt x="579" y="196"/>
                  </a:lnTo>
                  <a:close/>
                  <a:moveTo>
                    <a:pt x="562" y="273"/>
                  </a:moveTo>
                  <a:lnTo>
                    <a:pt x="561" y="273"/>
                  </a:lnTo>
                  <a:lnTo>
                    <a:pt x="559" y="273"/>
                  </a:lnTo>
                  <a:lnTo>
                    <a:pt x="557" y="281"/>
                  </a:lnTo>
                  <a:lnTo>
                    <a:pt x="557" y="283"/>
                  </a:lnTo>
                  <a:lnTo>
                    <a:pt x="557" y="284"/>
                  </a:lnTo>
                  <a:lnTo>
                    <a:pt x="556" y="285"/>
                  </a:lnTo>
                  <a:lnTo>
                    <a:pt x="556" y="287"/>
                  </a:lnTo>
                  <a:lnTo>
                    <a:pt x="555" y="287"/>
                  </a:lnTo>
                  <a:lnTo>
                    <a:pt x="555" y="288"/>
                  </a:lnTo>
                  <a:lnTo>
                    <a:pt x="553" y="289"/>
                  </a:lnTo>
                  <a:lnTo>
                    <a:pt x="550" y="289"/>
                  </a:lnTo>
                  <a:lnTo>
                    <a:pt x="548" y="290"/>
                  </a:lnTo>
                  <a:lnTo>
                    <a:pt x="547" y="290"/>
                  </a:lnTo>
                  <a:lnTo>
                    <a:pt x="546" y="291"/>
                  </a:lnTo>
                  <a:lnTo>
                    <a:pt x="545" y="291"/>
                  </a:lnTo>
                  <a:lnTo>
                    <a:pt x="544" y="292"/>
                  </a:lnTo>
                  <a:lnTo>
                    <a:pt x="541" y="292"/>
                  </a:lnTo>
                  <a:lnTo>
                    <a:pt x="539" y="291"/>
                  </a:lnTo>
                  <a:lnTo>
                    <a:pt x="538" y="291"/>
                  </a:lnTo>
                  <a:lnTo>
                    <a:pt x="532" y="293"/>
                  </a:lnTo>
                  <a:lnTo>
                    <a:pt x="530" y="293"/>
                  </a:lnTo>
                  <a:lnTo>
                    <a:pt x="528" y="295"/>
                  </a:lnTo>
                  <a:lnTo>
                    <a:pt x="527" y="291"/>
                  </a:lnTo>
                  <a:lnTo>
                    <a:pt x="525" y="288"/>
                  </a:lnTo>
                  <a:lnTo>
                    <a:pt x="524" y="285"/>
                  </a:lnTo>
                  <a:lnTo>
                    <a:pt x="524" y="284"/>
                  </a:lnTo>
                  <a:lnTo>
                    <a:pt x="523" y="283"/>
                  </a:lnTo>
                  <a:lnTo>
                    <a:pt x="523" y="281"/>
                  </a:lnTo>
                  <a:lnTo>
                    <a:pt x="520" y="272"/>
                  </a:lnTo>
                  <a:lnTo>
                    <a:pt x="519" y="268"/>
                  </a:lnTo>
                  <a:lnTo>
                    <a:pt x="518" y="271"/>
                  </a:lnTo>
                  <a:lnTo>
                    <a:pt x="515" y="274"/>
                  </a:lnTo>
                  <a:lnTo>
                    <a:pt x="514" y="275"/>
                  </a:lnTo>
                  <a:lnTo>
                    <a:pt x="495" y="285"/>
                  </a:lnTo>
                  <a:lnTo>
                    <a:pt x="494" y="285"/>
                  </a:lnTo>
                  <a:lnTo>
                    <a:pt x="484" y="290"/>
                  </a:lnTo>
                  <a:lnTo>
                    <a:pt x="481" y="291"/>
                  </a:lnTo>
                  <a:lnTo>
                    <a:pt x="481" y="292"/>
                  </a:lnTo>
                  <a:lnTo>
                    <a:pt x="484" y="297"/>
                  </a:lnTo>
                  <a:lnTo>
                    <a:pt x="491" y="293"/>
                  </a:lnTo>
                  <a:lnTo>
                    <a:pt x="493" y="295"/>
                  </a:lnTo>
                  <a:lnTo>
                    <a:pt x="494" y="296"/>
                  </a:lnTo>
                  <a:lnTo>
                    <a:pt x="494" y="297"/>
                  </a:lnTo>
                  <a:lnTo>
                    <a:pt x="494" y="298"/>
                  </a:lnTo>
                  <a:lnTo>
                    <a:pt x="495" y="298"/>
                  </a:lnTo>
                  <a:lnTo>
                    <a:pt x="496" y="298"/>
                  </a:lnTo>
                  <a:lnTo>
                    <a:pt x="498" y="299"/>
                  </a:lnTo>
                  <a:lnTo>
                    <a:pt x="498" y="300"/>
                  </a:lnTo>
                  <a:lnTo>
                    <a:pt x="498" y="301"/>
                  </a:lnTo>
                  <a:lnTo>
                    <a:pt x="499" y="304"/>
                  </a:lnTo>
                  <a:lnTo>
                    <a:pt x="499" y="305"/>
                  </a:lnTo>
                  <a:lnTo>
                    <a:pt x="501" y="306"/>
                  </a:lnTo>
                  <a:lnTo>
                    <a:pt x="499" y="306"/>
                  </a:lnTo>
                  <a:lnTo>
                    <a:pt x="495" y="306"/>
                  </a:lnTo>
                  <a:lnTo>
                    <a:pt x="495" y="313"/>
                  </a:lnTo>
                  <a:lnTo>
                    <a:pt x="496" y="318"/>
                  </a:lnTo>
                  <a:lnTo>
                    <a:pt x="497" y="318"/>
                  </a:lnTo>
                  <a:lnTo>
                    <a:pt x="499" y="323"/>
                  </a:lnTo>
                  <a:lnTo>
                    <a:pt x="498" y="323"/>
                  </a:lnTo>
                  <a:lnTo>
                    <a:pt x="497" y="324"/>
                  </a:lnTo>
                  <a:lnTo>
                    <a:pt x="496" y="325"/>
                  </a:lnTo>
                  <a:lnTo>
                    <a:pt x="490" y="330"/>
                  </a:lnTo>
                  <a:lnTo>
                    <a:pt x="489" y="330"/>
                  </a:lnTo>
                  <a:lnTo>
                    <a:pt x="486" y="329"/>
                  </a:lnTo>
                  <a:lnTo>
                    <a:pt x="485" y="327"/>
                  </a:lnTo>
                  <a:lnTo>
                    <a:pt x="484" y="327"/>
                  </a:lnTo>
                  <a:lnTo>
                    <a:pt x="484" y="329"/>
                  </a:lnTo>
                  <a:lnTo>
                    <a:pt x="481" y="330"/>
                  </a:lnTo>
                  <a:lnTo>
                    <a:pt x="479" y="332"/>
                  </a:lnTo>
                  <a:lnTo>
                    <a:pt x="478" y="333"/>
                  </a:lnTo>
                  <a:lnTo>
                    <a:pt x="477" y="334"/>
                  </a:lnTo>
                  <a:lnTo>
                    <a:pt x="477" y="335"/>
                  </a:lnTo>
                  <a:lnTo>
                    <a:pt x="476" y="335"/>
                  </a:lnTo>
                  <a:lnTo>
                    <a:pt x="473" y="338"/>
                  </a:lnTo>
                  <a:lnTo>
                    <a:pt x="476" y="339"/>
                  </a:lnTo>
                  <a:lnTo>
                    <a:pt x="478" y="342"/>
                  </a:lnTo>
                  <a:lnTo>
                    <a:pt x="481" y="346"/>
                  </a:lnTo>
                  <a:lnTo>
                    <a:pt x="485" y="351"/>
                  </a:lnTo>
                  <a:lnTo>
                    <a:pt x="482" y="354"/>
                  </a:lnTo>
                  <a:lnTo>
                    <a:pt x="482" y="355"/>
                  </a:lnTo>
                  <a:lnTo>
                    <a:pt x="482" y="357"/>
                  </a:lnTo>
                  <a:lnTo>
                    <a:pt x="482" y="358"/>
                  </a:lnTo>
                  <a:lnTo>
                    <a:pt x="482" y="360"/>
                  </a:lnTo>
                  <a:lnTo>
                    <a:pt x="482" y="362"/>
                  </a:lnTo>
                  <a:lnTo>
                    <a:pt x="484" y="363"/>
                  </a:lnTo>
                  <a:lnTo>
                    <a:pt x="486" y="365"/>
                  </a:lnTo>
                  <a:lnTo>
                    <a:pt x="487" y="366"/>
                  </a:lnTo>
                  <a:lnTo>
                    <a:pt x="488" y="366"/>
                  </a:lnTo>
                  <a:lnTo>
                    <a:pt x="489" y="365"/>
                  </a:lnTo>
                  <a:lnTo>
                    <a:pt x="493" y="363"/>
                  </a:lnTo>
                  <a:lnTo>
                    <a:pt x="493" y="362"/>
                  </a:lnTo>
                  <a:lnTo>
                    <a:pt x="491" y="362"/>
                  </a:lnTo>
                  <a:lnTo>
                    <a:pt x="491" y="359"/>
                  </a:lnTo>
                  <a:lnTo>
                    <a:pt x="490" y="358"/>
                  </a:lnTo>
                  <a:lnTo>
                    <a:pt x="490" y="357"/>
                  </a:lnTo>
                  <a:lnTo>
                    <a:pt x="491" y="356"/>
                  </a:lnTo>
                  <a:lnTo>
                    <a:pt x="493" y="356"/>
                  </a:lnTo>
                  <a:lnTo>
                    <a:pt x="495" y="354"/>
                  </a:lnTo>
                  <a:lnTo>
                    <a:pt x="503" y="351"/>
                  </a:lnTo>
                  <a:lnTo>
                    <a:pt x="504" y="350"/>
                  </a:lnTo>
                  <a:lnTo>
                    <a:pt x="508" y="363"/>
                  </a:lnTo>
                  <a:lnTo>
                    <a:pt x="510" y="363"/>
                  </a:lnTo>
                  <a:lnTo>
                    <a:pt x="511" y="365"/>
                  </a:lnTo>
                  <a:lnTo>
                    <a:pt x="514" y="364"/>
                  </a:lnTo>
                  <a:lnTo>
                    <a:pt x="519" y="364"/>
                  </a:lnTo>
                  <a:lnTo>
                    <a:pt x="521" y="364"/>
                  </a:lnTo>
                  <a:lnTo>
                    <a:pt x="521" y="363"/>
                  </a:lnTo>
                  <a:lnTo>
                    <a:pt x="523" y="358"/>
                  </a:lnTo>
                  <a:lnTo>
                    <a:pt x="525" y="358"/>
                  </a:lnTo>
                  <a:lnTo>
                    <a:pt x="528" y="358"/>
                  </a:lnTo>
                  <a:lnTo>
                    <a:pt x="534" y="359"/>
                  </a:lnTo>
                  <a:lnTo>
                    <a:pt x="536" y="359"/>
                  </a:lnTo>
                  <a:lnTo>
                    <a:pt x="533" y="351"/>
                  </a:lnTo>
                  <a:lnTo>
                    <a:pt x="533" y="350"/>
                  </a:lnTo>
                  <a:lnTo>
                    <a:pt x="533" y="349"/>
                  </a:lnTo>
                  <a:lnTo>
                    <a:pt x="532" y="348"/>
                  </a:lnTo>
                  <a:lnTo>
                    <a:pt x="532" y="346"/>
                  </a:lnTo>
                  <a:lnTo>
                    <a:pt x="531" y="343"/>
                  </a:lnTo>
                  <a:lnTo>
                    <a:pt x="531" y="342"/>
                  </a:lnTo>
                  <a:lnTo>
                    <a:pt x="530" y="341"/>
                  </a:lnTo>
                  <a:lnTo>
                    <a:pt x="530" y="342"/>
                  </a:lnTo>
                  <a:lnTo>
                    <a:pt x="530" y="343"/>
                  </a:lnTo>
                  <a:lnTo>
                    <a:pt x="529" y="345"/>
                  </a:lnTo>
                  <a:lnTo>
                    <a:pt x="529" y="346"/>
                  </a:lnTo>
                  <a:lnTo>
                    <a:pt x="529" y="347"/>
                  </a:lnTo>
                  <a:lnTo>
                    <a:pt x="528" y="347"/>
                  </a:lnTo>
                  <a:lnTo>
                    <a:pt x="529" y="348"/>
                  </a:lnTo>
                  <a:lnTo>
                    <a:pt x="529" y="349"/>
                  </a:lnTo>
                  <a:lnTo>
                    <a:pt x="529" y="350"/>
                  </a:lnTo>
                  <a:lnTo>
                    <a:pt x="530" y="350"/>
                  </a:lnTo>
                  <a:lnTo>
                    <a:pt x="531" y="350"/>
                  </a:lnTo>
                  <a:lnTo>
                    <a:pt x="531" y="351"/>
                  </a:lnTo>
                  <a:lnTo>
                    <a:pt x="530" y="352"/>
                  </a:lnTo>
                  <a:lnTo>
                    <a:pt x="531" y="352"/>
                  </a:lnTo>
                  <a:lnTo>
                    <a:pt x="524" y="351"/>
                  </a:lnTo>
                  <a:lnTo>
                    <a:pt x="524" y="352"/>
                  </a:lnTo>
                  <a:lnTo>
                    <a:pt x="522" y="350"/>
                  </a:lnTo>
                  <a:lnTo>
                    <a:pt x="520" y="350"/>
                  </a:lnTo>
                  <a:lnTo>
                    <a:pt x="522" y="348"/>
                  </a:lnTo>
                  <a:lnTo>
                    <a:pt x="521" y="348"/>
                  </a:lnTo>
                  <a:lnTo>
                    <a:pt x="520" y="347"/>
                  </a:lnTo>
                  <a:lnTo>
                    <a:pt x="518" y="350"/>
                  </a:lnTo>
                  <a:lnTo>
                    <a:pt x="518" y="348"/>
                  </a:lnTo>
                  <a:lnTo>
                    <a:pt x="519" y="347"/>
                  </a:lnTo>
                  <a:lnTo>
                    <a:pt x="518" y="347"/>
                  </a:lnTo>
                  <a:lnTo>
                    <a:pt x="516" y="343"/>
                  </a:lnTo>
                  <a:lnTo>
                    <a:pt x="518" y="343"/>
                  </a:lnTo>
                  <a:lnTo>
                    <a:pt x="518" y="342"/>
                  </a:lnTo>
                  <a:lnTo>
                    <a:pt x="524" y="338"/>
                  </a:lnTo>
                  <a:lnTo>
                    <a:pt x="525" y="337"/>
                  </a:lnTo>
                  <a:lnTo>
                    <a:pt x="527" y="337"/>
                  </a:lnTo>
                  <a:lnTo>
                    <a:pt x="527" y="335"/>
                  </a:lnTo>
                  <a:lnTo>
                    <a:pt x="528" y="337"/>
                  </a:lnTo>
                  <a:lnTo>
                    <a:pt x="528" y="335"/>
                  </a:lnTo>
                  <a:lnTo>
                    <a:pt x="529" y="334"/>
                  </a:lnTo>
                  <a:lnTo>
                    <a:pt x="530" y="333"/>
                  </a:lnTo>
                  <a:lnTo>
                    <a:pt x="531" y="332"/>
                  </a:lnTo>
                  <a:lnTo>
                    <a:pt x="531" y="331"/>
                  </a:lnTo>
                  <a:lnTo>
                    <a:pt x="532" y="330"/>
                  </a:lnTo>
                  <a:lnTo>
                    <a:pt x="533" y="327"/>
                  </a:lnTo>
                  <a:lnTo>
                    <a:pt x="534" y="326"/>
                  </a:lnTo>
                  <a:lnTo>
                    <a:pt x="536" y="325"/>
                  </a:lnTo>
                  <a:lnTo>
                    <a:pt x="536" y="324"/>
                  </a:lnTo>
                  <a:lnTo>
                    <a:pt x="537" y="323"/>
                  </a:lnTo>
                  <a:lnTo>
                    <a:pt x="538" y="322"/>
                  </a:lnTo>
                  <a:lnTo>
                    <a:pt x="538" y="321"/>
                  </a:lnTo>
                  <a:lnTo>
                    <a:pt x="534" y="313"/>
                  </a:lnTo>
                  <a:lnTo>
                    <a:pt x="534" y="312"/>
                  </a:lnTo>
                  <a:lnTo>
                    <a:pt x="532" y="307"/>
                  </a:lnTo>
                  <a:lnTo>
                    <a:pt x="531" y="306"/>
                  </a:lnTo>
                  <a:lnTo>
                    <a:pt x="531" y="305"/>
                  </a:lnTo>
                  <a:lnTo>
                    <a:pt x="531" y="304"/>
                  </a:lnTo>
                  <a:lnTo>
                    <a:pt x="533" y="301"/>
                  </a:lnTo>
                  <a:lnTo>
                    <a:pt x="553" y="302"/>
                  </a:lnTo>
                  <a:lnTo>
                    <a:pt x="553" y="300"/>
                  </a:lnTo>
                  <a:lnTo>
                    <a:pt x="554" y="300"/>
                  </a:lnTo>
                  <a:lnTo>
                    <a:pt x="553" y="300"/>
                  </a:lnTo>
                  <a:lnTo>
                    <a:pt x="553" y="299"/>
                  </a:lnTo>
                  <a:lnTo>
                    <a:pt x="553" y="297"/>
                  </a:lnTo>
                  <a:lnTo>
                    <a:pt x="553" y="295"/>
                  </a:lnTo>
                  <a:lnTo>
                    <a:pt x="553" y="293"/>
                  </a:lnTo>
                  <a:lnTo>
                    <a:pt x="551" y="290"/>
                  </a:lnTo>
                  <a:lnTo>
                    <a:pt x="558" y="290"/>
                  </a:lnTo>
                  <a:lnTo>
                    <a:pt x="562" y="292"/>
                  </a:lnTo>
                  <a:lnTo>
                    <a:pt x="566" y="299"/>
                  </a:lnTo>
                  <a:lnTo>
                    <a:pt x="566" y="296"/>
                  </a:lnTo>
                  <a:lnTo>
                    <a:pt x="565" y="290"/>
                  </a:lnTo>
                  <a:lnTo>
                    <a:pt x="565" y="288"/>
                  </a:lnTo>
                  <a:lnTo>
                    <a:pt x="565" y="287"/>
                  </a:lnTo>
                  <a:lnTo>
                    <a:pt x="568" y="283"/>
                  </a:lnTo>
                  <a:lnTo>
                    <a:pt x="570" y="282"/>
                  </a:lnTo>
                  <a:lnTo>
                    <a:pt x="568" y="281"/>
                  </a:lnTo>
                  <a:lnTo>
                    <a:pt x="566" y="279"/>
                  </a:lnTo>
                  <a:lnTo>
                    <a:pt x="565" y="276"/>
                  </a:lnTo>
                  <a:lnTo>
                    <a:pt x="563" y="273"/>
                  </a:lnTo>
                  <a:lnTo>
                    <a:pt x="562" y="273"/>
                  </a:lnTo>
                  <a:close/>
                  <a:moveTo>
                    <a:pt x="487" y="299"/>
                  </a:moveTo>
                  <a:lnTo>
                    <a:pt x="486" y="297"/>
                  </a:lnTo>
                  <a:lnTo>
                    <a:pt x="481" y="299"/>
                  </a:lnTo>
                  <a:lnTo>
                    <a:pt x="478" y="305"/>
                  </a:lnTo>
                  <a:lnTo>
                    <a:pt x="480" y="305"/>
                  </a:lnTo>
                  <a:lnTo>
                    <a:pt x="481" y="305"/>
                  </a:lnTo>
                  <a:lnTo>
                    <a:pt x="482" y="305"/>
                  </a:lnTo>
                  <a:lnTo>
                    <a:pt x="487" y="305"/>
                  </a:lnTo>
                  <a:lnTo>
                    <a:pt x="487" y="299"/>
                  </a:lnTo>
                  <a:close/>
                  <a:moveTo>
                    <a:pt x="1112" y="518"/>
                  </a:moveTo>
                  <a:lnTo>
                    <a:pt x="1108" y="524"/>
                  </a:lnTo>
                  <a:lnTo>
                    <a:pt x="1107" y="527"/>
                  </a:lnTo>
                  <a:lnTo>
                    <a:pt x="1106" y="531"/>
                  </a:lnTo>
                  <a:lnTo>
                    <a:pt x="1106" y="532"/>
                  </a:lnTo>
                  <a:lnTo>
                    <a:pt x="1106" y="533"/>
                  </a:lnTo>
                  <a:lnTo>
                    <a:pt x="1106" y="534"/>
                  </a:lnTo>
                  <a:lnTo>
                    <a:pt x="1108" y="540"/>
                  </a:lnTo>
                  <a:lnTo>
                    <a:pt x="1109" y="543"/>
                  </a:lnTo>
                  <a:lnTo>
                    <a:pt x="1109" y="544"/>
                  </a:lnTo>
                  <a:lnTo>
                    <a:pt x="1109" y="546"/>
                  </a:lnTo>
                  <a:lnTo>
                    <a:pt x="1108" y="547"/>
                  </a:lnTo>
                  <a:lnTo>
                    <a:pt x="1101" y="556"/>
                  </a:lnTo>
                  <a:lnTo>
                    <a:pt x="1101" y="559"/>
                  </a:lnTo>
                  <a:lnTo>
                    <a:pt x="1100" y="559"/>
                  </a:lnTo>
                  <a:lnTo>
                    <a:pt x="1100" y="560"/>
                  </a:lnTo>
                  <a:lnTo>
                    <a:pt x="1097" y="561"/>
                  </a:lnTo>
                  <a:lnTo>
                    <a:pt x="1095" y="563"/>
                  </a:lnTo>
                  <a:lnTo>
                    <a:pt x="1090" y="565"/>
                  </a:lnTo>
                  <a:lnTo>
                    <a:pt x="1091" y="566"/>
                  </a:lnTo>
                  <a:lnTo>
                    <a:pt x="1096" y="572"/>
                  </a:lnTo>
                  <a:lnTo>
                    <a:pt x="1100" y="581"/>
                  </a:lnTo>
                  <a:lnTo>
                    <a:pt x="1100" y="583"/>
                  </a:lnTo>
                  <a:lnTo>
                    <a:pt x="1101" y="586"/>
                  </a:lnTo>
                  <a:lnTo>
                    <a:pt x="1104" y="593"/>
                  </a:lnTo>
                  <a:lnTo>
                    <a:pt x="1105" y="592"/>
                  </a:lnTo>
                  <a:lnTo>
                    <a:pt x="1106" y="592"/>
                  </a:lnTo>
                  <a:lnTo>
                    <a:pt x="1113" y="597"/>
                  </a:lnTo>
                  <a:lnTo>
                    <a:pt x="1118" y="599"/>
                  </a:lnTo>
                  <a:lnTo>
                    <a:pt x="1123" y="601"/>
                  </a:lnTo>
                  <a:lnTo>
                    <a:pt x="1130" y="602"/>
                  </a:lnTo>
                  <a:lnTo>
                    <a:pt x="1134" y="603"/>
                  </a:lnTo>
                  <a:lnTo>
                    <a:pt x="1141" y="605"/>
                  </a:lnTo>
                  <a:lnTo>
                    <a:pt x="1148" y="609"/>
                  </a:lnTo>
                  <a:lnTo>
                    <a:pt x="1149" y="610"/>
                  </a:lnTo>
                  <a:lnTo>
                    <a:pt x="1150" y="600"/>
                  </a:lnTo>
                  <a:lnTo>
                    <a:pt x="1149" y="596"/>
                  </a:lnTo>
                  <a:lnTo>
                    <a:pt x="1149" y="594"/>
                  </a:lnTo>
                  <a:lnTo>
                    <a:pt x="1151" y="594"/>
                  </a:lnTo>
                  <a:lnTo>
                    <a:pt x="1152" y="590"/>
                  </a:lnTo>
                  <a:lnTo>
                    <a:pt x="1156" y="591"/>
                  </a:lnTo>
                  <a:lnTo>
                    <a:pt x="1157" y="591"/>
                  </a:lnTo>
                  <a:lnTo>
                    <a:pt x="1158" y="591"/>
                  </a:lnTo>
                  <a:lnTo>
                    <a:pt x="1156" y="602"/>
                  </a:lnTo>
                  <a:lnTo>
                    <a:pt x="1156" y="607"/>
                  </a:lnTo>
                  <a:lnTo>
                    <a:pt x="1156" y="608"/>
                  </a:lnTo>
                  <a:lnTo>
                    <a:pt x="1154" y="613"/>
                  </a:lnTo>
                  <a:lnTo>
                    <a:pt x="1154" y="614"/>
                  </a:lnTo>
                  <a:lnTo>
                    <a:pt x="1160" y="617"/>
                  </a:lnTo>
                  <a:lnTo>
                    <a:pt x="1160" y="618"/>
                  </a:lnTo>
                  <a:lnTo>
                    <a:pt x="1164" y="620"/>
                  </a:lnTo>
                  <a:lnTo>
                    <a:pt x="1162" y="622"/>
                  </a:lnTo>
                  <a:lnTo>
                    <a:pt x="1161" y="624"/>
                  </a:lnTo>
                  <a:lnTo>
                    <a:pt x="1159" y="627"/>
                  </a:lnTo>
                  <a:lnTo>
                    <a:pt x="1158" y="628"/>
                  </a:lnTo>
                  <a:lnTo>
                    <a:pt x="1154" y="633"/>
                  </a:lnTo>
                  <a:lnTo>
                    <a:pt x="1152" y="635"/>
                  </a:lnTo>
                  <a:lnTo>
                    <a:pt x="1152" y="636"/>
                  </a:lnTo>
                  <a:lnTo>
                    <a:pt x="1158" y="636"/>
                  </a:lnTo>
                  <a:lnTo>
                    <a:pt x="1149" y="649"/>
                  </a:lnTo>
                  <a:lnTo>
                    <a:pt x="1153" y="652"/>
                  </a:lnTo>
                  <a:lnTo>
                    <a:pt x="1152" y="652"/>
                  </a:lnTo>
                  <a:lnTo>
                    <a:pt x="1151" y="653"/>
                  </a:lnTo>
                  <a:lnTo>
                    <a:pt x="1151" y="655"/>
                  </a:lnTo>
                  <a:lnTo>
                    <a:pt x="1151" y="656"/>
                  </a:lnTo>
                  <a:lnTo>
                    <a:pt x="1149" y="659"/>
                  </a:lnTo>
                  <a:lnTo>
                    <a:pt x="1149" y="658"/>
                  </a:lnTo>
                  <a:lnTo>
                    <a:pt x="1148" y="658"/>
                  </a:lnTo>
                  <a:lnTo>
                    <a:pt x="1148" y="657"/>
                  </a:lnTo>
                  <a:lnTo>
                    <a:pt x="1147" y="656"/>
                  </a:lnTo>
                  <a:lnTo>
                    <a:pt x="1145" y="656"/>
                  </a:lnTo>
                  <a:lnTo>
                    <a:pt x="1142" y="658"/>
                  </a:lnTo>
                  <a:lnTo>
                    <a:pt x="1139" y="660"/>
                  </a:lnTo>
                  <a:lnTo>
                    <a:pt x="1134" y="661"/>
                  </a:lnTo>
                  <a:lnTo>
                    <a:pt x="1130" y="664"/>
                  </a:lnTo>
                  <a:lnTo>
                    <a:pt x="1125" y="664"/>
                  </a:lnTo>
                  <a:lnTo>
                    <a:pt x="1122" y="665"/>
                  </a:lnTo>
                  <a:lnTo>
                    <a:pt x="1117" y="665"/>
                  </a:lnTo>
                  <a:lnTo>
                    <a:pt x="1113" y="665"/>
                  </a:lnTo>
                  <a:lnTo>
                    <a:pt x="1112" y="665"/>
                  </a:lnTo>
                  <a:lnTo>
                    <a:pt x="1110" y="665"/>
                  </a:lnTo>
                  <a:lnTo>
                    <a:pt x="1110" y="666"/>
                  </a:lnTo>
                  <a:lnTo>
                    <a:pt x="1110" y="674"/>
                  </a:lnTo>
                  <a:lnTo>
                    <a:pt x="1109" y="680"/>
                  </a:lnTo>
                  <a:lnTo>
                    <a:pt x="1109" y="683"/>
                  </a:lnTo>
                  <a:lnTo>
                    <a:pt x="1109" y="685"/>
                  </a:lnTo>
                  <a:lnTo>
                    <a:pt x="1109" y="686"/>
                  </a:lnTo>
                  <a:lnTo>
                    <a:pt x="1109" y="689"/>
                  </a:lnTo>
                  <a:lnTo>
                    <a:pt x="1108" y="691"/>
                  </a:lnTo>
                  <a:lnTo>
                    <a:pt x="1108" y="693"/>
                  </a:lnTo>
                  <a:lnTo>
                    <a:pt x="1113" y="692"/>
                  </a:lnTo>
                  <a:lnTo>
                    <a:pt x="1114" y="694"/>
                  </a:lnTo>
                  <a:lnTo>
                    <a:pt x="1115" y="699"/>
                  </a:lnTo>
                  <a:lnTo>
                    <a:pt x="1115" y="700"/>
                  </a:lnTo>
                  <a:lnTo>
                    <a:pt x="1117" y="706"/>
                  </a:lnTo>
                  <a:lnTo>
                    <a:pt x="1123" y="703"/>
                  </a:lnTo>
                  <a:lnTo>
                    <a:pt x="1124" y="707"/>
                  </a:lnTo>
                  <a:lnTo>
                    <a:pt x="1127" y="715"/>
                  </a:lnTo>
                  <a:lnTo>
                    <a:pt x="1130" y="714"/>
                  </a:lnTo>
                  <a:lnTo>
                    <a:pt x="1131" y="714"/>
                  </a:lnTo>
                  <a:lnTo>
                    <a:pt x="1131" y="711"/>
                  </a:lnTo>
                  <a:lnTo>
                    <a:pt x="1130" y="708"/>
                  </a:lnTo>
                  <a:lnTo>
                    <a:pt x="1130" y="707"/>
                  </a:lnTo>
                  <a:lnTo>
                    <a:pt x="1127" y="705"/>
                  </a:lnTo>
                  <a:lnTo>
                    <a:pt x="1127" y="703"/>
                  </a:lnTo>
                  <a:lnTo>
                    <a:pt x="1127" y="702"/>
                  </a:lnTo>
                  <a:lnTo>
                    <a:pt x="1127" y="701"/>
                  </a:lnTo>
                  <a:lnTo>
                    <a:pt x="1127" y="700"/>
                  </a:lnTo>
                  <a:lnTo>
                    <a:pt x="1128" y="699"/>
                  </a:lnTo>
                  <a:lnTo>
                    <a:pt x="1130" y="699"/>
                  </a:lnTo>
                  <a:lnTo>
                    <a:pt x="1131" y="699"/>
                  </a:lnTo>
                  <a:lnTo>
                    <a:pt x="1131" y="698"/>
                  </a:lnTo>
                  <a:lnTo>
                    <a:pt x="1133" y="699"/>
                  </a:lnTo>
                  <a:lnTo>
                    <a:pt x="1134" y="699"/>
                  </a:lnTo>
                  <a:lnTo>
                    <a:pt x="1134" y="700"/>
                  </a:lnTo>
                  <a:lnTo>
                    <a:pt x="1136" y="698"/>
                  </a:lnTo>
                  <a:lnTo>
                    <a:pt x="1141" y="692"/>
                  </a:lnTo>
                  <a:lnTo>
                    <a:pt x="1142" y="701"/>
                  </a:lnTo>
                  <a:lnTo>
                    <a:pt x="1142" y="702"/>
                  </a:lnTo>
                  <a:lnTo>
                    <a:pt x="1143" y="708"/>
                  </a:lnTo>
                  <a:lnTo>
                    <a:pt x="1144" y="709"/>
                  </a:lnTo>
                  <a:lnTo>
                    <a:pt x="1145" y="711"/>
                  </a:lnTo>
                  <a:lnTo>
                    <a:pt x="1148" y="710"/>
                  </a:lnTo>
                  <a:lnTo>
                    <a:pt x="1148" y="709"/>
                  </a:lnTo>
                  <a:lnTo>
                    <a:pt x="1149" y="709"/>
                  </a:lnTo>
                  <a:lnTo>
                    <a:pt x="1151" y="707"/>
                  </a:lnTo>
                  <a:lnTo>
                    <a:pt x="1156" y="703"/>
                  </a:lnTo>
                  <a:lnTo>
                    <a:pt x="1157" y="702"/>
                  </a:lnTo>
                  <a:lnTo>
                    <a:pt x="1158" y="701"/>
                  </a:lnTo>
                  <a:lnTo>
                    <a:pt x="1159" y="700"/>
                  </a:lnTo>
                  <a:lnTo>
                    <a:pt x="1160" y="695"/>
                  </a:lnTo>
                  <a:lnTo>
                    <a:pt x="1159" y="693"/>
                  </a:lnTo>
                  <a:lnTo>
                    <a:pt x="1157" y="685"/>
                  </a:lnTo>
                  <a:lnTo>
                    <a:pt x="1156" y="683"/>
                  </a:lnTo>
                  <a:lnTo>
                    <a:pt x="1157" y="684"/>
                  </a:lnTo>
                  <a:lnTo>
                    <a:pt x="1165" y="690"/>
                  </a:lnTo>
                  <a:lnTo>
                    <a:pt x="1170" y="683"/>
                  </a:lnTo>
                  <a:lnTo>
                    <a:pt x="1170" y="682"/>
                  </a:lnTo>
                  <a:lnTo>
                    <a:pt x="1173" y="680"/>
                  </a:lnTo>
                  <a:lnTo>
                    <a:pt x="1174" y="681"/>
                  </a:lnTo>
                  <a:lnTo>
                    <a:pt x="1175" y="681"/>
                  </a:lnTo>
                  <a:lnTo>
                    <a:pt x="1176" y="681"/>
                  </a:lnTo>
                  <a:lnTo>
                    <a:pt x="1177" y="681"/>
                  </a:lnTo>
                  <a:lnTo>
                    <a:pt x="1178" y="682"/>
                  </a:lnTo>
                  <a:lnTo>
                    <a:pt x="1177" y="689"/>
                  </a:lnTo>
                  <a:lnTo>
                    <a:pt x="1177" y="691"/>
                  </a:lnTo>
                  <a:lnTo>
                    <a:pt x="1175" y="700"/>
                  </a:lnTo>
                  <a:lnTo>
                    <a:pt x="1178" y="701"/>
                  </a:lnTo>
                  <a:lnTo>
                    <a:pt x="1179" y="701"/>
                  </a:lnTo>
                  <a:lnTo>
                    <a:pt x="1183" y="700"/>
                  </a:lnTo>
                  <a:lnTo>
                    <a:pt x="1184" y="700"/>
                  </a:lnTo>
                  <a:lnTo>
                    <a:pt x="1187" y="700"/>
                  </a:lnTo>
                  <a:lnTo>
                    <a:pt x="1187" y="699"/>
                  </a:lnTo>
                  <a:lnTo>
                    <a:pt x="1190" y="695"/>
                  </a:lnTo>
                  <a:lnTo>
                    <a:pt x="1190" y="694"/>
                  </a:lnTo>
                  <a:lnTo>
                    <a:pt x="1192" y="691"/>
                  </a:lnTo>
                  <a:lnTo>
                    <a:pt x="1192" y="690"/>
                  </a:lnTo>
                  <a:lnTo>
                    <a:pt x="1192" y="689"/>
                  </a:lnTo>
                  <a:lnTo>
                    <a:pt x="1192" y="687"/>
                  </a:lnTo>
                  <a:lnTo>
                    <a:pt x="1192" y="684"/>
                  </a:lnTo>
                  <a:lnTo>
                    <a:pt x="1192" y="682"/>
                  </a:lnTo>
                  <a:lnTo>
                    <a:pt x="1191" y="672"/>
                  </a:lnTo>
                  <a:lnTo>
                    <a:pt x="1190" y="666"/>
                  </a:lnTo>
                  <a:lnTo>
                    <a:pt x="1190" y="659"/>
                  </a:lnTo>
                  <a:lnTo>
                    <a:pt x="1192" y="656"/>
                  </a:lnTo>
                  <a:lnTo>
                    <a:pt x="1195" y="655"/>
                  </a:lnTo>
                  <a:lnTo>
                    <a:pt x="1199" y="651"/>
                  </a:lnTo>
                  <a:lnTo>
                    <a:pt x="1201" y="649"/>
                  </a:lnTo>
                  <a:lnTo>
                    <a:pt x="1201" y="648"/>
                  </a:lnTo>
                  <a:lnTo>
                    <a:pt x="1195" y="649"/>
                  </a:lnTo>
                  <a:lnTo>
                    <a:pt x="1194" y="649"/>
                  </a:lnTo>
                  <a:lnTo>
                    <a:pt x="1193" y="649"/>
                  </a:lnTo>
                  <a:lnTo>
                    <a:pt x="1192" y="649"/>
                  </a:lnTo>
                  <a:lnTo>
                    <a:pt x="1191" y="649"/>
                  </a:lnTo>
                  <a:lnTo>
                    <a:pt x="1190" y="649"/>
                  </a:lnTo>
                  <a:lnTo>
                    <a:pt x="1188" y="649"/>
                  </a:lnTo>
                  <a:lnTo>
                    <a:pt x="1187" y="648"/>
                  </a:lnTo>
                  <a:lnTo>
                    <a:pt x="1185" y="647"/>
                  </a:lnTo>
                  <a:lnTo>
                    <a:pt x="1177" y="642"/>
                  </a:lnTo>
                  <a:lnTo>
                    <a:pt x="1175" y="641"/>
                  </a:lnTo>
                  <a:lnTo>
                    <a:pt x="1174" y="641"/>
                  </a:lnTo>
                  <a:lnTo>
                    <a:pt x="1175" y="636"/>
                  </a:lnTo>
                  <a:lnTo>
                    <a:pt x="1176" y="635"/>
                  </a:lnTo>
                  <a:lnTo>
                    <a:pt x="1181" y="630"/>
                  </a:lnTo>
                  <a:lnTo>
                    <a:pt x="1182" y="627"/>
                  </a:lnTo>
                  <a:lnTo>
                    <a:pt x="1182" y="626"/>
                  </a:lnTo>
                  <a:lnTo>
                    <a:pt x="1179" y="625"/>
                  </a:lnTo>
                  <a:lnTo>
                    <a:pt x="1177" y="623"/>
                  </a:lnTo>
                  <a:lnTo>
                    <a:pt x="1176" y="623"/>
                  </a:lnTo>
                  <a:lnTo>
                    <a:pt x="1175" y="622"/>
                  </a:lnTo>
                  <a:lnTo>
                    <a:pt x="1175" y="620"/>
                  </a:lnTo>
                  <a:lnTo>
                    <a:pt x="1174" y="618"/>
                  </a:lnTo>
                  <a:lnTo>
                    <a:pt x="1173" y="618"/>
                  </a:lnTo>
                  <a:lnTo>
                    <a:pt x="1171" y="615"/>
                  </a:lnTo>
                  <a:lnTo>
                    <a:pt x="1171" y="614"/>
                  </a:lnTo>
                  <a:lnTo>
                    <a:pt x="1170" y="613"/>
                  </a:lnTo>
                  <a:lnTo>
                    <a:pt x="1166" y="601"/>
                  </a:lnTo>
                  <a:lnTo>
                    <a:pt x="1166" y="600"/>
                  </a:lnTo>
                  <a:lnTo>
                    <a:pt x="1165" y="599"/>
                  </a:lnTo>
                  <a:lnTo>
                    <a:pt x="1165" y="598"/>
                  </a:lnTo>
                  <a:lnTo>
                    <a:pt x="1165" y="590"/>
                  </a:lnTo>
                  <a:lnTo>
                    <a:pt x="1165" y="589"/>
                  </a:lnTo>
                  <a:lnTo>
                    <a:pt x="1164" y="588"/>
                  </a:lnTo>
                  <a:lnTo>
                    <a:pt x="1162" y="581"/>
                  </a:lnTo>
                  <a:lnTo>
                    <a:pt x="1162" y="580"/>
                  </a:lnTo>
                  <a:lnTo>
                    <a:pt x="1161" y="575"/>
                  </a:lnTo>
                  <a:lnTo>
                    <a:pt x="1161" y="571"/>
                  </a:lnTo>
                  <a:lnTo>
                    <a:pt x="1153" y="571"/>
                  </a:lnTo>
                  <a:lnTo>
                    <a:pt x="1153" y="569"/>
                  </a:lnTo>
                  <a:lnTo>
                    <a:pt x="1153" y="568"/>
                  </a:lnTo>
                  <a:lnTo>
                    <a:pt x="1154" y="565"/>
                  </a:lnTo>
                  <a:lnTo>
                    <a:pt x="1156" y="565"/>
                  </a:lnTo>
                  <a:lnTo>
                    <a:pt x="1156" y="564"/>
                  </a:lnTo>
                  <a:lnTo>
                    <a:pt x="1156" y="556"/>
                  </a:lnTo>
                  <a:lnTo>
                    <a:pt x="1156" y="553"/>
                  </a:lnTo>
                  <a:lnTo>
                    <a:pt x="1154" y="551"/>
                  </a:lnTo>
                  <a:lnTo>
                    <a:pt x="1154" y="550"/>
                  </a:lnTo>
                  <a:lnTo>
                    <a:pt x="1154" y="549"/>
                  </a:lnTo>
                  <a:lnTo>
                    <a:pt x="1153" y="546"/>
                  </a:lnTo>
                  <a:lnTo>
                    <a:pt x="1152" y="542"/>
                  </a:lnTo>
                  <a:lnTo>
                    <a:pt x="1150" y="535"/>
                  </a:lnTo>
                  <a:lnTo>
                    <a:pt x="1150" y="534"/>
                  </a:lnTo>
                  <a:lnTo>
                    <a:pt x="1150" y="533"/>
                  </a:lnTo>
                  <a:lnTo>
                    <a:pt x="1149" y="532"/>
                  </a:lnTo>
                  <a:lnTo>
                    <a:pt x="1149" y="531"/>
                  </a:lnTo>
                  <a:lnTo>
                    <a:pt x="1149" y="530"/>
                  </a:lnTo>
                  <a:lnTo>
                    <a:pt x="1149" y="528"/>
                  </a:lnTo>
                  <a:lnTo>
                    <a:pt x="1149" y="526"/>
                  </a:lnTo>
                  <a:lnTo>
                    <a:pt x="1149" y="524"/>
                  </a:lnTo>
                  <a:lnTo>
                    <a:pt x="1150" y="519"/>
                  </a:lnTo>
                  <a:lnTo>
                    <a:pt x="1150" y="518"/>
                  </a:lnTo>
                  <a:lnTo>
                    <a:pt x="1150" y="517"/>
                  </a:lnTo>
                  <a:lnTo>
                    <a:pt x="1150" y="516"/>
                  </a:lnTo>
                  <a:lnTo>
                    <a:pt x="1149" y="516"/>
                  </a:lnTo>
                  <a:lnTo>
                    <a:pt x="1149" y="515"/>
                  </a:lnTo>
                  <a:lnTo>
                    <a:pt x="1149" y="514"/>
                  </a:lnTo>
                  <a:lnTo>
                    <a:pt x="1145" y="509"/>
                  </a:lnTo>
                  <a:lnTo>
                    <a:pt x="1143" y="505"/>
                  </a:lnTo>
                  <a:lnTo>
                    <a:pt x="1142" y="502"/>
                  </a:lnTo>
                  <a:lnTo>
                    <a:pt x="1141" y="500"/>
                  </a:lnTo>
                  <a:lnTo>
                    <a:pt x="1139" y="500"/>
                  </a:lnTo>
                  <a:lnTo>
                    <a:pt x="1132" y="498"/>
                  </a:lnTo>
                  <a:lnTo>
                    <a:pt x="1130" y="497"/>
                  </a:lnTo>
                  <a:lnTo>
                    <a:pt x="1126" y="497"/>
                  </a:lnTo>
                  <a:lnTo>
                    <a:pt x="1125" y="497"/>
                  </a:lnTo>
                  <a:lnTo>
                    <a:pt x="1124" y="498"/>
                  </a:lnTo>
                  <a:lnTo>
                    <a:pt x="1123" y="499"/>
                  </a:lnTo>
                  <a:lnTo>
                    <a:pt x="1122" y="501"/>
                  </a:lnTo>
                  <a:lnTo>
                    <a:pt x="1121" y="505"/>
                  </a:lnTo>
                  <a:lnTo>
                    <a:pt x="1118" y="509"/>
                  </a:lnTo>
                  <a:lnTo>
                    <a:pt x="1117" y="511"/>
                  </a:lnTo>
                  <a:lnTo>
                    <a:pt x="1115" y="514"/>
                  </a:lnTo>
                  <a:lnTo>
                    <a:pt x="1113" y="516"/>
                  </a:lnTo>
                  <a:lnTo>
                    <a:pt x="1112" y="518"/>
                  </a:lnTo>
                  <a:close/>
                  <a:moveTo>
                    <a:pt x="194" y="559"/>
                  </a:moveTo>
                  <a:lnTo>
                    <a:pt x="194" y="557"/>
                  </a:lnTo>
                  <a:lnTo>
                    <a:pt x="193" y="556"/>
                  </a:lnTo>
                  <a:lnTo>
                    <a:pt x="188" y="559"/>
                  </a:lnTo>
                  <a:lnTo>
                    <a:pt x="188" y="558"/>
                  </a:lnTo>
                  <a:lnTo>
                    <a:pt x="181" y="558"/>
                  </a:lnTo>
                  <a:lnTo>
                    <a:pt x="179" y="561"/>
                  </a:lnTo>
                  <a:lnTo>
                    <a:pt x="180" y="563"/>
                  </a:lnTo>
                  <a:lnTo>
                    <a:pt x="185" y="567"/>
                  </a:lnTo>
                  <a:lnTo>
                    <a:pt x="188" y="569"/>
                  </a:lnTo>
                  <a:lnTo>
                    <a:pt x="189" y="571"/>
                  </a:lnTo>
                  <a:lnTo>
                    <a:pt x="189" y="569"/>
                  </a:lnTo>
                  <a:lnTo>
                    <a:pt x="195" y="567"/>
                  </a:lnTo>
                  <a:lnTo>
                    <a:pt x="195" y="564"/>
                  </a:lnTo>
                  <a:lnTo>
                    <a:pt x="194" y="559"/>
                  </a:lnTo>
                  <a:close/>
                  <a:moveTo>
                    <a:pt x="172" y="675"/>
                  </a:moveTo>
                  <a:lnTo>
                    <a:pt x="174" y="675"/>
                  </a:lnTo>
                  <a:lnTo>
                    <a:pt x="175" y="675"/>
                  </a:lnTo>
                  <a:lnTo>
                    <a:pt x="175" y="674"/>
                  </a:lnTo>
                  <a:lnTo>
                    <a:pt x="176" y="673"/>
                  </a:lnTo>
                  <a:lnTo>
                    <a:pt x="175" y="673"/>
                  </a:lnTo>
                  <a:lnTo>
                    <a:pt x="174" y="672"/>
                  </a:lnTo>
                  <a:lnTo>
                    <a:pt x="172" y="672"/>
                  </a:lnTo>
                  <a:lnTo>
                    <a:pt x="172" y="673"/>
                  </a:lnTo>
                  <a:lnTo>
                    <a:pt x="172" y="674"/>
                  </a:lnTo>
                  <a:lnTo>
                    <a:pt x="172" y="675"/>
                  </a:lnTo>
                  <a:close/>
                  <a:moveTo>
                    <a:pt x="153" y="1080"/>
                  </a:moveTo>
                  <a:lnTo>
                    <a:pt x="151" y="1078"/>
                  </a:lnTo>
                  <a:lnTo>
                    <a:pt x="150" y="1079"/>
                  </a:lnTo>
                  <a:lnTo>
                    <a:pt x="151" y="1079"/>
                  </a:lnTo>
                  <a:lnTo>
                    <a:pt x="151" y="1080"/>
                  </a:lnTo>
                  <a:lnTo>
                    <a:pt x="152" y="1082"/>
                  </a:lnTo>
                  <a:lnTo>
                    <a:pt x="153" y="1082"/>
                  </a:lnTo>
                  <a:lnTo>
                    <a:pt x="153" y="1080"/>
                  </a:lnTo>
                  <a:close/>
                  <a:moveTo>
                    <a:pt x="960" y="1559"/>
                  </a:moveTo>
                  <a:lnTo>
                    <a:pt x="955" y="1562"/>
                  </a:lnTo>
                  <a:lnTo>
                    <a:pt x="955" y="1563"/>
                  </a:lnTo>
                  <a:lnTo>
                    <a:pt x="953" y="1564"/>
                  </a:lnTo>
                  <a:lnTo>
                    <a:pt x="947" y="1570"/>
                  </a:lnTo>
                  <a:lnTo>
                    <a:pt x="946" y="1572"/>
                  </a:lnTo>
                  <a:lnTo>
                    <a:pt x="938" y="1580"/>
                  </a:lnTo>
                  <a:lnTo>
                    <a:pt x="943" y="1586"/>
                  </a:lnTo>
                  <a:lnTo>
                    <a:pt x="944" y="1585"/>
                  </a:lnTo>
                  <a:lnTo>
                    <a:pt x="947" y="1581"/>
                  </a:lnTo>
                  <a:lnTo>
                    <a:pt x="960" y="1569"/>
                  </a:lnTo>
                  <a:lnTo>
                    <a:pt x="964" y="1564"/>
                  </a:lnTo>
                  <a:lnTo>
                    <a:pt x="960" y="1559"/>
                  </a:lnTo>
                  <a:close/>
                  <a:moveTo>
                    <a:pt x="926" y="1555"/>
                  </a:moveTo>
                  <a:lnTo>
                    <a:pt x="927" y="1554"/>
                  </a:lnTo>
                  <a:lnTo>
                    <a:pt x="920" y="1557"/>
                  </a:lnTo>
                  <a:lnTo>
                    <a:pt x="920" y="1553"/>
                  </a:lnTo>
                  <a:lnTo>
                    <a:pt x="917" y="1554"/>
                  </a:lnTo>
                  <a:lnTo>
                    <a:pt x="915" y="1555"/>
                  </a:lnTo>
                  <a:lnTo>
                    <a:pt x="914" y="1555"/>
                  </a:lnTo>
                  <a:lnTo>
                    <a:pt x="904" y="1557"/>
                  </a:lnTo>
                  <a:lnTo>
                    <a:pt x="903" y="1557"/>
                  </a:lnTo>
                  <a:lnTo>
                    <a:pt x="901" y="1559"/>
                  </a:lnTo>
                  <a:lnTo>
                    <a:pt x="899" y="1560"/>
                  </a:lnTo>
                  <a:lnTo>
                    <a:pt x="900" y="1560"/>
                  </a:lnTo>
                  <a:lnTo>
                    <a:pt x="898" y="1561"/>
                  </a:lnTo>
                  <a:lnTo>
                    <a:pt x="895" y="1562"/>
                  </a:lnTo>
                  <a:lnTo>
                    <a:pt x="898" y="1567"/>
                  </a:lnTo>
                  <a:lnTo>
                    <a:pt x="898" y="1570"/>
                  </a:lnTo>
                  <a:lnTo>
                    <a:pt x="899" y="1570"/>
                  </a:lnTo>
                  <a:lnTo>
                    <a:pt x="900" y="1571"/>
                  </a:lnTo>
                  <a:lnTo>
                    <a:pt x="901" y="1572"/>
                  </a:lnTo>
                  <a:lnTo>
                    <a:pt x="900" y="1573"/>
                  </a:lnTo>
                  <a:lnTo>
                    <a:pt x="899" y="1575"/>
                  </a:lnTo>
                  <a:lnTo>
                    <a:pt x="899" y="1576"/>
                  </a:lnTo>
                  <a:lnTo>
                    <a:pt x="900" y="1577"/>
                  </a:lnTo>
                  <a:lnTo>
                    <a:pt x="900" y="1578"/>
                  </a:lnTo>
                  <a:lnTo>
                    <a:pt x="900" y="1579"/>
                  </a:lnTo>
                  <a:lnTo>
                    <a:pt x="899" y="1579"/>
                  </a:lnTo>
                  <a:lnTo>
                    <a:pt x="899" y="1580"/>
                  </a:lnTo>
                  <a:lnTo>
                    <a:pt x="901" y="1582"/>
                  </a:lnTo>
                  <a:lnTo>
                    <a:pt x="907" y="1586"/>
                  </a:lnTo>
                  <a:lnTo>
                    <a:pt x="907" y="1585"/>
                  </a:lnTo>
                  <a:lnTo>
                    <a:pt x="908" y="1584"/>
                  </a:lnTo>
                  <a:lnTo>
                    <a:pt x="908" y="1582"/>
                  </a:lnTo>
                  <a:lnTo>
                    <a:pt x="909" y="1582"/>
                  </a:lnTo>
                  <a:lnTo>
                    <a:pt x="909" y="1581"/>
                  </a:lnTo>
                  <a:lnTo>
                    <a:pt x="910" y="1580"/>
                  </a:lnTo>
                  <a:lnTo>
                    <a:pt x="911" y="1580"/>
                  </a:lnTo>
                  <a:lnTo>
                    <a:pt x="911" y="1579"/>
                  </a:lnTo>
                  <a:lnTo>
                    <a:pt x="912" y="1579"/>
                  </a:lnTo>
                  <a:lnTo>
                    <a:pt x="914" y="1578"/>
                  </a:lnTo>
                  <a:lnTo>
                    <a:pt x="915" y="1578"/>
                  </a:lnTo>
                  <a:lnTo>
                    <a:pt x="916" y="1578"/>
                  </a:lnTo>
                  <a:lnTo>
                    <a:pt x="918" y="1578"/>
                  </a:lnTo>
                  <a:lnTo>
                    <a:pt x="919" y="1578"/>
                  </a:lnTo>
                  <a:lnTo>
                    <a:pt x="920" y="1578"/>
                  </a:lnTo>
                  <a:lnTo>
                    <a:pt x="923" y="1578"/>
                  </a:lnTo>
                  <a:lnTo>
                    <a:pt x="924" y="1578"/>
                  </a:lnTo>
                  <a:lnTo>
                    <a:pt x="925" y="1578"/>
                  </a:lnTo>
                  <a:lnTo>
                    <a:pt x="926" y="1578"/>
                  </a:lnTo>
                  <a:lnTo>
                    <a:pt x="927" y="1577"/>
                  </a:lnTo>
                  <a:lnTo>
                    <a:pt x="928" y="1577"/>
                  </a:lnTo>
                  <a:lnTo>
                    <a:pt x="929" y="1577"/>
                  </a:lnTo>
                  <a:lnTo>
                    <a:pt x="930" y="1577"/>
                  </a:lnTo>
                  <a:lnTo>
                    <a:pt x="930" y="1576"/>
                  </a:lnTo>
                  <a:lnTo>
                    <a:pt x="932" y="1576"/>
                  </a:lnTo>
                  <a:lnTo>
                    <a:pt x="933" y="1575"/>
                  </a:lnTo>
                  <a:lnTo>
                    <a:pt x="932" y="1575"/>
                  </a:lnTo>
                  <a:lnTo>
                    <a:pt x="933" y="1575"/>
                  </a:lnTo>
                  <a:lnTo>
                    <a:pt x="928" y="1570"/>
                  </a:lnTo>
                  <a:lnTo>
                    <a:pt x="926" y="1567"/>
                  </a:lnTo>
                  <a:lnTo>
                    <a:pt x="924" y="1565"/>
                  </a:lnTo>
                  <a:lnTo>
                    <a:pt x="923" y="1563"/>
                  </a:lnTo>
                  <a:lnTo>
                    <a:pt x="921" y="1562"/>
                  </a:lnTo>
                  <a:lnTo>
                    <a:pt x="924" y="1559"/>
                  </a:lnTo>
                  <a:lnTo>
                    <a:pt x="926" y="1555"/>
                  </a:lnTo>
                  <a:close/>
                </a:path>
              </a:pathLst>
            </a:custGeom>
            <a:solidFill>
              <a:srgbClr val="FFC000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" name="Freeform 2742">
              <a:extLst>
                <a:ext uri="{FF2B5EF4-FFF2-40B4-BE49-F238E27FC236}">
                  <a16:creationId xmlns:a16="http://schemas.microsoft.com/office/drawing/2014/main" id="{6288A690-ABE5-1CE6-6170-FA861194FA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213" y="2667000"/>
              <a:ext cx="496888" cy="577850"/>
            </a:xfrm>
            <a:custGeom>
              <a:avLst/>
              <a:gdLst>
                <a:gd name="T0" fmla="*/ 288 w 313"/>
                <a:gd name="T1" fmla="*/ 351 h 364"/>
                <a:gd name="T2" fmla="*/ 279 w 313"/>
                <a:gd name="T3" fmla="*/ 363 h 364"/>
                <a:gd name="T4" fmla="*/ 271 w 313"/>
                <a:gd name="T5" fmla="*/ 344 h 364"/>
                <a:gd name="T6" fmla="*/ 285 w 313"/>
                <a:gd name="T7" fmla="*/ 339 h 364"/>
                <a:gd name="T8" fmla="*/ 281 w 313"/>
                <a:gd name="T9" fmla="*/ 326 h 364"/>
                <a:gd name="T10" fmla="*/ 313 w 313"/>
                <a:gd name="T11" fmla="*/ 335 h 364"/>
                <a:gd name="T12" fmla="*/ 170 w 313"/>
                <a:gd name="T13" fmla="*/ 327 h 364"/>
                <a:gd name="T14" fmla="*/ 181 w 313"/>
                <a:gd name="T15" fmla="*/ 313 h 364"/>
                <a:gd name="T16" fmla="*/ 202 w 313"/>
                <a:gd name="T17" fmla="*/ 304 h 364"/>
                <a:gd name="T18" fmla="*/ 209 w 313"/>
                <a:gd name="T19" fmla="*/ 303 h 364"/>
                <a:gd name="T20" fmla="*/ 210 w 313"/>
                <a:gd name="T21" fmla="*/ 322 h 364"/>
                <a:gd name="T22" fmla="*/ 215 w 313"/>
                <a:gd name="T23" fmla="*/ 338 h 364"/>
                <a:gd name="T24" fmla="*/ 192 w 313"/>
                <a:gd name="T25" fmla="*/ 7 h 364"/>
                <a:gd name="T26" fmla="*/ 188 w 313"/>
                <a:gd name="T27" fmla="*/ 25 h 364"/>
                <a:gd name="T28" fmla="*/ 198 w 313"/>
                <a:gd name="T29" fmla="*/ 27 h 364"/>
                <a:gd name="T30" fmla="*/ 210 w 313"/>
                <a:gd name="T31" fmla="*/ 33 h 364"/>
                <a:gd name="T32" fmla="*/ 178 w 313"/>
                <a:gd name="T33" fmla="*/ 35 h 364"/>
                <a:gd name="T34" fmla="*/ 168 w 313"/>
                <a:gd name="T35" fmla="*/ 67 h 364"/>
                <a:gd name="T36" fmla="*/ 175 w 313"/>
                <a:gd name="T37" fmla="*/ 80 h 364"/>
                <a:gd name="T38" fmla="*/ 164 w 313"/>
                <a:gd name="T39" fmla="*/ 121 h 364"/>
                <a:gd name="T40" fmla="*/ 163 w 313"/>
                <a:gd name="T41" fmla="*/ 144 h 364"/>
                <a:gd name="T42" fmla="*/ 162 w 313"/>
                <a:gd name="T43" fmla="*/ 154 h 364"/>
                <a:gd name="T44" fmla="*/ 172 w 313"/>
                <a:gd name="T45" fmla="*/ 171 h 364"/>
                <a:gd name="T46" fmla="*/ 156 w 313"/>
                <a:gd name="T47" fmla="*/ 181 h 364"/>
                <a:gd name="T48" fmla="*/ 155 w 313"/>
                <a:gd name="T49" fmla="*/ 188 h 364"/>
                <a:gd name="T50" fmla="*/ 175 w 313"/>
                <a:gd name="T51" fmla="*/ 210 h 364"/>
                <a:gd name="T52" fmla="*/ 154 w 313"/>
                <a:gd name="T53" fmla="*/ 211 h 364"/>
                <a:gd name="T54" fmla="*/ 163 w 313"/>
                <a:gd name="T55" fmla="*/ 236 h 364"/>
                <a:gd name="T56" fmla="*/ 175 w 313"/>
                <a:gd name="T57" fmla="*/ 245 h 364"/>
                <a:gd name="T58" fmla="*/ 175 w 313"/>
                <a:gd name="T59" fmla="*/ 278 h 364"/>
                <a:gd name="T60" fmla="*/ 173 w 313"/>
                <a:gd name="T61" fmla="*/ 301 h 364"/>
                <a:gd name="T62" fmla="*/ 162 w 313"/>
                <a:gd name="T63" fmla="*/ 312 h 364"/>
                <a:gd name="T64" fmla="*/ 161 w 313"/>
                <a:gd name="T65" fmla="*/ 337 h 364"/>
                <a:gd name="T66" fmla="*/ 65 w 313"/>
                <a:gd name="T67" fmla="*/ 321 h 364"/>
                <a:gd name="T68" fmla="*/ 39 w 313"/>
                <a:gd name="T69" fmla="*/ 306 h 364"/>
                <a:gd name="T70" fmla="*/ 34 w 313"/>
                <a:gd name="T71" fmla="*/ 289 h 364"/>
                <a:gd name="T72" fmla="*/ 31 w 313"/>
                <a:gd name="T73" fmla="*/ 271 h 364"/>
                <a:gd name="T74" fmla="*/ 31 w 313"/>
                <a:gd name="T75" fmla="*/ 252 h 364"/>
                <a:gd name="T76" fmla="*/ 33 w 313"/>
                <a:gd name="T77" fmla="*/ 234 h 364"/>
                <a:gd name="T78" fmla="*/ 33 w 313"/>
                <a:gd name="T79" fmla="*/ 211 h 364"/>
                <a:gd name="T80" fmla="*/ 25 w 313"/>
                <a:gd name="T81" fmla="*/ 195 h 364"/>
                <a:gd name="T82" fmla="*/ 14 w 313"/>
                <a:gd name="T83" fmla="*/ 179 h 364"/>
                <a:gd name="T84" fmla="*/ 6 w 313"/>
                <a:gd name="T85" fmla="*/ 161 h 364"/>
                <a:gd name="T86" fmla="*/ 0 w 313"/>
                <a:gd name="T87" fmla="*/ 144 h 364"/>
                <a:gd name="T88" fmla="*/ 4 w 313"/>
                <a:gd name="T89" fmla="*/ 125 h 364"/>
                <a:gd name="T90" fmla="*/ 8 w 313"/>
                <a:gd name="T91" fmla="*/ 107 h 364"/>
                <a:gd name="T92" fmla="*/ 13 w 313"/>
                <a:gd name="T93" fmla="*/ 88 h 364"/>
                <a:gd name="T94" fmla="*/ 14 w 313"/>
                <a:gd name="T95" fmla="*/ 70 h 364"/>
                <a:gd name="T96" fmla="*/ 17 w 313"/>
                <a:gd name="T97" fmla="*/ 49 h 364"/>
                <a:gd name="T98" fmla="*/ 23 w 313"/>
                <a:gd name="T99" fmla="*/ 29 h 364"/>
                <a:gd name="T100" fmla="*/ 42 w 313"/>
                <a:gd name="T101" fmla="*/ 21 h 364"/>
                <a:gd name="T102" fmla="*/ 87 w 313"/>
                <a:gd name="T103" fmla="*/ 12 h 364"/>
                <a:gd name="T104" fmla="*/ 101 w 313"/>
                <a:gd name="T105" fmla="*/ 22 h 364"/>
                <a:gd name="T106" fmla="*/ 119 w 313"/>
                <a:gd name="T107" fmla="*/ 33 h 364"/>
                <a:gd name="T108" fmla="*/ 140 w 313"/>
                <a:gd name="T109" fmla="*/ 43 h 364"/>
                <a:gd name="T110" fmla="*/ 152 w 313"/>
                <a:gd name="T111" fmla="*/ 41 h 364"/>
                <a:gd name="T112" fmla="*/ 160 w 313"/>
                <a:gd name="T113" fmla="*/ 27 h 364"/>
                <a:gd name="T114" fmla="*/ 168 w 313"/>
                <a:gd name="T115" fmla="*/ 17 h 364"/>
                <a:gd name="T116" fmla="*/ 176 w 313"/>
                <a:gd name="T117" fmla="*/ 2 h 364"/>
                <a:gd name="T118" fmla="*/ 181 w 313"/>
                <a:gd name="T119" fmla="*/ 2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3" h="364">
                  <a:moveTo>
                    <a:pt x="302" y="341"/>
                  </a:moveTo>
                  <a:lnTo>
                    <a:pt x="298" y="343"/>
                  </a:lnTo>
                  <a:lnTo>
                    <a:pt x="297" y="343"/>
                  </a:lnTo>
                  <a:lnTo>
                    <a:pt x="297" y="342"/>
                  </a:lnTo>
                  <a:lnTo>
                    <a:pt x="293" y="343"/>
                  </a:lnTo>
                  <a:lnTo>
                    <a:pt x="290" y="344"/>
                  </a:lnTo>
                  <a:lnTo>
                    <a:pt x="290" y="345"/>
                  </a:lnTo>
                  <a:lnTo>
                    <a:pt x="289" y="345"/>
                  </a:lnTo>
                  <a:lnTo>
                    <a:pt x="288" y="345"/>
                  </a:lnTo>
                  <a:lnTo>
                    <a:pt x="289" y="347"/>
                  </a:lnTo>
                  <a:lnTo>
                    <a:pt x="289" y="348"/>
                  </a:lnTo>
                  <a:lnTo>
                    <a:pt x="289" y="350"/>
                  </a:lnTo>
                  <a:lnTo>
                    <a:pt x="289" y="351"/>
                  </a:lnTo>
                  <a:lnTo>
                    <a:pt x="288" y="351"/>
                  </a:lnTo>
                  <a:lnTo>
                    <a:pt x="287" y="350"/>
                  </a:lnTo>
                  <a:lnTo>
                    <a:pt x="283" y="348"/>
                  </a:lnTo>
                  <a:lnTo>
                    <a:pt x="283" y="351"/>
                  </a:lnTo>
                  <a:lnTo>
                    <a:pt x="282" y="351"/>
                  </a:lnTo>
                  <a:lnTo>
                    <a:pt x="282" y="352"/>
                  </a:lnTo>
                  <a:lnTo>
                    <a:pt x="282" y="353"/>
                  </a:lnTo>
                  <a:lnTo>
                    <a:pt x="282" y="354"/>
                  </a:lnTo>
                  <a:lnTo>
                    <a:pt x="282" y="356"/>
                  </a:lnTo>
                  <a:lnTo>
                    <a:pt x="282" y="358"/>
                  </a:lnTo>
                  <a:lnTo>
                    <a:pt x="282" y="359"/>
                  </a:lnTo>
                  <a:lnTo>
                    <a:pt x="282" y="360"/>
                  </a:lnTo>
                  <a:lnTo>
                    <a:pt x="281" y="361"/>
                  </a:lnTo>
                  <a:lnTo>
                    <a:pt x="280" y="362"/>
                  </a:lnTo>
                  <a:lnTo>
                    <a:pt x="279" y="363"/>
                  </a:lnTo>
                  <a:lnTo>
                    <a:pt x="278" y="364"/>
                  </a:lnTo>
                  <a:lnTo>
                    <a:pt x="270" y="362"/>
                  </a:lnTo>
                  <a:lnTo>
                    <a:pt x="265" y="360"/>
                  </a:lnTo>
                  <a:lnTo>
                    <a:pt x="264" y="359"/>
                  </a:lnTo>
                  <a:lnTo>
                    <a:pt x="262" y="358"/>
                  </a:lnTo>
                  <a:lnTo>
                    <a:pt x="258" y="356"/>
                  </a:lnTo>
                  <a:lnTo>
                    <a:pt x="252" y="354"/>
                  </a:lnTo>
                  <a:lnTo>
                    <a:pt x="261" y="350"/>
                  </a:lnTo>
                  <a:lnTo>
                    <a:pt x="263" y="348"/>
                  </a:lnTo>
                  <a:lnTo>
                    <a:pt x="264" y="347"/>
                  </a:lnTo>
                  <a:lnTo>
                    <a:pt x="266" y="346"/>
                  </a:lnTo>
                  <a:lnTo>
                    <a:pt x="269" y="346"/>
                  </a:lnTo>
                  <a:lnTo>
                    <a:pt x="270" y="345"/>
                  </a:lnTo>
                  <a:lnTo>
                    <a:pt x="271" y="344"/>
                  </a:lnTo>
                  <a:lnTo>
                    <a:pt x="272" y="344"/>
                  </a:lnTo>
                  <a:lnTo>
                    <a:pt x="273" y="344"/>
                  </a:lnTo>
                  <a:lnTo>
                    <a:pt x="274" y="343"/>
                  </a:lnTo>
                  <a:lnTo>
                    <a:pt x="276" y="342"/>
                  </a:lnTo>
                  <a:lnTo>
                    <a:pt x="278" y="342"/>
                  </a:lnTo>
                  <a:lnTo>
                    <a:pt x="279" y="341"/>
                  </a:lnTo>
                  <a:lnTo>
                    <a:pt x="280" y="341"/>
                  </a:lnTo>
                  <a:lnTo>
                    <a:pt x="281" y="341"/>
                  </a:lnTo>
                  <a:lnTo>
                    <a:pt x="282" y="342"/>
                  </a:lnTo>
                  <a:lnTo>
                    <a:pt x="283" y="342"/>
                  </a:lnTo>
                  <a:lnTo>
                    <a:pt x="284" y="342"/>
                  </a:lnTo>
                  <a:lnTo>
                    <a:pt x="285" y="342"/>
                  </a:lnTo>
                  <a:lnTo>
                    <a:pt x="285" y="341"/>
                  </a:lnTo>
                  <a:lnTo>
                    <a:pt x="285" y="339"/>
                  </a:lnTo>
                  <a:lnTo>
                    <a:pt x="284" y="339"/>
                  </a:lnTo>
                  <a:lnTo>
                    <a:pt x="284" y="338"/>
                  </a:lnTo>
                  <a:lnTo>
                    <a:pt x="283" y="337"/>
                  </a:lnTo>
                  <a:lnTo>
                    <a:pt x="283" y="336"/>
                  </a:lnTo>
                  <a:lnTo>
                    <a:pt x="283" y="335"/>
                  </a:lnTo>
                  <a:lnTo>
                    <a:pt x="282" y="334"/>
                  </a:lnTo>
                  <a:lnTo>
                    <a:pt x="282" y="333"/>
                  </a:lnTo>
                  <a:lnTo>
                    <a:pt x="282" y="331"/>
                  </a:lnTo>
                  <a:lnTo>
                    <a:pt x="282" y="330"/>
                  </a:lnTo>
                  <a:lnTo>
                    <a:pt x="281" y="329"/>
                  </a:lnTo>
                  <a:lnTo>
                    <a:pt x="281" y="328"/>
                  </a:lnTo>
                  <a:lnTo>
                    <a:pt x="280" y="327"/>
                  </a:lnTo>
                  <a:lnTo>
                    <a:pt x="280" y="326"/>
                  </a:lnTo>
                  <a:lnTo>
                    <a:pt x="281" y="326"/>
                  </a:lnTo>
                  <a:lnTo>
                    <a:pt x="282" y="325"/>
                  </a:lnTo>
                  <a:lnTo>
                    <a:pt x="283" y="325"/>
                  </a:lnTo>
                  <a:lnTo>
                    <a:pt x="285" y="322"/>
                  </a:lnTo>
                  <a:lnTo>
                    <a:pt x="290" y="320"/>
                  </a:lnTo>
                  <a:lnTo>
                    <a:pt x="297" y="317"/>
                  </a:lnTo>
                  <a:lnTo>
                    <a:pt x="300" y="314"/>
                  </a:lnTo>
                  <a:lnTo>
                    <a:pt x="301" y="313"/>
                  </a:lnTo>
                  <a:lnTo>
                    <a:pt x="304" y="313"/>
                  </a:lnTo>
                  <a:lnTo>
                    <a:pt x="305" y="313"/>
                  </a:lnTo>
                  <a:lnTo>
                    <a:pt x="305" y="314"/>
                  </a:lnTo>
                  <a:lnTo>
                    <a:pt x="307" y="321"/>
                  </a:lnTo>
                  <a:lnTo>
                    <a:pt x="309" y="326"/>
                  </a:lnTo>
                  <a:lnTo>
                    <a:pt x="311" y="333"/>
                  </a:lnTo>
                  <a:lnTo>
                    <a:pt x="313" y="335"/>
                  </a:lnTo>
                  <a:lnTo>
                    <a:pt x="308" y="336"/>
                  </a:lnTo>
                  <a:lnTo>
                    <a:pt x="308" y="339"/>
                  </a:lnTo>
                  <a:lnTo>
                    <a:pt x="307" y="339"/>
                  </a:lnTo>
                  <a:lnTo>
                    <a:pt x="305" y="341"/>
                  </a:lnTo>
                  <a:lnTo>
                    <a:pt x="302" y="341"/>
                  </a:lnTo>
                  <a:close/>
                  <a:moveTo>
                    <a:pt x="167" y="333"/>
                  </a:moveTo>
                  <a:lnTo>
                    <a:pt x="166" y="333"/>
                  </a:lnTo>
                  <a:lnTo>
                    <a:pt x="164" y="333"/>
                  </a:lnTo>
                  <a:lnTo>
                    <a:pt x="164" y="331"/>
                  </a:lnTo>
                  <a:lnTo>
                    <a:pt x="167" y="331"/>
                  </a:lnTo>
                  <a:lnTo>
                    <a:pt x="167" y="326"/>
                  </a:lnTo>
                  <a:lnTo>
                    <a:pt x="168" y="326"/>
                  </a:lnTo>
                  <a:lnTo>
                    <a:pt x="169" y="326"/>
                  </a:lnTo>
                  <a:lnTo>
                    <a:pt x="170" y="327"/>
                  </a:lnTo>
                  <a:lnTo>
                    <a:pt x="171" y="326"/>
                  </a:lnTo>
                  <a:lnTo>
                    <a:pt x="172" y="323"/>
                  </a:lnTo>
                  <a:lnTo>
                    <a:pt x="173" y="322"/>
                  </a:lnTo>
                  <a:lnTo>
                    <a:pt x="175" y="322"/>
                  </a:lnTo>
                  <a:lnTo>
                    <a:pt x="175" y="321"/>
                  </a:lnTo>
                  <a:lnTo>
                    <a:pt x="175" y="320"/>
                  </a:lnTo>
                  <a:lnTo>
                    <a:pt x="175" y="319"/>
                  </a:lnTo>
                  <a:lnTo>
                    <a:pt x="176" y="319"/>
                  </a:lnTo>
                  <a:lnTo>
                    <a:pt x="176" y="318"/>
                  </a:lnTo>
                  <a:lnTo>
                    <a:pt x="177" y="318"/>
                  </a:lnTo>
                  <a:lnTo>
                    <a:pt x="178" y="317"/>
                  </a:lnTo>
                  <a:lnTo>
                    <a:pt x="180" y="316"/>
                  </a:lnTo>
                  <a:lnTo>
                    <a:pt x="180" y="314"/>
                  </a:lnTo>
                  <a:lnTo>
                    <a:pt x="181" y="313"/>
                  </a:lnTo>
                  <a:lnTo>
                    <a:pt x="183" y="312"/>
                  </a:lnTo>
                  <a:lnTo>
                    <a:pt x="184" y="311"/>
                  </a:lnTo>
                  <a:lnTo>
                    <a:pt x="185" y="310"/>
                  </a:lnTo>
                  <a:lnTo>
                    <a:pt x="185" y="309"/>
                  </a:lnTo>
                  <a:lnTo>
                    <a:pt x="186" y="309"/>
                  </a:lnTo>
                  <a:lnTo>
                    <a:pt x="187" y="309"/>
                  </a:lnTo>
                  <a:lnTo>
                    <a:pt x="187" y="308"/>
                  </a:lnTo>
                  <a:lnTo>
                    <a:pt x="187" y="306"/>
                  </a:lnTo>
                  <a:lnTo>
                    <a:pt x="195" y="306"/>
                  </a:lnTo>
                  <a:lnTo>
                    <a:pt x="197" y="306"/>
                  </a:lnTo>
                  <a:lnTo>
                    <a:pt x="198" y="306"/>
                  </a:lnTo>
                  <a:lnTo>
                    <a:pt x="202" y="306"/>
                  </a:lnTo>
                  <a:lnTo>
                    <a:pt x="203" y="306"/>
                  </a:lnTo>
                  <a:lnTo>
                    <a:pt x="202" y="304"/>
                  </a:lnTo>
                  <a:lnTo>
                    <a:pt x="201" y="304"/>
                  </a:lnTo>
                  <a:lnTo>
                    <a:pt x="201" y="303"/>
                  </a:lnTo>
                  <a:lnTo>
                    <a:pt x="201" y="302"/>
                  </a:lnTo>
                  <a:lnTo>
                    <a:pt x="202" y="298"/>
                  </a:lnTo>
                  <a:lnTo>
                    <a:pt x="202" y="297"/>
                  </a:lnTo>
                  <a:lnTo>
                    <a:pt x="202" y="296"/>
                  </a:lnTo>
                  <a:lnTo>
                    <a:pt x="203" y="296"/>
                  </a:lnTo>
                  <a:lnTo>
                    <a:pt x="205" y="296"/>
                  </a:lnTo>
                  <a:lnTo>
                    <a:pt x="207" y="296"/>
                  </a:lnTo>
                  <a:lnTo>
                    <a:pt x="210" y="297"/>
                  </a:lnTo>
                  <a:lnTo>
                    <a:pt x="211" y="297"/>
                  </a:lnTo>
                  <a:lnTo>
                    <a:pt x="211" y="298"/>
                  </a:lnTo>
                  <a:lnTo>
                    <a:pt x="210" y="301"/>
                  </a:lnTo>
                  <a:lnTo>
                    <a:pt x="209" y="303"/>
                  </a:lnTo>
                  <a:lnTo>
                    <a:pt x="207" y="308"/>
                  </a:lnTo>
                  <a:lnTo>
                    <a:pt x="206" y="311"/>
                  </a:lnTo>
                  <a:lnTo>
                    <a:pt x="206" y="312"/>
                  </a:lnTo>
                  <a:lnTo>
                    <a:pt x="206" y="313"/>
                  </a:lnTo>
                  <a:lnTo>
                    <a:pt x="205" y="313"/>
                  </a:lnTo>
                  <a:lnTo>
                    <a:pt x="205" y="314"/>
                  </a:lnTo>
                  <a:lnTo>
                    <a:pt x="205" y="316"/>
                  </a:lnTo>
                  <a:lnTo>
                    <a:pt x="206" y="316"/>
                  </a:lnTo>
                  <a:lnTo>
                    <a:pt x="206" y="317"/>
                  </a:lnTo>
                  <a:lnTo>
                    <a:pt x="206" y="318"/>
                  </a:lnTo>
                  <a:lnTo>
                    <a:pt x="207" y="319"/>
                  </a:lnTo>
                  <a:lnTo>
                    <a:pt x="209" y="321"/>
                  </a:lnTo>
                  <a:lnTo>
                    <a:pt x="209" y="322"/>
                  </a:lnTo>
                  <a:lnTo>
                    <a:pt x="210" y="322"/>
                  </a:lnTo>
                  <a:lnTo>
                    <a:pt x="210" y="323"/>
                  </a:lnTo>
                  <a:lnTo>
                    <a:pt x="211" y="325"/>
                  </a:lnTo>
                  <a:lnTo>
                    <a:pt x="212" y="326"/>
                  </a:lnTo>
                  <a:lnTo>
                    <a:pt x="213" y="327"/>
                  </a:lnTo>
                  <a:lnTo>
                    <a:pt x="214" y="327"/>
                  </a:lnTo>
                  <a:lnTo>
                    <a:pt x="214" y="328"/>
                  </a:lnTo>
                  <a:lnTo>
                    <a:pt x="215" y="328"/>
                  </a:lnTo>
                  <a:lnTo>
                    <a:pt x="215" y="329"/>
                  </a:lnTo>
                  <a:lnTo>
                    <a:pt x="215" y="330"/>
                  </a:lnTo>
                  <a:lnTo>
                    <a:pt x="216" y="330"/>
                  </a:lnTo>
                  <a:lnTo>
                    <a:pt x="216" y="331"/>
                  </a:lnTo>
                  <a:lnTo>
                    <a:pt x="216" y="333"/>
                  </a:lnTo>
                  <a:lnTo>
                    <a:pt x="216" y="334"/>
                  </a:lnTo>
                  <a:lnTo>
                    <a:pt x="215" y="338"/>
                  </a:lnTo>
                  <a:lnTo>
                    <a:pt x="211" y="338"/>
                  </a:lnTo>
                  <a:lnTo>
                    <a:pt x="209" y="337"/>
                  </a:lnTo>
                  <a:lnTo>
                    <a:pt x="207" y="337"/>
                  </a:lnTo>
                  <a:lnTo>
                    <a:pt x="201" y="337"/>
                  </a:lnTo>
                  <a:lnTo>
                    <a:pt x="197" y="336"/>
                  </a:lnTo>
                  <a:lnTo>
                    <a:pt x="175" y="334"/>
                  </a:lnTo>
                  <a:lnTo>
                    <a:pt x="169" y="334"/>
                  </a:lnTo>
                  <a:lnTo>
                    <a:pt x="168" y="333"/>
                  </a:lnTo>
                  <a:lnTo>
                    <a:pt x="167" y="333"/>
                  </a:lnTo>
                  <a:close/>
                  <a:moveTo>
                    <a:pt x="190" y="10"/>
                  </a:moveTo>
                  <a:lnTo>
                    <a:pt x="190" y="9"/>
                  </a:lnTo>
                  <a:lnTo>
                    <a:pt x="190" y="8"/>
                  </a:lnTo>
                  <a:lnTo>
                    <a:pt x="190" y="7"/>
                  </a:lnTo>
                  <a:lnTo>
                    <a:pt x="192" y="7"/>
                  </a:lnTo>
                  <a:lnTo>
                    <a:pt x="193" y="8"/>
                  </a:lnTo>
                  <a:lnTo>
                    <a:pt x="194" y="8"/>
                  </a:lnTo>
                  <a:lnTo>
                    <a:pt x="193" y="9"/>
                  </a:lnTo>
                  <a:lnTo>
                    <a:pt x="193" y="10"/>
                  </a:lnTo>
                  <a:lnTo>
                    <a:pt x="192" y="10"/>
                  </a:lnTo>
                  <a:lnTo>
                    <a:pt x="190" y="10"/>
                  </a:lnTo>
                  <a:close/>
                  <a:moveTo>
                    <a:pt x="181" y="25"/>
                  </a:moveTo>
                  <a:lnTo>
                    <a:pt x="181" y="26"/>
                  </a:lnTo>
                  <a:lnTo>
                    <a:pt x="183" y="26"/>
                  </a:lnTo>
                  <a:lnTo>
                    <a:pt x="184" y="26"/>
                  </a:lnTo>
                  <a:lnTo>
                    <a:pt x="185" y="26"/>
                  </a:lnTo>
                  <a:lnTo>
                    <a:pt x="186" y="25"/>
                  </a:lnTo>
                  <a:lnTo>
                    <a:pt x="187" y="25"/>
                  </a:lnTo>
                  <a:lnTo>
                    <a:pt x="188" y="25"/>
                  </a:lnTo>
                  <a:lnTo>
                    <a:pt x="188" y="24"/>
                  </a:lnTo>
                  <a:lnTo>
                    <a:pt x="189" y="22"/>
                  </a:lnTo>
                  <a:lnTo>
                    <a:pt x="190" y="22"/>
                  </a:lnTo>
                  <a:lnTo>
                    <a:pt x="192" y="22"/>
                  </a:lnTo>
                  <a:lnTo>
                    <a:pt x="193" y="22"/>
                  </a:lnTo>
                  <a:lnTo>
                    <a:pt x="193" y="24"/>
                  </a:lnTo>
                  <a:lnTo>
                    <a:pt x="194" y="24"/>
                  </a:lnTo>
                  <a:lnTo>
                    <a:pt x="194" y="25"/>
                  </a:lnTo>
                  <a:lnTo>
                    <a:pt x="195" y="25"/>
                  </a:lnTo>
                  <a:lnTo>
                    <a:pt x="195" y="26"/>
                  </a:lnTo>
                  <a:lnTo>
                    <a:pt x="196" y="26"/>
                  </a:lnTo>
                  <a:lnTo>
                    <a:pt x="197" y="26"/>
                  </a:lnTo>
                  <a:lnTo>
                    <a:pt x="198" y="26"/>
                  </a:lnTo>
                  <a:lnTo>
                    <a:pt x="198" y="27"/>
                  </a:lnTo>
                  <a:lnTo>
                    <a:pt x="199" y="27"/>
                  </a:lnTo>
                  <a:lnTo>
                    <a:pt x="201" y="28"/>
                  </a:lnTo>
                  <a:lnTo>
                    <a:pt x="202" y="28"/>
                  </a:lnTo>
                  <a:lnTo>
                    <a:pt x="203" y="29"/>
                  </a:lnTo>
                  <a:lnTo>
                    <a:pt x="205" y="29"/>
                  </a:lnTo>
                  <a:lnTo>
                    <a:pt x="207" y="29"/>
                  </a:lnTo>
                  <a:lnTo>
                    <a:pt x="210" y="29"/>
                  </a:lnTo>
                  <a:lnTo>
                    <a:pt x="211" y="29"/>
                  </a:lnTo>
                  <a:lnTo>
                    <a:pt x="213" y="29"/>
                  </a:lnTo>
                  <a:lnTo>
                    <a:pt x="211" y="30"/>
                  </a:lnTo>
                  <a:lnTo>
                    <a:pt x="210" y="32"/>
                  </a:lnTo>
                  <a:lnTo>
                    <a:pt x="211" y="32"/>
                  </a:lnTo>
                  <a:lnTo>
                    <a:pt x="210" y="32"/>
                  </a:lnTo>
                  <a:lnTo>
                    <a:pt x="210" y="33"/>
                  </a:lnTo>
                  <a:lnTo>
                    <a:pt x="210" y="38"/>
                  </a:lnTo>
                  <a:lnTo>
                    <a:pt x="210" y="40"/>
                  </a:lnTo>
                  <a:lnTo>
                    <a:pt x="207" y="42"/>
                  </a:lnTo>
                  <a:lnTo>
                    <a:pt x="203" y="40"/>
                  </a:lnTo>
                  <a:lnTo>
                    <a:pt x="202" y="41"/>
                  </a:lnTo>
                  <a:lnTo>
                    <a:pt x="202" y="42"/>
                  </a:lnTo>
                  <a:lnTo>
                    <a:pt x="199" y="41"/>
                  </a:lnTo>
                  <a:lnTo>
                    <a:pt x="195" y="38"/>
                  </a:lnTo>
                  <a:lnTo>
                    <a:pt x="187" y="36"/>
                  </a:lnTo>
                  <a:lnTo>
                    <a:pt x="186" y="35"/>
                  </a:lnTo>
                  <a:lnTo>
                    <a:pt x="184" y="35"/>
                  </a:lnTo>
                  <a:lnTo>
                    <a:pt x="181" y="35"/>
                  </a:lnTo>
                  <a:lnTo>
                    <a:pt x="180" y="35"/>
                  </a:lnTo>
                  <a:lnTo>
                    <a:pt x="178" y="35"/>
                  </a:lnTo>
                  <a:lnTo>
                    <a:pt x="177" y="36"/>
                  </a:lnTo>
                  <a:lnTo>
                    <a:pt x="176" y="36"/>
                  </a:lnTo>
                  <a:lnTo>
                    <a:pt x="175" y="37"/>
                  </a:lnTo>
                  <a:lnTo>
                    <a:pt x="173" y="38"/>
                  </a:lnTo>
                  <a:lnTo>
                    <a:pt x="173" y="40"/>
                  </a:lnTo>
                  <a:lnTo>
                    <a:pt x="172" y="41"/>
                  </a:lnTo>
                  <a:lnTo>
                    <a:pt x="171" y="42"/>
                  </a:lnTo>
                  <a:lnTo>
                    <a:pt x="171" y="43"/>
                  </a:lnTo>
                  <a:lnTo>
                    <a:pt x="170" y="44"/>
                  </a:lnTo>
                  <a:lnTo>
                    <a:pt x="170" y="47"/>
                  </a:lnTo>
                  <a:lnTo>
                    <a:pt x="169" y="58"/>
                  </a:lnTo>
                  <a:lnTo>
                    <a:pt x="169" y="60"/>
                  </a:lnTo>
                  <a:lnTo>
                    <a:pt x="169" y="62"/>
                  </a:lnTo>
                  <a:lnTo>
                    <a:pt x="168" y="67"/>
                  </a:lnTo>
                  <a:lnTo>
                    <a:pt x="170" y="67"/>
                  </a:lnTo>
                  <a:lnTo>
                    <a:pt x="170" y="69"/>
                  </a:lnTo>
                  <a:lnTo>
                    <a:pt x="169" y="70"/>
                  </a:lnTo>
                  <a:lnTo>
                    <a:pt x="171" y="70"/>
                  </a:lnTo>
                  <a:lnTo>
                    <a:pt x="172" y="70"/>
                  </a:lnTo>
                  <a:lnTo>
                    <a:pt x="173" y="70"/>
                  </a:lnTo>
                  <a:lnTo>
                    <a:pt x="175" y="71"/>
                  </a:lnTo>
                  <a:lnTo>
                    <a:pt x="176" y="71"/>
                  </a:lnTo>
                  <a:lnTo>
                    <a:pt x="176" y="72"/>
                  </a:lnTo>
                  <a:lnTo>
                    <a:pt x="176" y="74"/>
                  </a:lnTo>
                  <a:lnTo>
                    <a:pt x="176" y="75"/>
                  </a:lnTo>
                  <a:lnTo>
                    <a:pt x="175" y="76"/>
                  </a:lnTo>
                  <a:lnTo>
                    <a:pt x="175" y="77"/>
                  </a:lnTo>
                  <a:lnTo>
                    <a:pt x="175" y="80"/>
                  </a:lnTo>
                  <a:lnTo>
                    <a:pt x="175" y="83"/>
                  </a:lnTo>
                  <a:lnTo>
                    <a:pt x="175" y="84"/>
                  </a:lnTo>
                  <a:lnTo>
                    <a:pt x="173" y="86"/>
                  </a:lnTo>
                  <a:lnTo>
                    <a:pt x="170" y="93"/>
                  </a:lnTo>
                  <a:lnTo>
                    <a:pt x="169" y="94"/>
                  </a:lnTo>
                  <a:lnTo>
                    <a:pt x="169" y="97"/>
                  </a:lnTo>
                  <a:lnTo>
                    <a:pt x="167" y="101"/>
                  </a:lnTo>
                  <a:lnTo>
                    <a:pt x="166" y="110"/>
                  </a:lnTo>
                  <a:lnTo>
                    <a:pt x="166" y="113"/>
                  </a:lnTo>
                  <a:lnTo>
                    <a:pt x="166" y="116"/>
                  </a:lnTo>
                  <a:lnTo>
                    <a:pt x="166" y="118"/>
                  </a:lnTo>
                  <a:lnTo>
                    <a:pt x="164" y="119"/>
                  </a:lnTo>
                  <a:lnTo>
                    <a:pt x="164" y="120"/>
                  </a:lnTo>
                  <a:lnTo>
                    <a:pt x="164" y="121"/>
                  </a:lnTo>
                  <a:lnTo>
                    <a:pt x="164" y="122"/>
                  </a:lnTo>
                  <a:lnTo>
                    <a:pt x="164" y="125"/>
                  </a:lnTo>
                  <a:lnTo>
                    <a:pt x="164" y="126"/>
                  </a:lnTo>
                  <a:lnTo>
                    <a:pt x="164" y="127"/>
                  </a:lnTo>
                  <a:lnTo>
                    <a:pt x="164" y="128"/>
                  </a:lnTo>
                  <a:lnTo>
                    <a:pt x="166" y="129"/>
                  </a:lnTo>
                  <a:lnTo>
                    <a:pt x="166" y="135"/>
                  </a:lnTo>
                  <a:lnTo>
                    <a:pt x="166" y="136"/>
                  </a:lnTo>
                  <a:lnTo>
                    <a:pt x="166" y="137"/>
                  </a:lnTo>
                  <a:lnTo>
                    <a:pt x="166" y="138"/>
                  </a:lnTo>
                  <a:lnTo>
                    <a:pt x="166" y="141"/>
                  </a:lnTo>
                  <a:lnTo>
                    <a:pt x="167" y="142"/>
                  </a:lnTo>
                  <a:lnTo>
                    <a:pt x="167" y="143"/>
                  </a:lnTo>
                  <a:lnTo>
                    <a:pt x="163" y="144"/>
                  </a:lnTo>
                  <a:lnTo>
                    <a:pt x="162" y="144"/>
                  </a:lnTo>
                  <a:lnTo>
                    <a:pt x="161" y="145"/>
                  </a:lnTo>
                  <a:lnTo>
                    <a:pt x="158" y="146"/>
                  </a:lnTo>
                  <a:lnTo>
                    <a:pt x="159" y="147"/>
                  </a:lnTo>
                  <a:lnTo>
                    <a:pt x="161" y="150"/>
                  </a:lnTo>
                  <a:lnTo>
                    <a:pt x="162" y="150"/>
                  </a:lnTo>
                  <a:lnTo>
                    <a:pt x="163" y="150"/>
                  </a:lnTo>
                  <a:lnTo>
                    <a:pt x="164" y="150"/>
                  </a:lnTo>
                  <a:lnTo>
                    <a:pt x="168" y="149"/>
                  </a:lnTo>
                  <a:lnTo>
                    <a:pt x="168" y="151"/>
                  </a:lnTo>
                  <a:lnTo>
                    <a:pt x="166" y="152"/>
                  </a:lnTo>
                  <a:lnTo>
                    <a:pt x="164" y="152"/>
                  </a:lnTo>
                  <a:lnTo>
                    <a:pt x="162" y="152"/>
                  </a:lnTo>
                  <a:lnTo>
                    <a:pt x="162" y="154"/>
                  </a:lnTo>
                  <a:lnTo>
                    <a:pt x="161" y="155"/>
                  </a:lnTo>
                  <a:lnTo>
                    <a:pt x="161" y="157"/>
                  </a:lnTo>
                  <a:lnTo>
                    <a:pt x="160" y="160"/>
                  </a:lnTo>
                  <a:lnTo>
                    <a:pt x="162" y="159"/>
                  </a:lnTo>
                  <a:lnTo>
                    <a:pt x="163" y="161"/>
                  </a:lnTo>
                  <a:lnTo>
                    <a:pt x="164" y="162"/>
                  </a:lnTo>
                  <a:lnTo>
                    <a:pt x="164" y="163"/>
                  </a:lnTo>
                  <a:lnTo>
                    <a:pt x="166" y="163"/>
                  </a:lnTo>
                  <a:lnTo>
                    <a:pt x="167" y="163"/>
                  </a:lnTo>
                  <a:lnTo>
                    <a:pt x="168" y="162"/>
                  </a:lnTo>
                  <a:lnTo>
                    <a:pt x="171" y="162"/>
                  </a:lnTo>
                  <a:lnTo>
                    <a:pt x="171" y="167"/>
                  </a:lnTo>
                  <a:lnTo>
                    <a:pt x="172" y="168"/>
                  </a:lnTo>
                  <a:lnTo>
                    <a:pt x="172" y="171"/>
                  </a:lnTo>
                  <a:lnTo>
                    <a:pt x="173" y="180"/>
                  </a:lnTo>
                  <a:lnTo>
                    <a:pt x="172" y="180"/>
                  </a:lnTo>
                  <a:lnTo>
                    <a:pt x="170" y="180"/>
                  </a:lnTo>
                  <a:lnTo>
                    <a:pt x="169" y="180"/>
                  </a:lnTo>
                  <a:lnTo>
                    <a:pt x="168" y="180"/>
                  </a:lnTo>
                  <a:lnTo>
                    <a:pt x="167" y="180"/>
                  </a:lnTo>
                  <a:lnTo>
                    <a:pt x="167" y="179"/>
                  </a:lnTo>
                  <a:lnTo>
                    <a:pt x="166" y="179"/>
                  </a:lnTo>
                  <a:lnTo>
                    <a:pt x="166" y="180"/>
                  </a:lnTo>
                  <a:lnTo>
                    <a:pt x="164" y="180"/>
                  </a:lnTo>
                  <a:lnTo>
                    <a:pt x="162" y="180"/>
                  </a:lnTo>
                  <a:lnTo>
                    <a:pt x="158" y="181"/>
                  </a:lnTo>
                  <a:lnTo>
                    <a:pt x="156" y="183"/>
                  </a:lnTo>
                  <a:lnTo>
                    <a:pt x="156" y="181"/>
                  </a:lnTo>
                  <a:lnTo>
                    <a:pt x="155" y="181"/>
                  </a:lnTo>
                  <a:lnTo>
                    <a:pt x="155" y="183"/>
                  </a:lnTo>
                  <a:lnTo>
                    <a:pt x="154" y="183"/>
                  </a:lnTo>
                  <a:lnTo>
                    <a:pt x="153" y="184"/>
                  </a:lnTo>
                  <a:lnTo>
                    <a:pt x="152" y="184"/>
                  </a:lnTo>
                  <a:lnTo>
                    <a:pt x="152" y="185"/>
                  </a:lnTo>
                  <a:lnTo>
                    <a:pt x="150" y="186"/>
                  </a:lnTo>
                  <a:lnTo>
                    <a:pt x="150" y="187"/>
                  </a:lnTo>
                  <a:lnTo>
                    <a:pt x="151" y="187"/>
                  </a:lnTo>
                  <a:lnTo>
                    <a:pt x="151" y="188"/>
                  </a:lnTo>
                  <a:lnTo>
                    <a:pt x="152" y="189"/>
                  </a:lnTo>
                  <a:lnTo>
                    <a:pt x="153" y="189"/>
                  </a:lnTo>
                  <a:lnTo>
                    <a:pt x="154" y="188"/>
                  </a:lnTo>
                  <a:lnTo>
                    <a:pt x="155" y="188"/>
                  </a:lnTo>
                  <a:lnTo>
                    <a:pt x="155" y="189"/>
                  </a:lnTo>
                  <a:lnTo>
                    <a:pt x="156" y="191"/>
                  </a:lnTo>
                  <a:lnTo>
                    <a:pt x="159" y="192"/>
                  </a:lnTo>
                  <a:lnTo>
                    <a:pt x="160" y="192"/>
                  </a:lnTo>
                  <a:lnTo>
                    <a:pt x="162" y="192"/>
                  </a:lnTo>
                  <a:lnTo>
                    <a:pt x="163" y="193"/>
                  </a:lnTo>
                  <a:lnTo>
                    <a:pt x="167" y="195"/>
                  </a:lnTo>
                  <a:lnTo>
                    <a:pt x="169" y="196"/>
                  </a:lnTo>
                  <a:lnTo>
                    <a:pt x="170" y="196"/>
                  </a:lnTo>
                  <a:lnTo>
                    <a:pt x="171" y="196"/>
                  </a:lnTo>
                  <a:lnTo>
                    <a:pt x="172" y="196"/>
                  </a:lnTo>
                  <a:lnTo>
                    <a:pt x="175" y="196"/>
                  </a:lnTo>
                  <a:lnTo>
                    <a:pt x="175" y="204"/>
                  </a:lnTo>
                  <a:lnTo>
                    <a:pt x="175" y="210"/>
                  </a:lnTo>
                  <a:lnTo>
                    <a:pt x="176" y="213"/>
                  </a:lnTo>
                  <a:lnTo>
                    <a:pt x="176" y="214"/>
                  </a:lnTo>
                  <a:lnTo>
                    <a:pt x="176" y="216"/>
                  </a:lnTo>
                  <a:lnTo>
                    <a:pt x="176" y="217"/>
                  </a:lnTo>
                  <a:lnTo>
                    <a:pt x="175" y="220"/>
                  </a:lnTo>
                  <a:lnTo>
                    <a:pt x="172" y="220"/>
                  </a:lnTo>
                  <a:lnTo>
                    <a:pt x="171" y="220"/>
                  </a:lnTo>
                  <a:lnTo>
                    <a:pt x="166" y="219"/>
                  </a:lnTo>
                  <a:lnTo>
                    <a:pt x="163" y="217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56" y="212"/>
                  </a:lnTo>
                  <a:lnTo>
                    <a:pt x="155" y="210"/>
                  </a:lnTo>
                  <a:lnTo>
                    <a:pt x="154" y="211"/>
                  </a:lnTo>
                  <a:lnTo>
                    <a:pt x="154" y="213"/>
                  </a:lnTo>
                  <a:lnTo>
                    <a:pt x="152" y="218"/>
                  </a:lnTo>
                  <a:lnTo>
                    <a:pt x="152" y="219"/>
                  </a:lnTo>
                  <a:lnTo>
                    <a:pt x="145" y="217"/>
                  </a:lnTo>
                  <a:lnTo>
                    <a:pt x="149" y="221"/>
                  </a:lnTo>
                  <a:lnTo>
                    <a:pt x="152" y="227"/>
                  </a:lnTo>
                  <a:lnTo>
                    <a:pt x="154" y="229"/>
                  </a:lnTo>
                  <a:lnTo>
                    <a:pt x="159" y="230"/>
                  </a:lnTo>
                  <a:lnTo>
                    <a:pt x="159" y="231"/>
                  </a:lnTo>
                  <a:lnTo>
                    <a:pt x="161" y="231"/>
                  </a:lnTo>
                  <a:lnTo>
                    <a:pt x="160" y="234"/>
                  </a:lnTo>
                  <a:lnTo>
                    <a:pt x="160" y="236"/>
                  </a:lnTo>
                  <a:lnTo>
                    <a:pt x="162" y="236"/>
                  </a:lnTo>
                  <a:lnTo>
                    <a:pt x="163" y="236"/>
                  </a:lnTo>
                  <a:lnTo>
                    <a:pt x="166" y="236"/>
                  </a:lnTo>
                  <a:lnTo>
                    <a:pt x="169" y="236"/>
                  </a:lnTo>
                  <a:lnTo>
                    <a:pt x="171" y="236"/>
                  </a:lnTo>
                  <a:lnTo>
                    <a:pt x="172" y="236"/>
                  </a:lnTo>
                  <a:lnTo>
                    <a:pt x="173" y="236"/>
                  </a:lnTo>
                  <a:lnTo>
                    <a:pt x="175" y="236"/>
                  </a:lnTo>
                  <a:lnTo>
                    <a:pt x="175" y="237"/>
                  </a:lnTo>
                  <a:lnTo>
                    <a:pt x="175" y="238"/>
                  </a:lnTo>
                  <a:lnTo>
                    <a:pt x="175" y="239"/>
                  </a:lnTo>
                  <a:lnTo>
                    <a:pt x="175" y="241"/>
                  </a:lnTo>
                  <a:lnTo>
                    <a:pt x="175" y="242"/>
                  </a:lnTo>
                  <a:lnTo>
                    <a:pt x="175" y="243"/>
                  </a:lnTo>
                  <a:lnTo>
                    <a:pt x="175" y="244"/>
                  </a:lnTo>
                  <a:lnTo>
                    <a:pt x="175" y="245"/>
                  </a:lnTo>
                  <a:lnTo>
                    <a:pt x="175" y="246"/>
                  </a:lnTo>
                  <a:lnTo>
                    <a:pt x="175" y="247"/>
                  </a:lnTo>
                  <a:lnTo>
                    <a:pt x="175" y="249"/>
                  </a:lnTo>
                  <a:lnTo>
                    <a:pt x="175" y="250"/>
                  </a:lnTo>
                  <a:lnTo>
                    <a:pt x="175" y="251"/>
                  </a:lnTo>
                  <a:lnTo>
                    <a:pt x="175" y="252"/>
                  </a:lnTo>
                  <a:lnTo>
                    <a:pt x="173" y="252"/>
                  </a:lnTo>
                  <a:lnTo>
                    <a:pt x="172" y="258"/>
                  </a:lnTo>
                  <a:lnTo>
                    <a:pt x="172" y="261"/>
                  </a:lnTo>
                  <a:lnTo>
                    <a:pt x="172" y="264"/>
                  </a:lnTo>
                  <a:lnTo>
                    <a:pt x="172" y="268"/>
                  </a:lnTo>
                  <a:lnTo>
                    <a:pt x="172" y="271"/>
                  </a:lnTo>
                  <a:lnTo>
                    <a:pt x="172" y="272"/>
                  </a:lnTo>
                  <a:lnTo>
                    <a:pt x="175" y="278"/>
                  </a:lnTo>
                  <a:lnTo>
                    <a:pt x="176" y="284"/>
                  </a:lnTo>
                  <a:lnTo>
                    <a:pt x="176" y="288"/>
                  </a:lnTo>
                  <a:lnTo>
                    <a:pt x="176" y="289"/>
                  </a:lnTo>
                  <a:lnTo>
                    <a:pt x="177" y="291"/>
                  </a:lnTo>
                  <a:lnTo>
                    <a:pt x="177" y="292"/>
                  </a:lnTo>
                  <a:lnTo>
                    <a:pt x="177" y="293"/>
                  </a:lnTo>
                  <a:lnTo>
                    <a:pt x="177" y="294"/>
                  </a:lnTo>
                  <a:lnTo>
                    <a:pt x="177" y="295"/>
                  </a:lnTo>
                  <a:lnTo>
                    <a:pt x="176" y="295"/>
                  </a:lnTo>
                  <a:lnTo>
                    <a:pt x="176" y="296"/>
                  </a:lnTo>
                  <a:lnTo>
                    <a:pt x="176" y="297"/>
                  </a:lnTo>
                  <a:lnTo>
                    <a:pt x="175" y="297"/>
                  </a:lnTo>
                  <a:lnTo>
                    <a:pt x="173" y="300"/>
                  </a:lnTo>
                  <a:lnTo>
                    <a:pt x="173" y="301"/>
                  </a:lnTo>
                  <a:lnTo>
                    <a:pt x="173" y="302"/>
                  </a:lnTo>
                  <a:lnTo>
                    <a:pt x="172" y="302"/>
                  </a:lnTo>
                  <a:lnTo>
                    <a:pt x="172" y="303"/>
                  </a:lnTo>
                  <a:lnTo>
                    <a:pt x="172" y="304"/>
                  </a:lnTo>
                  <a:lnTo>
                    <a:pt x="171" y="305"/>
                  </a:lnTo>
                  <a:lnTo>
                    <a:pt x="171" y="306"/>
                  </a:lnTo>
                  <a:lnTo>
                    <a:pt x="170" y="306"/>
                  </a:lnTo>
                  <a:lnTo>
                    <a:pt x="169" y="306"/>
                  </a:lnTo>
                  <a:lnTo>
                    <a:pt x="167" y="306"/>
                  </a:lnTo>
                  <a:lnTo>
                    <a:pt x="163" y="306"/>
                  </a:lnTo>
                  <a:lnTo>
                    <a:pt x="163" y="308"/>
                  </a:lnTo>
                  <a:lnTo>
                    <a:pt x="163" y="309"/>
                  </a:lnTo>
                  <a:lnTo>
                    <a:pt x="162" y="310"/>
                  </a:lnTo>
                  <a:lnTo>
                    <a:pt x="162" y="312"/>
                  </a:lnTo>
                  <a:lnTo>
                    <a:pt x="162" y="314"/>
                  </a:lnTo>
                  <a:lnTo>
                    <a:pt x="162" y="316"/>
                  </a:lnTo>
                  <a:lnTo>
                    <a:pt x="163" y="318"/>
                  </a:lnTo>
                  <a:lnTo>
                    <a:pt x="163" y="321"/>
                  </a:lnTo>
                  <a:lnTo>
                    <a:pt x="164" y="322"/>
                  </a:lnTo>
                  <a:lnTo>
                    <a:pt x="166" y="323"/>
                  </a:lnTo>
                  <a:lnTo>
                    <a:pt x="164" y="326"/>
                  </a:lnTo>
                  <a:lnTo>
                    <a:pt x="163" y="328"/>
                  </a:lnTo>
                  <a:lnTo>
                    <a:pt x="162" y="331"/>
                  </a:lnTo>
                  <a:lnTo>
                    <a:pt x="162" y="333"/>
                  </a:lnTo>
                  <a:lnTo>
                    <a:pt x="163" y="335"/>
                  </a:lnTo>
                  <a:lnTo>
                    <a:pt x="162" y="335"/>
                  </a:lnTo>
                  <a:lnTo>
                    <a:pt x="162" y="336"/>
                  </a:lnTo>
                  <a:lnTo>
                    <a:pt x="161" y="337"/>
                  </a:lnTo>
                  <a:lnTo>
                    <a:pt x="153" y="331"/>
                  </a:lnTo>
                  <a:lnTo>
                    <a:pt x="151" y="330"/>
                  </a:lnTo>
                  <a:lnTo>
                    <a:pt x="150" y="329"/>
                  </a:lnTo>
                  <a:lnTo>
                    <a:pt x="147" y="328"/>
                  </a:lnTo>
                  <a:lnTo>
                    <a:pt x="146" y="328"/>
                  </a:lnTo>
                  <a:lnTo>
                    <a:pt x="145" y="327"/>
                  </a:lnTo>
                  <a:lnTo>
                    <a:pt x="141" y="329"/>
                  </a:lnTo>
                  <a:lnTo>
                    <a:pt x="141" y="330"/>
                  </a:lnTo>
                  <a:lnTo>
                    <a:pt x="133" y="329"/>
                  </a:lnTo>
                  <a:lnTo>
                    <a:pt x="126" y="328"/>
                  </a:lnTo>
                  <a:lnTo>
                    <a:pt x="109" y="327"/>
                  </a:lnTo>
                  <a:lnTo>
                    <a:pt x="87" y="325"/>
                  </a:lnTo>
                  <a:lnTo>
                    <a:pt x="71" y="322"/>
                  </a:lnTo>
                  <a:lnTo>
                    <a:pt x="65" y="321"/>
                  </a:lnTo>
                  <a:lnTo>
                    <a:pt x="54" y="320"/>
                  </a:lnTo>
                  <a:lnTo>
                    <a:pt x="52" y="320"/>
                  </a:lnTo>
                  <a:lnTo>
                    <a:pt x="43" y="321"/>
                  </a:lnTo>
                  <a:lnTo>
                    <a:pt x="42" y="319"/>
                  </a:lnTo>
                  <a:lnTo>
                    <a:pt x="42" y="318"/>
                  </a:lnTo>
                  <a:lnTo>
                    <a:pt x="42" y="317"/>
                  </a:lnTo>
                  <a:lnTo>
                    <a:pt x="41" y="316"/>
                  </a:lnTo>
                  <a:lnTo>
                    <a:pt x="41" y="314"/>
                  </a:lnTo>
                  <a:lnTo>
                    <a:pt x="40" y="313"/>
                  </a:lnTo>
                  <a:lnTo>
                    <a:pt x="40" y="312"/>
                  </a:lnTo>
                  <a:lnTo>
                    <a:pt x="40" y="311"/>
                  </a:lnTo>
                  <a:lnTo>
                    <a:pt x="39" y="309"/>
                  </a:lnTo>
                  <a:lnTo>
                    <a:pt x="39" y="308"/>
                  </a:lnTo>
                  <a:lnTo>
                    <a:pt x="39" y="306"/>
                  </a:lnTo>
                  <a:lnTo>
                    <a:pt x="39" y="305"/>
                  </a:lnTo>
                  <a:lnTo>
                    <a:pt x="38" y="304"/>
                  </a:lnTo>
                  <a:lnTo>
                    <a:pt x="38" y="303"/>
                  </a:lnTo>
                  <a:lnTo>
                    <a:pt x="38" y="302"/>
                  </a:lnTo>
                  <a:lnTo>
                    <a:pt x="38" y="300"/>
                  </a:lnTo>
                  <a:lnTo>
                    <a:pt x="37" y="298"/>
                  </a:lnTo>
                  <a:lnTo>
                    <a:pt x="37" y="297"/>
                  </a:lnTo>
                  <a:lnTo>
                    <a:pt x="37" y="296"/>
                  </a:lnTo>
                  <a:lnTo>
                    <a:pt x="37" y="295"/>
                  </a:lnTo>
                  <a:lnTo>
                    <a:pt x="35" y="294"/>
                  </a:lnTo>
                  <a:lnTo>
                    <a:pt x="35" y="293"/>
                  </a:lnTo>
                  <a:lnTo>
                    <a:pt x="35" y="292"/>
                  </a:lnTo>
                  <a:lnTo>
                    <a:pt x="34" y="291"/>
                  </a:lnTo>
                  <a:lnTo>
                    <a:pt x="34" y="289"/>
                  </a:lnTo>
                  <a:lnTo>
                    <a:pt x="34" y="287"/>
                  </a:lnTo>
                  <a:lnTo>
                    <a:pt x="33" y="286"/>
                  </a:lnTo>
                  <a:lnTo>
                    <a:pt x="33" y="285"/>
                  </a:lnTo>
                  <a:lnTo>
                    <a:pt x="33" y="284"/>
                  </a:lnTo>
                  <a:lnTo>
                    <a:pt x="33" y="283"/>
                  </a:lnTo>
                  <a:lnTo>
                    <a:pt x="32" y="281"/>
                  </a:lnTo>
                  <a:lnTo>
                    <a:pt x="32" y="280"/>
                  </a:lnTo>
                  <a:lnTo>
                    <a:pt x="32" y="279"/>
                  </a:lnTo>
                  <a:lnTo>
                    <a:pt x="32" y="277"/>
                  </a:lnTo>
                  <a:lnTo>
                    <a:pt x="32" y="276"/>
                  </a:lnTo>
                  <a:lnTo>
                    <a:pt x="31" y="275"/>
                  </a:lnTo>
                  <a:lnTo>
                    <a:pt x="31" y="273"/>
                  </a:lnTo>
                  <a:lnTo>
                    <a:pt x="31" y="272"/>
                  </a:lnTo>
                  <a:lnTo>
                    <a:pt x="31" y="271"/>
                  </a:lnTo>
                  <a:lnTo>
                    <a:pt x="31" y="270"/>
                  </a:lnTo>
                  <a:lnTo>
                    <a:pt x="31" y="269"/>
                  </a:lnTo>
                  <a:lnTo>
                    <a:pt x="31" y="268"/>
                  </a:lnTo>
                  <a:lnTo>
                    <a:pt x="31" y="266"/>
                  </a:lnTo>
                  <a:lnTo>
                    <a:pt x="31" y="264"/>
                  </a:lnTo>
                  <a:lnTo>
                    <a:pt x="31" y="263"/>
                  </a:lnTo>
                  <a:lnTo>
                    <a:pt x="31" y="262"/>
                  </a:lnTo>
                  <a:lnTo>
                    <a:pt x="31" y="260"/>
                  </a:lnTo>
                  <a:lnTo>
                    <a:pt x="31" y="259"/>
                  </a:lnTo>
                  <a:lnTo>
                    <a:pt x="31" y="258"/>
                  </a:lnTo>
                  <a:lnTo>
                    <a:pt x="31" y="256"/>
                  </a:lnTo>
                  <a:lnTo>
                    <a:pt x="31" y="255"/>
                  </a:lnTo>
                  <a:lnTo>
                    <a:pt x="31" y="253"/>
                  </a:lnTo>
                  <a:lnTo>
                    <a:pt x="31" y="252"/>
                  </a:lnTo>
                  <a:lnTo>
                    <a:pt x="31" y="251"/>
                  </a:lnTo>
                  <a:lnTo>
                    <a:pt x="31" y="250"/>
                  </a:lnTo>
                  <a:lnTo>
                    <a:pt x="32" y="249"/>
                  </a:lnTo>
                  <a:lnTo>
                    <a:pt x="32" y="247"/>
                  </a:lnTo>
                  <a:lnTo>
                    <a:pt x="32" y="246"/>
                  </a:lnTo>
                  <a:lnTo>
                    <a:pt x="32" y="244"/>
                  </a:lnTo>
                  <a:lnTo>
                    <a:pt x="32" y="243"/>
                  </a:lnTo>
                  <a:lnTo>
                    <a:pt x="32" y="242"/>
                  </a:lnTo>
                  <a:lnTo>
                    <a:pt x="32" y="241"/>
                  </a:lnTo>
                  <a:lnTo>
                    <a:pt x="32" y="239"/>
                  </a:lnTo>
                  <a:lnTo>
                    <a:pt x="32" y="238"/>
                  </a:lnTo>
                  <a:lnTo>
                    <a:pt x="32" y="237"/>
                  </a:lnTo>
                  <a:lnTo>
                    <a:pt x="32" y="236"/>
                  </a:lnTo>
                  <a:lnTo>
                    <a:pt x="33" y="234"/>
                  </a:lnTo>
                  <a:lnTo>
                    <a:pt x="33" y="233"/>
                  </a:lnTo>
                  <a:lnTo>
                    <a:pt x="33" y="231"/>
                  </a:lnTo>
                  <a:lnTo>
                    <a:pt x="33" y="230"/>
                  </a:lnTo>
                  <a:lnTo>
                    <a:pt x="33" y="229"/>
                  </a:lnTo>
                  <a:lnTo>
                    <a:pt x="33" y="228"/>
                  </a:lnTo>
                  <a:lnTo>
                    <a:pt x="33" y="225"/>
                  </a:lnTo>
                  <a:lnTo>
                    <a:pt x="33" y="222"/>
                  </a:lnTo>
                  <a:lnTo>
                    <a:pt x="34" y="221"/>
                  </a:lnTo>
                  <a:lnTo>
                    <a:pt x="34" y="220"/>
                  </a:lnTo>
                  <a:lnTo>
                    <a:pt x="34" y="218"/>
                  </a:lnTo>
                  <a:lnTo>
                    <a:pt x="34" y="216"/>
                  </a:lnTo>
                  <a:lnTo>
                    <a:pt x="34" y="214"/>
                  </a:lnTo>
                  <a:lnTo>
                    <a:pt x="34" y="213"/>
                  </a:lnTo>
                  <a:lnTo>
                    <a:pt x="33" y="211"/>
                  </a:lnTo>
                  <a:lnTo>
                    <a:pt x="33" y="210"/>
                  </a:lnTo>
                  <a:lnTo>
                    <a:pt x="33" y="209"/>
                  </a:lnTo>
                  <a:lnTo>
                    <a:pt x="32" y="209"/>
                  </a:lnTo>
                  <a:lnTo>
                    <a:pt x="32" y="208"/>
                  </a:lnTo>
                  <a:lnTo>
                    <a:pt x="31" y="205"/>
                  </a:lnTo>
                  <a:lnTo>
                    <a:pt x="31" y="204"/>
                  </a:lnTo>
                  <a:lnTo>
                    <a:pt x="30" y="203"/>
                  </a:lnTo>
                  <a:lnTo>
                    <a:pt x="29" y="202"/>
                  </a:lnTo>
                  <a:lnTo>
                    <a:pt x="29" y="201"/>
                  </a:lnTo>
                  <a:lnTo>
                    <a:pt x="28" y="200"/>
                  </a:lnTo>
                  <a:lnTo>
                    <a:pt x="28" y="199"/>
                  </a:lnTo>
                  <a:lnTo>
                    <a:pt x="26" y="197"/>
                  </a:lnTo>
                  <a:lnTo>
                    <a:pt x="26" y="196"/>
                  </a:lnTo>
                  <a:lnTo>
                    <a:pt x="25" y="195"/>
                  </a:lnTo>
                  <a:lnTo>
                    <a:pt x="24" y="194"/>
                  </a:lnTo>
                  <a:lnTo>
                    <a:pt x="23" y="193"/>
                  </a:lnTo>
                  <a:lnTo>
                    <a:pt x="23" y="192"/>
                  </a:lnTo>
                  <a:lnTo>
                    <a:pt x="22" y="191"/>
                  </a:lnTo>
                  <a:lnTo>
                    <a:pt x="21" y="189"/>
                  </a:lnTo>
                  <a:lnTo>
                    <a:pt x="20" y="189"/>
                  </a:lnTo>
                  <a:lnTo>
                    <a:pt x="20" y="188"/>
                  </a:lnTo>
                  <a:lnTo>
                    <a:pt x="18" y="187"/>
                  </a:lnTo>
                  <a:lnTo>
                    <a:pt x="17" y="186"/>
                  </a:lnTo>
                  <a:lnTo>
                    <a:pt x="16" y="185"/>
                  </a:lnTo>
                  <a:lnTo>
                    <a:pt x="16" y="184"/>
                  </a:lnTo>
                  <a:lnTo>
                    <a:pt x="15" y="183"/>
                  </a:lnTo>
                  <a:lnTo>
                    <a:pt x="15" y="181"/>
                  </a:lnTo>
                  <a:lnTo>
                    <a:pt x="14" y="179"/>
                  </a:lnTo>
                  <a:lnTo>
                    <a:pt x="14" y="178"/>
                  </a:lnTo>
                  <a:lnTo>
                    <a:pt x="13" y="177"/>
                  </a:lnTo>
                  <a:lnTo>
                    <a:pt x="13" y="176"/>
                  </a:lnTo>
                  <a:lnTo>
                    <a:pt x="12" y="175"/>
                  </a:lnTo>
                  <a:lnTo>
                    <a:pt x="11" y="172"/>
                  </a:lnTo>
                  <a:lnTo>
                    <a:pt x="11" y="171"/>
                  </a:lnTo>
                  <a:lnTo>
                    <a:pt x="9" y="169"/>
                  </a:lnTo>
                  <a:lnTo>
                    <a:pt x="9" y="168"/>
                  </a:lnTo>
                  <a:lnTo>
                    <a:pt x="8" y="167"/>
                  </a:lnTo>
                  <a:lnTo>
                    <a:pt x="8" y="166"/>
                  </a:lnTo>
                  <a:lnTo>
                    <a:pt x="7" y="164"/>
                  </a:lnTo>
                  <a:lnTo>
                    <a:pt x="7" y="163"/>
                  </a:lnTo>
                  <a:lnTo>
                    <a:pt x="6" y="162"/>
                  </a:lnTo>
                  <a:lnTo>
                    <a:pt x="6" y="161"/>
                  </a:lnTo>
                  <a:lnTo>
                    <a:pt x="5" y="160"/>
                  </a:lnTo>
                  <a:lnTo>
                    <a:pt x="4" y="158"/>
                  </a:lnTo>
                  <a:lnTo>
                    <a:pt x="4" y="157"/>
                  </a:lnTo>
                  <a:lnTo>
                    <a:pt x="3" y="155"/>
                  </a:lnTo>
                  <a:lnTo>
                    <a:pt x="3" y="154"/>
                  </a:lnTo>
                  <a:lnTo>
                    <a:pt x="1" y="153"/>
                  </a:lnTo>
                  <a:lnTo>
                    <a:pt x="1" y="152"/>
                  </a:lnTo>
                  <a:lnTo>
                    <a:pt x="1" y="151"/>
                  </a:lnTo>
                  <a:lnTo>
                    <a:pt x="1" y="150"/>
                  </a:lnTo>
                  <a:lnTo>
                    <a:pt x="1" y="149"/>
                  </a:lnTo>
                  <a:lnTo>
                    <a:pt x="1" y="147"/>
                  </a:lnTo>
                  <a:lnTo>
                    <a:pt x="1" y="146"/>
                  </a:lnTo>
                  <a:lnTo>
                    <a:pt x="0" y="145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0" y="139"/>
                  </a:lnTo>
                  <a:lnTo>
                    <a:pt x="1" y="139"/>
                  </a:lnTo>
                  <a:lnTo>
                    <a:pt x="1" y="137"/>
                  </a:lnTo>
                  <a:lnTo>
                    <a:pt x="1" y="136"/>
                  </a:lnTo>
                  <a:lnTo>
                    <a:pt x="1" y="135"/>
                  </a:lnTo>
                  <a:lnTo>
                    <a:pt x="3" y="134"/>
                  </a:lnTo>
                  <a:lnTo>
                    <a:pt x="3" y="132"/>
                  </a:lnTo>
                  <a:lnTo>
                    <a:pt x="3" y="130"/>
                  </a:lnTo>
                  <a:lnTo>
                    <a:pt x="4" y="129"/>
                  </a:lnTo>
                  <a:lnTo>
                    <a:pt x="4" y="128"/>
                  </a:lnTo>
                  <a:lnTo>
                    <a:pt x="4" y="127"/>
                  </a:lnTo>
                  <a:lnTo>
                    <a:pt x="4" y="126"/>
                  </a:lnTo>
                  <a:lnTo>
                    <a:pt x="4" y="125"/>
                  </a:lnTo>
                  <a:lnTo>
                    <a:pt x="5" y="122"/>
                  </a:lnTo>
                  <a:lnTo>
                    <a:pt x="5" y="121"/>
                  </a:lnTo>
                  <a:lnTo>
                    <a:pt x="5" y="120"/>
                  </a:lnTo>
                  <a:lnTo>
                    <a:pt x="5" y="119"/>
                  </a:lnTo>
                  <a:lnTo>
                    <a:pt x="6" y="118"/>
                  </a:lnTo>
                  <a:lnTo>
                    <a:pt x="6" y="117"/>
                  </a:lnTo>
                  <a:lnTo>
                    <a:pt x="6" y="116"/>
                  </a:lnTo>
                  <a:lnTo>
                    <a:pt x="6" y="113"/>
                  </a:lnTo>
                  <a:lnTo>
                    <a:pt x="7" y="112"/>
                  </a:lnTo>
                  <a:lnTo>
                    <a:pt x="7" y="111"/>
                  </a:lnTo>
                  <a:lnTo>
                    <a:pt x="7" y="110"/>
                  </a:lnTo>
                  <a:lnTo>
                    <a:pt x="7" y="109"/>
                  </a:lnTo>
                  <a:lnTo>
                    <a:pt x="7" y="108"/>
                  </a:lnTo>
                  <a:lnTo>
                    <a:pt x="8" y="107"/>
                  </a:lnTo>
                  <a:lnTo>
                    <a:pt x="8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9" y="101"/>
                  </a:lnTo>
                  <a:lnTo>
                    <a:pt x="11" y="100"/>
                  </a:lnTo>
                  <a:lnTo>
                    <a:pt x="11" y="99"/>
                  </a:lnTo>
                  <a:lnTo>
                    <a:pt x="12" y="97"/>
                  </a:lnTo>
                  <a:lnTo>
                    <a:pt x="12" y="96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3" y="92"/>
                  </a:lnTo>
                  <a:lnTo>
                    <a:pt x="13" y="91"/>
                  </a:lnTo>
                  <a:lnTo>
                    <a:pt x="13" y="90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4" y="87"/>
                  </a:lnTo>
                  <a:lnTo>
                    <a:pt x="14" y="85"/>
                  </a:lnTo>
                  <a:lnTo>
                    <a:pt x="14" y="84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4" y="77"/>
                  </a:lnTo>
                  <a:lnTo>
                    <a:pt x="14" y="76"/>
                  </a:lnTo>
                  <a:lnTo>
                    <a:pt x="14" y="75"/>
                  </a:lnTo>
                  <a:lnTo>
                    <a:pt x="14" y="74"/>
                  </a:lnTo>
                  <a:lnTo>
                    <a:pt x="14" y="71"/>
                  </a:lnTo>
                  <a:lnTo>
                    <a:pt x="14" y="70"/>
                  </a:lnTo>
                  <a:lnTo>
                    <a:pt x="14" y="69"/>
                  </a:lnTo>
                  <a:lnTo>
                    <a:pt x="14" y="68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1"/>
                  </a:lnTo>
                  <a:lnTo>
                    <a:pt x="15" y="59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6" y="54"/>
                  </a:lnTo>
                  <a:lnTo>
                    <a:pt x="16" y="52"/>
                  </a:lnTo>
                  <a:lnTo>
                    <a:pt x="17" y="50"/>
                  </a:lnTo>
                  <a:lnTo>
                    <a:pt x="17" y="49"/>
                  </a:lnTo>
                  <a:lnTo>
                    <a:pt x="18" y="47"/>
                  </a:lnTo>
                  <a:lnTo>
                    <a:pt x="18" y="45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2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2" y="37"/>
                  </a:lnTo>
                  <a:lnTo>
                    <a:pt x="22" y="35"/>
                  </a:lnTo>
                  <a:lnTo>
                    <a:pt x="23" y="34"/>
                  </a:lnTo>
                  <a:lnTo>
                    <a:pt x="23" y="33"/>
                  </a:lnTo>
                  <a:lnTo>
                    <a:pt x="23" y="32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5" y="28"/>
                  </a:lnTo>
                  <a:lnTo>
                    <a:pt x="26" y="28"/>
                  </a:lnTo>
                  <a:lnTo>
                    <a:pt x="26" y="27"/>
                  </a:lnTo>
                  <a:lnTo>
                    <a:pt x="28" y="27"/>
                  </a:lnTo>
                  <a:lnTo>
                    <a:pt x="29" y="27"/>
                  </a:lnTo>
                  <a:lnTo>
                    <a:pt x="31" y="26"/>
                  </a:lnTo>
                  <a:lnTo>
                    <a:pt x="33" y="25"/>
                  </a:lnTo>
                  <a:lnTo>
                    <a:pt x="35" y="24"/>
                  </a:lnTo>
                  <a:lnTo>
                    <a:pt x="37" y="24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0" y="21"/>
                  </a:lnTo>
                  <a:lnTo>
                    <a:pt x="42" y="21"/>
                  </a:lnTo>
                  <a:lnTo>
                    <a:pt x="43" y="20"/>
                  </a:lnTo>
                  <a:lnTo>
                    <a:pt x="44" y="20"/>
                  </a:lnTo>
                  <a:lnTo>
                    <a:pt x="47" y="19"/>
                  </a:lnTo>
                  <a:lnTo>
                    <a:pt x="48" y="19"/>
                  </a:lnTo>
                  <a:lnTo>
                    <a:pt x="51" y="17"/>
                  </a:lnTo>
                  <a:lnTo>
                    <a:pt x="52" y="17"/>
                  </a:lnTo>
                  <a:lnTo>
                    <a:pt x="54" y="16"/>
                  </a:lnTo>
                  <a:lnTo>
                    <a:pt x="66" y="11"/>
                  </a:lnTo>
                  <a:lnTo>
                    <a:pt x="77" y="5"/>
                  </a:lnTo>
                  <a:lnTo>
                    <a:pt x="81" y="8"/>
                  </a:lnTo>
                  <a:lnTo>
                    <a:pt x="81" y="9"/>
                  </a:lnTo>
                  <a:lnTo>
                    <a:pt x="83" y="10"/>
                  </a:lnTo>
                  <a:lnTo>
                    <a:pt x="85" y="11"/>
                  </a:lnTo>
                  <a:lnTo>
                    <a:pt x="87" y="12"/>
                  </a:lnTo>
                  <a:lnTo>
                    <a:pt x="90" y="15"/>
                  </a:lnTo>
                  <a:lnTo>
                    <a:pt x="91" y="15"/>
                  </a:lnTo>
                  <a:lnTo>
                    <a:pt x="91" y="16"/>
                  </a:lnTo>
                  <a:lnTo>
                    <a:pt x="92" y="17"/>
                  </a:lnTo>
                  <a:lnTo>
                    <a:pt x="93" y="17"/>
                  </a:lnTo>
                  <a:lnTo>
                    <a:pt x="94" y="17"/>
                  </a:lnTo>
                  <a:lnTo>
                    <a:pt x="94" y="18"/>
                  </a:lnTo>
                  <a:lnTo>
                    <a:pt x="95" y="18"/>
                  </a:lnTo>
                  <a:lnTo>
                    <a:pt x="97" y="19"/>
                  </a:lnTo>
                  <a:lnTo>
                    <a:pt x="98" y="20"/>
                  </a:lnTo>
                  <a:lnTo>
                    <a:pt x="99" y="20"/>
                  </a:lnTo>
                  <a:lnTo>
                    <a:pt x="99" y="21"/>
                  </a:lnTo>
                  <a:lnTo>
                    <a:pt x="100" y="21"/>
                  </a:lnTo>
                  <a:lnTo>
                    <a:pt x="101" y="22"/>
                  </a:lnTo>
                  <a:lnTo>
                    <a:pt x="102" y="24"/>
                  </a:lnTo>
                  <a:lnTo>
                    <a:pt x="103" y="25"/>
                  </a:lnTo>
                  <a:lnTo>
                    <a:pt x="104" y="25"/>
                  </a:lnTo>
                  <a:lnTo>
                    <a:pt x="106" y="26"/>
                  </a:lnTo>
                  <a:lnTo>
                    <a:pt x="107" y="26"/>
                  </a:lnTo>
                  <a:lnTo>
                    <a:pt x="108" y="27"/>
                  </a:lnTo>
                  <a:lnTo>
                    <a:pt x="109" y="27"/>
                  </a:lnTo>
                  <a:lnTo>
                    <a:pt x="111" y="28"/>
                  </a:lnTo>
                  <a:lnTo>
                    <a:pt x="111" y="29"/>
                  </a:lnTo>
                  <a:lnTo>
                    <a:pt x="114" y="29"/>
                  </a:lnTo>
                  <a:lnTo>
                    <a:pt x="114" y="30"/>
                  </a:lnTo>
                  <a:lnTo>
                    <a:pt x="115" y="30"/>
                  </a:lnTo>
                  <a:lnTo>
                    <a:pt x="117" y="32"/>
                  </a:lnTo>
                  <a:lnTo>
                    <a:pt x="119" y="33"/>
                  </a:lnTo>
                  <a:lnTo>
                    <a:pt x="121" y="34"/>
                  </a:lnTo>
                  <a:lnTo>
                    <a:pt x="123" y="35"/>
                  </a:lnTo>
                  <a:lnTo>
                    <a:pt x="125" y="35"/>
                  </a:lnTo>
                  <a:lnTo>
                    <a:pt x="126" y="36"/>
                  </a:lnTo>
                  <a:lnTo>
                    <a:pt x="129" y="38"/>
                  </a:lnTo>
                  <a:lnTo>
                    <a:pt x="130" y="38"/>
                  </a:lnTo>
                  <a:lnTo>
                    <a:pt x="132" y="38"/>
                  </a:lnTo>
                  <a:lnTo>
                    <a:pt x="133" y="40"/>
                  </a:lnTo>
                  <a:lnTo>
                    <a:pt x="134" y="40"/>
                  </a:lnTo>
                  <a:lnTo>
                    <a:pt x="135" y="41"/>
                  </a:lnTo>
                  <a:lnTo>
                    <a:pt x="136" y="41"/>
                  </a:lnTo>
                  <a:lnTo>
                    <a:pt x="136" y="42"/>
                  </a:lnTo>
                  <a:lnTo>
                    <a:pt x="137" y="42"/>
                  </a:lnTo>
                  <a:lnTo>
                    <a:pt x="140" y="43"/>
                  </a:lnTo>
                  <a:lnTo>
                    <a:pt x="141" y="43"/>
                  </a:lnTo>
                  <a:lnTo>
                    <a:pt x="144" y="45"/>
                  </a:lnTo>
                  <a:lnTo>
                    <a:pt x="146" y="46"/>
                  </a:lnTo>
                  <a:lnTo>
                    <a:pt x="149" y="47"/>
                  </a:lnTo>
                  <a:lnTo>
                    <a:pt x="153" y="50"/>
                  </a:lnTo>
                  <a:lnTo>
                    <a:pt x="154" y="50"/>
                  </a:lnTo>
                  <a:lnTo>
                    <a:pt x="154" y="49"/>
                  </a:lnTo>
                  <a:lnTo>
                    <a:pt x="154" y="47"/>
                  </a:lnTo>
                  <a:lnTo>
                    <a:pt x="153" y="46"/>
                  </a:lnTo>
                  <a:lnTo>
                    <a:pt x="153" y="45"/>
                  </a:lnTo>
                  <a:lnTo>
                    <a:pt x="152" y="44"/>
                  </a:lnTo>
                  <a:lnTo>
                    <a:pt x="152" y="43"/>
                  </a:lnTo>
                  <a:lnTo>
                    <a:pt x="152" y="42"/>
                  </a:lnTo>
                  <a:lnTo>
                    <a:pt x="152" y="41"/>
                  </a:lnTo>
                  <a:lnTo>
                    <a:pt x="153" y="41"/>
                  </a:lnTo>
                  <a:lnTo>
                    <a:pt x="153" y="40"/>
                  </a:lnTo>
                  <a:lnTo>
                    <a:pt x="154" y="40"/>
                  </a:lnTo>
                  <a:lnTo>
                    <a:pt x="154" y="38"/>
                  </a:lnTo>
                  <a:lnTo>
                    <a:pt x="154" y="37"/>
                  </a:lnTo>
                  <a:lnTo>
                    <a:pt x="155" y="36"/>
                  </a:lnTo>
                  <a:lnTo>
                    <a:pt x="155" y="35"/>
                  </a:lnTo>
                  <a:lnTo>
                    <a:pt x="156" y="34"/>
                  </a:lnTo>
                  <a:lnTo>
                    <a:pt x="158" y="34"/>
                  </a:lnTo>
                  <a:lnTo>
                    <a:pt x="158" y="33"/>
                  </a:lnTo>
                  <a:lnTo>
                    <a:pt x="158" y="32"/>
                  </a:lnTo>
                  <a:lnTo>
                    <a:pt x="159" y="30"/>
                  </a:lnTo>
                  <a:lnTo>
                    <a:pt x="160" y="28"/>
                  </a:lnTo>
                  <a:lnTo>
                    <a:pt x="160" y="27"/>
                  </a:lnTo>
                  <a:lnTo>
                    <a:pt x="161" y="27"/>
                  </a:lnTo>
                  <a:lnTo>
                    <a:pt x="162" y="27"/>
                  </a:lnTo>
                  <a:lnTo>
                    <a:pt x="163" y="27"/>
                  </a:lnTo>
                  <a:lnTo>
                    <a:pt x="163" y="26"/>
                  </a:lnTo>
                  <a:lnTo>
                    <a:pt x="163" y="25"/>
                  </a:lnTo>
                  <a:lnTo>
                    <a:pt x="163" y="24"/>
                  </a:lnTo>
                  <a:lnTo>
                    <a:pt x="164" y="24"/>
                  </a:lnTo>
                  <a:lnTo>
                    <a:pt x="164" y="22"/>
                  </a:lnTo>
                  <a:lnTo>
                    <a:pt x="166" y="21"/>
                  </a:lnTo>
                  <a:lnTo>
                    <a:pt x="166" y="20"/>
                  </a:lnTo>
                  <a:lnTo>
                    <a:pt x="167" y="19"/>
                  </a:lnTo>
                  <a:lnTo>
                    <a:pt x="167" y="18"/>
                  </a:lnTo>
                  <a:lnTo>
                    <a:pt x="168" y="18"/>
                  </a:lnTo>
                  <a:lnTo>
                    <a:pt x="168" y="17"/>
                  </a:lnTo>
                  <a:lnTo>
                    <a:pt x="169" y="17"/>
                  </a:lnTo>
                  <a:lnTo>
                    <a:pt x="170" y="16"/>
                  </a:lnTo>
                  <a:lnTo>
                    <a:pt x="171" y="15"/>
                  </a:lnTo>
                  <a:lnTo>
                    <a:pt x="172" y="15"/>
                  </a:lnTo>
                  <a:lnTo>
                    <a:pt x="172" y="13"/>
                  </a:lnTo>
                  <a:lnTo>
                    <a:pt x="173" y="13"/>
                  </a:lnTo>
                  <a:lnTo>
                    <a:pt x="175" y="12"/>
                  </a:lnTo>
                  <a:lnTo>
                    <a:pt x="176" y="11"/>
                  </a:lnTo>
                  <a:lnTo>
                    <a:pt x="176" y="9"/>
                  </a:lnTo>
                  <a:lnTo>
                    <a:pt x="176" y="8"/>
                  </a:lnTo>
                  <a:lnTo>
                    <a:pt x="176" y="7"/>
                  </a:lnTo>
                  <a:lnTo>
                    <a:pt x="176" y="5"/>
                  </a:lnTo>
                  <a:lnTo>
                    <a:pt x="176" y="4"/>
                  </a:lnTo>
                  <a:lnTo>
                    <a:pt x="176" y="2"/>
                  </a:lnTo>
                  <a:lnTo>
                    <a:pt x="177" y="2"/>
                  </a:lnTo>
                  <a:lnTo>
                    <a:pt x="177" y="1"/>
                  </a:lnTo>
                  <a:lnTo>
                    <a:pt x="178" y="1"/>
                  </a:lnTo>
                  <a:lnTo>
                    <a:pt x="178" y="0"/>
                  </a:lnTo>
                  <a:lnTo>
                    <a:pt x="178" y="1"/>
                  </a:lnTo>
                  <a:lnTo>
                    <a:pt x="179" y="8"/>
                  </a:lnTo>
                  <a:lnTo>
                    <a:pt x="178" y="11"/>
                  </a:lnTo>
                  <a:lnTo>
                    <a:pt x="178" y="12"/>
                  </a:lnTo>
                  <a:lnTo>
                    <a:pt x="179" y="17"/>
                  </a:lnTo>
                  <a:lnTo>
                    <a:pt x="180" y="19"/>
                  </a:lnTo>
                  <a:lnTo>
                    <a:pt x="180" y="20"/>
                  </a:lnTo>
                  <a:lnTo>
                    <a:pt x="181" y="21"/>
                  </a:lnTo>
                  <a:lnTo>
                    <a:pt x="181" y="22"/>
                  </a:lnTo>
                  <a:lnTo>
                    <a:pt x="181" y="24"/>
                  </a:lnTo>
                  <a:lnTo>
                    <a:pt x="181" y="2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7" name="Freeform 2743">
              <a:extLst>
                <a:ext uri="{FF2B5EF4-FFF2-40B4-BE49-F238E27FC236}">
                  <a16:creationId xmlns:a16="http://schemas.microsoft.com/office/drawing/2014/main" id="{E3BAF578-2DC7-1AA3-7CB5-33CE632757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5450" y="3175000"/>
              <a:ext cx="735013" cy="1014413"/>
            </a:xfrm>
            <a:custGeom>
              <a:avLst/>
              <a:gdLst>
                <a:gd name="T0" fmla="*/ 405 w 463"/>
                <a:gd name="T1" fmla="*/ 38 h 639"/>
                <a:gd name="T2" fmla="*/ 436 w 463"/>
                <a:gd name="T3" fmla="*/ 53 h 639"/>
                <a:gd name="T4" fmla="*/ 451 w 463"/>
                <a:gd name="T5" fmla="*/ 75 h 639"/>
                <a:gd name="T6" fmla="*/ 460 w 463"/>
                <a:gd name="T7" fmla="*/ 110 h 639"/>
                <a:gd name="T8" fmla="*/ 420 w 463"/>
                <a:gd name="T9" fmla="*/ 136 h 639"/>
                <a:gd name="T10" fmla="*/ 387 w 463"/>
                <a:gd name="T11" fmla="*/ 100 h 639"/>
                <a:gd name="T12" fmla="*/ 344 w 463"/>
                <a:gd name="T13" fmla="*/ 84 h 639"/>
                <a:gd name="T14" fmla="*/ 322 w 463"/>
                <a:gd name="T15" fmla="*/ 59 h 639"/>
                <a:gd name="T16" fmla="*/ 315 w 463"/>
                <a:gd name="T17" fmla="*/ 83 h 639"/>
                <a:gd name="T18" fmla="*/ 304 w 463"/>
                <a:gd name="T19" fmla="*/ 86 h 639"/>
                <a:gd name="T20" fmla="*/ 273 w 463"/>
                <a:gd name="T21" fmla="*/ 88 h 639"/>
                <a:gd name="T22" fmla="*/ 253 w 463"/>
                <a:gd name="T23" fmla="*/ 76 h 639"/>
                <a:gd name="T24" fmla="*/ 235 w 463"/>
                <a:gd name="T25" fmla="*/ 75 h 639"/>
                <a:gd name="T26" fmla="*/ 222 w 463"/>
                <a:gd name="T27" fmla="*/ 88 h 639"/>
                <a:gd name="T28" fmla="*/ 218 w 463"/>
                <a:gd name="T29" fmla="*/ 101 h 639"/>
                <a:gd name="T30" fmla="*/ 197 w 463"/>
                <a:gd name="T31" fmla="*/ 95 h 639"/>
                <a:gd name="T32" fmla="*/ 198 w 463"/>
                <a:gd name="T33" fmla="*/ 122 h 639"/>
                <a:gd name="T34" fmla="*/ 197 w 463"/>
                <a:gd name="T35" fmla="*/ 130 h 639"/>
                <a:gd name="T36" fmla="*/ 186 w 463"/>
                <a:gd name="T37" fmla="*/ 151 h 639"/>
                <a:gd name="T38" fmla="*/ 189 w 463"/>
                <a:gd name="T39" fmla="*/ 158 h 639"/>
                <a:gd name="T40" fmla="*/ 202 w 463"/>
                <a:gd name="T41" fmla="*/ 148 h 639"/>
                <a:gd name="T42" fmla="*/ 218 w 463"/>
                <a:gd name="T43" fmla="*/ 134 h 639"/>
                <a:gd name="T44" fmla="*/ 219 w 463"/>
                <a:gd name="T45" fmla="*/ 136 h 639"/>
                <a:gd name="T46" fmla="*/ 207 w 463"/>
                <a:gd name="T47" fmla="*/ 150 h 639"/>
                <a:gd name="T48" fmla="*/ 207 w 463"/>
                <a:gd name="T49" fmla="*/ 167 h 639"/>
                <a:gd name="T50" fmla="*/ 210 w 463"/>
                <a:gd name="T51" fmla="*/ 182 h 639"/>
                <a:gd name="T52" fmla="*/ 224 w 463"/>
                <a:gd name="T53" fmla="*/ 201 h 639"/>
                <a:gd name="T54" fmla="*/ 224 w 463"/>
                <a:gd name="T55" fmla="*/ 209 h 639"/>
                <a:gd name="T56" fmla="*/ 197 w 463"/>
                <a:gd name="T57" fmla="*/ 210 h 639"/>
                <a:gd name="T58" fmla="*/ 188 w 463"/>
                <a:gd name="T59" fmla="*/ 241 h 639"/>
                <a:gd name="T60" fmla="*/ 218 w 463"/>
                <a:gd name="T61" fmla="*/ 258 h 639"/>
                <a:gd name="T62" fmla="*/ 234 w 463"/>
                <a:gd name="T63" fmla="*/ 290 h 639"/>
                <a:gd name="T64" fmla="*/ 250 w 463"/>
                <a:gd name="T65" fmla="*/ 343 h 639"/>
                <a:gd name="T66" fmla="*/ 188 w 463"/>
                <a:gd name="T67" fmla="*/ 362 h 639"/>
                <a:gd name="T68" fmla="*/ 196 w 463"/>
                <a:gd name="T69" fmla="*/ 415 h 639"/>
                <a:gd name="T70" fmla="*/ 245 w 463"/>
                <a:gd name="T71" fmla="*/ 450 h 639"/>
                <a:gd name="T72" fmla="*/ 257 w 463"/>
                <a:gd name="T73" fmla="*/ 501 h 639"/>
                <a:gd name="T74" fmla="*/ 118 w 463"/>
                <a:gd name="T75" fmla="*/ 602 h 639"/>
                <a:gd name="T76" fmla="*/ 39 w 463"/>
                <a:gd name="T77" fmla="*/ 602 h 639"/>
                <a:gd name="T78" fmla="*/ 0 w 463"/>
                <a:gd name="T79" fmla="*/ 550 h 639"/>
                <a:gd name="T80" fmla="*/ 7 w 463"/>
                <a:gd name="T81" fmla="*/ 476 h 639"/>
                <a:gd name="T82" fmla="*/ 24 w 463"/>
                <a:gd name="T83" fmla="*/ 404 h 639"/>
                <a:gd name="T84" fmla="*/ 76 w 463"/>
                <a:gd name="T85" fmla="*/ 378 h 639"/>
                <a:gd name="T86" fmla="*/ 84 w 463"/>
                <a:gd name="T87" fmla="*/ 301 h 639"/>
                <a:gd name="T88" fmla="*/ 40 w 463"/>
                <a:gd name="T89" fmla="*/ 249 h 639"/>
                <a:gd name="T90" fmla="*/ 45 w 463"/>
                <a:gd name="T91" fmla="*/ 175 h 639"/>
                <a:gd name="T92" fmla="*/ 106 w 463"/>
                <a:gd name="T93" fmla="*/ 167 h 639"/>
                <a:gd name="T94" fmla="*/ 136 w 463"/>
                <a:gd name="T95" fmla="*/ 159 h 639"/>
                <a:gd name="T96" fmla="*/ 158 w 463"/>
                <a:gd name="T97" fmla="*/ 140 h 639"/>
                <a:gd name="T98" fmla="*/ 187 w 463"/>
                <a:gd name="T99" fmla="*/ 141 h 639"/>
                <a:gd name="T100" fmla="*/ 195 w 463"/>
                <a:gd name="T101" fmla="*/ 110 h 639"/>
                <a:gd name="T102" fmla="*/ 197 w 463"/>
                <a:gd name="T103" fmla="*/ 76 h 639"/>
                <a:gd name="T104" fmla="*/ 206 w 463"/>
                <a:gd name="T105" fmla="*/ 45 h 639"/>
                <a:gd name="T106" fmla="*/ 206 w 463"/>
                <a:gd name="T107" fmla="*/ 8 h 639"/>
                <a:gd name="T108" fmla="*/ 293 w 463"/>
                <a:gd name="T109" fmla="*/ 35 h 639"/>
                <a:gd name="T110" fmla="*/ 279 w 463"/>
                <a:gd name="T111" fmla="*/ 45 h 639"/>
                <a:gd name="T112" fmla="*/ 266 w 463"/>
                <a:gd name="T113" fmla="*/ 64 h 639"/>
                <a:gd name="T114" fmla="*/ 272 w 463"/>
                <a:gd name="T115" fmla="*/ 72 h 639"/>
                <a:gd name="T116" fmla="*/ 289 w 463"/>
                <a:gd name="T117" fmla="*/ 82 h 639"/>
                <a:gd name="T118" fmla="*/ 304 w 463"/>
                <a:gd name="T119" fmla="*/ 48 h 639"/>
                <a:gd name="T120" fmla="*/ 330 w 463"/>
                <a:gd name="T121" fmla="*/ 19 h 639"/>
                <a:gd name="T122" fmla="*/ 372 w 463"/>
                <a:gd name="T123" fmla="*/ 45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3" h="639">
                  <a:moveTo>
                    <a:pt x="334" y="95"/>
                  </a:moveTo>
                  <a:lnTo>
                    <a:pt x="334" y="97"/>
                  </a:lnTo>
                  <a:lnTo>
                    <a:pt x="333" y="97"/>
                  </a:lnTo>
                  <a:lnTo>
                    <a:pt x="332" y="95"/>
                  </a:lnTo>
                  <a:lnTo>
                    <a:pt x="332" y="94"/>
                  </a:lnTo>
                  <a:lnTo>
                    <a:pt x="331" y="94"/>
                  </a:lnTo>
                  <a:lnTo>
                    <a:pt x="332" y="93"/>
                  </a:lnTo>
                  <a:lnTo>
                    <a:pt x="334" y="95"/>
                  </a:lnTo>
                  <a:close/>
                  <a:moveTo>
                    <a:pt x="370" y="49"/>
                  </a:moveTo>
                  <a:lnTo>
                    <a:pt x="369" y="52"/>
                  </a:lnTo>
                  <a:lnTo>
                    <a:pt x="369" y="53"/>
                  </a:lnTo>
                  <a:lnTo>
                    <a:pt x="368" y="53"/>
                  </a:lnTo>
                  <a:lnTo>
                    <a:pt x="376" y="57"/>
                  </a:lnTo>
                  <a:lnTo>
                    <a:pt x="378" y="51"/>
                  </a:lnTo>
                  <a:lnTo>
                    <a:pt x="379" y="51"/>
                  </a:lnTo>
                  <a:lnTo>
                    <a:pt x="382" y="52"/>
                  </a:lnTo>
                  <a:lnTo>
                    <a:pt x="383" y="50"/>
                  </a:lnTo>
                  <a:lnTo>
                    <a:pt x="383" y="47"/>
                  </a:lnTo>
                  <a:lnTo>
                    <a:pt x="383" y="43"/>
                  </a:lnTo>
                  <a:lnTo>
                    <a:pt x="389" y="41"/>
                  </a:lnTo>
                  <a:lnTo>
                    <a:pt x="391" y="39"/>
                  </a:lnTo>
                  <a:lnTo>
                    <a:pt x="400" y="39"/>
                  </a:lnTo>
                  <a:lnTo>
                    <a:pt x="405" y="38"/>
                  </a:lnTo>
                  <a:lnTo>
                    <a:pt x="408" y="38"/>
                  </a:lnTo>
                  <a:lnTo>
                    <a:pt x="409" y="36"/>
                  </a:lnTo>
                  <a:lnTo>
                    <a:pt x="410" y="36"/>
                  </a:lnTo>
                  <a:lnTo>
                    <a:pt x="412" y="35"/>
                  </a:lnTo>
                  <a:lnTo>
                    <a:pt x="415" y="34"/>
                  </a:lnTo>
                  <a:lnTo>
                    <a:pt x="421" y="36"/>
                  </a:lnTo>
                  <a:lnTo>
                    <a:pt x="425" y="38"/>
                  </a:lnTo>
                  <a:lnTo>
                    <a:pt x="427" y="39"/>
                  </a:lnTo>
                  <a:lnTo>
                    <a:pt x="428" y="40"/>
                  </a:lnTo>
                  <a:lnTo>
                    <a:pt x="433" y="42"/>
                  </a:lnTo>
                  <a:lnTo>
                    <a:pt x="441" y="44"/>
                  </a:lnTo>
                  <a:lnTo>
                    <a:pt x="439" y="44"/>
                  </a:lnTo>
                  <a:lnTo>
                    <a:pt x="439" y="45"/>
                  </a:lnTo>
                  <a:lnTo>
                    <a:pt x="438" y="47"/>
                  </a:lnTo>
                  <a:lnTo>
                    <a:pt x="438" y="48"/>
                  </a:lnTo>
                  <a:lnTo>
                    <a:pt x="437" y="49"/>
                  </a:lnTo>
                  <a:lnTo>
                    <a:pt x="436" y="50"/>
                  </a:lnTo>
                  <a:lnTo>
                    <a:pt x="434" y="53"/>
                  </a:lnTo>
                  <a:lnTo>
                    <a:pt x="433" y="56"/>
                  </a:lnTo>
                  <a:lnTo>
                    <a:pt x="434" y="56"/>
                  </a:lnTo>
                  <a:lnTo>
                    <a:pt x="435" y="55"/>
                  </a:lnTo>
                  <a:lnTo>
                    <a:pt x="435" y="53"/>
                  </a:lnTo>
                  <a:lnTo>
                    <a:pt x="436" y="53"/>
                  </a:lnTo>
                  <a:lnTo>
                    <a:pt x="437" y="53"/>
                  </a:lnTo>
                  <a:lnTo>
                    <a:pt x="438" y="53"/>
                  </a:lnTo>
                  <a:lnTo>
                    <a:pt x="438" y="55"/>
                  </a:lnTo>
                  <a:lnTo>
                    <a:pt x="438" y="56"/>
                  </a:lnTo>
                  <a:lnTo>
                    <a:pt x="438" y="57"/>
                  </a:lnTo>
                  <a:lnTo>
                    <a:pt x="439" y="57"/>
                  </a:lnTo>
                  <a:lnTo>
                    <a:pt x="439" y="58"/>
                  </a:lnTo>
                  <a:lnTo>
                    <a:pt x="439" y="59"/>
                  </a:lnTo>
                  <a:lnTo>
                    <a:pt x="438" y="61"/>
                  </a:lnTo>
                  <a:lnTo>
                    <a:pt x="442" y="65"/>
                  </a:lnTo>
                  <a:lnTo>
                    <a:pt x="441" y="67"/>
                  </a:lnTo>
                  <a:lnTo>
                    <a:pt x="439" y="70"/>
                  </a:lnTo>
                  <a:lnTo>
                    <a:pt x="438" y="72"/>
                  </a:lnTo>
                  <a:lnTo>
                    <a:pt x="437" y="75"/>
                  </a:lnTo>
                  <a:lnTo>
                    <a:pt x="437" y="74"/>
                  </a:lnTo>
                  <a:lnTo>
                    <a:pt x="438" y="73"/>
                  </a:lnTo>
                  <a:lnTo>
                    <a:pt x="442" y="74"/>
                  </a:lnTo>
                  <a:lnTo>
                    <a:pt x="441" y="76"/>
                  </a:lnTo>
                  <a:lnTo>
                    <a:pt x="439" y="77"/>
                  </a:lnTo>
                  <a:lnTo>
                    <a:pt x="439" y="78"/>
                  </a:lnTo>
                  <a:lnTo>
                    <a:pt x="441" y="80"/>
                  </a:lnTo>
                  <a:lnTo>
                    <a:pt x="446" y="76"/>
                  </a:lnTo>
                  <a:lnTo>
                    <a:pt x="451" y="75"/>
                  </a:lnTo>
                  <a:lnTo>
                    <a:pt x="452" y="76"/>
                  </a:lnTo>
                  <a:lnTo>
                    <a:pt x="454" y="74"/>
                  </a:lnTo>
                  <a:lnTo>
                    <a:pt x="456" y="73"/>
                  </a:lnTo>
                  <a:lnTo>
                    <a:pt x="458" y="75"/>
                  </a:lnTo>
                  <a:lnTo>
                    <a:pt x="444" y="85"/>
                  </a:lnTo>
                  <a:lnTo>
                    <a:pt x="444" y="86"/>
                  </a:lnTo>
                  <a:lnTo>
                    <a:pt x="445" y="88"/>
                  </a:lnTo>
                  <a:lnTo>
                    <a:pt x="446" y="88"/>
                  </a:lnTo>
                  <a:lnTo>
                    <a:pt x="446" y="89"/>
                  </a:lnTo>
                  <a:lnTo>
                    <a:pt x="448" y="90"/>
                  </a:lnTo>
                  <a:lnTo>
                    <a:pt x="450" y="91"/>
                  </a:lnTo>
                  <a:lnTo>
                    <a:pt x="450" y="92"/>
                  </a:lnTo>
                  <a:lnTo>
                    <a:pt x="451" y="92"/>
                  </a:lnTo>
                  <a:lnTo>
                    <a:pt x="453" y="93"/>
                  </a:lnTo>
                  <a:lnTo>
                    <a:pt x="455" y="95"/>
                  </a:lnTo>
                  <a:lnTo>
                    <a:pt x="458" y="97"/>
                  </a:lnTo>
                  <a:lnTo>
                    <a:pt x="459" y="97"/>
                  </a:lnTo>
                  <a:lnTo>
                    <a:pt x="459" y="98"/>
                  </a:lnTo>
                  <a:lnTo>
                    <a:pt x="460" y="98"/>
                  </a:lnTo>
                  <a:lnTo>
                    <a:pt x="461" y="98"/>
                  </a:lnTo>
                  <a:lnTo>
                    <a:pt x="461" y="103"/>
                  </a:lnTo>
                  <a:lnTo>
                    <a:pt x="463" y="108"/>
                  </a:lnTo>
                  <a:lnTo>
                    <a:pt x="460" y="110"/>
                  </a:lnTo>
                  <a:lnTo>
                    <a:pt x="460" y="111"/>
                  </a:lnTo>
                  <a:lnTo>
                    <a:pt x="460" y="112"/>
                  </a:lnTo>
                  <a:lnTo>
                    <a:pt x="460" y="114"/>
                  </a:lnTo>
                  <a:lnTo>
                    <a:pt x="460" y="115"/>
                  </a:lnTo>
                  <a:lnTo>
                    <a:pt x="460" y="116"/>
                  </a:lnTo>
                  <a:lnTo>
                    <a:pt x="460" y="117"/>
                  </a:lnTo>
                  <a:lnTo>
                    <a:pt x="461" y="118"/>
                  </a:lnTo>
                  <a:lnTo>
                    <a:pt x="461" y="119"/>
                  </a:lnTo>
                  <a:lnTo>
                    <a:pt x="461" y="120"/>
                  </a:lnTo>
                  <a:lnTo>
                    <a:pt x="461" y="123"/>
                  </a:lnTo>
                  <a:lnTo>
                    <a:pt x="462" y="131"/>
                  </a:lnTo>
                  <a:lnTo>
                    <a:pt x="462" y="132"/>
                  </a:lnTo>
                  <a:lnTo>
                    <a:pt x="446" y="136"/>
                  </a:lnTo>
                  <a:lnTo>
                    <a:pt x="445" y="136"/>
                  </a:lnTo>
                  <a:lnTo>
                    <a:pt x="442" y="137"/>
                  </a:lnTo>
                  <a:lnTo>
                    <a:pt x="438" y="134"/>
                  </a:lnTo>
                  <a:lnTo>
                    <a:pt x="429" y="127"/>
                  </a:lnTo>
                  <a:lnTo>
                    <a:pt x="427" y="125"/>
                  </a:lnTo>
                  <a:lnTo>
                    <a:pt x="425" y="123"/>
                  </a:lnTo>
                  <a:lnTo>
                    <a:pt x="422" y="127"/>
                  </a:lnTo>
                  <a:lnTo>
                    <a:pt x="418" y="135"/>
                  </a:lnTo>
                  <a:lnTo>
                    <a:pt x="420" y="135"/>
                  </a:lnTo>
                  <a:lnTo>
                    <a:pt x="420" y="136"/>
                  </a:lnTo>
                  <a:lnTo>
                    <a:pt x="417" y="137"/>
                  </a:lnTo>
                  <a:lnTo>
                    <a:pt x="412" y="139"/>
                  </a:lnTo>
                  <a:lnTo>
                    <a:pt x="411" y="140"/>
                  </a:lnTo>
                  <a:lnTo>
                    <a:pt x="408" y="141"/>
                  </a:lnTo>
                  <a:lnTo>
                    <a:pt x="407" y="137"/>
                  </a:lnTo>
                  <a:lnTo>
                    <a:pt x="407" y="135"/>
                  </a:lnTo>
                  <a:lnTo>
                    <a:pt x="407" y="133"/>
                  </a:lnTo>
                  <a:lnTo>
                    <a:pt x="407" y="128"/>
                  </a:lnTo>
                  <a:lnTo>
                    <a:pt x="407" y="126"/>
                  </a:lnTo>
                  <a:lnTo>
                    <a:pt x="407" y="123"/>
                  </a:lnTo>
                  <a:lnTo>
                    <a:pt x="407" y="122"/>
                  </a:lnTo>
                  <a:lnTo>
                    <a:pt x="405" y="120"/>
                  </a:lnTo>
                  <a:lnTo>
                    <a:pt x="404" y="116"/>
                  </a:lnTo>
                  <a:lnTo>
                    <a:pt x="402" y="112"/>
                  </a:lnTo>
                  <a:lnTo>
                    <a:pt x="401" y="110"/>
                  </a:lnTo>
                  <a:lnTo>
                    <a:pt x="400" y="109"/>
                  </a:lnTo>
                  <a:lnTo>
                    <a:pt x="396" y="106"/>
                  </a:lnTo>
                  <a:lnTo>
                    <a:pt x="395" y="105"/>
                  </a:lnTo>
                  <a:lnTo>
                    <a:pt x="394" y="103"/>
                  </a:lnTo>
                  <a:lnTo>
                    <a:pt x="393" y="102"/>
                  </a:lnTo>
                  <a:lnTo>
                    <a:pt x="392" y="101"/>
                  </a:lnTo>
                  <a:lnTo>
                    <a:pt x="390" y="100"/>
                  </a:lnTo>
                  <a:lnTo>
                    <a:pt x="387" y="100"/>
                  </a:lnTo>
                  <a:lnTo>
                    <a:pt x="385" y="99"/>
                  </a:lnTo>
                  <a:lnTo>
                    <a:pt x="381" y="98"/>
                  </a:lnTo>
                  <a:lnTo>
                    <a:pt x="376" y="97"/>
                  </a:lnTo>
                  <a:lnTo>
                    <a:pt x="373" y="95"/>
                  </a:lnTo>
                  <a:lnTo>
                    <a:pt x="367" y="94"/>
                  </a:lnTo>
                  <a:lnTo>
                    <a:pt x="365" y="92"/>
                  </a:lnTo>
                  <a:lnTo>
                    <a:pt x="362" y="92"/>
                  </a:lnTo>
                  <a:lnTo>
                    <a:pt x="361" y="91"/>
                  </a:lnTo>
                  <a:lnTo>
                    <a:pt x="359" y="89"/>
                  </a:lnTo>
                  <a:lnTo>
                    <a:pt x="358" y="88"/>
                  </a:lnTo>
                  <a:lnTo>
                    <a:pt x="357" y="86"/>
                  </a:lnTo>
                  <a:lnTo>
                    <a:pt x="356" y="84"/>
                  </a:lnTo>
                  <a:lnTo>
                    <a:pt x="356" y="83"/>
                  </a:lnTo>
                  <a:lnTo>
                    <a:pt x="355" y="82"/>
                  </a:lnTo>
                  <a:lnTo>
                    <a:pt x="353" y="81"/>
                  </a:lnTo>
                  <a:lnTo>
                    <a:pt x="352" y="78"/>
                  </a:lnTo>
                  <a:lnTo>
                    <a:pt x="351" y="77"/>
                  </a:lnTo>
                  <a:lnTo>
                    <a:pt x="350" y="77"/>
                  </a:lnTo>
                  <a:lnTo>
                    <a:pt x="347" y="80"/>
                  </a:lnTo>
                  <a:lnTo>
                    <a:pt x="347" y="81"/>
                  </a:lnTo>
                  <a:lnTo>
                    <a:pt x="346" y="82"/>
                  </a:lnTo>
                  <a:lnTo>
                    <a:pt x="344" y="83"/>
                  </a:lnTo>
                  <a:lnTo>
                    <a:pt x="344" y="84"/>
                  </a:lnTo>
                  <a:lnTo>
                    <a:pt x="343" y="85"/>
                  </a:lnTo>
                  <a:lnTo>
                    <a:pt x="342" y="85"/>
                  </a:lnTo>
                  <a:lnTo>
                    <a:pt x="341" y="89"/>
                  </a:lnTo>
                  <a:lnTo>
                    <a:pt x="340" y="89"/>
                  </a:lnTo>
                  <a:lnTo>
                    <a:pt x="340" y="90"/>
                  </a:lnTo>
                  <a:lnTo>
                    <a:pt x="339" y="89"/>
                  </a:lnTo>
                  <a:lnTo>
                    <a:pt x="336" y="88"/>
                  </a:lnTo>
                  <a:lnTo>
                    <a:pt x="335" y="84"/>
                  </a:lnTo>
                  <a:lnTo>
                    <a:pt x="335" y="83"/>
                  </a:lnTo>
                  <a:lnTo>
                    <a:pt x="334" y="82"/>
                  </a:lnTo>
                  <a:lnTo>
                    <a:pt x="334" y="81"/>
                  </a:lnTo>
                  <a:lnTo>
                    <a:pt x="334" y="78"/>
                  </a:lnTo>
                  <a:lnTo>
                    <a:pt x="334" y="77"/>
                  </a:lnTo>
                  <a:lnTo>
                    <a:pt x="334" y="75"/>
                  </a:lnTo>
                  <a:lnTo>
                    <a:pt x="333" y="69"/>
                  </a:lnTo>
                  <a:lnTo>
                    <a:pt x="332" y="68"/>
                  </a:lnTo>
                  <a:lnTo>
                    <a:pt x="332" y="66"/>
                  </a:lnTo>
                  <a:lnTo>
                    <a:pt x="331" y="61"/>
                  </a:lnTo>
                  <a:lnTo>
                    <a:pt x="330" y="60"/>
                  </a:lnTo>
                  <a:lnTo>
                    <a:pt x="330" y="59"/>
                  </a:lnTo>
                  <a:lnTo>
                    <a:pt x="330" y="58"/>
                  </a:lnTo>
                  <a:lnTo>
                    <a:pt x="327" y="58"/>
                  </a:lnTo>
                  <a:lnTo>
                    <a:pt x="322" y="59"/>
                  </a:lnTo>
                  <a:lnTo>
                    <a:pt x="322" y="60"/>
                  </a:lnTo>
                  <a:lnTo>
                    <a:pt x="316" y="60"/>
                  </a:lnTo>
                  <a:lnTo>
                    <a:pt x="314" y="61"/>
                  </a:lnTo>
                  <a:lnTo>
                    <a:pt x="313" y="61"/>
                  </a:lnTo>
                  <a:lnTo>
                    <a:pt x="312" y="63"/>
                  </a:lnTo>
                  <a:lnTo>
                    <a:pt x="310" y="63"/>
                  </a:lnTo>
                  <a:lnTo>
                    <a:pt x="312" y="64"/>
                  </a:lnTo>
                  <a:lnTo>
                    <a:pt x="313" y="65"/>
                  </a:lnTo>
                  <a:lnTo>
                    <a:pt x="313" y="66"/>
                  </a:lnTo>
                  <a:lnTo>
                    <a:pt x="314" y="68"/>
                  </a:lnTo>
                  <a:lnTo>
                    <a:pt x="314" y="69"/>
                  </a:lnTo>
                  <a:lnTo>
                    <a:pt x="315" y="69"/>
                  </a:lnTo>
                  <a:lnTo>
                    <a:pt x="315" y="70"/>
                  </a:lnTo>
                  <a:lnTo>
                    <a:pt x="315" y="72"/>
                  </a:lnTo>
                  <a:lnTo>
                    <a:pt x="315" y="73"/>
                  </a:lnTo>
                  <a:lnTo>
                    <a:pt x="315" y="74"/>
                  </a:lnTo>
                  <a:lnTo>
                    <a:pt x="315" y="75"/>
                  </a:lnTo>
                  <a:lnTo>
                    <a:pt x="315" y="76"/>
                  </a:lnTo>
                  <a:lnTo>
                    <a:pt x="315" y="78"/>
                  </a:lnTo>
                  <a:lnTo>
                    <a:pt x="315" y="80"/>
                  </a:lnTo>
                  <a:lnTo>
                    <a:pt x="315" y="81"/>
                  </a:lnTo>
                  <a:lnTo>
                    <a:pt x="315" y="82"/>
                  </a:lnTo>
                  <a:lnTo>
                    <a:pt x="315" y="83"/>
                  </a:lnTo>
                  <a:lnTo>
                    <a:pt x="315" y="84"/>
                  </a:lnTo>
                  <a:lnTo>
                    <a:pt x="315" y="85"/>
                  </a:lnTo>
                  <a:lnTo>
                    <a:pt x="315" y="86"/>
                  </a:lnTo>
                  <a:lnTo>
                    <a:pt x="315" y="88"/>
                  </a:lnTo>
                  <a:lnTo>
                    <a:pt x="315" y="89"/>
                  </a:lnTo>
                  <a:lnTo>
                    <a:pt x="316" y="90"/>
                  </a:lnTo>
                  <a:lnTo>
                    <a:pt x="316" y="91"/>
                  </a:lnTo>
                  <a:lnTo>
                    <a:pt x="317" y="93"/>
                  </a:lnTo>
                  <a:lnTo>
                    <a:pt x="318" y="94"/>
                  </a:lnTo>
                  <a:lnTo>
                    <a:pt x="319" y="95"/>
                  </a:lnTo>
                  <a:lnTo>
                    <a:pt x="319" y="97"/>
                  </a:lnTo>
                  <a:lnTo>
                    <a:pt x="318" y="98"/>
                  </a:lnTo>
                  <a:lnTo>
                    <a:pt x="317" y="98"/>
                  </a:lnTo>
                  <a:lnTo>
                    <a:pt x="315" y="93"/>
                  </a:lnTo>
                  <a:lnTo>
                    <a:pt x="314" y="92"/>
                  </a:lnTo>
                  <a:lnTo>
                    <a:pt x="310" y="94"/>
                  </a:lnTo>
                  <a:lnTo>
                    <a:pt x="312" y="93"/>
                  </a:lnTo>
                  <a:lnTo>
                    <a:pt x="312" y="92"/>
                  </a:lnTo>
                  <a:lnTo>
                    <a:pt x="307" y="89"/>
                  </a:lnTo>
                  <a:lnTo>
                    <a:pt x="305" y="86"/>
                  </a:lnTo>
                  <a:lnTo>
                    <a:pt x="305" y="85"/>
                  </a:lnTo>
                  <a:lnTo>
                    <a:pt x="304" y="85"/>
                  </a:lnTo>
                  <a:lnTo>
                    <a:pt x="304" y="86"/>
                  </a:lnTo>
                  <a:lnTo>
                    <a:pt x="303" y="86"/>
                  </a:lnTo>
                  <a:lnTo>
                    <a:pt x="301" y="86"/>
                  </a:lnTo>
                  <a:lnTo>
                    <a:pt x="301" y="88"/>
                  </a:lnTo>
                  <a:lnTo>
                    <a:pt x="300" y="88"/>
                  </a:lnTo>
                  <a:lnTo>
                    <a:pt x="299" y="88"/>
                  </a:lnTo>
                  <a:lnTo>
                    <a:pt x="299" y="89"/>
                  </a:lnTo>
                  <a:lnTo>
                    <a:pt x="298" y="89"/>
                  </a:lnTo>
                  <a:lnTo>
                    <a:pt x="297" y="89"/>
                  </a:lnTo>
                  <a:lnTo>
                    <a:pt x="295" y="89"/>
                  </a:lnTo>
                  <a:lnTo>
                    <a:pt x="295" y="88"/>
                  </a:lnTo>
                  <a:lnTo>
                    <a:pt x="293" y="88"/>
                  </a:lnTo>
                  <a:lnTo>
                    <a:pt x="292" y="88"/>
                  </a:lnTo>
                  <a:lnTo>
                    <a:pt x="291" y="88"/>
                  </a:lnTo>
                  <a:lnTo>
                    <a:pt x="290" y="88"/>
                  </a:lnTo>
                  <a:lnTo>
                    <a:pt x="289" y="88"/>
                  </a:lnTo>
                  <a:lnTo>
                    <a:pt x="288" y="88"/>
                  </a:lnTo>
                  <a:lnTo>
                    <a:pt x="287" y="88"/>
                  </a:lnTo>
                  <a:lnTo>
                    <a:pt x="286" y="89"/>
                  </a:lnTo>
                  <a:lnTo>
                    <a:pt x="283" y="92"/>
                  </a:lnTo>
                  <a:lnTo>
                    <a:pt x="282" y="91"/>
                  </a:lnTo>
                  <a:lnTo>
                    <a:pt x="280" y="90"/>
                  </a:lnTo>
                  <a:lnTo>
                    <a:pt x="277" y="89"/>
                  </a:lnTo>
                  <a:lnTo>
                    <a:pt x="273" y="88"/>
                  </a:lnTo>
                  <a:lnTo>
                    <a:pt x="272" y="88"/>
                  </a:lnTo>
                  <a:lnTo>
                    <a:pt x="270" y="88"/>
                  </a:lnTo>
                  <a:lnTo>
                    <a:pt x="269" y="88"/>
                  </a:lnTo>
                  <a:lnTo>
                    <a:pt x="267" y="89"/>
                  </a:lnTo>
                  <a:lnTo>
                    <a:pt x="264" y="91"/>
                  </a:lnTo>
                  <a:lnTo>
                    <a:pt x="264" y="90"/>
                  </a:lnTo>
                  <a:lnTo>
                    <a:pt x="263" y="89"/>
                  </a:lnTo>
                  <a:lnTo>
                    <a:pt x="263" y="88"/>
                  </a:lnTo>
                  <a:lnTo>
                    <a:pt x="262" y="86"/>
                  </a:lnTo>
                  <a:lnTo>
                    <a:pt x="262" y="85"/>
                  </a:lnTo>
                  <a:lnTo>
                    <a:pt x="262" y="84"/>
                  </a:lnTo>
                  <a:lnTo>
                    <a:pt x="261" y="84"/>
                  </a:lnTo>
                  <a:lnTo>
                    <a:pt x="261" y="82"/>
                  </a:lnTo>
                  <a:lnTo>
                    <a:pt x="260" y="81"/>
                  </a:lnTo>
                  <a:lnTo>
                    <a:pt x="260" y="80"/>
                  </a:lnTo>
                  <a:lnTo>
                    <a:pt x="258" y="80"/>
                  </a:lnTo>
                  <a:lnTo>
                    <a:pt x="258" y="78"/>
                  </a:lnTo>
                  <a:lnTo>
                    <a:pt x="258" y="77"/>
                  </a:lnTo>
                  <a:lnTo>
                    <a:pt x="257" y="77"/>
                  </a:lnTo>
                  <a:lnTo>
                    <a:pt x="256" y="76"/>
                  </a:lnTo>
                  <a:lnTo>
                    <a:pt x="255" y="76"/>
                  </a:lnTo>
                  <a:lnTo>
                    <a:pt x="254" y="76"/>
                  </a:lnTo>
                  <a:lnTo>
                    <a:pt x="253" y="76"/>
                  </a:lnTo>
                  <a:lnTo>
                    <a:pt x="253" y="75"/>
                  </a:lnTo>
                  <a:lnTo>
                    <a:pt x="252" y="75"/>
                  </a:lnTo>
                  <a:lnTo>
                    <a:pt x="250" y="74"/>
                  </a:lnTo>
                  <a:lnTo>
                    <a:pt x="249" y="75"/>
                  </a:lnTo>
                  <a:lnTo>
                    <a:pt x="249" y="76"/>
                  </a:lnTo>
                  <a:lnTo>
                    <a:pt x="248" y="76"/>
                  </a:lnTo>
                  <a:lnTo>
                    <a:pt x="248" y="77"/>
                  </a:lnTo>
                  <a:lnTo>
                    <a:pt x="247" y="77"/>
                  </a:lnTo>
                  <a:lnTo>
                    <a:pt x="246" y="77"/>
                  </a:lnTo>
                  <a:lnTo>
                    <a:pt x="246" y="78"/>
                  </a:lnTo>
                  <a:lnTo>
                    <a:pt x="245" y="78"/>
                  </a:lnTo>
                  <a:lnTo>
                    <a:pt x="244" y="78"/>
                  </a:lnTo>
                  <a:lnTo>
                    <a:pt x="243" y="78"/>
                  </a:lnTo>
                  <a:lnTo>
                    <a:pt x="241" y="78"/>
                  </a:lnTo>
                  <a:lnTo>
                    <a:pt x="241" y="77"/>
                  </a:lnTo>
                  <a:lnTo>
                    <a:pt x="241" y="76"/>
                  </a:lnTo>
                  <a:lnTo>
                    <a:pt x="240" y="76"/>
                  </a:lnTo>
                  <a:lnTo>
                    <a:pt x="240" y="77"/>
                  </a:lnTo>
                  <a:lnTo>
                    <a:pt x="239" y="77"/>
                  </a:lnTo>
                  <a:lnTo>
                    <a:pt x="237" y="77"/>
                  </a:lnTo>
                  <a:lnTo>
                    <a:pt x="236" y="76"/>
                  </a:lnTo>
                  <a:lnTo>
                    <a:pt x="235" y="76"/>
                  </a:lnTo>
                  <a:lnTo>
                    <a:pt x="235" y="75"/>
                  </a:lnTo>
                  <a:lnTo>
                    <a:pt x="235" y="73"/>
                  </a:lnTo>
                  <a:lnTo>
                    <a:pt x="234" y="72"/>
                  </a:lnTo>
                  <a:lnTo>
                    <a:pt x="232" y="72"/>
                  </a:lnTo>
                  <a:lnTo>
                    <a:pt x="231" y="72"/>
                  </a:lnTo>
                  <a:lnTo>
                    <a:pt x="230" y="70"/>
                  </a:lnTo>
                  <a:lnTo>
                    <a:pt x="229" y="72"/>
                  </a:lnTo>
                  <a:lnTo>
                    <a:pt x="228" y="73"/>
                  </a:lnTo>
                  <a:lnTo>
                    <a:pt x="227" y="74"/>
                  </a:lnTo>
                  <a:lnTo>
                    <a:pt x="227" y="75"/>
                  </a:lnTo>
                  <a:lnTo>
                    <a:pt x="226" y="75"/>
                  </a:lnTo>
                  <a:lnTo>
                    <a:pt x="224" y="75"/>
                  </a:lnTo>
                  <a:lnTo>
                    <a:pt x="224" y="76"/>
                  </a:lnTo>
                  <a:lnTo>
                    <a:pt x="224" y="77"/>
                  </a:lnTo>
                  <a:lnTo>
                    <a:pt x="224" y="78"/>
                  </a:lnTo>
                  <a:lnTo>
                    <a:pt x="224" y="80"/>
                  </a:lnTo>
                  <a:lnTo>
                    <a:pt x="224" y="81"/>
                  </a:lnTo>
                  <a:lnTo>
                    <a:pt x="224" y="82"/>
                  </a:lnTo>
                  <a:lnTo>
                    <a:pt x="224" y="83"/>
                  </a:lnTo>
                  <a:lnTo>
                    <a:pt x="224" y="84"/>
                  </a:lnTo>
                  <a:lnTo>
                    <a:pt x="223" y="84"/>
                  </a:lnTo>
                  <a:lnTo>
                    <a:pt x="223" y="85"/>
                  </a:lnTo>
                  <a:lnTo>
                    <a:pt x="223" y="86"/>
                  </a:lnTo>
                  <a:lnTo>
                    <a:pt x="222" y="88"/>
                  </a:lnTo>
                  <a:lnTo>
                    <a:pt x="222" y="89"/>
                  </a:lnTo>
                  <a:lnTo>
                    <a:pt x="222" y="90"/>
                  </a:lnTo>
                  <a:lnTo>
                    <a:pt x="221" y="90"/>
                  </a:lnTo>
                  <a:lnTo>
                    <a:pt x="221" y="91"/>
                  </a:lnTo>
                  <a:lnTo>
                    <a:pt x="221" y="92"/>
                  </a:lnTo>
                  <a:lnTo>
                    <a:pt x="221" y="93"/>
                  </a:lnTo>
                  <a:lnTo>
                    <a:pt x="220" y="93"/>
                  </a:lnTo>
                  <a:lnTo>
                    <a:pt x="219" y="93"/>
                  </a:lnTo>
                  <a:lnTo>
                    <a:pt x="218" y="93"/>
                  </a:lnTo>
                  <a:lnTo>
                    <a:pt x="218" y="94"/>
                  </a:lnTo>
                  <a:lnTo>
                    <a:pt x="217" y="94"/>
                  </a:lnTo>
                  <a:lnTo>
                    <a:pt x="217" y="95"/>
                  </a:lnTo>
                  <a:lnTo>
                    <a:pt x="217" y="97"/>
                  </a:lnTo>
                  <a:lnTo>
                    <a:pt x="218" y="97"/>
                  </a:lnTo>
                  <a:lnTo>
                    <a:pt x="218" y="98"/>
                  </a:lnTo>
                  <a:lnTo>
                    <a:pt x="218" y="99"/>
                  </a:lnTo>
                  <a:lnTo>
                    <a:pt x="219" y="99"/>
                  </a:lnTo>
                  <a:lnTo>
                    <a:pt x="220" y="100"/>
                  </a:lnTo>
                  <a:lnTo>
                    <a:pt x="220" y="101"/>
                  </a:lnTo>
                  <a:lnTo>
                    <a:pt x="219" y="101"/>
                  </a:lnTo>
                  <a:lnTo>
                    <a:pt x="219" y="102"/>
                  </a:lnTo>
                  <a:lnTo>
                    <a:pt x="218" y="102"/>
                  </a:lnTo>
                  <a:lnTo>
                    <a:pt x="218" y="101"/>
                  </a:lnTo>
                  <a:lnTo>
                    <a:pt x="217" y="101"/>
                  </a:lnTo>
                  <a:lnTo>
                    <a:pt x="217" y="100"/>
                  </a:lnTo>
                  <a:lnTo>
                    <a:pt x="215" y="99"/>
                  </a:lnTo>
                  <a:lnTo>
                    <a:pt x="214" y="99"/>
                  </a:lnTo>
                  <a:lnTo>
                    <a:pt x="214" y="98"/>
                  </a:lnTo>
                  <a:lnTo>
                    <a:pt x="213" y="98"/>
                  </a:lnTo>
                  <a:lnTo>
                    <a:pt x="212" y="98"/>
                  </a:lnTo>
                  <a:lnTo>
                    <a:pt x="212" y="97"/>
                  </a:lnTo>
                  <a:lnTo>
                    <a:pt x="211" y="97"/>
                  </a:lnTo>
                  <a:lnTo>
                    <a:pt x="211" y="95"/>
                  </a:lnTo>
                  <a:lnTo>
                    <a:pt x="210" y="95"/>
                  </a:lnTo>
                  <a:lnTo>
                    <a:pt x="209" y="95"/>
                  </a:lnTo>
                  <a:lnTo>
                    <a:pt x="207" y="95"/>
                  </a:lnTo>
                  <a:lnTo>
                    <a:pt x="207" y="94"/>
                  </a:lnTo>
                  <a:lnTo>
                    <a:pt x="207" y="93"/>
                  </a:lnTo>
                  <a:lnTo>
                    <a:pt x="206" y="93"/>
                  </a:lnTo>
                  <a:lnTo>
                    <a:pt x="205" y="93"/>
                  </a:lnTo>
                  <a:lnTo>
                    <a:pt x="204" y="94"/>
                  </a:lnTo>
                  <a:lnTo>
                    <a:pt x="203" y="94"/>
                  </a:lnTo>
                  <a:lnTo>
                    <a:pt x="202" y="95"/>
                  </a:lnTo>
                  <a:lnTo>
                    <a:pt x="201" y="95"/>
                  </a:lnTo>
                  <a:lnTo>
                    <a:pt x="198" y="94"/>
                  </a:lnTo>
                  <a:lnTo>
                    <a:pt x="197" y="95"/>
                  </a:lnTo>
                  <a:lnTo>
                    <a:pt x="196" y="95"/>
                  </a:lnTo>
                  <a:lnTo>
                    <a:pt x="196" y="97"/>
                  </a:lnTo>
                  <a:lnTo>
                    <a:pt x="195" y="98"/>
                  </a:lnTo>
                  <a:lnTo>
                    <a:pt x="195" y="99"/>
                  </a:lnTo>
                  <a:lnTo>
                    <a:pt x="196" y="100"/>
                  </a:lnTo>
                  <a:lnTo>
                    <a:pt x="196" y="101"/>
                  </a:lnTo>
                  <a:lnTo>
                    <a:pt x="196" y="102"/>
                  </a:lnTo>
                  <a:lnTo>
                    <a:pt x="196" y="103"/>
                  </a:lnTo>
                  <a:lnTo>
                    <a:pt x="196" y="105"/>
                  </a:lnTo>
                  <a:lnTo>
                    <a:pt x="197" y="106"/>
                  </a:lnTo>
                  <a:lnTo>
                    <a:pt x="197" y="107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198" y="110"/>
                  </a:lnTo>
                  <a:lnTo>
                    <a:pt x="198" y="111"/>
                  </a:lnTo>
                  <a:lnTo>
                    <a:pt x="198" y="112"/>
                  </a:lnTo>
                  <a:lnTo>
                    <a:pt x="197" y="114"/>
                  </a:lnTo>
                  <a:lnTo>
                    <a:pt x="197" y="115"/>
                  </a:lnTo>
                  <a:lnTo>
                    <a:pt x="197" y="116"/>
                  </a:lnTo>
                  <a:lnTo>
                    <a:pt x="197" y="117"/>
                  </a:lnTo>
                  <a:lnTo>
                    <a:pt x="197" y="118"/>
                  </a:lnTo>
                  <a:lnTo>
                    <a:pt x="197" y="119"/>
                  </a:lnTo>
                  <a:lnTo>
                    <a:pt x="198" y="122"/>
                  </a:lnTo>
                  <a:lnTo>
                    <a:pt x="198" y="123"/>
                  </a:lnTo>
                  <a:lnTo>
                    <a:pt x="198" y="124"/>
                  </a:lnTo>
                  <a:lnTo>
                    <a:pt x="200" y="124"/>
                  </a:lnTo>
                  <a:lnTo>
                    <a:pt x="201" y="125"/>
                  </a:lnTo>
                  <a:lnTo>
                    <a:pt x="202" y="125"/>
                  </a:lnTo>
                  <a:lnTo>
                    <a:pt x="203" y="125"/>
                  </a:lnTo>
                  <a:lnTo>
                    <a:pt x="204" y="125"/>
                  </a:lnTo>
                  <a:lnTo>
                    <a:pt x="205" y="125"/>
                  </a:lnTo>
                  <a:lnTo>
                    <a:pt x="204" y="126"/>
                  </a:lnTo>
                  <a:lnTo>
                    <a:pt x="204" y="127"/>
                  </a:lnTo>
                  <a:lnTo>
                    <a:pt x="205" y="127"/>
                  </a:lnTo>
                  <a:lnTo>
                    <a:pt x="205" y="128"/>
                  </a:lnTo>
                  <a:lnTo>
                    <a:pt x="204" y="127"/>
                  </a:lnTo>
                  <a:lnTo>
                    <a:pt x="203" y="128"/>
                  </a:lnTo>
                  <a:lnTo>
                    <a:pt x="202" y="128"/>
                  </a:lnTo>
                  <a:lnTo>
                    <a:pt x="201" y="128"/>
                  </a:lnTo>
                  <a:lnTo>
                    <a:pt x="200" y="127"/>
                  </a:lnTo>
                  <a:lnTo>
                    <a:pt x="200" y="126"/>
                  </a:lnTo>
                  <a:lnTo>
                    <a:pt x="198" y="126"/>
                  </a:lnTo>
                  <a:lnTo>
                    <a:pt x="198" y="127"/>
                  </a:lnTo>
                  <a:lnTo>
                    <a:pt x="197" y="127"/>
                  </a:lnTo>
                  <a:lnTo>
                    <a:pt x="197" y="128"/>
                  </a:lnTo>
                  <a:lnTo>
                    <a:pt x="197" y="130"/>
                  </a:lnTo>
                  <a:lnTo>
                    <a:pt x="196" y="130"/>
                  </a:lnTo>
                  <a:lnTo>
                    <a:pt x="196" y="131"/>
                  </a:lnTo>
                  <a:lnTo>
                    <a:pt x="195" y="132"/>
                  </a:lnTo>
                  <a:lnTo>
                    <a:pt x="195" y="133"/>
                  </a:lnTo>
                  <a:lnTo>
                    <a:pt x="194" y="134"/>
                  </a:lnTo>
                  <a:lnTo>
                    <a:pt x="194" y="135"/>
                  </a:lnTo>
                  <a:lnTo>
                    <a:pt x="193" y="136"/>
                  </a:lnTo>
                  <a:lnTo>
                    <a:pt x="193" y="137"/>
                  </a:lnTo>
                  <a:lnTo>
                    <a:pt x="192" y="137"/>
                  </a:lnTo>
                  <a:lnTo>
                    <a:pt x="189" y="140"/>
                  </a:lnTo>
                  <a:lnTo>
                    <a:pt x="189" y="141"/>
                  </a:lnTo>
                  <a:lnTo>
                    <a:pt x="188" y="141"/>
                  </a:lnTo>
                  <a:lnTo>
                    <a:pt x="188" y="142"/>
                  </a:lnTo>
                  <a:lnTo>
                    <a:pt x="187" y="142"/>
                  </a:lnTo>
                  <a:lnTo>
                    <a:pt x="187" y="143"/>
                  </a:lnTo>
                  <a:lnTo>
                    <a:pt x="185" y="145"/>
                  </a:lnTo>
                  <a:lnTo>
                    <a:pt x="184" y="147"/>
                  </a:lnTo>
                  <a:lnTo>
                    <a:pt x="184" y="148"/>
                  </a:lnTo>
                  <a:lnTo>
                    <a:pt x="185" y="149"/>
                  </a:lnTo>
                  <a:lnTo>
                    <a:pt x="185" y="150"/>
                  </a:lnTo>
                  <a:lnTo>
                    <a:pt x="185" y="151"/>
                  </a:lnTo>
                  <a:lnTo>
                    <a:pt x="186" y="152"/>
                  </a:lnTo>
                  <a:lnTo>
                    <a:pt x="186" y="151"/>
                  </a:lnTo>
                  <a:lnTo>
                    <a:pt x="187" y="152"/>
                  </a:lnTo>
                  <a:lnTo>
                    <a:pt x="187" y="153"/>
                  </a:lnTo>
                  <a:lnTo>
                    <a:pt x="188" y="153"/>
                  </a:lnTo>
                  <a:lnTo>
                    <a:pt x="188" y="155"/>
                  </a:lnTo>
                  <a:lnTo>
                    <a:pt x="187" y="153"/>
                  </a:lnTo>
                  <a:lnTo>
                    <a:pt x="186" y="153"/>
                  </a:lnTo>
                  <a:lnTo>
                    <a:pt x="186" y="152"/>
                  </a:lnTo>
                  <a:lnTo>
                    <a:pt x="185" y="152"/>
                  </a:lnTo>
                  <a:lnTo>
                    <a:pt x="185" y="151"/>
                  </a:lnTo>
                  <a:lnTo>
                    <a:pt x="184" y="151"/>
                  </a:lnTo>
                  <a:lnTo>
                    <a:pt x="184" y="152"/>
                  </a:lnTo>
                  <a:lnTo>
                    <a:pt x="183" y="152"/>
                  </a:lnTo>
                  <a:lnTo>
                    <a:pt x="181" y="152"/>
                  </a:lnTo>
                  <a:lnTo>
                    <a:pt x="181" y="153"/>
                  </a:lnTo>
                  <a:lnTo>
                    <a:pt x="183" y="155"/>
                  </a:lnTo>
                  <a:lnTo>
                    <a:pt x="184" y="156"/>
                  </a:lnTo>
                  <a:lnTo>
                    <a:pt x="185" y="156"/>
                  </a:lnTo>
                  <a:lnTo>
                    <a:pt x="186" y="157"/>
                  </a:lnTo>
                  <a:lnTo>
                    <a:pt x="187" y="157"/>
                  </a:lnTo>
                  <a:lnTo>
                    <a:pt x="188" y="157"/>
                  </a:lnTo>
                  <a:lnTo>
                    <a:pt x="188" y="156"/>
                  </a:lnTo>
                  <a:lnTo>
                    <a:pt x="189" y="157"/>
                  </a:lnTo>
                  <a:lnTo>
                    <a:pt x="189" y="158"/>
                  </a:lnTo>
                  <a:lnTo>
                    <a:pt x="191" y="158"/>
                  </a:lnTo>
                  <a:lnTo>
                    <a:pt x="191" y="159"/>
                  </a:lnTo>
                  <a:lnTo>
                    <a:pt x="192" y="159"/>
                  </a:lnTo>
                  <a:lnTo>
                    <a:pt x="193" y="159"/>
                  </a:lnTo>
                  <a:lnTo>
                    <a:pt x="193" y="158"/>
                  </a:lnTo>
                  <a:lnTo>
                    <a:pt x="193" y="157"/>
                  </a:lnTo>
                  <a:lnTo>
                    <a:pt x="192" y="157"/>
                  </a:lnTo>
                  <a:lnTo>
                    <a:pt x="191" y="157"/>
                  </a:lnTo>
                  <a:lnTo>
                    <a:pt x="191" y="156"/>
                  </a:lnTo>
                  <a:lnTo>
                    <a:pt x="191" y="155"/>
                  </a:lnTo>
                  <a:lnTo>
                    <a:pt x="192" y="155"/>
                  </a:lnTo>
                  <a:lnTo>
                    <a:pt x="193" y="155"/>
                  </a:lnTo>
                  <a:lnTo>
                    <a:pt x="194" y="155"/>
                  </a:lnTo>
                  <a:lnTo>
                    <a:pt x="194" y="153"/>
                  </a:lnTo>
                  <a:lnTo>
                    <a:pt x="195" y="152"/>
                  </a:lnTo>
                  <a:lnTo>
                    <a:pt x="196" y="152"/>
                  </a:lnTo>
                  <a:lnTo>
                    <a:pt x="197" y="152"/>
                  </a:lnTo>
                  <a:lnTo>
                    <a:pt x="198" y="151"/>
                  </a:lnTo>
                  <a:lnTo>
                    <a:pt x="200" y="151"/>
                  </a:lnTo>
                  <a:lnTo>
                    <a:pt x="200" y="150"/>
                  </a:lnTo>
                  <a:lnTo>
                    <a:pt x="201" y="150"/>
                  </a:lnTo>
                  <a:lnTo>
                    <a:pt x="201" y="149"/>
                  </a:lnTo>
                  <a:lnTo>
                    <a:pt x="202" y="148"/>
                  </a:lnTo>
                  <a:lnTo>
                    <a:pt x="202" y="147"/>
                  </a:lnTo>
                  <a:lnTo>
                    <a:pt x="202" y="145"/>
                  </a:lnTo>
                  <a:lnTo>
                    <a:pt x="203" y="145"/>
                  </a:lnTo>
                  <a:lnTo>
                    <a:pt x="203" y="144"/>
                  </a:lnTo>
                  <a:lnTo>
                    <a:pt x="203" y="143"/>
                  </a:lnTo>
                  <a:lnTo>
                    <a:pt x="202" y="142"/>
                  </a:lnTo>
                  <a:lnTo>
                    <a:pt x="202" y="141"/>
                  </a:lnTo>
                  <a:lnTo>
                    <a:pt x="203" y="141"/>
                  </a:lnTo>
                  <a:lnTo>
                    <a:pt x="203" y="140"/>
                  </a:lnTo>
                  <a:lnTo>
                    <a:pt x="204" y="139"/>
                  </a:lnTo>
                  <a:lnTo>
                    <a:pt x="205" y="137"/>
                  </a:lnTo>
                  <a:lnTo>
                    <a:pt x="206" y="136"/>
                  </a:lnTo>
                  <a:lnTo>
                    <a:pt x="207" y="136"/>
                  </a:lnTo>
                  <a:lnTo>
                    <a:pt x="209" y="136"/>
                  </a:lnTo>
                  <a:lnTo>
                    <a:pt x="210" y="136"/>
                  </a:lnTo>
                  <a:lnTo>
                    <a:pt x="211" y="136"/>
                  </a:lnTo>
                  <a:lnTo>
                    <a:pt x="211" y="135"/>
                  </a:lnTo>
                  <a:lnTo>
                    <a:pt x="212" y="135"/>
                  </a:lnTo>
                  <a:lnTo>
                    <a:pt x="213" y="135"/>
                  </a:lnTo>
                  <a:lnTo>
                    <a:pt x="214" y="135"/>
                  </a:lnTo>
                  <a:lnTo>
                    <a:pt x="215" y="135"/>
                  </a:lnTo>
                  <a:lnTo>
                    <a:pt x="217" y="134"/>
                  </a:lnTo>
                  <a:lnTo>
                    <a:pt x="218" y="134"/>
                  </a:lnTo>
                  <a:lnTo>
                    <a:pt x="218" y="133"/>
                  </a:lnTo>
                  <a:lnTo>
                    <a:pt x="219" y="133"/>
                  </a:lnTo>
                  <a:lnTo>
                    <a:pt x="220" y="133"/>
                  </a:lnTo>
                  <a:lnTo>
                    <a:pt x="221" y="133"/>
                  </a:lnTo>
                  <a:lnTo>
                    <a:pt x="221" y="132"/>
                  </a:lnTo>
                  <a:lnTo>
                    <a:pt x="222" y="132"/>
                  </a:lnTo>
                  <a:lnTo>
                    <a:pt x="223" y="132"/>
                  </a:lnTo>
                  <a:lnTo>
                    <a:pt x="224" y="132"/>
                  </a:lnTo>
                  <a:lnTo>
                    <a:pt x="224" y="133"/>
                  </a:lnTo>
                  <a:lnTo>
                    <a:pt x="224" y="134"/>
                  </a:lnTo>
                  <a:lnTo>
                    <a:pt x="223" y="133"/>
                  </a:lnTo>
                  <a:lnTo>
                    <a:pt x="223" y="132"/>
                  </a:lnTo>
                  <a:lnTo>
                    <a:pt x="222" y="132"/>
                  </a:lnTo>
                  <a:lnTo>
                    <a:pt x="221" y="132"/>
                  </a:lnTo>
                  <a:lnTo>
                    <a:pt x="221" y="133"/>
                  </a:lnTo>
                  <a:lnTo>
                    <a:pt x="222" y="133"/>
                  </a:lnTo>
                  <a:lnTo>
                    <a:pt x="223" y="133"/>
                  </a:lnTo>
                  <a:lnTo>
                    <a:pt x="223" y="134"/>
                  </a:lnTo>
                  <a:lnTo>
                    <a:pt x="222" y="134"/>
                  </a:lnTo>
                  <a:lnTo>
                    <a:pt x="221" y="135"/>
                  </a:lnTo>
                  <a:lnTo>
                    <a:pt x="220" y="135"/>
                  </a:lnTo>
                  <a:lnTo>
                    <a:pt x="220" y="136"/>
                  </a:lnTo>
                  <a:lnTo>
                    <a:pt x="219" y="136"/>
                  </a:lnTo>
                  <a:lnTo>
                    <a:pt x="218" y="136"/>
                  </a:lnTo>
                  <a:lnTo>
                    <a:pt x="217" y="137"/>
                  </a:lnTo>
                  <a:lnTo>
                    <a:pt x="217" y="139"/>
                  </a:lnTo>
                  <a:lnTo>
                    <a:pt x="215" y="140"/>
                  </a:lnTo>
                  <a:lnTo>
                    <a:pt x="214" y="140"/>
                  </a:lnTo>
                  <a:lnTo>
                    <a:pt x="214" y="139"/>
                  </a:lnTo>
                  <a:lnTo>
                    <a:pt x="213" y="139"/>
                  </a:lnTo>
                  <a:lnTo>
                    <a:pt x="212" y="139"/>
                  </a:lnTo>
                  <a:lnTo>
                    <a:pt x="211" y="139"/>
                  </a:lnTo>
                  <a:lnTo>
                    <a:pt x="210" y="140"/>
                  </a:lnTo>
                  <a:lnTo>
                    <a:pt x="209" y="139"/>
                  </a:lnTo>
                  <a:lnTo>
                    <a:pt x="207" y="139"/>
                  </a:lnTo>
                  <a:lnTo>
                    <a:pt x="207" y="140"/>
                  </a:lnTo>
                  <a:lnTo>
                    <a:pt x="206" y="140"/>
                  </a:lnTo>
                  <a:lnTo>
                    <a:pt x="206" y="141"/>
                  </a:lnTo>
                  <a:lnTo>
                    <a:pt x="206" y="142"/>
                  </a:lnTo>
                  <a:lnTo>
                    <a:pt x="207" y="143"/>
                  </a:lnTo>
                  <a:lnTo>
                    <a:pt x="207" y="144"/>
                  </a:lnTo>
                  <a:lnTo>
                    <a:pt x="207" y="145"/>
                  </a:lnTo>
                  <a:lnTo>
                    <a:pt x="206" y="145"/>
                  </a:lnTo>
                  <a:lnTo>
                    <a:pt x="206" y="147"/>
                  </a:lnTo>
                  <a:lnTo>
                    <a:pt x="206" y="148"/>
                  </a:lnTo>
                  <a:lnTo>
                    <a:pt x="207" y="150"/>
                  </a:lnTo>
                  <a:lnTo>
                    <a:pt x="209" y="150"/>
                  </a:lnTo>
                  <a:lnTo>
                    <a:pt x="210" y="150"/>
                  </a:lnTo>
                  <a:lnTo>
                    <a:pt x="207" y="151"/>
                  </a:lnTo>
                  <a:lnTo>
                    <a:pt x="206" y="151"/>
                  </a:lnTo>
                  <a:lnTo>
                    <a:pt x="205" y="151"/>
                  </a:lnTo>
                  <a:lnTo>
                    <a:pt x="205" y="152"/>
                  </a:lnTo>
                  <a:lnTo>
                    <a:pt x="204" y="152"/>
                  </a:lnTo>
                  <a:lnTo>
                    <a:pt x="203" y="152"/>
                  </a:lnTo>
                  <a:lnTo>
                    <a:pt x="203" y="153"/>
                  </a:lnTo>
                  <a:lnTo>
                    <a:pt x="202" y="153"/>
                  </a:lnTo>
                  <a:lnTo>
                    <a:pt x="200" y="157"/>
                  </a:lnTo>
                  <a:lnTo>
                    <a:pt x="198" y="158"/>
                  </a:lnTo>
                  <a:lnTo>
                    <a:pt x="198" y="159"/>
                  </a:lnTo>
                  <a:lnTo>
                    <a:pt x="198" y="160"/>
                  </a:lnTo>
                  <a:lnTo>
                    <a:pt x="200" y="160"/>
                  </a:lnTo>
                  <a:lnTo>
                    <a:pt x="201" y="160"/>
                  </a:lnTo>
                  <a:lnTo>
                    <a:pt x="202" y="160"/>
                  </a:lnTo>
                  <a:lnTo>
                    <a:pt x="205" y="161"/>
                  </a:lnTo>
                  <a:lnTo>
                    <a:pt x="204" y="162"/>
                  </a:lnTo>
                  <a:lnTo>
                    <a:pt x="204" y="164"/>
                  </a:lnTo>
                  <a:lnTo>
                    <a:pt x="205" y="166"/>
                  </a:lnTo>
                  <a:lnTo>
                    <a:pt x="206" y="167"/>
                  </a:lnTo>
                  <a:lnTo>
                    <a:pt x="207" y="167"/>
                  </a:lnTo>
                  <a:lnTo>
                    <a:pt x="207" y="168"/>
                  </a:lnTo>
                  <a:lnTo>
                    <a:pt x="209" y="168"/>
                  </a:lnTo>
                  <a:lnTo>
                    <a:pt x="209" y="167"/>
                  </a:lnTo>
                  <a:lnTo>
                    <a:pt x="210" y="167"/>
                  </a:lnTo>
                  <a:lnTo>
                    <a:pt x="211" y="167"/>
                  </a:lnTo>
                  <a:lnTo>
                    <a:pt x="211" y="166"/>
                  </a:lnTo>
                  <a:lnTo>
                    <a:pt x="211" y="167"/>
                  </a:lnTo>
                  <a:lnTo>
                    <a:pt x="210" y="168"/>
                  </a:lnTo>
                  <a:lnTo>
                    <a:pt x="210" y="169"/>
                  </a:lnTo>
                  <a:lnTo>
                    <a:pt x="210" y="170"/>
                  </a:lnTo>
                  <a:lnTo>
                    <a:pt x="210" y="172"/>
                  </a:lnTo>
                  <a:lnTo>
                    <a:pt x="210" y="173"/>
                  </a:lnTo>
                  <a:lnTo>
                    <a:pt x="211" y="173"/>
                  </a:lnTo>
                  <a:lnTo>
                    <a:pt x="211" y="174"/>
                  </a:lnTo>
                  <a:lnTo>
                    <a:pt x="212" y="174"/>
                  </a:lnTo>
                  <a:lnTo>
                    <a:pt x="212" y="175"/>
                  </a:lnTo>
                  <a:lnTo>
                    <a:pt x="211" y="176"/>
                  </a:lnTo>
                  <a:lnTo>
                    <a:pt x="210" y="176"/>
                  </a:lnTo>
                  <a:lnTo>
                    <a:pt x="210" y="177"/>
                  </a:lnTo>
                  <a:lnTo>
                    <a:pt x="210" y="178"/>
                  </a:lnTo>
                  <a:lnTo>
                    <a:pt x="210" y="180"/>
                  </a:lnTo>
                  <a:lnTo>
                    <a:pt x="210" y="181"/>
                  </a:lnTo>
                  <a:lnTo>
                    <a:pt x="210" y="182"/>
                  </a:lnTo>
                  <a:lnTo>
                    <a:pt x="209" y="183"/>
                  </a:lnTo>
                  <a:lnTo>
                    <a:pt x="210" y="183"/>
                  </a:lnTo>
                  <a:lnTo>
                    <a:pt x="210" y="184"/>
                  </a:lnTo>
                  <a:lnTo>
                    <a:pt x="211" y="184"/>
                  </a:lnTo>
                  <a:lnTo>
                    <a:pt x="211" y="185"/>
                  </a:lnTo>
                  <a:lnTo>
                    <a:pt x="212" y="185"/>
                  </a:lnTo>
                  <a:lnTo>
                    <a:pt x="212" y="186"/>
                  </a:lnTo>
                  <a:lnTo>
                    <a:pt x="213" y="187"/>
                  </a:lnTo>
                  <a:lnTo>
                    <a:pt x="213" y="189"/>
                  </a:lnTo>
                  <a:lnTo>
                    <a:pt x="214" y="190"/>
                  </a:lnTo>
                  <a:lnTo>
                    <a:pt x="215" y="191"/>
                  </a:lnTo>
                  <a:lnTo>
                    <a:pt x="215" y="192"/>
                  </a:lnTo>
                  <a:lnTo>
                    <a:pt x="215" y="193"/>
                  </a:lnTo>
                  <a:lnTo>
                    <a:pt x="217" y="193"/>
                  </a:lnTo>
                  <a:lnTo>
                    <a:pt x="217" y="194"/>
                  </a:lnTo>
                  <a:lnTo>
                    <a:pt x="218" y="195"/>
                  </a:lnTo>
                  <a:lnTo>
                    <a:pt x="219" y="197"/>
                  </a:lnTo>
                  <a:lnTo>
                    <a:pt x="220" y="198"/>
                  </a:lnTo>
                  <a:lnTo>
                    <a:pt x="220" y="199"/>
                  </a:lnTo>
                  <a:lnTo>
                    <a:pt x="221" y="199"/>
                  </a:lnTo>
                  <a:lnTo>
                    <a:pt x="222" y="200"/>
                  </a:lnTo>
                  <a:lnTo>
                    <a:pt x="223" y="200"/>
                  </a:lnTo>
                  <a:lnTo>
                    <a:pt x="224" y="201"/>
                  </a:lnTo>
                  <a:lnTo>
                    <a:pt x="226" y="202"/>
                  </a:lnTo>
                  <a:lnTo>
                    <a:pt x="227" y="201"/>
                  </a:lnTo>
                  <a:lnTo>
                    <a:pt x="229" y="200"/>
                  </a:lnTo>
                  <a:lnTo>
                    <a:pt x="229" y="201"/>
                  </a:lnTo>
                  <a:lnTo>
                    <a:pt x="229" y="202"/>
                  </a:lnTo>
                  <a:lnTo>
                    <a:pt x="230" y="203"/>
                  </a:lnTo>
                  <a:lnTo>
                    <a:pt x="231" y="204"/>
                  </a:lnTo>
                  <a:lnTo>
                    <a:pt x="232" y="204"/>
                  </a:lnTo>
                  <a:lnTo>
                    <a:pt x="234" y="204"/>
                  </a:lnTo>
                  <a:lnTo>
                    <a:pt x="235" y="204"/>
                  </a:lnTo>
                  <a:lnTo>
                    <a:pt x="235" y="206"/>
                  </a:lnTo>
                  <a:lnTo>
                    <a:pt x="236" y="207"/>
                  </a:lnTo>
                  <a:lnTo>
                    <a:pt x="235" y="208"/>
                  </a:lnTo>
                  <a:lnTo>
                    <a:pt x="234" y="208"/>
                  </a:lnTo>
                  <a:lnTo>
                    <a:pt x="232" y="207"/>
                  </a:lnTo>
                  <a:lnTo>
                    <a:pt x="230" y="206"/>
                  </a:lnTo>
                  <a:lnTo>
                    <a:pt x="228" y="204"/>
                  </a:lnTo>
                  <a:lnTo>
                    <a:pt x="227" y="204"/>
                  </a:lnTo>
                  <a:lnTo>
                    <a:pt x="226" y="204"/>
                  </a:lnTo>
                  <a:lnTo>
                    <a:pt x="224" y="206"/>
                  </a:lnTo>
                  <a:lnTo>
                    <a:pt x="224" y="207"/>
                  </a:lnTo>
                  <a:lnTo>
                    <a:pt x="224" y="208"/>
                  </a:lnTo>
                  <a:lnTo>
                    <a:pt x="224" y="209"/>
                  </a:lnTo>
                  <a:lnTo>
                    <a:pt x="223" y="209"/>
                  </a:lnTo>
                  <a:lnTo>
                    <a:pt x="224" y="210"/>
                  </a:lnTo>
                  <a:lnTo>
                    <a:pt x="223" y="211"/>
                  </a:lnTo>
                  <a:lnTo>
                    <a:pt x="223" y="212"/>
                  </a:lnTo>
                  <a:lnTo>
                    <a:pt x="222" y="212"/>
                  </a:lnTo>
                  <a:lnTo>
                    <a:pt x="222" y="214"/>
                  </a:lnTo>
                  <a:lnTo>
                    <a:pt x="221" y="211"/>
                  </a:lnTo>
                  <a:lnTo>
                    <a:pt x="211" y="199"/>
                  </a:lnTo>
                  <a:lnTo>
                    <a:pt x="211" y="198"/>
                  </a:lnTo>
                  <a:lnTo>
                    <a:pt x="210" y="199"/>
                  </a:lnTo>
                  <a:lnTo>
                    <a:pt x="210" y="200"/>
                  </a:lnTo>
                  <a:lnTo>
                    <a:pt x="210" y="201"/>
                  </a:lnTo>
                  <a:lnTo>
                    <a:pt x="209" y="200"/>
                  </a:lnTo>
                  <a:lnTo>
                    <a:pt x="209" y="199"/>
                  </a:lnTo>
                  <a:lnTo>
                    <a:pt x="207" y="199"/>
                  </a:lnTo>
                  <a:lnTo>
                    <a:pt x="206" y="199"/>
                  </a:lnTo>
                  <a:lnTo>
                    <a:pt x="205" y="200"/>
                  </a:lnTo>
                  <a:lnTo>
                    <a:pt x="205" y="201"/>
                  </a:lnTo>
                  <a:lnTo>
                    <a:pt x="204" y="202"/>
                  </a:lnTo>
                  <a:lnTo>
                    <a:pt x="204" y="203"/>
                  </a:lnTo>
                  <a:lnTo>
                    <a:pt x="200" y="207"/>
                  </a:lnTo>
                  <a:lnTo>
                    <a:pt x="198" y="208"/>
                  </a:lnTo>
                  <a:lnTo>
                    <a:pt x="197" y="210"/>
                  </a:lnTo>
                  <a:lnTo>
                    <a:pt x="196" y="211"/>
                  </a:lnTo>
                  <a:lnTo>
                    <a:pt x="197" y="212"/>
                  </a:lnTo>
                  <a:lnTo>
                    <a:pt x="197" y="214"/>
                  </a:lnTo>
                  <a:lnTo>
                    <a:pt x="196" y="214"/>
                  </a:lnTo>
                  <a:lnTo>
                    <a:pt x="196" y="215"/>
                  </a:lnTo>
                  <a:lnTo>
                    <a:pt x="196" y="216"/>
                  </a:lnTo>
                  <a:lnTo>
                    <a:pt x="195" y="216"/>
                  </a:lnTo>
                  <a:lnTo>
                    <a:pt x="195" y="217"/>
                  </a:lnTo>
                  <a:lnTo>
                    <a:pt x="195" y="218"/>
                  </a:lnTo>
                  <a:lnTo>
                    <a:pt x="194" y="225"/>
                  </a:lnTo>
                  <a:lnTo>
                    <a:pt x="193" y="226"/>
                  </a:lnTo>
                  <a:lnTo>
                    <a:pt x="193" y="227"/>
                  </a:lnTo>
                  <a:lnTo>
                    <a:pt x="192" y="227"/>
                  </a:lnTo>
                  <a:lnTo>
                    <a:pt x="191" y="225"/>
                  </a:lnTo>
                  <a:lnTo>
                    <a:pt x="188" y="223"/>
                  </a:lnTo>
                  <a:lnTo>
                    <a:pt x="188" y="224"/>
                  </a:lnTo>
                  <a:lnTo>
                    <a:pt x="188" y="225"/>
                  </a:lnTo>
                  <a:lnTo>
                    <a:pt x="183" y="229"/>
                  </a:lnTo>
                  <a:lnTo>
                    <a:pt x="189" y="236"/>
                  </a:lnTo>
                  <a:lnTo>
                    <a:pt x="189" y="237"/>
                  </a:lnTo>
                  <a:lnTo>
                    <a:pt x="188" y="237"/>
                  </a:lnTo>
                  <a:lnTo>
                    <a:pt x="188" y="240"/>
                  </a:lnTo>
                  <a:lnTo>
                    <a:pt x="188" y="241"/>
                  </a:lnTo>
                  <a:lnTo>
                    <a:pt x="188" y="242"/>
                  </a:lnTo>
                  <a:lnTo>
                    <a:pt x="188" y="243"/>
                  </a:lnTo>
                  <a:lnTo>
                    <a:pt x="188" y="244"/>
                  </a:lnTo>
                  <a:lnTo>
                    <a:pt x="188" y="245"/>
                  </a:lnTo>
                  <a:lnTo>
                    <a:pt x="189" y="247"/>
                  </a:lnTo>
                  <a:lnTo>
                    <a:pt x="189" y="248"/>
                  </a:lnTo>
                  <a:lnTo>
                    <a:pt x="191" y="249"/>
                  </a:lnTo>
                  <a:lnTo>
                    <a:pt x="191" y="250"/>
                  </a:lnTo>
                  <a:lnTo>
                    <a:pt x="191" y="251"/>
                  </a:lnTo>
                  <a:lnTo>
                    <a:pt x="192" y="252"/>
                  </a:lnTo>
                  <a:lnTo>
                    <a:pt x="194" y="256"/>
                  </a:lnTo>
                  <a:lnTo>
                    <a:pt x="194" y="257"/>
                  </a:lnTo>
                  <a:lnTo>
                    <a:pt x="201" y="267"/>
                  </a:lnTo>
                  <a:lnTo>
                    <a:pt x="198" y="268"/>
                  </a:lnTo>
                  <a:lnTo>
                    <a:pt x="204" y="276"/>
                  </a:lnTo>
                  <a:lnTo>
                    <a:pt x="206" y="277"/>
                  </a:lnTo>
                  <a:lnTo>
                    <a:pt x="210" y="283"/>
                  </a:lnTo>
                  <a:lnTo>
                    <a:pt x="213" y="275"/>
                  </a:lnTo>
                  <a:lnTo>
                    <a:pt x="217" y="267"/>
                  </a:lnTo>
                  <a:lnTo>
                    <a:pt x="218" y="265"/>
                  </a:lnTo>
                  <a:lnTo>
                    <a:pt x="218" y="264"/>
                  </a:lnTo>
                  <a:lnTo>
                    <a:pt x="215" y="260"/>
                  </a:lnTo>
                  <a:lnTo>
                    <a:pt x="218" y="258"/>
                  </a:lnTo>
                  <a:lnTo>
                    <a:pt x="220" y="261"/>
                  </a:lnTo>
                  <a:lnTo>
                    <a:pt x="221" y="261"/>
                  </a:lnTo>
                  <a:lnTo>
                    <a:pt x="222" y="264"/>
                  </a:lnTo>
                  <a:lnTo>
                    <a:pt x="223" y="265"/>
                  </a:lnTo>
                  <a:lnTo>
                    <a:pt x="224" y="266"/>
                  </a:lnTo>
                  <a:lnTo>
                    <a:pt x="226" y="267"/>
                  </a:lnTo>
                  <a:lnTo>
                    <a:pt x="227" y="267"/>
                  </a:lnTo>
                  <a:lnTo>
                    <a:pt x="227" y="268"/>
                  </a:lnTo>
                  <a:lnTo>
                    <a:pt x="228" y="269"/>
                  </a:lnTo>
                  <a:lnTo>
                    <a:pt x="228" y="270"/>
                  </a:lnTo>
                  <a:lnTo>
                    <a:pt x="228" y="273"/>
                  </a:lnTo>
                  <a:lnTo>
                    <a:pt x="228" y="274"/>
                  </a:lnTo>
                  <a:lnTo>
                    <a:pt x="229" y="276"/>
                  </a:lnTo>
                  <a:lnTo>
                    <a:pt x="229" y="277"/>
                  </a:lnTo>
                  <a:lnTo>
                    <a:pt x="229" y="279"/>
                  </a:lnTo>
                  <a:lnTo>
                    <a:pt x="229" y="282"/>
                  </a:lnTo>
                  <a:lnTo>
                    <a:pt x="230" y="283"/>
                  </a:lnTo>
                  <a:lnTo>
                    <a:pt x="230" y="284"/>
                  </a:lnTo>
                  <a:lnTo>
                    <a:pt x="230" y="285"/>
                  </a:lnTo>
                  <a:lnTo>
                    <a:pt x="231" y="286"/>
                  </a:lnTo>
                  <a:lnTo>
                    <a:pt x="232" y="287"/>
                  </a:lnTo>
                  <a:lnTo>
                    <a:pt x="234" y="289"/>
                  </a:lnTo>
                  <a:lnTo>
                    <a:pt x="234" y="290"/>
                  </a:lnTo>
                  <a:lnTo>
                    <a:pt x="235" y="290"/>
                  </a:lnTo>
                  <a:lnTo>
                    <a:pt x="236" y="296"/>
                  </a:lnTo>
                  <a:lnTo>
                    <a:pt x="235" y="296"/>
                  </a:lnTo>
                  <a:lnTo>
                    <a:pt x="229" y="303"/>
                  </a:lnTo>
                  <a:lnTo>
                    <a:pt x="228" y="304"/>
                  </a:lnTo>
                  <a:lnTo>
                    <a:pt x="229" y="306"/>
                  </a:lnTo>
                  <a:lnTo>
                    <a:pt x="230" y="307"/>
                  </a:lnTo>
                  <a:lnTo>
                    <a:pt x="231" y="307"/>
                  </a:lnTo>
                  <a:lnTo>
                    <a:pt x="234" y="309"/>
                  </a:lnTo>
                  <a:lnTo>
                    <a:pt x="237" y="306"/>
                  </a:lnTo>
                  <a:lnTo>
                    <a:pt x="237" y="304"/>
                  </a:lnTo>
                  <a:lnTo>
                    <a:pt x="240" y="300"/>
                  </a:lnTo>
                  <a:lnTo>
                    <a:pt x="246" y="303"/>
                  </a:lnTo>
                  <a:lnTo>
                    <a:pt x="249" y="314"/>
                  </a:lnTo>
                  <a:lnTo>
                    <a:pt x="252" y="312"/>
                  </a:lnTo>
                  <a:lnTo>
                    <a:pt x="254" y="317"/>
                  </a:lnTo>
                  <a:lnTo>
                    <a:pt x="248" y="321"/>
                  </a:lnTo>
                  <a:lnTo>
                    <a:pt x="254" y="329"/>
                  </a:lnTo>
                  <a:lnTo>
                    <a:pt x="264" y="334"/>
                  </a:lnTo>
                  <a:lnTo>
                    <a:pt x="263" y="336"/>
                  </a:lnTo>
                  <a:lnTo>
                    <a:pt x="263" y="343"/>
                  </a:lnTo>
                  <a:lnTo>
                    <a:pt x="253" y="340"/>
                  </a:lnTo>
                  <a:lnTo>
                    <a:pt x="250" y="343"/>
                  </a:lnTo>
                  <a:lnTo>
                    <a:pt x="248" y="342"/>
                  </a:lnTo>
                  <a:lnTo>
                    <a:pt x="245" y="346"/>
                  </a:lnTo>
                  <a:lnTo>
                    <a:pt x="243" y="348"/>
                  </a:lnTo>
                  <a:lnTo>
                    <a:pt x="238" y="350"/>
                  </a:lnTo>
                  <a:lnTo>
                    <a:pt x="237" y="349"/>
                  </a:lnTo>
                  <a:lnTo>
                    <a:pt x="232" y="344"/>
                  </a:lnTo>
                  <a:lnTo>
                    <a:pt x="229" y="341"/>
                  </a:lnTo>
                  <a:lnTo>
                    <a:pt x="229" y="342"/>
                  </a:lnTo>
                  <a:lnTo>
                    <a:pt x="222" y="345"/>
                  </a:lnTo>
                  <a:lnTo>
                    <a:pt x="221" y="345"/>
                  </a:lnTo>
                  <a:lnTo>
                    <a:pt x="209" y="351"/>
                  </a:lnTo>
                  <a:lnTo>
                    <a:pt x="197" y="357"/>
                  </a:lnTo>
                  <a:lnTo>
                    <a:pt x="196" y="356"/>
                  </a:lnTo>
                  <a:lnTo>
                    <a:pt x="195" y="356"/>
                  </a:lnTo>
                  <a:lnTo>
                    <a:pt x="194" y="357"/>
                  </a:lnTo>
                  <a:lnTo>
                    <a:pt x="194" y="358"/>
                  </a:lnTo>
                  <a:lnTo>
                    <a:pt x="195" y="358"/>
                  </a:lnTo>
                  <a:lnTo>
                    <a:pt x="193" y="360"/>
                  </a:lnTo>
                  <a:lnTo>
                    <a:pt x="193" y="361"/>
                  </a:lnTo>
                  <a:lnTo>
                    <a:pt x="191" y="365"/>
                  </a:lnTo>
                  <a:lnTo>
                    <a:pt x="188" y="365"/>
                  </a:lnTo>
                  <a:lnTo>
                    <a:pt x="188" y="363"/>
                  </a:lnTo>
                  <a:lnTo>
                    <a:pt x="188" y="362"/>
                  </a:lnTo>
                  <a:lnTo>
                    <a:pt x="186" y="361"/>
                  </a:lnTo>
                  <a:lnTo>
                    <a:pt x="186" y="362"/>
                  </a:lnTo>
                  <a:lnTo>
                    <a:pt x="186" y="363"/>
                  </a:lnTo>
                  <a:lnTo>
                    <a:pt x="186" y="366"/>
                  </a:lnTo>
                  <a:lnTo>
                    <a:pt x="186" y="371"/>
                  </a:lnTo>
                  <a:lnTo>
                    <a:pt x="186" y="374"/>
                  </a:lnTo>
                  <a:lnTo>
                    <a:pt x="186" y="375"/>
                  </a:lnTo>
                  <a:lnTo>
                    <a:pt x="186" y="376"/>
                  </a:lnTo>
                  <a:lnTo>
                    <a:pt x="186" y="377"/>
                  </a:lnTo>
                  <a:lnTo>
                    <a:pt x="187" y="379"/>
                  </a:lnTo>
                  <a:lnTo>
                    <a:pt x="187" y="382"/>
                  </a:lnTo>
                  <a:lnTo>
                    <a:pt x="188" y="388"/>
                  </a:lnTo>
                  <a:lnTo>
                    <a:pt x="188" y="390"/>
                  </a:lnTo>
                  <a:lnTo>
                    <a:pt x="189" y="390"/>
                  </a:lnTo>
                  <a:lnTo>
                    <a:pt x="189" y="391"/>
                  </a:lnTo>
                  <a:lnTo>
                    <a:pt x="189" y="393"/>
                  </a:lnTo>
                  <a:lnTo>
                    <a:pt x="193" y="399"/>
                  </a:lnTo>
                  <a:lnTo>
                    <a:pt x="195" y="404"/>
                  </a:lnTo>
                  <a:lnTo>
                    <a:pt x="195" y="407"/>
                  </a:lnTo>
                  <a:lnTo>
                    <a:pt x="197" y="412"/>
                  </a:lnTo>
                  <a:lnTo>
                    <a:pt x="197" y="413"/>
                  </a:lnTo>
                  <a:lnTo>
                    <a:pt x="196" y="413"/>
                  </a:lnTo>
                  <a:lnTo>
                    <a:pt x="196" y="415"/>
                  </a:lnTo>
                  <a:lnTo>
                    <a:pt x="194" y="424"/>
                  </a:lnTo>
                  <a:lnTo>
                    <a:pt x="193" y="425"/>
                  </a:lnTo>
                  <a:lnTo>
                    <a:pt x="191" y="432"/>
                  </a:lnTo>
                  <a:lnTo>
                    <a:pt x="189" y="436"/>
                  </a:lnTo>
                  <a:lnTo>
                    <a:pt x="189" y="438"/>
                  </a:lnTo>
                  <a:lnTo>
                    <a:pt x="188" y="438"/>
                  </a:lnTo>
                  <a:lnTo>
                    <a:pt x="189" y="438"/>
                  </a:lnTo>
                  <a:lnTo>
                    <a:pt x="189" y="440"/>
                  </a:lnTo>
                  <a:lnTo>
                    <a:pt x="192" y="444"/>
                  </a:lnTo>
                  <a:lnTo>
                    <a:pt x="193" y="446"/>
                  </a:lnTo>
                  <a:lnTo>
                    <a:pt x="201" y="436"/>
                  </a:lnTo>
                  <a:lnTo>
                    <a:pt x="209" y="442"/>
                  </a:lnTo>
                  <a:lnTo>
                    <a:pt x="222" y="452"/>
                  </a:lnTo>
                  <a:lnTo>
                    <a:pt x="228" y="449"/>
                  </a:lnTo>
                  <a:lnTo>
                    <a:pt x="230" y="454"/>
                  </a:lnTo>
                  <a:lnTo>
                    <a:pt x="232" y="453"/>
                  </a:lnTo>
                  <a:lnTo>
                    <a:pt x="234" y="452"/>
                  </a:lnTo>
                  <a:lnTo>
                    <a:pt x="235" y="452"/>
                  </a:lnTo>
                  <a:lnTo>
                    <a:pt x="236" y="451"/>
                  </a:lnTo>
                  <a:lnTo>
                    <a:pt x="237" y="451"/>
                  </a:lnTo>
                  <a:lnTo>
                    <a:pt x="238" y="451"/>
                  </a:lnTo>
                  <a:lnTo>
                    <a:pt x="239" y="451"/>
                  </a:lnTo>
                  <a:lnTo>
                    <a:pt x="245" y="450"/>
                  </a:lnTo>
                  <a:lnTo>
                    <a:pt x="247" y="457"/>
                  </a:lnTo>
                  <a:lnTo>
                    <a:pt x="248" y="461"/>
                  </a:lnTo>
                  <a:lnTo>
                    <a:pt x="249" y="466"/>
                  </a:lnTo>
                  <a:lnTo>
                    <a:pt x="249" y="467"/>
                  </a:lnTo>
                  <a:lnTo>
                    <a:pt x="252" y="471"/>
                  </a:lnTo>
                  <a:lnTo>
                    <a:pt x="243" y="473"/>
                  </a:lnTo>
                  <a:lnTo>
                    <a:pt x="240" y="473"/>
                  </a:lnTo>
                  <a:lnTo>
                    <a:pt x="238" y="473"/>
                  </a:lnTo>
                  <a:lnTo>
                    <a:pt x="236" y="473"/>
                  </a:lnTo>
                  <a:lnTo>
                    <a:pt x="232" y="474"/>
                  </a:lnTo>
                  <a:lnTo>
                    <a:pt x="234" y="477"/>
                  </a:lnTo>
                  <a:lnTo>
                    <a:pt x="234" y="480"/>
                  </a:lnTo>
                  <a:lnTo>
                    <a:pt x="234" y="484"/>
                  </a:lnTo>
                  <a:lnTo>
                    <a:pt x="249" y="482"/>
                  </a:lnTo>
                  <a:lnTo>
                    <a:pt x="254" y="480"/>
                  </a:lnTo>
                  <a:lnTo>
                    <a:pt x="255" y="486"/>
                  </a:lnTo>
                  <a:lnTo>
                    <a:pt x="256" y="492"/>
                  </a:lnTo>
                  <a:lnTo>
                    <a:pt x="257" y="493"/>
                  </a:lnTo>
                  <a:lnTo>
                    <a:pt x="257" y="495"/>
                  </a:lnTo>
                  <a:lnTo>
                    <a:pt x="257" y="496"/>
                  </a:lnTo>
                  <a:lnTo>
                    <a:pt x="257" y="498"/>
                  </a:lnTo>
                  <a:lnTo>
                    <a:pt x="257" y="499"/>
                  </a:lnTo>
                  <a:lnTo>
                    <a:pt x="257" y="501"/>
                  </a:lnTo>
                  <a:lnTo>
                    <a:pt x="257" y="502"/>
                  </a:lnTo>
                  <a:lnTo>
                    <a:pt x="245" y="511"/>
                  </a:lnTo>
                  <a:lnTo>
                    <a:pt x="224" y="526"/>
                  </a:lnTo>
                  <a:lnTo>
                    <a:pt x="222" y="528"/>
                  </a:lnTo>
                  <a:lnTo>
                    <a:pt x="219" y="530"/>
                  </a:lnTo>
                  <a:lnTo>
                    <a:pt x="218" y="530"/>
                  </a:lnTo>
                  <a:lnTo>
                    <a:pt x="217" y="532"/>
                  </a:lnTo>
                  <a:lnTo>
                    <a:pt x="214" y="533"/>
                  </a:lnTo>
                  <a:lnTo>
                    <a:pt x="211" y="535"/>
                  </a:lnTo>
                  <a:lnTo>
                    <a:pt x="210" y="536"/>
                  </a:lnTo>
                  <a:lnTo>
                    <a:pt x="206" y="538"/>
                  </a:lnTo>
                  <a:lnTo>
                    <a:pt x="178" y="559"/>
                  </a:lnTo>
                  <a:lnTo>
                    <a:pt x="172" y="562"/>
                  </a:lnTo>
                  <a:lnTo>
                    <a:pt x="168" y="566"/>
                  </a:lnTo>
                  <a:lnTo>
                    <a:pt x="166" y="567"/>
                  </a:lnTo>
                  <a:lnTo>
                    <a:pt x="157" y="574"/>
                  </a:lnTo>
                  <a:lnTo>
                    <a:pt x="146" y="582"/>
                  </a:lnTo>
                  <a:lnTo>
                    <a:pt x="142" y="585"/>
                  </a:lnTo>
                  <a:lnTo>
                    <a:pt x="137" y="587"/>
                  </a:lnTo>
                  <a:lnTo>
                    <a:pt x="125" y="596"/>
                  </a:lnTo>
                  <a:lnTo>
                    <a:pt x="120" y="600"/>
                  </a:lnTo>
                  <a:lnTo>
                    <a:pt x="119" y="601"/>
                  </a:lnTo>
                  <a:lnTo>
                    <a:pt x="118" y="602"/>
                  </a:lnTo>
                  <a:lnTo>
                    <a:pt x="117" y="603"/>
                  </a:lnTo>
                  <a:lnTo>
                    <a:pt x="116" y="604"/>
                  </a:lnTo>
                  <a:lnTo>
                    <a:pt x="115" y="604"/>
                  </a:lnTo>
                  <a:lnTo>
                    <a:pt x="114" y="605"/>
                  </a:lnTo>
                  <a:lnTo>
                    <a:pt x="108" y="610"/>
                  </a:lnTo>
                  <a:lnTo>
                    <a:pt x="99" y="616"/>
                  </a:lnTo>
                  <a:lnTo>
                    <a:pt x="89" y="622"/>
                  </a:lnTo>
                  <a:lnTo>
                    <a:pt x="85" y="625"/>
                  </a:lnTo>
                  <a:lnTo>
                    <a:pt x="80" y="628"/>
                  </a:lnTo>
                  <a:lnTo>
                    <a:pt x="76" y="630"/>
                  </a:lnTo>
                  <a:lnTo>
                    <a:pt x="63" y="639"/>
                  </a:lnTo>
                  <a:lnTo>
                    <a:pt x="59" y="633"/>
                  </a:lnTo>
                  <a:lnTo>
                    <a:pt x="56" y="629"/>
                  </a:lnTo>
                  <a:lnTo>
                    <a:pt x="54" y="626"/>
                  </a:lnTo>
                  <a:lnTo>
                    <a:pt x="51" y="622"/>
                  </a:lnTo>
                  <a:lnTo>
                    <a:pt x="49" y="620"/>
                  </a:lnTo>
                  <a:lnTo>
                    <a:pt x="48" y="617"/>
                  </a:lnTo>
                  <a:lnTo>
                    <a:pt x="46" y="613"/>
                  </a:lnTo>
                  <a:lnTo>
                    <a:pt x="46" y="612"/>
                  </a:lnTo>
                  <a:lnTo>
                    <a:pt x="43" y="611"/>
                  </a:lnTo>
                  <a:lnTo>
                    <a:pt x="41" y="608"/>
                  </a:lnTo>
                  <a:lnTo>
                    <a:pt x="40" y="604"/>
                  </a:lnTo>
                  <a:lnTo>
                    <a:pt x="39" y="602"/>
                  </a:lnTo>
                  <a:lnTo>
                    <a:pt x="38" y="601"/>
                  </a:lnTo>
                  <a:lnTo>
                    <a:pt x="37" y="599"/>
                  </a:lnTo>
                  <a:lnTo>
                    <a:pt x="36" y="597"/>
                  </a:lnTo>
                  <a:lnTo>
                    <a:pt x="33" y="595"/>
                  </a:lnTo>
                  <a:lnTo>
                    <a:pt x="32" y="594"/>
                  </a:lnTo>
                  <a:lnTo>
                    <a:pt x="31" y="592"/>
                  </a:lnTo>
                  <a:lnTo>
                    <a:pt x="30" y="588"/>
                  </a:lnTo>
                  <a:lnTo>
                    <a:pt x="28" y="585"/>
                  </a:lnTo>
                  <a:lnTo>
                    <a:pt x="24" y="582"/>
                  </a:lnTo>
                  <a:lnTo>
                    <a:pt x="22" y="579"/>
                  </a:lnTo>
                  <a:lnTo>
                    <a:pt x="20" y="577"/>
                  </a:lnTo>
                  <a:lnTo>
                    <a:pt x="16" y="575"/>
                  </a:lnTo>
                  <a:lnTo>
                    <a:pt x="13" y="571"/>
                  </a:lnTo>
                  <a:lnTo>
                    <a:pt x="11" y="570"/>
                  </a:lnTo>
                  <a:lnTo>
                    <a:pt x="9" y="569"/>
                  </a:lnTo>
                  <a:lnTo>
                    <a:pt x="7" y="567"/>
                  </a:lnTo>
                  <a:lnTo>
                    <a:pt x="5" y="565"/>
                  </a:lnTo>
                  <a:lnTo>
                    <a:pt x="3" y="562"/>
                  </a:lnTo>
                  <a:lnTo>
                    <a:pt x="3" y="561"/>
                  </a:lnTo>
                  <a:lnTo>
                    <a:pt x="2" y="559"/>
                  </a:lnTo>
                  <a:lnTo>
                    <a:pt x="0" y="554"/>
                  </a:lnTo>
                  <a:lnTo>
                    <a:pt x="0" y="552"/>
                  </a:lnTo>
                  <a:lnTo>
                    <a:pt x="0" y="550"/>
                  </a:lnTo>
                  <a:lnTo>
                    <a:pt x="0" y="547"/>
                  </a:lnTo>
                  <a:lnTo>
                    <a:pt x="0" y="544"/>
                  </a:lnTo>
                  <a:lnTo>
                    <a:pt x="2" y="540"/>
                  </a:lnTo>
                  <a:lnTo>
                    <a:pt x="2" y="538"/>
                  </a:lnTo>
                  <a:lnTo>
                    <a:pt x="2" y="536"/>
                  </a:lnTo>
                  <a:lnTo>
                    <a:pt x="2" y="533"/>
                  </a:lnTo>
                  <a:lnTo>
                    <a:pt x="2" y="532"/>
                  </a:lnTo>
                  <a:lnTo>
                    <a:pt x="2" y="528"/>
                  </a:lnTo>
                  <a:lnTo>
                    <a:pt x="3" y="525"/>
                  </a:lnTo>
                  <a:lnTo>
                    <a:pt x="3" y="521"/>
                  </a:lnTo>
                  <a:lnTo>
                    <a:pt x="3" y="517"/>
                  </a:lnTo>
                  <a:lnTo>
                    <a:pt x="3" y="513"/>
                  </a:lnTo>
                  <a:lnTo>
                    <a:pt x="3" y="510"/>
                  </a:lnTo>
                  <a:lnTo>
                    <a:pt x="3" y="505"/>
                  </a:lnTo>
                  <a:lnTo>
                    <a:pt x="3" y="502"/>
                  </a:lnTo>
                  <a:lnTo>
                    <a:pt x="3" y="499"/>
                  </a:lnTo>
                  <a:lnTo>
                    <a:pt x="4" y="494"/>
                  </a:lnTo>
                  <a:lnTo>
                    <a:pt x="4" y="491"/>
                  </a:lnTo>
                  <a:lnTo>
                    <a:pt x="5" y="487"/>
                  </a:lnTo>
                  <a:lnTo>
                    <a:pt x="5" y="485"/>
                  </a:lnTo>
                  <a:lnTo>
                    <a:pt x="6" y="483"/>
                  </a:lnTo>
                  <a:lnTo>
                    <a:pt x="6" y="479"/>
                  </a:lnTo>
                  <a:lnTo>
                    <a:pt x="7" y="476"/>
                  </a:lnTo>
                  <a:lnTo>
                    <a:pt x="7" y="473"/>
                  </a:lnTo>
                  <a:lnTo>
                    <a:pt x="7" y="468"/>
                  </a:lnTo>
                  <a:lnTo>
                    <a:pt x="6" y="465"/>
                  </a:lnTo>
                  <a:lnTo>
                    <a:pt x="6" y="461"/>
                  </a:lnTo>
                  <a:lnTo>
                    <a:pt x="5" y="457"/>
                  </a:lnTo>
                  <a:lnTo>
                    <a:pt x="5" y="453"/>
                  </a:lnTo>
                  <a:lnTo>
                    <a:pt x="5" y="450"/>
                  </a:lnTo>
                  <a:lnTo>
                    <a:pt x="6" y="446"/>
                  </a:lnTo>
                  <a:lnTo>
                    <a:pt x="7" y="445"/>
                  </a:lnTo>
                  <a:lnTo>
                    <a:pt x="8" y="442"/>
                  </a:lnTo>
                  <a:lnTo>
                    <a:pt x="11" y="440"/>
                  </a:lnTo>
                  <a:lnTo>
                    <a:pt x="12" y="437"/>
                  </a:lnTo>
                  <a:lnTo>
                    <a:pt x="14" y="435"/>
                  </a:lnTo>
                  <a:lnTo>
                    <a:pt x="14" y="434"/>
                  </a:lnTo>
                  <a:lnTo>
                    <a:pt x="16" y="431"/>
                  </a:lnTo>
                  <a:lnTo>
                    <a:pt x="19" y="427"/>
                  </a:lnTo>
                  <a:lnTo>
                    <a:pt x="20" y="424"/>
                  </a:lnTo>
                  <a:lnTo>
                    <a:pt x="21" y="419"/>
                  </a:lnTo>
                  <a:lnTo>
                    <a:pt x="21" y="416"/>
                  </a:lnTo>
                  <a:lnTo>
                    <a:pt x="22" y="413"/>
                  </a:lnTo>
                  <a:lnTo>
                    <a:pt x="22" y="412"/>
                  </a:lnTo>
                  <a:lnTo>
                    <a:pt x="23" y="409"/>
                  </a:lnTo>
                  <a:lnTo>
                    <a:pt x="24" y="404"/>
                  </a:lnTo>
                  <a:lnTo>
                    <a:pt x="25" y="402"/>
                  </a:lnTo>
                  <a:lnTo>
                    <a:pt x="28" y="399"/>
                  </a:lnTo>
                  <a:lnTo>
                    <a:pt x="30" y="395"/>
                  </a:lnTo>
                  <a:lnTo>
                    <a:pt x="33" y="392"/>
                  </a:lnTo>
                  <a:lnTo>
                    <a:pt x="34" y="391"/>
                  </a:lnTo>
                  <a:lnTo>
                    <a:pt x="36" y="390"/>
                  </a:lnTo>
                  <a:lnTo>
                    <a:pt x="38" y="388"/>
                  </a:lnTo>
                  <a:lnTo>
                    <a:pt x="39" y="388"/>
                  </a:lnTo>
                  <a:lnTo>
                    <a:pt x="41" y="387"/>
                  </a:lnTo>
                  <a:lnTo>
                    <a:pt x="42" y="386"/>
                  </a:lnTo>
                  <a:lnTo>
                    <a:pt x="46" y="385"/>
                  </a:lnTo>
                  <a:lnTo>
                    <a:pt x="48" y="384"/>
                  </a:lnTo>
                  <a:lnTo>
                    <a:pt x="50" y="384"/>
                  </a:lnTo>
                  <a:lnTo>
                    <a:pt x="52" y="383"/>
                  </a:lnTo>
                  <a:lnTo>
                    <a:pt x="55" y="382"/>
                  </a:lnTo>
                  <a:lnTo>
                    <a:pt x="57" y="382"/>
                  </a:lnTo>
                  <a:lnTo>
                    <a:pt x="62" y="381"/>
                  </a:lnTo>
                  <a:lnTo>
                    <a:pt x="65" y="381"/>
                  </a:lnTo>
                  <a:lnTo>
                    <a:pt x="67" y="379"/>
                  </a:lnTo>
                  <a:lnTo>
                    <a:pt x="68" y="379"/>
                  </a:lnTo>
                  <a:lnTo>
                    <a:pt x="69" y="379"/>
                  </a:lnTo>
                  <a:lnTo>
                    <a:pt x="73" y="378"/>
                  </a:lnTo>
                  <a:lnTo>
                    <a:pt x="76" y="378"/>
                  </a:lnTo>
                  <a:lnTo>
                    <a:pt x="81" y="375"/>
                  </a:lnTo>
                  <a:lnTo>
                    <a:pt x="83" y="374"/>
                  </a:lnTo>
                  <a:lnTo>
                    <a:pt x="86" y="370"/>
                  </a:lnTo>
                  <a:lnTo>
                    <a:pt x="88" y="368"/>
                  </a:lnTo>
                  <a:lnTo>
                    <a:pt x="90" y="365"/>
                  </a:lnTo>
                  <a:lnTo>
                    <a:pt x="92" y="362"/>
                  </a:lnTo>
                  <a:lnTo>
                    <a:pt x="93" y="359"/>
                  </a:lnTo>
                  <a:lnTo>
                    <a:pt x="94" y="354"/>
                  </a:lnTo>
                  <a:lnTo>
                    <a:pt x="95" y="351"/>
                  </a:lnTo>
                  <a:lnTo>
                    <a:pt x="95" y="348"/>
                  </a:lnTo>
                  <a:lnTo>
                    <a:pt x="97" y="344"/>
                  </a:lnTo>
                  <a:lnTo>
                    <a:pt x="97" y="339"/>
                  </a:lnTo>
                  <a:lnTo>
                    <a:pt x="97" y="336"/>
                  </a:lnTo>
                  <a:lnTo>
                    <a:pt x="97" y="333"/>
                  </a:lnTo>
                  <a:lnTo>
                    <a:pt x="95" y="329"/>
                  </a:lnTo>
                  <a:lnTo>
                    <a:pt x="95" y="325"/>
                  </a:lnTo>
                  <a:lnTo>
                    <a:pt x="93" y="321"/>
                  </a:lnTo>
                  <a:lnTo>
                    <a:pt x="92" y="317"/>
                  </a:lnTo>
                  <a:lnTo>
                    <a:pt x="90" y="314"/>
                  </a:lnTo>
                  <a:lnTo>
                    <a:pt x="88" y="309"/>
                  </a:lnTo>
                  <a:lnTo>
                    <a:pt x="85" y="306"/>
                  </a:lnTo>
                  <a:lnTo>
                    <a:pt x="84" y="303"/>
                  </a:lnTo>
                  <a:lnTo>
                    <a:pt x="84" y="301"/>
                  </a:lnTo>
                  <a:lnTo>
                    <a:pt x="83" y="299"/>
                  </a:lnTo>
                  <a:lnTo>
                    <a:pt x="83" y="295"/>
                  </a:lnTo>
                  <a:lnTo>
                    <a:pt x="82" y="294"/>
                  </a:lnTo>
                  <a:lnTo>
                    <a:pt x="82" y="291"/>
                  </a:lnTo>
                  <a:lnTo>
                    <a:pt x="81" y="287"/>
                  </a:lnTo>
                  <a:lnTo>
                    <a:pt x="80" y="283"/>
                  </a:lnTo>
                  <a:lnTo>
                    <a:pt x="77" y="279"/>
                  </a:lnTo>
                  <a:lnTo>
                    <a:pt x="77" y="278"/>
                  </a:lnTo>
                  <a:lnTo>
                    <a:pt x="76" y="277"/>
                  </a:lnTo>
                  <a:lnTo>
                    <a:pt x="75" y="276"/>
                  </a:lnTo>
                  <a:lnTo>
                    <a:pt x="73" y="271"/>
                  </a:lnTo>
                  <a:lnTo>
                    <a:pt x="71" y="268"/>
                  </a:lnTo>
                  <a:lnTo>
                    <a:pt x="67" y="265"/>
                  </a:lnTo>
                  <a:lnTo>
                    <a:pt x="66" y="264"/>
                  </a:lnTo>
                  <a:lnTo>
                    <a:pt x="64" y="261"/>
                  </a:lnTo>
                  <a:lnTo>
                    <a:pt x="63" y="260"/>
                  </a:lnTo>
                  <a:lnTo>
                    <a:pt x="60" y="259"/>
                  </a:lnTo>
                  <a:lnTo>
                    <a:pt x="56" y="257"/>
                  </a:lnTo>
                  <a:lnTo>
                    <a:pt x="54" y="256"/>
                  </a:lnTo>
                  <a:lnTo>
                    <a:pt x="50" y="253"/>
                  </a:lnTo>
                  <a:lnTo>
                    <a:pt x="47" y="252"/>
                  </a:lnTo>
                  <a:lnTo>
                    <a:pt x="43" y="251"/>
                  </a:lnTo>
                  <a:lnTo>
                    <a:pt x="40" y="249"/>
                  </a:lnTo>
                  <a:lnTo>
                    <a:pt x="36" y="248"/>
                  </a:lnTo>
                  <a:lnTo>
                    <a:pt x="32" y="247"/>
                  </a:lnTo>
                  <a:lnTo>
                    <a:pt x="29" y="245"/>
                  </a:lnTo>
                  <a:lnTo>
                    <a:pt x="25" y="242"/>
                  </a:lnTo>
                  <a:lnTo>
                    <a:pt x="23" y="237"/>
                  </a:lnTo>
                  <a:lnTo>
                    <a:pt x="23" y="235"/>
                  </a:lnTo>
                  <a:lnTo>
                    <a:pt x="24" y="231"/>
                  </a:lnTo>
                  <a:lnTo>
                    <a:pt x="25" y="227"/>
                  </a:lnTo>
                  <a:lnTo>
                    <a:pt x="26" y="223"/>
                  </a:lnTo>
                  <a:lnTo>
                    <a:pt x="28" y="219"/>
                  </a:lnTo>
                  <a:lnTo>
                    <a:pt x="30" y="215"/>
                  </a:lnTo>
                  <a:lnTo>
                    <a:pt x="31" y="211"/>
                  </a:lnTo>
                  <a:lnTo>
                    <a:pt x="32" y="208"/>
                  </a:lnTo>
                  <a:lnTo>
                    <a:pt x="34" y="204"/>
                  </a:lnTo>
                  <a:lnTo>
                    <a:pt x="36" y="200"/>
                  </a:lnTo>
                  <a:lnTo>
                    <a:pt x="37" y="197"/>
                  </a:lnTo>
                  <a:lnTo>
                    <a:pt x="37" y="193"/>
                  </a:lnTo>
                  <a:lnTo>
                    <a:pt x="38" y="189"/>
                  </a:lnTo>
                  <a:lnTo>
                    <a:pt x="38" y="186"/>
                  </a:lnTo>
                  <a:lnTo>
                    <a:pt x="39" y="183"/>
                  </a:lnTo>
                  <a:lnTo>
                    <a:pt x="40" y="182"/>
                  </a:lnTo>
                  <a:lnTo>
                    <a:pt x="43" y="177"/>
                  </a:lnTo>
                  <a:lnTo>
                    <a:pt x="45" y="175"/>
                  </a:lnTo>
                  <a:lnTo>
                    <a:pt x="46" y="174"/>
                  </a:lnTo>
                  <a:lnTo>
                    <a:pt x="48" y="173"/>
                  </a:lnTo>
                  <a:lnTo>
                    <a:pt x="50" y="170"/>
                  </a:lnTo>
                  <a:lnTo>
                    <a:pt x="51" y="169"/>
                  </a:lnTo>
                  <a:lnTo>
                    <a:pt x="55" y="168"/>
                  </a:lnTo>
                  <a:lnTo>
                    <a:pt x="58" y="168"/>
                  </a:lnTo>
                  <a:lnTo>
                    <a:pt x="62" y="168"/>
                  </a:lnTo>
                  <a:lnTo>
                    <a:pt x="65" y="168"/>
                  </a:lnTo>
                  <a:lnTo>
                    <a:pt x="71" y="168"/>
                  </a:lnTo>
                  <a:lnTo>
                    <a:pt x="74" y="168"/>
                  </a:lnTo>
                  <a:lnTo>
                    <a:pt x="79" y="168"/>
                  </a:lnTo>
                  <a:lnTo>
                    <a:pt x="82" y="168"/>
                  </a:lnTo>
                  <a:lnTo>
                    <a:pt x="85" y="167"/>
                  </a:lnTo>
                  <a:lnTo>
                    <a:pt x="89" y="167"/>
                  </a:lnTo>
                  <a:lnTo>
                    <a:pt x="91" y="166"/>
                  </a:lnTo>
                  <a:lnTo>
                    <a:pt x="93" y="166"/>
                  </a:lnTo>
                  <a:lnTo>
                    <a:pt x="97" y="167"/>
                  </a:lnTo>
                  <a:lnTo>
                    <a:pt x="98" y="167"/>
                  </a:lnTo>
                  <a:lnTo>
                    <a:pt x="100" y="167"/>
                  </a:lnTo>
                  <a:lnTo>
                    <a:pt x="101" y="167"/>
                  </a:lnTo>
                  <a:lnTo>
                    <a:pt x="102" y="167"/>
                  </a:lnTo>
                  <a:lnTo>
                    <a:pt x="103" y="167"/>
                  </a:lnTo>
                  <a:lnTo>
                    <a:pt x="106" y="167"/>
                  </a:lnTo>
                  <a:lnTo>
                    <a:pt x="107" y="167"/>
                  </a:lnTo>
                  <a:lnTo>
                    <a:pt x="108" y="167"/>
                  </a:lnTo>
                  <a:lnTo>
                    <a:pt x="109" y="167"/>
                  </a:lnTo>
                  <a:lnTo>
                    <a:pt x="110" y="166"/>
                  </a:lnTo>
                  <a:lnTo>
                    <a:pt x="112" y="166"/>
                  </a:lnTo>
                  <a:lnTo>
                    <a:pt x="114" y="166"/>
                  </a:lnTo>
                  <a:lnTo>
                    <a:pt x="115" y="166"/>
                  </a:lnTo>
                  <a:lnTo>
                    <a:pt x="116" y="166"/>
                  </a:lnTo>
                  <a:lnTo>
                    <a:pt x="117" y="166"/>
                  </a:lnTo>
                  <a:lnTo>
                    <a:pt x="119" y="166"/>
                  </a:lnTo>
                  <a:lnTo>
                    <a:pt x="120" y="166"/>
                  </a:lnTo>
                  <a:lnTo>
                    <a:pt x="121" y="166"/>
                  </a:lnTo>
                  <a:lnTo>
                    <a:pt x="124" y="165"/>
                  </a:lnTo>
                  <a:lnTo>
                    <a:pt x="125" y="165"/>
                  </a:lnTo>
                  <a:lnTo>
                    <a:pt x="126" y="164"/>
                  </a:lnTo>
                  <a:lnTo>
                    <a:pt x="127" y="164"/>
                  </a:lnTo>
                  <a:lnTo>
                    <a:pt x="128" y="162"/>
                  </a:lnTo>
                  <a:lnTo>
                    <a:pt x="131" y="162"/>
                  </a:lnTo>
                  <a:lnTo>
                    <a:pt x="132" y="161"/>
                  </a:lnTo>
                  <a:lnTo>
                    <a:pt x="133" y="161"/>
                  </a:lnTo>
                  <a:lnTo>
                    <a:pt x="134" y="160"/>
                  </a:lnTo>
                  <a:lnTo>
                    <a:pt x="135" y="159"/>
                  </a:lnTo>
                  <a:lnTo>
                    <a:pt x="136" y="159"/>
                  </a:lnTo>
                  <a:lnTo>
                    <a:pt x="136" y="158"/>
                  </a:lnTo>
                  <a:lnTo>
                    <a:pt x="138" y="157"/>
                  </a:lnTo>
                  <a:lnTo>
                    <a:pt x="138" y="156"/>
                  </a:lnTo>
                  <a:lnTo>
                    <a:pt x="140" y="155"/>
                  </a:lnTo>
                  <a:lnTo>
                    <a:pt x="141" y="153"/>
                  </a:lnTo>
                  <a:lnTo>
                    <a:pt x="142" y="152"/>
                  </a:lnTo>
                  <a:lnTo>
                    <a:pt x="143" y="151"/>
                  </a:lnTo>
                  <a:lnTo>
                    <a:pt x="143" y="150"/>
                  </a:lnTo>
                  <a:lnTo>
                    <a:pt x="144" y="149"/>
                  </a:lnTo>
                  <a:lnTo>
                    <a:pt x="145" y="149"/>
                  </a:lnTo>
                  <a:lnTo>
                    <a:pt x="146" y="148"/>
                  </a:lnTo>
                  <a:lnTo>
                    <a:pt x="146" y="147"/>
                  </a:lnTo>
                  <a:lnTo>
                    <a:pt x="148" y="145"/>
                  </a:lnTo>
                  <a:lnTo>
                    <a:pt x="149" y="144"/>
                  </a:lnTo>
                  <a:lnTo>
                    <a:pt x="149" y="143"/>
                  </a:lnTo>
                  <a:lnTo>
                    <a:pt x="150" y="142"/>
                  </a:lnTo>
                  <a:lnTo>
                    <a:pt x="151" y="141"/>
                  </a:lnTo>
                  <a:lnTo>
                    <a:pt x="152" y="141"/>
                  </a:lnTo>
                  <a:lnTo>
                    <a:pt x="153" y="140"/>
                  </a:lnTo>
                  <a:lnTo>
                    <a:pt x="154" y="140"/>
                  </a:lnTo>
                  <a:lnTo>
                    <a:pt x="155" y="140"/>
                  </a:lnTo>
                  <a:lnTo>
                    <a:pt x="157" y="140"/>
                  </a:lnTo>
                  <a:lnTo>
                    <a:pt x="158" y="140"/>
                  </a:lnTo>
                  <a:lnTo>
                    <a:pt x="159" y="140"/>
                  </a:lnTo>
                  <a:lnTo>
                    <a:pt x="160" y="141"/>
                  </a:lnTo>
                  <a:lnTo>
                    <a:pt x="161" y="142"/>
                  </a:lnTo>
                  <a:lnTo>
                    <a:pt x="162" y="142"/>
                  </a:lnTo>
                  <a:lnTo>
                    <a:pt x="164" y="143"/>
                  </a:lnTo>
                  <a:lnTo>
                    <a:pt x="166" y="144"/>
                  </a:lnTo>
                  <a:lnTo>
                    <a:pt x="167" y="144"/>
                  </a:lnTo>
                  <a:lnTo>
                    <a:pt x="168" y="145"/>
                  </a:lnTo>
                  <a:lnTo>
                    <a:pt x="170" y="147"/>
                  </a:lnTo>
                  <a:lnTo>
                    <a:pt x="171" y="147"/>
                  </a:lnTo>
                  <a:lnTo>
                    <a:pt x="172" y="147"/>
                  </a:lnTo>
                  <a:lnTo>
                    <a:pt x="174" y="147"/>
                  </a:lnTo>
                  <a:lnTo>
                    <a:pt x="175" y="147"/>
                  </a:lnTo>
                  <a:lnTo>
                    <a:pt x="176" y="147"/>
                  </a:lnTo>
                  <a:lnTo>
                    <a:pt x="178" y="147"/>
                  </a:lnTo>
                  <a:lnTo>
                    <a:pt x="179" y="147"/>
                  </a:lnTo>
                  <a:lnTo>
                    <a:pt x="180" y="145"/>
                  </a:lnTo>
                  <a:lnTo>
                    <a:pt x="181" y="145"/>
                  </a:lnTo>
                  <a:lnTo>
                    <a:pt x="183" y="144"/>
                  </a:lnTo>
                  <a:lnTo>
                    <a:pt x="185" y="143"/>
                  </a:lnTo>
                  <a:lnTo>
                    <a:pt x="186" y="143"/>
                  </a:lnTo>
                  <a:lnTo>
                    <a:pt x="186" y="142"/>
                  </a:lnTo>
                  <a:lnTo>
                    <a:pt x="187" y="141"/>
                  </a:lnTo>
                  <a:lnTo>
                    <a:pt x="188" y="140"/>
                  </a:lnTo>
                  <a:lnTo>
                    <a:pt x="189" y="139"/>
                  </a:lnTo>
                  <a:lnTo>
                    <a:pt x="191" y="137"/>
                  </a:lnTo>
                  <a:lnTo>
                    <a:pt x="191" y="136"/>
                  </a:lnTo>
                  <a:lnTo>
                    <a:pt x="192" y="136"/>
                  </a:lnTo>
                  <a:lnTo>
                    <a:pt x="192" y="135"/>
                  </a:lnTo>
                  <a:lnTo>
                    <a:pt x="193" y="134"/>
                  </a:lnTo>
                  <a:lnTo>
                    <a:pt x="193" y="133"/>
                  </a:lnTo>
                  <a:lnTo>
                    <a:pt x="194" y="132"/>
                  </a:lnTo>
                  <a:lnTo>
                    <a:pt x="194" y="131"/>
                  </a:lnTo>
                  <a:lnTo>
                    <a:pt x="195" y="128"/>
                  </a:lnTo>
                  <a:lnTo>
                    <a:pt x="195" y="127"/>
                  </a:lnTo>
                  <a:lnTo>
                    <a:pt x="195" y="125"/>
                  </a:lnTo>
                  <a:lnTo>
                    <a:pt x="195" y="124"/>
                  </a:lnTo>
                  <a:lnTo>
                    <a:pt x="195" y="122"/>
                  </a:lnTo>
                  <a:lnTo>
                    <a:pt x="195" y="120"/>
                  </a:lnTo>
                  <a:lnTo>
                    <a:pt x="195" y="119"/>
                  </a:lnTo>
                  <a:lnTo>
                    <a:pt x="195" y="117"/>
                  </a:lnTo>
                  <a:lnTo>
                    <a:pt x="195" y="116"/>
                  </a:lnTo>
                  <a:lnTo>
                    <a:pt x="195" y="114"/>
                  </a:lnTo>
                  <a:lnTo>
                    <a:pt x="195" y="112"/>
                  </a:lnTo>
                  <a:lnTo>
                    <a:pt x="195" y="111"/>
                  </a:lnTo>
                  <a:lnTo>
                    <a:pt x="195" y="110"/>
                  </a:lnTo>
                  <a:lnTo>
                    <a:pt x="195" y="108"/>
                  </a:lnTo>
                  <a:lnTo>
                    <a:pt x="194" y="107"/>
                  </a:lnTo>
                  <a:lnTo>
                    <a:pt x="193" y="105"/>
                  </a:lnTo>
                  <a:lnTo>
                    <a:pt x="193" y="103"/>
                  </a:lnTo>
                  <a:lnTo>
                    <a:pt x="192" y="101"/>
                  </a:lnTo>
                  <a:lnTo>
                    <a:pt x="192" y="100"/>
                  </a:lnTo>
                  <a:lnTo>
                    <a:pt x="192" y="99"/>
                  </a:lnTo>
                  <a:lnTo>
                    <a:pt x="192" y="97"/>
                  </a:lnTo>
                  <a:lnTo>
                    <a:pt x="191" y="93"/>
                  </a:lnTo>
                  <a:lnTo>
                    <a:pt x="191" y="92"/>
                  </a:lnTo>
                  <a:lnTo>
                    <a:pt x="189" y="90"/>
                  </a:lnTo>
                  <a:lnTo>
                    <a:pt x="191" y="89"/>
                  </a:lnTo>
                  <a:lnTo>
                    <a:pt x="191" y="88"/>
                  </a:lnTo>
                  <a:lnTo>
                    <a:pt x="192" y="86"/>
                  </a:lnTo>
                  <a:lnTo>
                    <a:pt x="193" y="85"/>
                  </a:lnTo>
                  <a:lnTo>
                    <a:pt x="193" y="84"/>
                  </a:lnTo>
                  <a:lnTo>
                    <a:pt x="194" y="83"/>
                  </a:lnTo>
                  <a:lnTo>
                    <a:pt x="194" y="82"/>
                  </a:lnTo>
                  <a:lnTo>
                    <a:pt x="195" y="81"/>
                  </a:lnTo>
                  <a:lnTo>
                    <a:pt x="195" y="80"/>
                  </a:lnTo>
                  <a:lnTo>
                    <a:pt x="196" y="78"/>
                  </a:lnTo>
                  <a:lnTo>
                    <a:pt x="196" y="77"/>
                  </a:lnTo>
                  <a:lnTo>
                    <a:pt x="197" y="76"/>
                  </a:lnTo>
                  <a:lnTo>
                    <a:pt x="198" y="75"/>
                  </a:lnTo>
                  <a:lnTo>
                    <a:pt x="198" y="74"/>
                  </a:lnTo>
                  <a:lnTo>
                    <a:pt x="200" y="73"/>
                  </a:lnTo>
                  <a:lnTo>
                    <a:pt x="200" y="72"/>
                  </a:lnTo>
                  <a:lnTo>
                    <a:pt x="201" y="70"/>
                  </a:lnTo>
                  <a:lnTo>
                    <a:pt x="201" y="69"/>
                  </a:lnTo>
                  <a:lnTo>
                    <a:pt x="202" y="68"/>
                  </a:lnTo>
                  <a:lnTo>
                    <a:pt x="202" y="66"/>
                  </a:lnTo>
                  <a:lnTo>
                    <a:pt x="203" y="65"/>
                  </a:lnTo>
                  <a:lnTo>
                    <a:pt x="203" y="64"/>
                  </a:lnTo>
                  <a:lnTo>
                    <a:pt x="203" y="63"/>
                  </a:lnTo>
                  <a:lnTo>
                    <a:pt x="204" y="60"/>
                  </a:lnTo>
                  <a:lnTo>
                    <a:pt x="204" y="59"/>
                  </a:lnTo>
                  <a:lnTo>
                    <a:pt x="204" y="58"/>
                  </a:lnTo>
                  <a:lnTo>
                    <a:pt x="205" y="57"/>
                  </a:lnTo>
                  <a:lnTo>
                    <a:pt x="205" y="55"/>
                  </a:lnTo>
                  <a:lnTo>
                    <a:pt x="205" y="53"/>
                  </a:lnTo>
                  <a:lnTo>
                    <a:pt x="205" y="52"/>
                  </a:lnTo>
                  <a:lnTo>
                    <a:pt x="205" y="51"/>
                  </a:lnTo>
                  <a:lnTo>
                    <a:pt x="205" y="50"/>
                  </a:lnTo>
                  <a:lnTo>
                    <a:pt x="206" y="48"/>
                  </a:lnTo>
                  <a:lnTo>
                    <a:pt x="206" y="47"/>
                  </a:lnTo>
                  <a:lnTo>
                    <a:pt x="206" y="45"/>
                  </a:lnTo>
                  <a:lnTo>
                    <a:pt x="206" y="44"/>
                  </a:lnTo>
                  <a:lnTo>
                    <a:pt x="206" y="42"/>
                  </a:lnTo>
                  <a:lnTo>
                    <a:pt x="206" y="41"/>
                  </a:lnTo>
                  <a:lnTo>
                    <a:pt x="206" y="40"/>
                  </a:lnTo>
                  <a:lnTo>
                    <a:pt x="206" y="39"/>
                  </a:lnTo>
                  <a:lnTo>
                    <a:pt x="206" y="35"/>
                  </a:lnTo>
                  <a:lnTo>
                    <a:pt x="206" y="33"/>
                  </a:lnTo>
                  <a:lnTo>
                    <a:pt x="207" y="32"/>
                  </a:lnTo>
                  <a:lnTo>
                    <a:pt x="207" y="28"/>
                  </a:lnTo>
                  <a:lnTo>
                    <a:pt x="207" y="26"/>
                  </a:lnTo>
                  <a:lnTo>
                    <a:pt x="207" y="24"/>
                  </a:lnTo>
                  <a:lnTo>
                    <a:pt x="207" y="23"/>
                  </a:lnTo>
                  <a:lnTo>
                    <a:pt x="207" y="22"/>
                  </a:lnTo>
                  <a:lnTo>
                    <a:pt x="207" y="21"/>
                  </a:lnTo>
                  <a:lnTo>
                    <a:pt x="209" y="19"/>
                  </a:lnTo>
                  <a:lnTo>
                    <a:pt x="207" y="17"/>
                  </a:lnTo>
                  <a:lnTo>
                    <a:pt x="207" y="16"/>
                  </a:lnTo>
                  <a:lnTo>
                    <a:pt x="207" y="15"/>
                  </a:lnTo>
                  <a:lnTo>
                    <a:pt x="207" y="14"/>
                  </a:lnTo>
                  <a:lnTo>
                    <a:pt x="207" y="11"/>
                  </a:lnTo>
                  <a:lnTo>
                    <a:pt x="207" y="10"/>
                  </a:lnTo>
                  <a:lnTo>
                    <a:pt x="207" y="9"/>
                  </a:lnTo>
                  <a:lnTo>
                    <a:pt x="206" y="8"/>
                  </a:lnTo>
                  <a:lnTo>
                    <a:pt x="206" y="7"/>
                  </a:lnTo>
                  <a:lnTo>
                    <a:pt x="206" y="3"/>
                  </a:lnTo>
                  <a:lnTo>
                    <a:pt x="206" y="1"/>
                  </a:lnTo>
                  <a:lnTo>
                    <a:pt x="215" y="0"/>
                  </a:lnTo>
                  <a:lnTo>
                    <a:pt x="217" y="0"/>
                  </a:lnTo>
                  <a:lnTo>
                    <a:pt x="228" y="1"/>
                  </a:lnTo>
                  <a:lnTo>
                    <a:pt x="234" y="2"/>
                  </a:lnTo>
                  <a:lnTo>
                    <a:pt x="250" y="5"/>
                  </a:lnTo>
                  <a:lnTo>
                    <a:pt x="272" y="7"/>
                  </a:lnTo>
                  <a:lnTo>
                    <a:pt x="289" y="8"/>
                  </a:lnTo>
                  <a:lnTo>
                    <a:pt x="296" y="9"/>
                  </a:lnTo>
                  <a:lnTo>
                    <a:pt x="304" y="10"/>
                  </a:lnTo>
                  <a:lnTo>
                    <a:pt x="303" y="14"/>
                  </a:lnTo>
                  <a:lnTo>
                    <a:pt x="303" y="16"/>
                  </a:lnTo>
                  <a:lnTo>
                    <a:pt x="303" y="19"/>
                  </a:lnTo>
                  <a:lnTo>
                    <a:pt x="297" y="22"/>
                  </a:lnTo>
                  <a:lnTo>
                    <a:pt x="297" y="23"/>
                  </a:lnTo>
                  <a:lnTo>
                    <a:pt x="297" y="32"/>
                  </a:lnTo>
                  <a:lnTo>
                    <a:pt x="296" y="33"/>
                  </a:lnTo>
                  <a:lnTo>
                    <a:pt x="295" y="33"/>
                  </a:lnTo>
                  <a:lnTo>
                    <a:pt x="295" y="34"/>
                  </a:lnTo>
                  <a:lnTo>
                    <a:pt x="293" y="34"/>
                  </a:lnTo>
                  <a:lnTo>
                    <a:pt x="293" y="35"/>
                  </a:lnTo>
                  <a:lnTo>
                    <a:pt x="292" y="35"/>
                  </a:lnTo>
                  <a:lnTo>
                    <a:pt x="291" y="35"/>
                  </a:lnTo>
                  <a:lnTo>
                    <a:pt x="291" y="36"/>
                  </a:lnTo>
                  <a:lnTo>
                    <a:pt x="290" y="36"/>
                  </a:lnTo>
                  <a:lnTo>
                    <a:pt x="289" y="36"/>
                  </a:lnTo>
                  <a:lnTo>
                    <a:pt x="288" y="36"/>
                  </a:lnTo>
                  <a:lnTo>
                    <a:pt x="288" y="38"/>
                  </a:lnTo>
                  <a:lnTo>
                    <a:pt x="287" y="38"/>
                  </a:lnTo>
                  <a:lnTo>
                    <a:pt x="286" y="38"/>
                  </a:lnTo>
                  <a:lnTo>
                    <a:pt x="286" y="39"/>
                  </a:lnTo>
                  <a:lnTo>
                    <a:pt x="284" y="39"/>
                  </a:lnTo>
                  <a:lnTo>
                    <a:pt x="284" y="38"/>
                  </a:lnTo>
                  <a:lnTo>
                    <a:pt x="284" y="39"/>
                  </a:lnTo>
                  <a:lnTo>
                    <a:pt x="284" y="40"/>
                  </a:lnTo>
                  <a:lnTo>
                    <a:pt x="284" y="41"/>
                  </a:lnTo>
                  <a:lnTo>
                    <a:pt x="283" y="41"/>
                  </a:lnTo>
                  <a:lnTo>
                    <a:pt x="283" y="42"/>
                  </a:lnTo>
                  <a:lnTo>
                    <a:pt x="282" y="42"/>
                  </a:lnTo>
                  <a:lnTo>
                    <a:pt x="281" y="43"/>
                  </a:lnTo>
                  <a:lnTo>
                    <a:pt x="280" y="43"/>
                  </a:lnTo>
                  <a:lnTo>
                    <a:pt x="280" y="44"/>
                  </a:lnTo>
                  <a:lnTo>
                    <a:pt x="280" y="45"/>
                  </a:lnTo>
                  <a:lnTo>
                    <a:pt x="279" y="45"/>
                  </a:lnTo>
                  <a:lnTo>
                    <a:pt x="279" y="47"/>
                  </a:lnTo>
                  <a:lnTo>
                    <a:pt x="278" y="47"/>
                  </a:lnTo>
                  <a:lnTo>
                    <a:pt x="278" y="48"/>
                  </a:lnTo>
                  <a:lnTo>
                    <a:pt x="275" y="48"/>
                  </a:lnTo>
                  <a:lnTo>
                    <a:pt x="277" y="50"/>
                  </a:lnTo>
                  <a:lnTo>
                    <a:pt x="278" y="56"/>
                  </a:lnTo>
                  <a:lnTo>
                    <a:pt x="280" y="56"/>
                  </a:lnTo>
                  <a:lnTo>
                    <a:pt x="280" y="59"/>
                  </a:lnTo>
                  <a:lnTo>
                    <a:pt x="278" y="59"/>
                  </a:lnTo>
                  <a:lnTo>
                    <a:pt x="277" y="58"/>
                  </a:lnTo>
                  <a:lnTo>
                    <a:pt x="275" y="58"/>
                  </a:lnTo>
                  <a:lnTo>
                    <a:pt x="274" y="57"/>
                  </a:lnTo>
                  <a:lnTo>
                    <a:pt x="273" y="57"/>
                  </a:lnTo>
                  <a:lnTo>
                    <a:pt x="270" y="56"/>
                  </a:lnTo>
                  <a:lnTo>
                    <a:pt x="270" y="57"/>
                  </a:lnTo>
                  <a:lnTo>
                    <a:pt x="270" y="58"/>
                  </a:lnTo>
                  <a:lnTo>
                    <a:pt x="270" y="59"/>
                  </a:lnTo>
                  <a:lnTo>
                    <a:pt x="269" y="59"/>
                  </a:lnTo>
                  <a:lnTo>
                    <a:pt x="269" y="60"/>
                  </a:lnTo>
                  <a:lnTo>
                    <a:pt x="269" y="61"/>
                  </a:lnTo>
                  <a:lnTo>
                    <a:pt x="269" y="63"/>
                  </a:lnTo>
                  <a:lnTo>
                    <a:pt x="267" y="64"/>
                  </a:lnTo>
                  <a:lnTo>
                    <a:pt x="266" y="64"/>
                  </a:lnTo>
                  <a:lnTo>
                    <a:pt x="266" y="65"/>
                  </a:lnTo>
                  <a:lnTo>
                    <a:pt x="265" y="65"/>
                  </a:lnTo>
                  <a:lnTo>
                    <a:pt x="265" y="66"/>
                  </a:lnTo>
                  <a:lnTo>
                    <a:pt x="265" y="67"/>
                  </a:lnTo>
                  <a:lnTo>
                    <a:pt x="264" y="67"/>
                  </a:lnTo>
                  <a:lnTo>
                    <a:pt x="263" y="68"/>
                  </a:lnTo>
                  <a:lnTo>
                    <a:pt x="263" y="69"/>
                  </a:lnTo>
                  <a:lnTo>
                    <a:pt x="264" y="69"/>
                  </a:lnTo>
                  <a:lnTo>
                    <a:pt x="264" y="68"/>
                  </a:lnTo>
                  <a:lnTo>
                    <a:pt x="265" y="67"/>
                  </a:lnTo>
                  <a:lnTo>
                    <a:pt x="265" y="68"/>
                  </a:lnTo>
                  <a:lnTo>
                    <a:pt x="266" y="68"/>
                  </a:lnTo>
                  <a:lnTo>
                    <a:pt x="267" y="68"/>
                  </a:lnTo>
                  <a:lnTo>
                    <a:pt x="269" y="68"/>
                  </a:lnTo>
                  <a:lnTo>
                    <a:pt x="270" y="68"/>
                  </a:lnTo>
                  <a:lnTo>
                    <a:pt x="271" y="68"/>
                  </a:lnTo>
                  <a:lnTo>
                    <a:pt x="271" y="67"/>
                  </a:lnTo>
                  <a:lnTo>
                    <a:pt x="272" y="67"/>
                  </a:lnTo>
                  <a:lnTo>
                    <a:pt x="272" y="68"/>
                  </a:lnTo>
                  <a:lnTo>
                    <a:pt x="272" y="69"/>
                  </a:lnTo>
                  <a:lnTo>
                    <a:pt x="273" y="69"/>
                  </a:lnTo>
                  <a:lnTo>
                    <a:pt x="273" y="70"/>
                  </a:lnTo>
                  <a:lnTo>
                    <a:pt x="272" y="72"/>
                  </a:lnTo>
                  <a:lnTo>
                    <a:pt x="273" y="72"/>
                  </a:lnTo>
                  <a:lnTo>
                    <a:pt x="273" y="73"/>
                  </a:lnTo>
                  <a:lnTo>
                    <a:pt x="273" y="74"/>
                  </a:lnTo>
                  <a:lnTo>
                    <a:pt x="274" y="74"/>
                  </a:lnTo>
                  <a:lnTo>
                    <a:pt x="273" y="74"/>
                  </a:lnTo>
                  <a:lnTo>
                    <a:pt x="273" y="75"/>
                  </a:lnTo>
                  <a:lnTo>
                    <a:pt x="273" y="76"/>
                  </a:lnTo>
                  <a:lnTo>
                    <a:pt x="274" y="76"/>
                  </a:lnTo>
                  <a:lnTo>
                    <a:pt x="274" y="77"/>
                  </a:lnTo>
                  <a:lnTo>
                    <a:pt x="275" y="77"/>
                  </a:lnTo>
                  <a:lnTo>
                    <a:pt x="277" y="77"/>
                  </a:lnTo>
                  <a:lnTo>
                    <a:pt x="277" y="78"/>
                  </a:lnTo>
                  <a:lnTo>
                    <a:pt x="278" y="78"/>
                  </a:lnTo>
                  <a:lnTo>
                    <a:pt x="279" y="80"/>
                  </a:lnTo>
                  <a:lnTo>
                    <a:pt x="280" y="80"/>
                  </a:lnTo>
                  <a:lnTo>
                    <a:pt x="281" y="81"/>
                  </a:lnTo>
                  <a:lnTo>
                    <a:pt x="282" y="81"/>
                  </a:lnTo>
                  <a:lnTo>
                    <a:pt x="284" y="81"/>
                  </a:lnTo>
                  <a:lnTo>
                    <a:pt x="284" y="82"/>
                  </a:lnTo>
                  <a:lnTo>
                    <a:pt x="286" y="82"/>
                  </a:lnTo>
                  <a:lnTo>
                    <a:pt x="287" y="82"/>
                  </a:lnTo>
                  <a:lnTo>
                    <a:pt x="288" y="82"/>
                  </a:lnTo>
                  <a:lnTo>
                    <a:pt x="289" y="82"/>
                  </a:lnTo>
                  <a:lnTo>
                    <a:pt x="290" y="82"/>
                  </a:lnTo>
                  <a:lnTo>
                    <a:pt x="292" y="80"/>
                  </a:lnTo>
                  <a:lnTo>
                    <a:pt x="293" y="77"/>
                  </a:lnTo>
                  <a:lnTo>
                    <a:pt x="297" y="74"/>
                  </a:lnTo>
                  <a:lnTo>
                    <a:pt x="299" y="73"/>
                  </a:lnTo>
                  <a:lnTo>
                    <a:pt x="303" y="69"/>
                  </a:lnTo>
                  <a:lnTo>
                    <a:pt x="304" y="68"/>
                  </a:lnTo>
                  <a:lnTo>
                    <a:pt x="305" y="68"/>
                  </a:lnTo>
                  <a:lnTo>
                    <a:pt x="304" y="67"/>
                  </a:lnTo>
                  <a:lnTo>
                    <a:pt x="303" y="66"/>
                  </a:lnTo>
                  <a:lnTo>
                    <a:pt x="303" y="65"/>
                  </a:lnTo>
                  <a:lnTo>
                    <a:pt x="301" y="65"/>
                  </a:lnTo>
                  <a:lnTo>
                    <a:pt x="301" y="63"/>
                  </a:lnTo>
                  <a:lnTo>
                    <a:pt x="300" y="63"/>
                  </a:lnTo>
                  <a:lnTo>
                    <a:pt x="301" y="57"/>
                  </a:lnTo>
                  <a:lnTo>
                    <a:pt x="300" y="56"/>
                  </a:lnTo>
                  <a:lnTo>
                    <a:pt x="300" y="55"/>
                  </a:lnTo>
                  <a:lnTo>
                    <a:pt x="300" y="53"/>
                  </a:lnTo>
                  <a:lnTo>
                    <a:pt x="301" y="52"/>
                  </a:lnTo>
                  <a:lnTo>
                    <a:pt x="303" y="51"/>
                  </a:lnTo>
                  <a:lnTo>
                    <a:pt x="303" y="50"/>
                  </a:lnTo>
                  <a:lnTo>
                    <a:pt x="304" y="49"/>
                  </a:lnTo>
                  <a:lnTo>
                    <a:pt x="304" y="48"/>
                  </a:lnTo>
                  <a:lnTo>
                    <a:pt x="305" y="47"/>
                  </a:lnTo>
                  <a:lnTo>
                    <a:pt x="307" y="47"/>
                  </a:lnTo>
                  <a:lnTo>
                    <a:pt x="312" y="45"/>
                  </a:lnTo>
                  <a:lnTo>
                    <a:pt x="318" y="45"/>
                  </a:lnTo>
                  <a:lnTo>
                    <a:pt x="319" y="47"/>
                  </a:lnTo>
                  <a:lnTo>
                    <a:pt x="321" y="44"/>
                  </a:lnTo>
                  <a:lnTo>
                    <a:pt x="322" y="43"/>
                  </a:lnTo>
                  <a:lnTo>
                    <a:pt x="323" y="44"/>
                  </a:lnTo>
                  <a:lnTo>
                    <a:pt x="324" y="44"/>
                  </a:lnTo>
                  <a:lnTo>
                    <a:pt x="325" y="44"/>
                  </a:lnTo>
                  <a:lnTo>
                    <a:pt x="326" y="44"/>
                  </a:lnTo>
                  <a:lnTo>
                    <a:pt x="327" y="43"/>
                  </a:lnTo>
                  <a:lnTo>
                    <a:pt x="329" y="43"/>
                  </a:lnTo>
                  <a:lnTo>
                    <a:pt x="329" y="41"/>
                  </a:lnTo>
                  <a:lnTo>
                    <a:pt x="329" y="40"/>
                  </a:lnTo>
                  <a:lnTo>
                    <a:pt x="329" y="34"/>
                  </a:lnTo>
                  <a:lnTo>
                    <a:pt x="329" y="33"/>
                  </a:lnTo>
                  <a:lnTo>
                    <a:pt x="329" y="31"/>
                  </a:lnTo>
                  <a:lnTo>
                    <a:pt x="329" y="27"/>
                  </a:lnTo>
                  <a:lnTo>
                    <a:pt x="329" y="25"/>
                  </a:lnTo>
                  <a:lnTo>
                    <a:pt x="330" y="23"/>
                  </a:lnTo>
                  <a:lnTo>
                    <a:pt x="330" y="22"/>
                  </a:lnTo>
                  <a:lnTo>
                    <a:pt x="330" y="19"/>
                  </a:lnTo>
                  <a:lnTo>
                    <a:pt x="329" y="16"/>
                  </a:lnTo>
                  <a:lnTo>
                    <a:pt x="329" y="13"/>
                  </a:lnTo>
                  <a:lnTo>
                    <a:pt x="330" y="13"/>
                  </a:lnTo>
                  <a:lnTo>
                    <a:pt x="331" y="13"/>
                  </a:lnTo>
                  <a:lnTo>
                    <a:pt x="332" y="14"/>
                  </a:lnTo>
                  <a:lnTo>
                    <a:pt x="338" y="14"/>
                  </a:lnTo>
                  <a:lnTo>
                    <a:pt x="360" y="16"/>
                  </a:lnTo>
                  <a:lnTo>
                    <a:pt x="364" y="17"/>
                  </a:lnTo>
                  <a:lnTo>
                    <a:pt x="370" y="17"/>
                  </a:lnTo>
                  <a:lnTo>
                    <a:pt x="372" y="17"/>
                  </a:lnTo>
                  <a:lnTo>
                    <a:pt x="374" y="18"/>
                  </a:lnTo>
                  <a:lnTo>
                    <a:pt x="378" y="18"/>
                  </a:lnTo>
                  <a:lnTo>
                    <a:pt x="378" y="19"/>
                  </a:lnTo>
                  <a:lnTo>
                    <a:pt x="377" y="24"/>
                  </a:lnTo>
                  <a:lnTo>
                    <a:pt x="377" y="25"/>
                  </a:lnTo>
                  <a:lnTo>
                    <a:pt x="377" y="26"/>
                  </a:lnTo>
                  <a:lnTo>
                    <a:pt x="376" y="27"/>
                  </a:lnTo>
                  <a:lnTo>
                    <a:pt x="376" y="31"/>
                  </a:lnTo>
                  <a:lnTo>
                    <a:pt x="375" y="32"/>
                  </a:lnTo>
                  <a:lnTo>
                    <a:pt x="374" y="38"/>
                  </a:lnTo>
                  <a:lnTo>
                    <a:pt x="373" y="40"/>
                  </a:lnTo>
                  <a:lnTo>
                    <a:pt x="372" y="44"/>
                  </a:lnTo>
                  <a:lnTo>
                    <a:pt x="372" y="45"/>
                  </a:lnTo>
                  <a:lnTo>
                    <a:pt x="370" y="47"/>
                  </a:lnTo>
                  <a:lnTo>
                    <a:pt x="370" y="4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" name="Freeform 2748">
              <a:extLst>
                <a:ext uri="{FF2B5EF4-FFF2-40B4-BE49-F238E27FC236}">
                  <a16:creationId xmlns:a16="http://schemas.microsoft.com/office/drawing/2014/main" id="{113D4036-94C7-5F45-BEB0-F7BC00F90E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1425" y="2644775"/>
              <a:ext cx="914400" cy="815975"/>
            </a:xfrm>
            <a:custGeom>
              <a:avLst/>
              <a:gdLst>
                <a:gd name="T0" fmla="*/ 393 w 576"/>
                <a:gd name="T1" fmla="*/ 110 h 514"/>
                <a:gd name="T2" fmla="*/ 454 w 576"/>
                <a:gd name="T3" fmla="*/ 149 h 514"/>
                <a:gd name="T4" fmla="*/ 506 w 576"/>
                <a:gd name="T5" fmla="*/ 182 h 514"/>
                <a:gd name="T6" fmla="*/ 530 w 576"/>
                <a:gd name="T7" fmla="*/ 198 h 514"/>
                <a:gd name="T8" fmla="*/ 570 w 576"/>
                <a:gd name="T9" fmla="*/ 232 h 514"/>
                <a:gd name="T10" fmla="*/ 520 w 576"/>
                <a:gd name="T11" fmla="*/ 282 h 514"/>
                <a:gd name="T12" fmla="*/ 505 w 576"/>
                <a:gd name="T13" fmla="*/ 298 h 514"/>
                <a:gd name="T14" fmla="*/ 489 w 576"/>
                <a:gd name="T15" fmla="*/ 314 h 514"/>
                <a:gd name="T16" fmla="*/ 471 w 576"/>
                <a:gd name="T17" fmla="*/ 331 h 514"/>
                <a:gd name="T18" fmla="*/ 446 w 576"/>
                <a:gd name="T19" fmla="*/ 355 h 514"/>
                <a:gd name="T20" fmla="*/ 428 w 576"/>
                <a:gd name="T21" fmla="*/ 373 h 514"/>
                <a:gd name="T22" fmla="*/ 405 w 576"/>
                <a:gd name="T23" fmla="*/ 395 h 514"/>
                <a:gd name="T24" fmla="*/ 385 w 576"/>
                <a:gd name="T25" fmla="*/ 416 h 514"/>
                <a:gd name="T26" fmla="*/ 372 w 576"/>
                <a:gd name="T27" fmla="*/ 427 h 514"/>
                <a:gd name="T28" fmla="*/ 358 w 576"/>
                <a:gd name="T29" fmla="*/ 442 h 514"/>
                <a:gd name="T30" fmla="*/ 343 w 576"/>
                <a:gd name="T31" fmla="*/ 457 h 514"/>
                <a:gd name="T32" fmla="*/ 325 w 576"/>
                <a:gd name="T33" fmla="*/ 474 h 514"/>
                <a:gd name="T34" fmla="*/ 283 w 576"/>
                <a:gd name="T35" fmla="*/ 511 h 514"/>
                <a:gd name="T36" fmla="*/ 258 w 576"/>
                <a:gd name="T37" fmla="*/ 498 h 514"/>
                <a:gd name="T38" fmla="*/ 249 w 576"/>
                <a:gd name="T39" fmla="*/ 469 h 514"/>
                <a:gd name="T40" fmla="*/ 236 w 576"/>
                <a:gd name="T41" fmla="*/ 458 h 514"/>
                <a:gd name="T42" fmla="*/ 217 w 576"/>
                <a:gd name="T43" fmla="*/ 450 h 514"/>
                <a:gd name="T44" fmla="*/ 183 w 576"/>
                <a:gd name="T45" fmla="*/ 393 h 514"/>
                <a:gd name="T46" fmla="*/ 169 w 576"/>
                <a:gd name="T47" fmla="*/ 376 h 514"/>
                <a:gd name="T48" fmla="*/ 145 w 576"/>
                <a:gd name="T49" fmla="*/ 366 h 514"/>
                <a:gd name="T50" fmla="*/ 114 w 576"/>
                <a:gd name="T51" fmla="*/ 364 h 514"/>
                <a:gd name="T52" fmla="*/ 89 w 576"/>
                <a:gd name="T53" fmla="*/ 355 h 514"/>
                <a:gd name="T54" fmla="*/ 70 w 576"/>
                <a:gd name="T55" fmla="*/ 335 h 514"/>
                <a:gd name="T56" fmla="*/ 51 w 576"/>
                <a:gd name="T57" fmla="*/ 320 h 514"/>
                <a:gd name="T58" fmla="*/ 14 w 576"/>
                <a:gd name="T59" fmla="*/ 309 h 514"/>
                <a:gd name="T60" fmla="*/ 3 w 576"/>
                <a:gd name="T61" fmla="*/ 297 h 514"/>
                <a:gd name="T62" fmla="*/ 11 w 576"/>
                <a:gd name="T63" fmla="*/ 290 h 514"/>
                <a:gd name="T64" fmla="*/ 21 w 576"/>
                <a:gd name="T65" fmla="*/ 283 h 514"/>
                <a:gd name="T66" fmla="*/ 27 w 576"/>
                <a:gd name="T67" fmla="*/ 275 h 514"/>
                <a:gd name="T68" fmla="*/ 37 w 576"/>
                <a:gd name="T69" fmla="*/ 266 h 514"/>
                <a:gd name="T70" fmla="*/ 80 w 576"/>
                <a:gd name="T71" fmla="*/ 266 h 514"/>
                <a:gd name="T72" fmla="*/ 71 w 576"/>
                <a:gd name="T73" fmla="*/ 249 h 514"/>
                <a:gd name="T74" fmla="*/ 79 w 576"/>
                <a:gd name="T75" fmla="*/ 241 h 514"/>
                <a:gd name="T76" fmla="*/ 91 w 576"/>
                <a:gd name="T77" fmla="*/ 234 h 514"/>
                <a:gd name="T78" fmla="*/ 120 w 576"/>
                <a:gd name="T79" fmla="*/ 245 h 514"/>
                <a:gd name="T80" fmla="*/ 130 w 576"/>
                <a:gd name="T81" fmla="*/ 227 h 514"/>
                <a:gd name="T82" fmla="*/ 152 w 576"/>
                <a:gd name="T83" fmla="*/ 224 h 514"/>
                <a:gd name="T84" fmla="*/ 164 w 576"/>
                <a:gd name="T85" fmla="*/ 205 h 514"/>
                <a:gd name="T86" fmla="*/ 199 w 576"/>
                <a:gd name="T87" fmla="*/ 180 h 514"/>
                <a:gd name="T88" fmla="*/ 192 w 576"/>
                <a:gd name="T89" fmla="*/ 165 h 514"/>
                <a:gd name="T90" fmla="*/ 181 w 576"/>
                <a:gd name="T91" fmla="*/ 161 h 514"/>
                <a:gd name="T92" fmla="*/ 188 w 576"/>
                <a:gd name="T93" fmla="*/ 141 h 514"/>
                <a:gd name="T94" fmla="*/ 230 w 576"/>
                <a:gd name="T95" fmla="*/ 151 h 514"/>
                <a:gd name="T96" fmla="*/ 240 w 576"/>
                <a:gd name="T97" fmla="*/ 149 h 514"/>
                <a:gd name="T98" fmla="*/ 258 w 576"/>
                <a:gd name="T99" fmla="*/ 126 h 514"/>
                <a:gd name="T100" fmla="*/ 243 w 576"/>
                <a:gd name="T101" fmla="*/ 99 h 514"/>
                <a:gd name="T102" fmla="*/ 219 w 576"/>
                <a:gd name="T103" fmla="*/ 89 h 514"/>
                <a:gd name="T104" fmla="*/ 209 w 576"/>
                <a:gd name="T105" fmla="*/ 81 h 514"/>
                <a:gd name="T106" fmla="*/ 208 w 576"/>
                <a:gd name="T107" fmla="*/ 72 h 514"/>
                <a:gd name="T108" fmla="*/ 210 w 576"/>
                <a:gd name="T109" fmla="*/ 56 h 514"/>
                <a:gd name="T110" fmla="*/ 209 w 576"/>
                <a:gd name="T111" fmla="*/ 43 h 514"/>
                <a:gd name="T112" fmla="*/ 209 w 576"/>
                <a:gd name="T113" fmla="*/ 30 h 514"/>
                <a:gd name="T114" fmla="*/ 214 w 576"/>
                <a:gd name="T115" fmla="*/ 17 h 514"/>
                <a:gd name="T116" fmla="*/ 233 w 576"/>
                <a:gd name="T117" fmla="*/ 9 h 514"/>
                <a:gd name="T118" fmla="*/ 286 w 576"/>
                <a:gd name="T119" fmla="*/ 42 h 514"/>
                <a:gd name="T120" fmla="*/ 370 w 576"/>
                <a:gd name="T121" fmla="*/ 96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76" h="514">
                  <a:moveTo>
                    <a:pt x="190" y="115"/>
                  </a:moveTo>
                  <a:lnTo>
                    <a:pt x="190" y="116"/>
                  </a:lnTo>
                  <a:lnTo>
                    <a:pt x="190" y="117"/>
                  </a:lnTo>
                  <a:lnTo>
                    <a:pt x="189" y="118"/>
                  </a:lnTo>
                  <a:lnTo>
                    <a:pt x="188" y="118"/>
                  </a:lnTo>
                  <a:lnTo>
                    <a:pt x="187" y="117"/>
                  </a:lnTo>
                  <a:lnTo>
                    <a:pt x="187" y="116"/>
                  </a:lnTo>
                  <a:lnTo>
                    <a:pt x="187" y="115"/>
                  </a:lnTo>
                  <a:lnTo>
                    <a:pt x="188" y="115"/>
                  </a:lnTo>
                  <a:lnTo>
                    <a:pt x="189" y="115"/>
                  </a:lnTo>
                  <a:lnTo>
                    <a:pt x="190" y="115"/>
                  </a:lnTo>
                  <a:close/>
                  <a:moveTo>
                    <a:pt x="391" y="109"/>
                  </a:moveTo>
                  <a:lnTo>
                    <a:pt x="393" y="110"/>
                  </a:lnTo>
                  <a:lnTo>
                    <a:pt x="394" y="110"/>
                  </a:lnTo>
                  <a:lnTo>
                    <a:pt x="404" y="117"/>
                  </a:lnTo>
                  <a:lnTo>
                    <a:pt x="413" y="123"/>
                  </a:lnTo>
                  <a:lnTo>
                    <a:pt x="414" y="124"/>
                  </a:lnTo>
                  <a:lnTo>
                    <a:pt x="415" y="125"/>
                  </a:lnTo>
                  <a:lnTo>
                    <a:pt x="424" y="130"/>
                  </a:lnTo>
                  <a:lnTo>
                    <a:pt x="428" y="132"/>
                  </a:lnTo>
                  <a:lnTo>
                    <a:pt x="429" y="133"/>
                  </a:lnTo>
                  <a:lnTo>
                    <a:pt x="431" y="134"/>
                  </a:lnTo>
                  <a:lnTo>
                    <a:pt x="441" y="141"/>
                  </a:lnTo>
                  <a:lnTo>
                    <a:pt x="449" y="146"/>
                  </a:lnTo>
                  <a:lnTo>
                    <a:pt x="453" y="148"/>
                  </a:lnTo>
                  <a:lnTo>
                    <a:pt x="454" y="149"/>
                  </a:lnTo>
                  <a:lnTo>
                    <a:pt x="455" y="150"/>
                  </a:lnTo>
                  <a:lnTo>
                    <a:pt x="457" y="151"/>
                  </a:lnTo>
                  <a:lnTo>
                    <a:pt x="458" y="151"/>
                  </a:lnTo>
                  <a:lnTo>
                    <a:pt x="459" y="152"/>
                  </a:lnTo>
                  <a:lnTo>
                    <a:pt x="463" y="155"/>
                  </a:lnTo>
                  <a:lnTo>
                    <a:pt x="479" y="164"/>
                  </a:lnTo>
                  <a:lnTo>
                    <a:pt x="479" y="165"/>
                  </a:lnTo>
                  <a:lnTo>
                    <a:pt x="480" y="165"/>
                  </a:lnTo>
                  <a:lnTo>
                    <a:pt x="480" y="166"/>
                  </a:lnTo>
                  <a:lnTo>
                    <a:pt x="490" y="172"/>
                  </a:lnTo>
                  <a:lnTo>
                    <a:pt x="494" y="174"/>
                  </a:lnTo>
                  <a:lnTo>
                    <a:pt x="501" y="180"/>
                  </a:lnTo>
                  <a:lnTo>
                    <a:pt x="506" y="182"/>
                  </a:lnTo>
                  <a:lnTo>
                    <a:pt x="507" y="182"/>
                  </a:lnTo>
                  <a:lnTo>
                    <a:pt x="507" y="183"/>
                  </a:lnTo>
                  <a:lnTo>
                    <a:pt x="508" y="183"/>
                  </a:lnTo>
                  <a:lnTo>
                    <a:pt x="509" y="184"/>
                  </a:lnTo>
                  <a:lnTo>
                    <a:pt x="513" y="186"/>
                  </a:lnTo>
                  <a:lnTo>
                    <a:pt x="517" y="189"/>
                  </a:lnTo>
                  <a:lnTo>
                    <a:pt x="518" y="190"/>
                  </a:lnTo>
                  <a:lnTo>
                    <a:pt x="519" y="190"/>
                  </a:lnTo>
                  <a:lnTo>
                    <a:pt x="520" y="191"/>
                  </a:lnTo>
                  <a:lnTo>
                    <a:pt x="522" y="192"/>
                  </a:lnTo>
                  <a:lnTo>
                    <a:pt x="527" y="195"/>
                  </a:lnTo>
                  <a:lnTo>
                    <a:pt x="530" y="197"/>
                  </a:lnTo>
                  <a:lnTo>
                    <a:pt x="530" y="198"/>
                  </a:lnTo>
                  <a:lnTo>
                    <a:pt x="531" y="198"/>
                  </a:lnTo>
                  <a:lnTo>
                    <a:pt x="532" y="198"/>
                  </a:lnTo>
                  <a:lnTo>
                    <a:pt x="533" y="199"/>
                  </a:lnTo>
                  <a:lnTo>
                    <a:pt x="544" y="207"/>
                  </a:lnTo>
                  <a:lnTo>
                    <a:pt x="552" y="211"/>
                  </a:lnTo>
                  <a:lnTo>
                    <a:pt x="565" y="219"/>
                  </a:lnTo>
                  <a:lnTo>
                    <a:pt x="566" y="220"/>
                  </a:lnTo>
                  <a:lnTo>
                    <a:pt x="567" y="220"/>
                  </a:lnTo>
                  <a:lnTo>
                    <a:pt x="576" y="227"/>
                  </a:lnTo>
                  <a:lnTo>
                    <a:pt x="574" y="228"/>
                  </a:lnTo>
                  <a:lnTo>
                    <a:pt x="572" y="230"/>
                  </a:lnTo>
                  <a:lnTo>
                    <a:pt x="571" y="231"/>
                  </a:lnTo>
                  <a:lnTo>
                    <a:pt x="570" y="232"/>
                  </a:lnTo>
                  <a:lnTo>
                    <a:pt x="568" y="234"/>
                  </a:lnTo>
                  <a:lnTo>
                    <a:pt x="567" y="235"/>
                  </a:lnTo>
                  <a:lnTo>
                    <a:pt x="565" y="238"/>
                  </a:lnTo>
                  <a:lnTo>
                    <a:pt x="563" y="239"/>
                  </a:lnTo>
                  <a:lnTo>
                    <a:pt x="561" y="241"/>
                  </a:lnTo>
                  <a:lnTo>
                    <a:pt x="559" y="243"/>
                  </a:lnTo>
                  <a:lnTo>
                    <a:pt x="558" y="244"/>
                  </a:lnTo>
                  <a:lnTo>
                    <a:pt x="557" y="245"/>
                  </a:lnTo>
                  <a:lnTo>
                    <a:pt x="549" y="253"/>
                  </a:lnTo>
                  <a:lnTo>
                    <a:pt x="537" y="265"/>
                  </a:lnTo>
                  <a:lnTo>
                    <a:pt x="524" y="278"/>
                  </a:lnTo>
                  <a:lnTo>
                    <a:pt x="522" y="280"/>
                  </a:lnTo>
                  <a:lnTo>
                    <a:pt x="520" y="282"/>
                  </a:lnTo>
                  <a:lnTo>
                    <a:pt x="518" y="283"/>
                  </a:lnTo>
                  <a:lnTo>
                    <a:pt x="517" y="285"/>
                  </a:lnTo>
                  <a:lnTo>
                    <a:pt x="516" y="286"/>
                  </a:lnTo>
                  <a:lnTo>
                    <a:pt x="515" y="286"/>
                  </a:lnTo>
                  <a:lnTo>
                    <a:pt x="514" y="287"/>
                  </a:lnTo>
                  <a:lnTo>
                    <a:pt x="514" y="289"/>
                  </a:lnTo>
                  <a:lnTo>
                    <a:pt x="513" y="289"/>
                  </a:lnTo>
                  <a:lnTo>
                    <a:pt x="513" y="290"/>
                  </a:lnTo>
                  <a:lnTo>
                    <a:pt x="511" y="290"/>
                  </a:lnTo>
                  <a:lnTo>
                    <a:pt x="510" y="292"/>
                  </a:lnTo>
                  <a:lnTo>
                    <a:pt x="508" y="294"/>
                  </a:lnTo>
                  <a:lnTo>
                    <a:pt x="506" y="295"/>
                  </a:lnTo>
                  <a:lnTo>
                    <a:pt x="505" y="298"/>
                  </a:lnTo>
                  <a:lnTo>
                    <a:pt x="503" y="298"/>
                  </a:lnTo>
                  <a:lnTo>
                    <a:pt x="503" y="299"/>
                  </a:lnTo>
                  <a:lnTo>
                    <a:pt x="502" y="299"/>
                  </a:lnTo>
                  <a:lnTo>
                    <a:pt x="501" y="300"/>
                  </a:lnTo>
                  <a:lnTo>
                    <a:pt x="501" y="301"/>
                  </a:lnTo>
                  <a:lnTo>
                    <a:pt x="500" y="302"/>
                  </a:lnTo>
                  <a:lnTo>
                    <a:pt x="499" y="302"/>
                  </a:lnTo>
                  <a:lnTo>
                    <a:pt x="498" y="303"/>
                  </a:lnTo>
                  <a:lnTo>
                    <a:pt x="492" y="309"/>
                  </a:lnTo>
                  <a:lnTo>
                    <a:pt x="491" y="310"/>
                  </a:lnTo>
                  <a:lnTo>
                    <a:pt x="490" y="311"/>
                  </a:lnTo>
                  <a:lnTo>
                    <a:pt x="489" y="312"/>
                  </a:lnTo>
                  <a:lnTo>
                    <a:pt x="489" y="314"/>
                  </a:lnTo>
                  <a:lnTo>
                    <a:pt x="488" y="314"/>
                  </a:lnTo>
                  <a:lnTo>
                    <a:pt x="487" y="315"/>
                  </a:lnTo>
                  <a:lnTo>
                    <a:pt x="485" y="316"/>
                  </a:lnTo>
                  <a:lnTo>
                    <a:pt x="483" y="318"/>
                  </a:lnTo>
                  <a:lnTo>
                    <a:pt x="480" y="322"/>
                  </a:lnTo>
                  <a:lnTo>
                    <a:pt x="479" y="323"/>
                  </a:lnTo>
                  <a:lnTo>
                    <a:pt x="477" y="324"/>
                  </a:lnTo>
                  <a:lnTo>
                    <a:pt x="476" y="325"/>
                  </a:lnTo>
                  <a:lnTo>
                    <a:pt x="475" y="326"/>
                  </a:lnTo>
                  <a:lnTo>
                    <a:pt x="474" y="327"/>
                  </a:lnTo>
                  <a:lnTo>
                    <a:pt x="473" y="328"/>
                  </a:lnTo>
                  <a:lnTo>
                    <a:pt x="472" y="330"/>
                  </a:lnTo>
                  <a:lnTo>
                    <a:pt x="471" y="331"/>
                  </a:lnTo>
                  <a:lnTo>
                    <a:pt x="470" y="332"/>
                  </a:lnTo>
                  <a:lnTo>
                    <a:pt x="467" y="334"/>
                  </a:lnTo>
                  <a:lnTo>
                    <a:pt x="458" y="343"/>
                  </a:lnTo>
                  <a:lnTo>
                    <a:pt x="457" y="344"/>
                  </a:lnTo>
                  <a:lnTo>
                    <a:pt x="456" y="344"/>
                  </a:lnTo>
                  <a:lnTo>
                    <a:pt x="455" y="345"/>
                  </a:lnTo>
                  <a:lnTo>
                    <a:pt x="454" y="347"/>
                  </a:lnTo>
                  <a:lnTo>
                    <a:pt x="454" y="348"/>
                  </a:lnTo>
                  <a:lnTo>
                    <a:pt x="453" y="348"/>
                  </a:lnTo>
                  <a:lnTo>
                    <a:pt x="451" y="350"/>
                  </a:lnTo>
                  <a:lnTo>
                    <a:pt x="450" y="351"/>
                  </a:lnTo>
                  <a:lnTo>
                    <a:pt x="449" y="352"/>
                  </a:lnTo>
                  <a:lnTo>
                    <a:pt x="446" y="355"/>
                  </a:lnTo>
                  <a:lnTo>
                    <a:pt x="445" y="356"/>
                  </a:lnTo>
                  <a:lnTo>
                    <a:pt x="444" y="357"/>
                  </a:lnTo>
                  <a:lnTo>
                    <a:pt x="442" y="358"/>
                  </a:lnTo>
                  <a:lnTo>
                    <a:pt x="441" y="359"/>
                  </a:lnTo>
                  <a:lnTo>
                    <a:pt x="440" y="360"/>
                  </a:lnTo>
                  <a:lnTo>
                    <a:pt x="438" y="362"/>
                  </a:lnTo>
                  <a:lnTo>
                    <a:pt x="437" y="364"/>
                  </a:lnTo>
                  <a:lnTo>
                    <a:pt x="434" y="366"/>
                  </a:lnTo>
                  <a:lnTo>
                    <a:pt x="433" y="368"/>
                  </a:lnTo>
                  <a:lnTo>
                    <a:pt x="431" y="369"/>
                  </a:lnTo>
                  <a:lnTo>
                    <a:pt x="430" y="370"/>
                  </a:lnTo>
                  <a:lnTo>
                    <a:pt x="430" y="372"/>
                  </a:lnTo>
                  <a:lnTo>
                    <a:pt x="428" y="373"/>
                  </a:lnTo>
                  <a:lnTo>
                    <a:pt x="425" y="375"/>
                  </a:lnTo>
                  <a:lnTo>
                    <a:pt x="424" y="376"/>
                  </a:lnTo>
                  <a:lnTo>
                    <a:pt x="422" y="378"/>
                  </a:lnTo>
                  <a:lnTo>
                    <a:pt x="421" y="381"/>
                  </a:lnTo>
                  <a:lnTo>
                    <a:pt x="419" y="382"/>
                  </a:lnTo>
                  <a:lnTo>
                    <a:pt x="416" y="384"/>
                  </a:lnTo>
                  <a:lnTo>
                    <a:pt x="415" y="385"/>
                  </a:lnTo>
                  <a:lnTo>
                    <a:pt x="414" y="386"/>
                  </a:lnTo>
                  <a:lnTo>
                    <a:pt x="412" y="389"/>
                  </a:lnTo>
                  <a:lnTo>
                    <a:pt x="411" y="390"/>
                  </a:lnTo>
                  <a:lnTo>
                    <a:pt x="408" y="392"/>
                  </a:lnTo>
                  <a:lnTo>
                    <a:pt x="406" y="394"/>
                  </a:lnTo>
                  <a:lnTo>
                    <a:pt x="405" y="395"/>
                  </a:lnTo>
                  <a:lnTo>
                    <a:pt x="403" y="398"/>
                  </a:lnTo>
                  <a:lnTo>
                    <a:pt x="401" y="400"/>
                  </a:lnTo>
                  <a:lnTo>
                    <a:pt x="398" y="402"/>
                  </a:lnTo>
                  <a:lnTo>
                    <a:pt x="396" y="404"/>
                  </a:lnTo>
                  <a:lnTo>
                    <a:pt x="395" y="406"/>
                  </a:lnTo>
                  <a:lnTo>
                    <a:pt x="393" y="407"/>
                  </a:lnTo>
                  <a:lnTo>
                    <a:pt x="393" y="408"/>
                  </a:lnTo>
                  <a:lnTo>
                    <a:pt x="391" y="408"/>
                  </a:lnTo>
                  <a:lnTo>
                    <a:pt x="391" y="409"/>
                  </a:lnTo>
                  <a:lnTo>
                    <a:pt x="388" y="412"/>
                  </a:lnTo>
                  <a:lnTo>
                    <a:pt x="387" y="414"/>
                  </a:lnTo>
                  <a:lnTo>
                    <a:pt x="386" y="415"/>
                  </a:lnTo>
                  <a:lnTo>
                    <a:pt x="385" y="416"/>
                  </a:lnTo>
                  <a:lnTo>
                    <a:pt x="382" y="417"/>
                  </a:lnTo>
                  <a:lnTo>
                    <a:pt x="382" y="418"/>
                  </a:lnTo>
                  <a:lnTo>
                    <a:pt x="381" y="418"/>
                  </a:lnTo>
                  <a:lnTo>
                    <a:pt x="380" y="419"/>
                  </a:lnTo>
                  <a:lnTo>
                    <a:pt x="379" y="420"/>
                  </a:lnTo>
                  <a:lnTo>
                    <a:pt x="379" y="422"/>
                  </a:lnTo>
                  <a:lnTo>
                    <a:pt x="378" y="422"/>
                  </a:lnTo>
                  <a:lnTo>
                    <a:pt x="378" y="423"/>
                  </a:lnTo>
                  <a:lnTo>
                    <a:pt x="377" y="423"/>
                  </a:lnTo>
                  <a:lnTo>
                    <a:pt x="376" y="424"/>
                  </a:lnTo>
                  <a:lnTo>
                    <a:pt x="374" y="425"/>
                  </a:lnTo>
                  <a:lnTo>
                    <a:pt x="373" y="426"/>
                  </a:lnTo>
                  <a:lnTo>
                    <a:pt x="372" y="427"/>
                  </a:lnTo>
                  <a:lnTo>
                    <a:pt x="370" y="429"/>
                  </a:lnTo>
                  <a:lnTo>
                    <a:pt x="369" y="431"/>
                  </a:lnTo>
                  <a:lnTo>
                    <a:pt x="368" y="432"/>
                  </a:lnTo>
                  <a:lnTo>
                    <a:pt x="367" y="433"/>
                  </a:lnTo>
                  <a:lnTo>
                    <a:pt x="365" y="434"/>
                  </a:lnTo>
                  <a:lnTo>
                    <a:pt x="364" y="435"/>
                  </a:lnTo>
                  <a:lnTo>
                    <a:pt x="363" y="436"/>
                  </a:lnTo>
                  <a:lnTo>
                    <a:pt x="362" y="437"/>
                  </a:lnTo>
                  <a:lnTo>
                    <a:pt x="361" y="439"/>
                  </a:lnTo>
                  <a:lnTo>
                    <a:pt x="360" y="440"/>
                  </a:lnTo>
                  <a:lnTo>
                    <a:pt x="359" y="440"/>
                  </a:lnTo>
                  <a:lnTo>
                    <a:pt x="359" y="441"/>
                  </a:lnTo>
                  <a:lnTo>
                    <a:pt x="358" y="442"/>
                  </a:lnTo>
                  <a:lnTo>
                    <a:pt x="356" y="443"/>
                  </a:lnTo>
                  <a:lnTo>
                    <a:pt x="353" y="445"/>
                  </a:lnTo>
                  <a:lnTo>
                    <a:pt x="353" y="446"/>
                  </a:lnTo>
                  <a:lnTo>
                    <a:pt x="351" y="448"/>
                  </a:lnTo>
                  <a:lnTo>
                    <a:pt x="351" y="449"/>
                  </a:lnTo>
                  <a:lnTo>
                    <a:pt x="348" y="451"/>
                  </a:lnTo>
                  <a:lnTo>
                    <a:pt x="347" y="452"/>
                  </a:lnTo>
                  <a:lnTo>
                    <a:pt x="346" y="452"/>
                  </a:lnTo>
                  <a:lnTo>
                    <a:pt x="346" y="453"/>
                  </a:lnTo>
                  <a:lnTo>
                    <a:pt x="345" y="454"/>
                  </a:lnTo>
                  <a:lnTo>
                    <a:pt x="344" y="454"/>
                  </a:lnTo>
                  <a:lnTo>
                    <a:pt x="344" y="456"/>
                  </a:lnTo>
                  <a:lnTo>
                    <a:pt x="343" y="457"/>
                  </a:lnTo>
                  <a:lnTo>
                    <a:pt x="342" y="458"/>
                  </a:lnTo>
                  <a:lnTo>
                    <a:pt x="341" y="459"/>
                  </a:lnTo>
                  <a:lnTo>
                    <a:pt x="339" y="459"/>
                  </a:lnTo>
                  <a:lnTo>
                    <a:pt x="338" y="461"/>
                  </a:lnTo>
                  <a:lnTo>
                    <a:pt x="337" y="462"/>
                  </a:lnTo>
                  <a:lnTo>
                    <a:pt x="336" y="462"/>
                  </a:lnTo>
                  <a:lnTo>
                    <a:pt x="335" y="464"/>
                  </a:lnTo>
                  <a:lnTo>
                    <a:pt x="334" y="465"/>
                  </a:lnTo>
                  <a:lnTo>
                    <a:pt x="334" y="466"/>
                  </a:lnTo>
                  <a:lnTo>
                    <a:pt x="333" y="467"/>
                  </a:lnTo>
                  <a:lnTo>
                    <a:pt x="332" y="468"/>
                  </a:lnTo>
                  <a:lnTo>
                    <a:pt x="330" y="469"/>
                  </a:lnTo>
                  <a:lnTo>
                    <a:pt x="325" y="474"/>
                  </a:lnTo>
                  <a:lnTo>
                    <a:pt x="324" y="476"/>
                  </a:lnTo>
                  <a:lnTo>
                    <a:pt x="322" y="476"/>
                  </a:lnTo>
                  <a:lnTo>
                    <a:pt x="321" y="478"/>
                  </a:lnTo>
                  <a:lnTo>
                    <a:pt x="319" y="479"/>
                  </a:lnTo>
                  <a:lnTo>
                    <a:pt x="318" y="481"/>
                  </a:lnTo>
                  <a:lnTo>
                    <a:pt x="316" y="483"/>
                  </a:lnTo>
                  <a:lnTo>
                    <a:pt x="309" y="490"/>
                  </a:lnTo>
                  <a:lnTo>
                    <a:pt x="301" y="498"/>
                  </a:lnTo>
                  <a:lnTo>
                    <a:pt x="300" y="499"/>
                  </a:lnTo>
                  <a:lnTo>
                    <a:pt x="293" y="506"/>
                  </a:lnTo>
                  <a:lnTo>
                    <a:pt x="292" y="508"/>
                  </a:lnTo>
                  <a:lnTo>
                    <a:pt x="285" y="514"/>
                  </a:lnTo>
                  <a:lnTo>
                    <a:pt x="283" y="511"/>
                  </a:lnTo>
                  <a:lnTo>
                    <a:pt x="282" y="511"/>
                  </a:lnTo>
                  <a:lnTo>
                    <a:pt x="279" y="509"/>
                  </a:lnTo>
                  <a:lnTo>
                    <a:pt x="278" y="509"/>
                  </a:lnTo>
                  <a:lnTo>
                    <a:pt x="277" y="508"/>
                  </a:lnTo>
                  <a:lnTo>
                    <a:pt x="276" y="508"/>
                  </a:lnTo>
                  <a:lnTo>
                    <a:pt x="274" y="507"/>
                  </a:lnTo>
                  <a:lnTo>
                    <a:pt x="273" y="506"/>
                  </a:lnTo>
                  <a:lnTo>
                    <a:pt x="269" y="503"/>
                  </a:lnTo>
                  <a:lnTo>
                    <a:pt x="268" y="503"/>
                  </a:lnTo>
                  <a:lnTo>
                    <a:pt x="262" y="500"/>
                  </a:lnTo>
                  <a:lnTo>
                    <a:pt x="260" y="499"/>
                  </a:lnTo>
                  <a:lnTo>
                    <a:pt x="259" y="499"/>
                  </a:lnTo>
                  <a:lnTo>
                    <a:pt x="258" y="498"/>
                  </a:lnTo>
                  <a:lnTo>
                    <a:pt x="258" y="496"/>
                  </a:lnTo>
                  <a:lnTo>
                    <a:pt x="257" y="496"/>
                  </a:lnTo>
                  <a:lnTo>
                    <a:pt x="257" y="495"/>
                  </a:lnTo>
                  <a:lnTo>
                    <a:pt x="256" y="495"/>
                  </a:lnTo>
                  <a:lnTo>
                    <a:pt x="256" y="493"/>
                  </a:lnTo>
                  <a:lnTo>
                    <a:pt x="255" y="492"/>
                  </a:lnTo>
                  <a:lnTo>
                    <a:pt x="253" y="490"/>
                  </a:lnTo>
                  <a:lnTo>
                    <a:pt x="253" y="489"/>
                  </a:lnTo>
                  <a:lnTo>
                    <a:pt x="251" y="484"/>
                  </a:lnTo>
                  <a:lnTo>
                    <a:pt x="251" y="483"/>
                  </a:lnTo>
                  <a:lnTo>
                    <a:pt x="251" y="482"/>
                  </a:lnTo>
                  <a:lnTo>
                    <a:pt x="250" y="470"/>
                  </a:lnTo>
                  <a:lnTo>
                    <a:pt x="249" y="469"/>
                  </a:lnTo>
                  <a:lnTo>
                    <a:pt x="249" y="468"/>
                  </a:lnTo>
                  <a:lnTo>
                    <a:pt x="249" y="467"/>
                  </a:lnTo>
                  <a:lnTo>
                    <a:pt x="249" y="466"/>
                  </a:lnTo>
                  <a:lnTo>
                    <a:pt x="248" y="464"/>
                  </a:lnTo>
                  <a:lnTo>
                    <a:pt x="247" y="461"/>
                  </a:lnTo>
                  <a:lnTo>
                    <a:pt x="247" y="460"/>
                  </a:lnTo>
                  <a:lnTo>
                    <a:pt x="246" y="460"/>
                  </a:lnTo>
                  <a:lnTo>
                    <a:pt x="246" y="459"/>
                  </a:lnTo>
                  <a:lnTo>
                    <a:pt x="244" y="459"/>
                  </a:lnTo>
                  <a:lnTo>
                    <a:pt x="243" y="459"/>
                  </a:lnTo>
                  <a:lnTo>
                    <a:pt x="242" y="459"/>
                  </a:lnTo>
                  <a:lnTo>
                    <a:pt x="239" y="458"/>
                  </a:lnTo>
                  <a:lnTo>
                    <a:pt x="236" y="458"/>
                  </a:lnTo>
                  <a:lnTo>
                    <a:pt x="234" y="457"/>
                  </a:lnTo>
                  <a:lnTo>
                    <a:pt x="232" y="457"/>
                  </a:lnTo>
                  <a:lnTo>
                    <a:pt x="231" y="457"/>
                  </a:lnTo>
                  <a:lnTo>
                    <a:pt x="230" y="457"/>
                  </a:lnTo>
                  <a:lnTo>
                    <a:pt x="229" y="456"/>
                  </a:lnTo>
                  <a:lnTo>
                    <a:pt x="225" y="456"/>
                  </a:lnTo>
                  <a:lnTo>
                    <a:pt x="223" y="456"/>
                  </a:lnTo>
                  <a:lnTo>
                    <a:pt x="222" y="456"/>
                  </a:lnTo>
                  <a:lnTo>
                    <a:pt x="222" y="454"/>
                  </a:lnTo>
                  <a:lnTo>
                    <a:pt x="221" y="454"/>
                  </a:lnTo>
                  <a:lnTo>
                    <a:pt x="219" y="453"/>
                  </a:lnTo>
                  <a:lnTo>
                    <a:pt x="218" y="452"/>
                  </a:lnTo>
                  <a:lnTo>
                    <a:pt x="217" y="450"/>
                  </a:lnTo>
                  <a:lnTo>
                    <a:pt x="212" y="442"/>
                  </a:lnTo>
                  <a:lnTo>
                    <a:pt x="210" y="439"/>
                  </a:lnTo>
                  <a:lnTo>
                    <a:pt x="208" y="436"/>
                  </a:lnTo>
                  <a:lnTo>
                    <a:pt x="206" y="432"/>
                  </a:lnTo>
                  <a:lnTo>
                    <a:pt x="204" y="427"/>
                  </a:lnTo>
                  <a:lnTo>
                    <a:pt x="201" y="424"/>
                  </a:lnTo>
                  <a:lnTo>
                    <a:pt x="198" y="418"/>
                  </a:lnTo>
                  <a:lnTo>
                    <a:pt x="197" y="416"/>
                  </a:lnTo>
                  <a:lnTo>
                    <a:pt x="196" y="414"/>
                  </a:lnTo>
                  <a:lnTo>
                    <a:pt x="186" y="398"/>
                  </a:lnTo>
                  <a:lnTo>
                    <a:pt x="184" y="395"/>
                  </a:lnTo>
                  <a:lnTo>
                    <a:pt x="184" y="394"/>
                  </a:lnTo>
                  <a:lnTo>
                    <a:pt x="183" y="393"/>
                  </a:lnTo>
                  <a:lnTo>
                    <a:pt x="183" y="392"/>
                  </a:lnTo>
                  <a:lnTo>
                    <a:pt x="183" y="391"/>
                  </a:lnTo>
                  <a:lnTo>
                    <a:pt x="182" y="391"/>
                  </a:lnTo>
                  <a:lnTo>
                    <a:pt x="181" y="390"/>
                  </a:lnTo>
                  <a:lnTo>
                    <a:pt x="181" y="389"/>
                  </a:lnTo>
                  <a:lnTo>
                    <a:pt x="180" y="387"/>
                  </a:lnTo>
                  <a:lnTo>
                    <a:pt x="179" y="386"/>
                  </a:lnTo>
                  <a:lnTo>
                    <a:pt x="178" y="386"/>
                  </a:lnTo>
                  <a:lnTo>
                    <a:pt x="175" y="383"/>
                  </a:lnTo>
                  <a:lnTo>
                    <a:pt x="173" y="379"/>
                  </a:lnTo>
                  <a:lnTo>
                    <a:pt x="171" y="378"/>
                  </a:lnTo>
                  <a:lnTo>
                    <a:pt x="170" y="377"/>
                  </a:lnTo>
                  <a:lnTo>
                    <a:pt x="169" y="376"/>
                  </a:lnTo>
                  <a:lnTo>
                    <a:pt x="167" y="375"/>
                  </a:lnTo>
                  <a:lnTo>
                    <a:pt x="166" y="375"/>
                  </a:lnTo>
                  <a:lnTo>
                    <a:pt x="165" y="374"/>
                  </a:lnTo>
                  <a:lnTo>
                    <a:pt x="163" y="373"/>
                  </a:lnTo>
                  <a:lnTo>
                    <a:pt x="160" y="372"/>
                  </a:lnTo>
                  <a:lnTo>
                    <a:pt x="154" y="368"/>
                  </a:lnTo>
                  <a:lnTo>
                    <a:pt x="152" y="368"/>
                  </a:lnTo>
                  <a:lnTo>
                    <a:pt x="149" y="367"/>
                  </a:lnTo>
                  <a:lnTo>
                    <a:pt x="149" y="366"/>
                  </a:lnTo>
                  <a:lnTo>
                    <a:pt x="148" y="366"/>
                  </a:lnTo>
                  <a:lnTo>
                    <a:pt x="147" y="366"/>
                  </a:lnTo>
                  <a:lnTo>
                    <a:pt x="146" y="366"/>
                  </a:lnTo>
                  <a:lnTo>
                    <a:pt x="145" y="366"/>
                  </a:lnTo>
                  <a:lnTo>
                    <a:pt x="131" y="367"/>
                  </a:lnTo>
                  <a:lnTo>
                    <a:pt x="128" y="367"/>
                  </a:lnTo>
                  <a:lnTo>
                    <a:pt x="127" y="367"/>
                  </a:lnTo>
                  <a:lnTo>
                    <a:pt x="124" y="367"/>
                  </a:lnTo>
                  <a:lnTo>
                    <a:pt x="123" y="367"/>
                  </a:lnTo>
                  <a:lnTo>
                    <a:pt x="122" y="367"/>
                  </a:lnTo>
                  <a:lnTo>
                    <a:pt x="120" y="367"/>
                  </a:lnTo>
                  <a:lnTo>
                    <a:pt x="120" y="366"/>
                  </a:lnTo>
                  <a:lnTo>
                    <a:pt x="119" y="366"/>
                  </a:lnTo>
                  <a:lnTo>
                    <a:pt x="118" y="366"/>
                  </a:lnTo>
                  <a:lnTo>
                    <a:pt x="118" y="365"/>
                  </a:lnTo>
                  <a:lnTo>
                    <a:pt x="117" y="365"/>
                  </a:lnTo>
                  <a:lnTo>
                    <a:pt x="114" y="364"/>
                  </a:lnTo>
                  <a:lnTo>
                    <a:pt x="112" y="362"/>
                  </a:lnTo>
                  <a:lnTo>
                    <a:pt x="110" y="361"/>
                  </a:lnTo>
                  <a:lnTo>
                    <a:pt x="110" y="360"/>
                  </a:lnTo>
                  <a:lnTo>
                    <a:pt x="109" y="360"/>
                  </a:lnTo>
                  <a:lnTo>
                    <a:pt x="107" y="360"/>
                  </a:lnTo>
                  <a:lnTo>
                    <a:pt x="107" y="359"/>
                  </a:lnTo>
                  <a:lnTo>
                    <a:pt x="106" y="359"/>
                  </a:lnTo>
                  <a:lnTo>
                    <a:pt x="105" y="359"/>
                  </a:lnTo>
                  <a:lnTo>
                    <a:pt x="101" y="358"/>
                  </a:lnTo>
                  <a:lnTo>
                    <a:pt x="93" y="356"/>
                  </a:lnTo>
                  <a:lnTo>
                    <a:pt x="92" y="356"/>
                  </a:lnTo>
                  <a:lnTo>
                    <a:pt x="91" y="356"/>
                  </a:lnTo>
                  <a:lnTo>
                    <a:pt x="89" y="355"/>
                  </a:lnTo>
                  <a:lnTo>
                    <a:pt x="88" y="355"/>
                  </a:lnTo>
                  <a:lnTo>
                    <a:pt x="86" y="353"/>
                  </a:lnTo>
                  <a:lnTo>
                    <a:pt x="85" y="352"/>
                  </a:lnTo>
                  <a:lnTo>
                    <a:pt x="84" y="352"/>
                  </a:lnTo>
                  <a:lnTo>
                    <a:pt x="83" y="351"/>
                  </a:lnTo>
                  <a:lnTo>
                    <a:pt x="81" y="350"/>
                  </a:lnTo>
                  <a:lnTo>
                    <a:pt x="80" y="349"/>
                  </a:lnTo>
                  <a:lnTo>
                    <a:pt x="79" y="348"/>
                  </a:lnTo>
                  <a:lnTo>
                    <a:pt x="78" y="347"/>
                  </a:lnTo>
                  <a:lnTo>
                    <a:pt x="78" y="345"/>
                  </a:lnTo>
                  <a:lnTo>
                    <a:pt x="75" y="342"/>
                  </a:lnTo>
                  <a:lnTo>
                    <a:pt x="72" y="339"/>
                  </a:lnTo>
                  <a:lnTo>
                    <a:pt x="70" y="335"/>
                  </a:lnTo>
                  <a:lnTo>
                    <a:pt x="69" y="334"/>
                  </a:lnTo>
                  <a:lnTo>
                    <a:pt x="69" y="333"/>
                  </a:lnTo>
                  <a:lnTo>
                    <a:pt x="68" y="333"/>
                  </a:lnTo>
                  <a:lnTo>
                    <a:pt x="68" y="332"/>
                  </a:lnTo>
                  <a:lnTo>
                    <a:pt x="67" y="331"/>
                  </a:lnTo>
                  <a:lnTo>
                    <a:pt x="64" y="330"/>
                  </a:lnTo>
                  <a:lnTo>
                    <a:pt x="60" y="325"/>
                  </a:lnTo>
                  <a:lnTo>
                    <a:pt x="58" y="323"/>
                  </a:lnTo>
                  <a:lnTo>
                    <a:pt x="57" y="322"/>
                  </a:lnTo>
                  <a:lnTo>
                    <a:pt x="55" y="322"/>
                  </a:lnTo>
                  <a:lnTo>
                    <a:pt x="54" y="322"/>
                  </a:lnTo>
                  <a:lnTo>
                    <a:pt x="53" y="320"/>
                  </a:lnTo>
                  <a:lnTo>
                    <a:pt x="51" y="320"/>
                  </a:lnTo>
                  <a:lnTo>
                    <a:pt x="50" y="319"/>
                  </a:lnTo>
                  <a:lnTo>
                    <a:pt x="44" y="318"/>
                  </a:lnTo>
                  <a:lnTo>
                    <a:pt x="44" y="317"/>
                  </a:lnTo>
                  <a:lnTo>
                    <a:pt x="41" y="316"/>
                  </a:lnTo>
                  <a:lnTo>
                    <a:pt x="37" y="315"/>
                  </a:lnTo>
                  <a:lnTo>
                    <a:pt x="36" y="315"/>
                  </a:lnTo>
                  <a:lnTo>
                    <a:pt x="33" y="314"/>
                  </a:lnTo>
                  <a:lnTo>
                    <a:pt x="31" y="314"/>
                  </a:lnTo>
                  <a:lnTo>
                    <a:pt x="24" y="312"/>
                  </a:lnTo>
                  <a:lnTo>
                    <a:pt x="23" y="311"/>
                  </a:lnTo>
                  <a:lnTo>
                    <a:pt x="15" y="310"/>
                  </a:lnTo>
                  <a:lnTo>
                    <a:pt x="14" y="310"/>
                  </a:lnTo>
                  <a:lnTo>
                    <a:pt x="14" y="309"/>
                  </a:lnTo>
                  <a:lnTo>
                    <a:pt x="12" y="309"/>
                  </a:lnTo>
                  <a:lnTo>
                    <a:pt x="11" y="308"/>
                  </a:lnTo>
                  <a:lnTo>
                    <a:pt x="10" y="308"/>
                  </a:lnTo>
                  <a:lnTo>
                    <a:pt x="9" y="307"/>
                  </a:lnTo>
                  <a:lnTo>
                    <a:pt x="8" y="306"/>
                  </a:lnTo>
                  <a:lnTo>
                    <a:pt x="2" y="301"/>
                  </a:lnTo>
                  <a:lnTo>
                    <a:pt x="1" y="300"/>
                  </a:lnTo>
                  <a:lnTo>
                    <a:pt x="0" y="299"/>
                  </a:lnTo>
                  <a:lnTo>
                    <a:pt x="0" y="298"/>
                  </a:lnTo>
                  <a:lnTo>
                    <a:pt x="1" y="298"/>
                  </a:lnTo>
                  <a:lnTo>
                    <a:pt x="1" y="297"/>
                  </a:lnTo>
                  <a:lnTo>
                    <a:pt x="2" y="297"/>
                  </a:lnTo>
                  <a:lnTo>
                    <a:pt x="3" y="297"/>
                  </a:lnTo>
                  <a:lnTo>
                    <a:pt x="3" y="295"/>
                  </a:lnTo>
                  <a:lnTo>
                    <a:pt x="5" y="295"/>
                  </a:lnTo>
                  <a:lnTo>
                    <a:pt x="6" y="295"/>
                  </a:lnTo>
                  <a:lnTo>
                    <a:pt x="6" y="294"/>
                  </a:lnTo>
                  <a:lnTo>
                    <a:pt x="7" y="294"/>
                  </a:lnTo>
                  <a:lnTo>
                    <a:pt x="7" y="293"/>
                  </a:lnTo>
                  <a:lnTo>
                    <a:pt x="8" y="293"/>
                  </a:lnTo>
                  <a:lnTo>
                    <a:pt x="8" y="292"/>
                  </a:lnTo>
                  <a:lnTo>
                    <a:pt x="9" y="292"/>
                  </a:lnTo>
                  <a:lnTo>
                    <a:pt x="10" y="292"/>
                  </a:lnTo>
                  <a:lnTo>
                    <a:pt x="10" y="291"/>
                  </a:lnTo>
                  <a:lnTo>
                    <a:pt x="11" y="291"/>
                  </a:lnTo>
                  <a:lnTo>
                    <a:pt x="11" y="290"/>
                  </a:lnTo>
                  <a:lnTo>
                    <a:pt x="12" y="290"/>
                  </a:lnTo>
                  <a:lnTo>
                    <a:pt x="14" y="289"/>
                  </a:lnTo>
                  <a:lnTo>
                    <a:pt x="15" y="289"/>
                  </a:lnTo>
                  <a:lnTo>
                    <a:pt x="15" y="287"/>
                  </a:lnTo>
                  <a:lnTo>
                    <a:pt x="16" y="287"/>
                  </a:lnTo>
                  <a:lnTo>
                    <a:pt x="16" y="286"/>
                  </a:lnTo>
                  <a:lnTo>
                    <a:pt x="17" y="286"/>
                  </a:lnTo>
                  <a:lnTo>
                    <a:pt x="18" y="285"/>
                  </a:lnTo>
                  <a:lnTo>
                    <a:pt x="18" y="284"/>
                  </a:lnTo>
                  <a:lnTo>
                    <a:pt x="19" y="284"/>
                  </a:lnTo>
                  <a:lnTo>
                    <a:pt x="19" y="283"/>
                  </a:lnTo>
                  <a:lnTo>
                    <a:pt x="20" y="283"/>
                  </a:lnTo>
                  <a:lnTo>
                    <a:pt x="21" y="283"/>
                  </a:lnTo>
                  <a:lnTo>
                    <a:pt x="21" y="282"/>
                  </a:lnTo>
                  <a:lnTo>
                    <a:pt x="23" y="281"/>
                  </a:lnTo>
                  <a:lnTo>
                    <a:pt x="23" y="280"/>
                  </a:lnTo>
                  <a:lnTo>
                    <a:pt x="23" y="278"/>
                  </a:lnTo>
                  <a:lnTo>
                    <a:pt x="24" y="278"/>
                  </a:lnTo>
                  <a:lnTo>
                    <a:pt x="24" y="277"/>
                  </a:lnTo>
                  <a:lnTo>
                    <a:pt x="24" y="276"/>
                  </a:lnTo>
                  <a:lnTo>
                    <a:pt x="23" y="276"/>
                  </a:lnTo>
                  <a:lnTo>
                    <a:pt x="24" y="276"/>
                  </a:lnTo>
                  <a:lnTo>
                    <a:pt x="25" y="276"/>
                  </a:lnTo>
                  <a:lnTo>
                    <a:pt x="26" y="276"/>
                  </a:lnTo>
                  <a:lnTo>
                    <a:pt x="26" y="275"/>
                  </a:lnTo>
                  <a:lnTo>
                    <a:pt x="27" y="275"/>
                  </a:lnTo>
                  <a:lnTo>
                    <a:pt x="28" y="275"/>
                  </a:lnTo>
                  <a:lnTo>
                    <a:pt x="28" y="274"/>
                  </a:lnTo>
                  <a:lnTo>
                    <a:pt x="29" y="274"/>
                  </a:lnTo>
                  <a:lnTo>
                    <a:pt x="31" y="273"/>
                  </a:lnTo>
                  <a:lnTo>
                    <a:pt x="32" y="272"/>
                  </a:lnTo>
                  <a:lnTo>
                    <a:pt x="33" y="270"/>
                  </a:lnTo>
                  <a:lnTo>
                    <a:pt x="34" y="270"/>
                  </a:lnTo>
                  <a:lnTo>
                    <a:pt x="34" y="269"/>
                  </a:lnTo>
                  <a:lnTo>
                    <a:pt x="35" y="269"/>
                  </a:lnTo>
                  <a:lnTo>
                    <a:pt x="35" y="268"/>
                  </a:lnTo>
                  <a:lnTo>
                    <a:pt x="36" y="267"/>
                  </a:lnTo>
                  <a:lnTo>
                    <a:pt x="36" y="266"/>
                  </a:lnTo>
                  <a:lnTo>
                    <a:pt x="37" y="266"/>
                  </a:lnTo>
                  <a:lnTo>
                    <a:pt x="37" y="265"/>
                  </a:lnTo>
                  <a:lnTo>
                    <a:pt x="37" y="264"/>
                  </a:lnTo>
                  <a:lnTo>
                    <a:pt x="38" y="264"/>
                  </a:lnTo>
                  <a:lnTo>
                    <a:pt x="38" y="263"/>
                  </a:lnTo>
                  <a:lnTo>
                    <a:pt x="38" y="260"/>
                  </a:lnTo>
                  <a:lnTo>
                    <a:pt x="44" y="257"/>
                  </a:lnTo>
                  <a:lnTo>
                    <a:pt x="46" y="256"/>
                  </a:lnTo>
                  <a:lnTo>
                    <a:pt x="48" y="257"/>
                  </a:lnTo>
                  <a:lnTo>
                    <a:pt x="48" y="259"/>
                  </a:lnTo>
                  <a:lnTo>
                    <a:pt x="62" y="270"/>
                  </a:lnTo>
                  <a:lnTo>
                    <a:pt x="63" y="269"/>
                  </a:lnTo>
                  <a:lnTo>
                    <a:pt x="68" y="268"/>
                  </a:lnTo>
                  <a:lnTo>
                    <a:pt x="80" y="266"/>
                  </a:lnTo>
                  <a:lnTo>
                    <a:pt x="83" y="266"/>
                  </a:lnTo>
                  <a:lnTo>
                    <a:pt x="77" y="260"/>
                  </a:lnTo>
                  <a:lnTo>
                    <a:pt x="76" y="258"/>
                  </a:lnTo>
                  <a:lnTo>
                    <a:pt x="75" y="258"/>
                  </a:lnTo>
                  <a:lnTo>
                    <a:pt x="75" y="257"/>
                  </a:lnTo>
                  <a:lnTo>
                    <a:pt x="72" y="256"/>
                  </a:lnTo>
                  <a:lnTo>
                    <a:pt x="71" y="253"/>
                  </a:lnTo>
                  <a:lnTo>
                    <a:pt x="70" y="252"/>
                  </a:lnTo>
                  <a:lnTo>
                    <a:pt x="70" y="251"/>
                  </a:lnTo>
                  <a:lnTo>
                    <a:pt x="69" y="251"/>
                  </a:lnTo>
                  <a:lnTo>
                    <a:pt x="70" y="250"/>
                  </a:lnTo>
                  <a:lnTo>
                    <a:pt x="70" y="249"/>
                  </a:lnTo>
                  <a:lnTo>
                    <a:pt x="71" y="249"/>
                  </a:lnTo>
                  <a:lnTo>
                    <a:pt x="71" y="248"/>
                  </a:lnTo>
                  <a:lnTo>
                    <a:pt x="72" y="248"/>
                  </a:lnTo>
                  <a:lnTo>
                    <a:pt x="74" y="247"/>
                  </a:lnTo>
                  <a:lnTo>
                    <a:pt x="75" y="247"/>
                  </a:lnTo>
                  <a:lnTo>
                    <a:pt x="75" y="245"/>
                  </a:lnTo>
                  <a:lnTo>
                    <a:pt x="76" y="245"/>
                  </a:lnTo>
                  <a:lnTo>
                    <a:pt x="76" y="244"/>
                  </a:lnTo>
                  <a:lnTo>
                    <a:pt x="77" y="244"/>
                  </a:lnTo>
                  <a:lnTo>
                    <a:pt x="77" y="243"/>
                  </a:lnTo>
                  <a:lnTo>
                    <a:pt x="78" y="243"/>
                  </a:lnTo>
                  <a:lnTo>
                    <a:pt x="79" y="243"/>
                  </a:lnTo>
                  <a:lnTo>
                    <a:pt x="79" y="242"/>
                  </a:lnTo>
                  <a:lnTo>
                    <a:pt x="79" y="241"/>
                  </a:lnTo>
                  <a:lnTo>
                    <a:pt x="80" y="241"/>
                  </a:lnTo>
                  <a:lnTo>
                    <a:pt x="80" y="240"/>
                  </a:lnTo>
                  <a:lnTo>
                    <a:pt x="81" y="240"/>
                  </a:lnTo>
                  <a:lnTo>
                    <a:pt x="81" y="239"/>
                  </a:lnTo>
                  <a:lnTo>
                    <a:pt x="81" y="238"/>
                  </a:lnTo>
                  <a:lnTo>
                    <a:pt x="83" y="236"/>
                  </a:lnTo>
                  <a:lnTo>
                    <a:pt x="84" y="236"/>
                  </a:lnTo>
                  <a:lnTo>
                    <a:pt x="85" y="235"/>
                  </a:lnTo>
                  <a:lnTo>
                    <a:pt x="86" y="235"/>
                  </a:lnTo>
                  <a:lnTo>
                    <a:pt x="86" y="234"/>
                  </a:lnTo>
                  <a:lnTo>
                    <a:pt x="87" y="234"/>
                  </a:lnTo>
                  <a:lnTo>
                    <a:pt x="88" y="234"/>
                  </a:lnTo>
                  <a:lnTo>
                    <a:pt x="91" y="234"/>
                  </a:lnTo>
                  <a:lnTo>
                    <a:pt x="92" y="233"/>
                  </a:lnTo>
                  <a:lnTo>
                    <a:pt x="93" y="233"/>
                  </a:lnTo>
                  <a:lnTo>
                    <a:pt x="94" y="232"/>
                  </a:lnTo>
                  <a:lnTo>
                    <a:pt x="100" y="232"/>
                  </a:lnTo>
                  <a:lnTo>
                    <a:pt x="102" y="231"/>
                  </a:lnTo>
                  <a:lnTo>
                    <a:pt x="103" y="234"/>
                  </a:lnTo>
                  <a:lnTo>
                    <a:pt x="104" y="235"/>
                  </a:lnTo>
                  <a:lnTo>
                    <a:pt x="105" y="236"/>
                  </a:lnTo>
                  <a:lnTo>
                    <a:pt x="107" y="238"/>
                  </a:lnTo>
                  <a:lnTo>
                    <a:pt x="109" y="239"/>
                  </a:lnTo>
                  <a:lnTo>
                    <a:pt x="111" y="240"/>
                  </a:lnTo>
                  <a:lnTo>
                    <a:pt x="119" y="245"/>
                  </a:lnTo>
                  <a:lnTo>
                    <a:pt x="120" y="245"/>
                  </a:lnTo>
                  <a:lnTo>
                    <a:pt x="121" y="245"/>
                  </a:lnTo>
                  <a:lnTo>
                    <a:pt x="123" y="244"/>
                  </a:lnTo>
                  <a:lnTo>
                    <a:pt x="126" y="243"/>
                  </a:lnTo>
                  <a:lnTo>
                    <a:pt x="124" y="243"/>
                  </a:lnTo>
                  <a:lnTo>
                    <a:pt x="123" y="241"/>
                  </a:lnTo>
                  <a:lnTo>
                    <a:pt x="126" y="240"/>
                  </a:lnTo>
                  <a:lnTo>
                    <a:pt x="128" y="239"/>
                  </a:lnTo>
                  <a:lnTo>
                    <a:pt x="128" y="238"/>
                  </a:lnTo>
                  <a:lnTo>
                    <a:pt x="128" y="236"/>
                  </a:lnTo>
                  <a:lnTo>
                    <a:pt x="126" y="233"/>
                  </a:lnTo>
                  <a:lnTo>
                    <a:pt x="128" y="231"/>
                  </a:lnTo>
                  <a:lnTo>
                    <a:pt x="130" y="228"/>
                  </a:lnTo>
                  <a:lnTo>
                    <a:pt x="130" y="227"/>
                  </a:lnTo>
                  <a:lnTo>
                    <a:pt x="131" y="227"/>
                  </a:lnTo>
                  <a:lnTo>
                    <a:pt x="132" y="227"/>
                  </a:lnTo>
                  <a:lnTo>
                    <a:pt x="134" y="227"/>
                  </a:lnTo>
                  <a:lnTo>
                    <a:pt x="135" y="226"/>
                  </a:lnTo>
                  <a:lnTo>
                    <a:pt x="136" y="226"/>
                  </a:lnTo>
                  <a:lnTo>
                    <a:pt x="138" y="226"/>
                  </a:lnTo>
                  <a:lnTo>
                    <a:pt x="139" y="226"/>
                  </a:lnTo>
                  <a:lnTo>
                    <a:pt x="140" y="226"/>
                  </a:lnTo>
                  <a:lnTo>
                    <a:pt x="144" y="225"/>
                  </a:lnTo>
                  <a:lnTo>
                    <a:pt x="146" y="225"/>
                  </a:lnTo>
                  <a:lnTo>
                    <a:pt x="148" y="224"/>
                  </a:lnTo>
                  <a:lnTo>
                    <a:pt x="149" y="224"/>
                  </a:lnTo>
                  <a:lnTo>
                    <a:pt x="152" y="224"/>
                  </a:lnTo>
                  <a:lnTo>
                    <a:pt x="153" y="223"/>
                  </a:lnTo>
                  <a:lnTo>
                    <a:pt x="154" y="223"/>
                  </a:lnTo>
                  <a:lnTo>
                    <a:pt x="155" y="222"/>
                  </a:lnTo>
                  <a:lnTo>
                    <a:pt x="156" y="220"/>
                  </a:lnTo>
                  <a:lnTo>
                    <a:pt x="157" y="219"/>
                  </a:lnTo>
                  <a:lnTo>
                    <a:pt x="157" y="218"/>
                  </a:lnTo>
                  <a:lnTo>
                    <a:pt x="158" y="216"/>
                  </a:lnTo>
                  <a:lnTo>
                    <a:pt x="158" y="215"/>
                  </a:lnTo>
                  <a:lnTo>
                    <a:pt x="161" y="209"/>
                  </a:lnTo>
                  <a:lnTo>
                    <a:pt x="162" y="208"/>
                  </a:lnTo>
                  <a:lnTo>
                    <a:pt x="162" y="207"/>
                  </a:lnTo>
                  <a:lnTo>
                    <a:pt x="163" y="206"/>
                  </a:lnTo>
                  <a:lnTo>
                    <a:pt x="164" y="205"/>
                  </a:lnTo>
                  <a:lnTo>
                    <a:pt x="165" y="203"/>
                  </a:lnTo>
                  <a:lnTo>
                    <a:pt x="166" y="202"/>
                  </a:lnTo>
                  <a:lnTo>
                    <a:pt x="169" y="200"/>
                  </a:lnTo>
                  <a:lnTo>
                    <a:pt x="170" y="199"/>
                  </a:lnTo>
                  <a:lnTo>
                    <a:pt x="172" y="198"/>
                  </a:lnTo>
                  <a:lnTo>
                    <a:pt x="179" y="192"/>
                  </a:lnTo>
                  <a:lnTo>
                    <a:pt x="181" y="190"/>
                  </a:lnTo>
                  <a:lnTo>
                    <a:pt x="182" y="189"/>
                  </a:lnTo>
                  <a:lnTo>
                    <a:pt x="184" y="188"/>
                  </a:lnTo>
                  <a:lnTo>
                    <a:pt x="186" y="186"/>
                  </a:lnTo>
                  <a:lnTo>
                    <a:pt x="187" y="186"/>
                  </a:lnTo>
                  <a:lnTo>
                    <a:pt x="189" y="184"/>
                  </a:lnTo>
                  <a:lnTo>
                    <a:pt x="199" y="180"/>
                  </a:lnTo>
                  <a:lnTo>
                    <a:pt x="200" y="178"/>
                  </a:lnTo>
                  <a:lnTo>
                    <a:pt x="200" y="176"/>
                  </a:lnTo>
                  <a:lnTo>
                    <a:pt x="199" y="175"/>
                  </a:lnTo>
                  <a:lnTo>
                    <a:pt x="198" y="173"/>
                  </a:lnTo>
                  <a:lnTo>
                    <a:pt x="198" y="172"/>
                  </a:lnTo>
                  <a:lnTo>
                    <a:pt x="197" y="166"/>
                  </a:lnTo>
                  <a:lnTo>
                    <a:pt x="198" y="164"/>
                  </a:lnTo>
                  <a:lnTo>
                    <a:pt x="198" y="163"/>
                  </a:lnTo>
                  <a:lnTo>
                    <a:pt x="198" y="161"/>
                  </a:lnTo>
                  <a:lnTo>
                    <a:pt x="197" y="161"/>
                  </a:lnTo>
                  <a:lnTo>
                    <a:pt x="195" y="161"/>
                  </a:lnTo>
                  <a:lnTo>
                    <a:pt x="193" y="163"/>
                  </a:lnTo>
                  <a:lnTo>
                    <a:pt x="192" y="165"/>
                  </a:lnTo>
                  <a:lnTo>
                    <a:pt x="191" y="166"/>
                  </a:lnTo>
                  <a:lnTo>
                    <a:pt x="192" y="168"/>
                  </a:lnTo>
                  <a:lnTo>
                    <a:pt x="191" y="168"/>
                  </a:lnTo>
                  <a:lnTo>
                    <a:pt x="190" y="167"/>
                  </a:lnTo>
                  <a:lnTo>
                    <a:pt x="189" y="167"/>
                  </a:lnTo>
                  <a:lnTo>
                    <a:pt x="189" y="166"/>
                  </a:lnTo>
                  <a:lnTo>
                    <a:pt x="187" y="169"/>
                  </a:lnTo>
                  <a:lnTo>
                    <a:pt x="184" y="172"/>
                  </a:lnTo>
                  <a:lnTo>
                    <a:pt x="182" y="173"/>
                  </a:lnTo>
                  <a:lnTo>
                    <a:pt x="181" y="169"/>
                  </a:lnTo>
                  <a:lnTo>
                    <a:pt x="180" y="166"/>
                  </a:lnTo>
                  <a:lnTo>
                    <a:pt x="181" y="163"/>
                  </a:lnTo>
                  <a:lnTo>
                    <a:pt x="181" y="161"/>
                  </a:lnTo>
                  <a:lnTo>
                    <a:pt x="181" y="159"/>
                  </a:lnTo>
                  <a:lnTo>
                    <a:pt x="182" y="157"/>
                  </a:lnTo>
                  <a:lnTo>
                    <a:pt x="182" y="156"/>
                  </a:lnTo>
                  <a:lnTo>
                    <a:pt x="182" y="155"/>
                  </a:lnTo>
                  <a:lnTo>
                    <a:pt x="183" y="153"/>
                  </a:lnTo>
                  <a:lnTo>
                    <a:pt x="186" y="150"/>
                  </a:lnTo>
                  <a:lnTo>
                    <a:pt x="188" y="148"/>
                  </a:lnTo>
                  <a:lnTo>
                    <a:pt x="189" y="146"/>
                  </a:lnTo>
                  <a:lnTo>
                    <a:pt x="189" y="144"/>
                  </a:lnTo>
                  <a:lnTo>
                    <a:pt x="189" y="143"/>
                  </a:lnTo>
                  <a:lnTo>
                    <a:pt x="188" y="143"/>
                  </a:lnTo>
                  <a:lnTo>
                    <a:pt x="188" y="142"/>
                  </a:lnTo>
                  <a:lnTo>
                    <a:pt x="188" y="141"/>
                  </a:lnTo>
                  <a:lnTo>
                    <a:pt x="189" y="141"/>
                  </a:lnTo>
                  <a:lnTo>
                    <a:pt x="190" y="141"/>
                  </a:lnTo>
                  <a:lnTo>
                    <a:pt x="196" y="141"/>
                  </a:lnTo>
                  <a:lnTo>
                    <a:pt x="198" y="141"/>
                  </a:lnTo>
                  <a:lnTo>
                    <a:pt x="204" y="141"/>
                  </a:lnTo>
                  <a:lnTo>
                    <a:pt x="206" y="141"/>
                  </a:lnTo>
                  <a:lnTo>
                    <a:pt x="207" y="140"/>
                  </a:lnTo>
                  <a:lnTo>
                    <a:pt x="208" y="140"/>
                  </a:lnTo>
                  <a:lnTo>
                    <a:pt x="208" y="141"/>
                  </a:lnTo>
                  <a:lnTo>
                    <a:pt x="209" y="141"/>
                  </a:lnTo>
                  <a:lnTo>
                    <a:pt x="212" y="142"/>
                  </a:lnTo>
                  <a:lnTo>
                    <a:pt x="213" y="142"/>
                  </a:lnTo>
                  <a:lnTo>
                    <a:pt x="230" y="151"/>
                  </a:lnTo>
                  <a:lnTo>
                    <a:pt x="227" y="155"/>
                  </a:lnTo>
                  <a:lnTo>
                    <a:pt x="231" y="156"/>
                  </a:lnTo>
                  <a:lnTo>
                    <a:pt x="231" y="159"/>
                  </a:lnTo>
                  <a:lnTo>
                    <a:pt x="231" y="161"/>
                  </a:lnTo>
                  <a:lnTo>
                    <a:pt x="233" y="161"/>
                  </a:lnTo>
                  <a:lnTo>
                    <a:pt x="234" y="160"/>
                  </a:lnTo>
                  <a:lnTo>
                    <a:pt x="235" y="160"/>
                  </a:lnTo>
                  <a:lnTo>
                    <a:pt x="238" y="160"/>
                  </a:lnTo>
                  <a:lnTo>
                    <a:pt x="239" y="160"/>
                  </a:lnTo>
                  <a:lnTo>
                    <a:pt x="240" y="159"/>
                  </a:lnTo>
                  <a:lnTo>
                    <a:pt x="239" y="156"/>
                  </a:lnTo>
                  <a:lnTo>
                    <a:pt x="239" y="153"/>
                  </a:lnTo>
                  <a:lnTo>
                    <a:pt x="240" y="149"/>
                  </a:lnTo>
                  <a:lnTo>
                    <a:pt x="243" y="149"/>
                  </a:lnTo>
                  <a:lnTo>
                    <a:pt x="244" y="149"/>
                  </a:lnTo>
                  <a:lnTo>
                    <a:pt x="246" y="149"/>
                  </a:lnTo>
                  <a:lnTo>
                    <a:pt x="252" y="149"/>
                  </a:lnTo>
                  <a:lnTo>
                    <a:pt x="258" y="148"/>
                  </a:lnTo>
                  <a:lnTo>
                    <a:pt x="260" y="148"/>
                  </a:lnTo>
                  <a:lnTo>
                    <a:pt x="260" y="147"/>
                  </a:lnTo>
                  <a:lnTo>
                    <a:pt x="258" y="135"/>
                  </a:lnTo>
                  <a:lnTo>
                    <a:pt x="258" y="133"/>
                  </a:lnTo>
                  <a:lnTo>
                    <a:pt x="258" y="131"/>
                  </a:lnTo>
                  <a:lnTo>
                    <a:pt x="258" y="130"/>
                  </a:lnTo>
                  <a:lnTo>
                    <a:pt x="258" y="128"/>
                  </a:lnTo>
                  <a:lnTo>
                    <a:pt x="258" y="126"/>
                  </a:lnTo>
                  <a:lnTo>
                    <a:pt x="255" y="125"/>
                  </a:lnTo>
                  <a:lnTo>
                    <a:pt x="256" y="124"/>
                  </a:lnTo>
                  <a:lnTo>
                    <a:pt x="246" y="118"/>
                  </a:lnTo>
                  <a:lnTo>
                    <a:pt x="244" y="118"/>
                  </a:lnTo>
                  <a:lnTo>
                    <a:pt x="244" y="117"/>
                  </a:lnTo>
                  <a:lnTo>
                    <a:pt x="243" y="117"/>
                  </a:lnTo>
                  <a:lnTo>
                    <a:pt x="243" y="116"/>
                  </a:lnTo>
                  <a:lnTo>
                    <a:pt x="252" y="100"/>
                  </a:lnTo>
                  <a:lnTo>
                    <a:pt x="251" y="100"/>
                  </a:lnTo>
                  <a:lnTo>
                    <a:pt x="249" y="100"/>
                  </a:lnTo>
                  <a:lnTo>
                    <a:pt x="246" y="99"/>
                  </a:lnTo>
                  <a:lnTo>
                    <a:pt x="244" y="99"/>
                  </a:lnTo>
                  <a:lnTo>
                    <a:pt x="243" y="99"/>
                  </a:lnTo>
                  <a:lnTo>
                    <a:pt x="242" y="98"/>
                  </a:lnTo>
                  <a:lnTo>
                    <a:pt x="241" y="98"/>
                  </a:lnTo>
                  <a:lnTo>
                    <a:pt x="239" y="97"/>
                  </a:lnTo>
                  <a:lnTo>
                    <a:pt x="240" y="96"/>
                  </a:lnTo>
                  <a:lnTo>
                    <a:pt x="240" y="94"/>
                  </a:lnTo>
                  <a:lnTo>
                    <a:pt x="238" y="94"/>
                  </a:lnTo>
                  <a:lnTo>
                    <a:pt x="235" y="93"/>
                  </a:lnTo>
                  <a:lnTo>
                    <a:pt x="235" y="92"/>
                  </a:lnTo>
                  <a:lnTo>
                    <a:pt x="233" y="91"/>
                  </a:lnTo>
                  <a:lnTo>
                    <a:pt x="229" y="90"/>
                  </a:lnTo>
                  <a:lnTo>
                    <a:pt x="227" y="89"/>
                  </a:lnTo>
                  <a:lnTo>
                    <a:pt x="223" y="90"/>
                  </a:lnTo>
                  <a:lnTo>
                    <a:pt x="219" y="89"/>
                  </a:lnTo>
                  <a:lnTo>
                    <a:pt x="218" y="89"/>
                  </a:lnTo>
                  <a:lnTo>
                    <a:pt x="217" y="88"/>
                  </a:lnTo>
                  <a:lnTo>
                    <a:pt x="215" y="88"/>
                  </a:lnTo>
                  <a:lnTo>
                    <a:pt x="214" y="86"/>
                  </a:lnTo>
                  <a:lnTo>
                    <a:pt x="213" y="86"/>
                  </a:lnTo>
                  <a:lnTo>
                    <a:pt x="212" y="85"/>
                  </a:lnTo>
                  <a:lnTo>
                    <a:pt x="212" y="84"/>
                  </a:lnTo>
                  <a:lnTo>
                    <a:pt x="212" y="83"/>
                  </a:lnTo>
                  <a:lnTo>
                    <a:pt x="212" y="81"/>
                  </a:lnTo>
                  <a:lnTo>
                    <a:pt x="210" y="81"/>
                  </a:lnTo>
                  <a:lnTo>
                    <a:pt x="209" y="84"/>
                  </a:lnTo>
                  <a:lnTo>
                    <a:pt x="208" y="83"/>
                  </a:lnTo>
                  <a:lnTo>
                    <a:pt x="209" y="81"/>
                  </a:lnTo>
                  <a:lnTo>
                    <a:pt x="206" y="82"/>
                  </a:lnTo>
                  <a:lnTo>
                    <a:pt x="205" y="82"/>
                  </a:lnTo>
                  <a:lnTo>
                    <a:pt x="205" y="81"/>
                  </a:lnTo>
                  <a:lnTo>
                    <a:pt x="206" y="81"/>
                  </a:lnTo>
                  <a:lnTo>
                    <a:pt x="206" y="80"/>
                  </a:lnTo>
                  <a:lnTo>
                    <a:pt x="206" y="79"/>
                  </a:lnTo>
                  <a:lnTo>
                    <a:pt x="206" y="77"/>
                  </a:lnTo>
                  <a:lnTo>
                    <a:pt x="207" y="76"/>
                  </a:lnTo>
                  <a:lnTo>
                    <a:pt x="207" y="75"/>
                  </a:lnTo>
                  <a:lnTo>
                    <a:pt x="207" y="74"/>
                  </a:lnTo>
                  <a:lnTo>
                    <a:pt x="208" y="74"/>
                  </a:lnTo>
                  <a:lnTo>
                    <a:pt x="208" y="73"/>
                  </a:lnTo>
                  <a:lnTo>
                    <a:pt x="208" y="72"/>
                  </a:lnTo>
                  <a:lnTo>
                    <a:pt x="209" y="71"/>
                  </a:lnTo>
                  <a:lnTo>
                    <a:pt x="209" y="69"/>
                  </a:lnTo>
                  <a:lnTo>
                    <a:pt x="209" y="68"/>
                  </a:lnTo>
                  <a:lnTo>
                    <a:pt x="209" y="67"/>
                  </a:lnTo>
                  <a:lnTo>
                    <a:pt x="209" y="66"/>
                  </a:lnTo>
                  <a:lnTo>
                    <a:pt x="209" y="65"/>
                  </a:lnTo>
                  <a:lnTo>
                    <a:pt x="209" y="64"/>
                  </a:lnTo>
                  <a:lnTo>
                    <a:pt x="209" y="61"/>
                  </a:lnTo>
                  <a:lnTo>
                    <a:pt x="209" y="60"/>
                  </a:lnTo>
                  <a:lnTo>
                    <a:pt x="210" y="59"/>
                  </a:lnTo>
                  <a:lnTo>
                    <a:pt x="210" y="58"/>
                  </a:lnTo>
                  <a:lnTo>
                    <a:pt x="210" y="57"/>
                  </a:lnTo>
                  <a:lnTo>
                    <a:pt x="210" y="56"/>
                  </a:lnTo>
                  <a:lnTo>
                    <a:pt x="210" y="55"/>
                  </a:lnTo>
                  <a:lnTo>
                    <a:pt x="210" y="54"/>
                  </a:lnTo>
                  <a:lnTo>
                    <a:pt x="209" y="54"/>
                  </a:lnTo>
                  <a:lnTo>
                    <a:pt x="209" y="52"/>
                  </a:lnTo>
                  <a:lnTo>
                    <a:pt x="210" y="51"/>
                  </a:lnTo>
                  <a:lnTo>
                    <a:pt x="210" y="50"/>
                  </a:lnTo>
                  <a:lnTo>
                    <a:pt x="209" y="50"/>
                  </a:lnTo>
                  <a:lnTo>
                    <a:pt x="209" y="49"/>
                  </a:lnTo>
                  <a:lnTo>
                    <a:pt x="209" y="48"/>
                  </a:lnTo>
                  <a:lnTo>
                    <a:pt x="209" y="47"/>
                  </a:lnTo>
                  <a:lnTo>
                    <a:pt x="209" y="46"/>
                  </a:lnTo>
                  <a:lnTo>
                    <a:pt x="209" y="44"/>
                  </a:lnTo>
                  <a:lnTo>
                    <a:pt x="209" y="43"/>
                  </a:lnTo>
                  <a:lnTo>
                    <a:pt x="209" y="42"/>
                  </a:lnTo>
                  <a:lnTo>
                    <a:pt x="209" y="41"/>
                  </a:lnTo>
                  <a:lnTo>
                    <a:pt x="208" y="40"/>
                  </a:lnTo>
                  <a:lnTo>
                    <a:pt x="208" y="39"/>
                  </a:lnTo>
                  <a:lnTo>
                    <a:pt x="208" y="38"/>
                  </a:lnTo>
                  <a:lnTo>
                    <a:pt x="209" y="38"/>
                  </a:lnTo>
                  <a:lnTo>
                    <a:pt x="209" y="36"/>
                  </a:lnTo>
                  <a:lnTo>
                    <a:pt x="209" y="35"/>
                  </a:lnTo>
                  <a:lnTo>
                    <a:pt x="209" y="34"/>
                  </a:lnTo>
                  <a:lnTo>
                    <a:pt x="209" y="33"/>
                  </a:lnTo>
                  <a:lnTo>
                    <a:pt x="209" y="32"/>
                  </a:lnTo>
                  <a:lnTo>
                    <a:pt x="209" y="31"/>
                  </a:lnTo>
                  <a:lnTo>
                    <a:pt x="209" y="30"/>
                  </a:lnTo>
                  <a:lnTo>
                    <a:pt x="208" y="29"/>
                  </a:lnTo>
                  <a:lnTo>
                    <a:pt x="208" y="27"/>
                  </a:lnTo>
                  <a:lnTo>
                    <a:pt x="208" y="26"/>
                  </a:lnTo>
                  <a:lnTo>
                    <a:pt x="208" y="25"/>
                  </a:lnTo>
                  <a:lnTo>
                    <a:pt x="208" y="24"/>
                  </a:lnTo>
                  <a:lnTo>
                    <a:pt x="208" y="23"/>
                  </a:lnTo>
                  <a:lnTo>
                    <a:pt x="208" y="22"/>
                  </a:lnTo>
                  <a:lnTo>
                    <a:pt x="209" y="22"/>
                  </a:lnTo>
                  <a:lnTo>
                    <a:pt x="209" y="21"/>
                  </a:lnTo>
                  <a:lnTo>
                    <a:pt x="210" y="21"/>
                  </a:lnTo>
                  <a:lnTo>
                    <a:pt x="210" y="19"/>
                  </a:lnTo>
                  <a:lnTo>
                    <a:pt x="212" y="18"/>
                  </a:lnTo>
                  <a:lnTo>
                    <a:pt x="214" y="17"/>
                  </a:lnTo>
                  <a:lnTo>
                    <a:pt x="215" y="16"/>
                  </a:lnTo>
                  <a:lnTo>
                    <a:pt x="214" y="16"/>
                  </a:lnTo>
                  <a:lnTo>
                    <a:pt x="215" y="15"/>
                  </a:lnTo>
                  <a:lnTo>
                    <a:pt x="215" y="14"/>
                  </a:lnTo>
                  <a:lnTo>
                    <a:pt x="214" y="13"/>
                  </a:lnTo>
                  <a:lnTo>
                    <a:pt x="215" y="12"/>
                  </a:lnTo>
                  <a:lnTo>
                    <a:pt x="215" y="10"/>
                  </a:lnTo>
                  <a:lnTo>
                    <a:pt x="215" y="9"/>
                  </a:lnTo>
                  <a:lnTo>
                    <a:pt x="215" y="6"/>
                  </a:lnTo>
                  <a:lnTo>
                    <a:pt x="216" y="4"/>
                  </a:lnTo>
                  <a:lnTo>
                    <a:pt x="217" y="1"/>
                  </a:lnTo>
                  <a:lnTo>
                    <a:pt x="217" y="0"/>
                  </a:lnTo>
                  <a:lnTo>
                    <a:pt x="233" y="9"/>
                  </a:lnTo>
                  <a:lnTo>
                    <a:pt x="233" y="10"/>
                  </a:lnTo>
                  <a:lnTo>
                    <a:pt x="234" y="10"/>
                  </a:lnTo>
                  <a:lnTo>
                    <a:pt x="243" y="16"/>
                  </a:lnTo>
                  <a:lnTo>
                    <a:pt x="246" y="17"/>
                  </a:lnTo>
                  <a:lnTo>
                    <a:pt x="251" y="21"/>
                  </a:lnTo>
                  <a:lnTo>
                    <a:pt x="255" y="23"/>
                  </a:lnTo>
                  <a:lnTo>
                    <a:pt x="256" y="23"/>
                  </a:lnTo>
                  <a:lnTo>
                    <a:pt x="260" y="26"/>
                  </a:lnTo>
                  <a:lnTo>
                    <a:pt x="272" y="33"/>
                  </a:lnTo>
                  <a:lnTo>
                    <a:pt x="273" y="34"/>
                  </a:lnTo>
                  <a:lnTo>
                    <a:pt x="274" y="34"/>
                  </a:lnTo>
                  <a:lnTo>
                    <a:pt x="281" y="39"/>
                  </a:lnTo>
                  <a:lnTo>
                    <a:pt x="286" y="42"/>
                  </a:lnTo>
                  <a:lnTo>
                    <a:pt x="286" y="43"/>
                  </a:lnTo>
                  <a:lnTo>
                    <a:pt x="289" y="43"/>
                  </a:lnTo>
                  <a:lnTo>
                    <a:pt x="298" y="50"/>
                  </a:lnTo>
                  <a:lnTo>
                    <a:pt x="301" y="51"/>
                  </a:lnTo>
                  <a:lnTo>
                    <a:pt x="309" y="57"/>
                  </a:lnTo>
                  <a:lnTo>
                    <a:pt x="310" y="57"/>
                  </a:lnTo>
                  <a:lnTo>
                    <a:pt x="311" y="58"/>
                  </a:lnTo>
                  <a:lnTo>
                    <a:pt x="327" y="68"/>
                  </a:lnTo>
                  <a:lnTo>
                    <a:pt x="328" y="69"/>
                  </a:lnTo>
                  <a:lnTo>
                    <a:pt x="330" y="71"/>
                  </a:lnTo>
                  <a:lnTo>
                    <a:pt x="338" y="75"/>
                  </a:lnTo>
                  <a:lnTo>
                    <a:pt x="356" y="86"/>
                  </a:lnTo>
                  <a:lnTo>
                    <a:pt x="370" y="96"/>
                  </a:lnTo>
                  <a:lnTo>
                    <a:pt x="371" y="96"/>
                  </a:lnTo>
                  <a:lnTo>
                    <a:pt x="371" y="97"/>
                  </a:lnTo>
                  <a:lnTo>
                    <a:pt x="378" y="101"/>
                  </a:lnTo>
                  <a:lnTo>
                    <a:pt x="391" y="10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2" name="Freeform 2760">
              <a:extLst>
                <a:ext uri="{FF2B5EF4-FFF2-40B4-BE49-F238E27FC236}">
                  <a16:creationId xmlns:a16="http://schemas.microsoft.com/office/drawing/2014/main" id="{703413EE-6619-4B51-AEC8-E1F682A06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2725" y="795338"/>
              <a:ext cx="674688" cy="522288"/>
            </a:xfrm>
            <a:custGeom>
              <a:avLst/>
              <a:gdLst>
                <a:gd name="T0" fmla="*/ 407 w 425"/>
                <a:gd name="T1" fmla="*/ 328 h 329"/>
                <a:gd name="T2" fmla="*/ 373 w 425"/>
                <a:gd name="T3" fmla="*/ 313 h 329"/>
                <a:gd name="T4" fmla="*/ 362 w 425"/>
                <a:gd name="T5" fmla="*/ 305 h 329"/>
                <a:gd name="T6" fmla="*/ 346 w 425"/>
                <a:gd name="T7" fmla="*/ 301 h 329"/>
                <a:gd name="T8" fmla="*/ 320 w 425"/>
                <a:gd name="T9" fmla="*/ 290 h 329"/>
                <a:gd name="T10" fmla="*/ 293 w 425"/>
                <a:gd name="T11" fmla="*/ 270 h 329"/>
                <a:gd name="T12" fmla="*/ 280 w 425"/>
                <a:gd name="T13" fmla="*/ 262 h 329"/>
                <a:gd name="T14" fmla="*/ 257 w 425"/>
                <a:gd name="T15" fmla="*/ 257 h 329"/>
                <a:gd name="T16" fmla="*/ 242 w 425"/>
                <a:gd name="T17" fmla="*/ 253 h 329"/>
                <a:gd name="T18" fmla="*/ 231 w 425"/>
                <a:gd name="T19" fmla="*/ 259 h 329"/>
                <a:gd name="T20" fmla="*/ 212 w 425"/>
                <a:gd name="T21" fmla="*/ 252 h 329"/>
                <a:gd name="T22" fmla="*/ 198 w 425"/>
                <a:gd name="T23" fmla="*/ 263 h 329"/>
                <a:gd name="T24" fmla="*/ 180 w 425"/>
                <a:gd name="T25" fmla="*/ 266 h 329"/>
                <a:gd name="T26" fmla="*/ 154 w 425"/>
                <a:gd name="T27" fmla="*/ 269 h 329"/>
                <a:gd name="T28" fmla="*/ 129 w 425"/>
                <a:gd name="T29" fmla="*/ 268 h 329"/>
                <a:gd name="T30" fmla="*/ 102 w 425"/>
                <a:gd name="T31" fmla="*/ 271 h 329"/>
                <a:gd name="T32" fmla="*/ 79 w 425"/>
                <a:gd name="T33" fmla="*/ 282 h 329"/>
                <a:gd name="T34" fmla="*/ 44 w 425"/>
                <a:gd name="T35" fmla="*/ 308 h 329"/>
                <a:gd name="T36" fmla="*/ 22 w 425"/>
                <a:gd name="T37" fmla="*/ 319 h 329"/>
                <a:gd name="T38" fmla="*/ 0 w 425"/>
                <a:gd name="T39" fmla="*/ 328 h 329"/>
                <a:gd name="T40" fmla="*/ 6 w 425"/>
                <a:gd name="T41" fmla="*/ 318 h 329"/>
                <a:gd name="T42" fmla="*/ 12 w 425"/>
                <a:gd name="T43" fmla="*/ 307 h 329"/>
                <a:gd name="T44" fmla="*/ 8 w 425"/>
                <a:gd name="T45" fmla="*/ 296 h 329"/>
                <a:gd name="T46" fmla="*/ 4 w 425"/>
                <a:gd name="T47" fmla="*/ 284 h 329"/>
                <a:gd name="T48" fmla="*/ 6 w 425"/>
                <a:gd name="T49" fmla="*/ 269 h 329"/>
                <a:gd name="T50" fmla="*/ 6 w 425"/>
                <a:gd name="T51" fmla="*/ 255 h 329"/>
                <a:gd name="T52" fmla="*/ 9 w 425"/>
                <a:gd name="T53" fmla="*/ 243 h 329"/>
                <a:gd name="T54" fmla="*/ 11 w 425"/>
                <a:gd name="T55" fmla="*/ 232 h 329"/>
                <a:gd name="T56" fmla="*/ 11 w 425"/>
                <a:gd name="T57" fmla="*/ 219 h 329"/>
                <a:gd name="T58" fmla="*/ 14 w 425"/>
                <a:gd name="T59" fmla="*/ 207 h 329"/>
                <a:gd name="T60" fmla="*/ 21 w 425"/>
                <a:gd name="T61" fmla="*/ 195 h 329"/>
                <a:gd name="T62" fmla="*/ 25 w 425"/>
                <a:gd name="T63" fmla="*/ 183 h 329"/>
                <a:gd name="T64" fmla="*/ 26 w 425"/>
                <a:gd name="T65" fmla="*/ 175 h 329"/>
                <a:gd name="T66" fmla="*/ 23 w 425"/>
                <a:gd name="T67" fmla="*/ 165 h 329"/>
                <a:gd name="T68" fmla="*/ 21 w 425"/>
                <a:gd name="T69" fmla="*/ 153 h 329"/>
                <a:gd name="T70" fmla="*/ 20 w 425"/>
                <a:gd name="T71" fmla="*/ 75 h 329"/>
                <a:gd name="T72" fmla="*/ 51 w 425"/>
                <a:gd name="T73" fmla="*/ 2 h 329"/>
                <a:gd name="T74" fmla="*/ 64 w 425"/>
                <a:gd name="T75" fmla="*/ 3 h 329"/>
                <a:gd name="T76" fmla="*/ 147 w 425"/>
                <a:gd name="T77" fmla="*/ 10 h 329"/>
                <a:gd name="T78" fmla="*/ 250 w 425"/>
                <a:gd name="T79" fmla="*/ 19 h 329"/>
                <a:gd name="T80" fmla="*/ 349 w 425"/>
                <a:gd name="T81" fmla="*/ 29 h 329"/>
                <a:gd name="T82" fmla="*/ 350 w 425"/>
                <a:gd name="T83" fmla="*/ 37 h 329"/>
                <a:gd name="T84" fmla="*/ 347 w 425"/>
                <a:gd name="T85" fmla="*/ 50 h 329"/>
                <a:gd name="T86" fmla="*/ 345 w 425"/>
                <a:gd name="T87" fmla="*/ 63 h 329"/>
                <a:gd name="T88" fmla="*/ 343 w 425"/>
                <a:gd name="T89" fmla="*/ 74 h 329"/>
                <a:gd name="T90" fmla="*/ 344 w 425"/>
                <a:gd name="T91" fmla="*/ 86 h 329"/>
                <a:gd name="T92" fmla="*/ 348 w 425"/>
                <a:gd name="T93" fmla="*/ 96 h 329"/>
                <a:gd name="T94" fmla="*/ 353 w 425"/>
                <a:gd name="T95" fmla="*/ 108 h 329"/>
                <a:gd name="T96" fmla="*/ 356 w 425"/>
                <a:gd name="T97" fmla="*/ 118 h 329"/>
                <a:gd name="T98" fmla="*/ 361 w 425"/>
                <a:gd name="T99" fmla="*/ 127 h 329"/>
                <a:gd name="T100" fmla="*/ 363 w 425"/>
                <a:gd name="T101" fmla="*/ 137 h 329"/>
                <a:gd name="T102" fmla="*/ 364 w 425"/>
                <a:gd name="T103" fmla="*/ 149 h 329"/>
                <a:gd name="T104" fmla="*/ 367 w 425"/>
                <a:gd name="T105" fmla="*/ 160 h 329"/>
                <a:gd name="T106" fmla="*/ 371 w 425"/>
                <a:gd name="T107" fmla="*/ 170 h 329"/>
                <a:gd name="T108" fmla="*/ 371 w 425"/>
                <a:gd name="T109" fmla="*/ 184 h 329"/>
                <a:gd name="T110" fmla="*/ 376 w 425"/>
                <a:gd name="T111" fmla="*/ 194 h 329"/>
                <a:gd name="T112" fmla="*/ 383 w 425"/>
                <a:gd name="T113" fmla="*/ 205 h 329"/>
                <a:gd name="T114" fmla="*/ 388 w 425"/>
                <a:gd name="T115" fmla="*/ 217 h 329"/>
                <a:gd name="T116" fmla="*/ 393 w 425"/>
                <a:gd name="T117" fmla="*/ 226 h 329"/>
                <a:gd name="T118" fmla="*/ 396 w 425"/>
                <a:gd name="T119" fmla="*/ 238 h 329"/>
                <a:gd name="T120" fmla="*/ 396 w 425"/>
                <a:gd name="T121" fmla="*/ 251 h 329"/>
                <a:gd name="T122" fmla="*/ 417 w 425"/>
                <a:gd name="T123" fmla="*/ 30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5" h="329">
                  <a:moveTo>
                    <a:pt x="425" y="328"/>
                  </a:moveTo>
                  <a:lnTo>
                    <a:pt x="423" y="328"/>
                  </a:lnTo>
                  <a:lnTo>
                    <a:pt x="416" y="328"/>
                  </a:lnTo>
                  <a:lnTo>
                    <a:pt x="415" y="328"/>
                  </a:lnTo>
                  <a:lnTo>
                    <a:pt x="414" y="328"/>
                  </a:lnTo>
                  <a:lnTo>
                    <a:pt x="413" y="328"/>
                  </a:lnTo>
                  <a:lnTo>
                    <a:pt x="412" y="328"/>
                  </a:lnTo>
                  <a:lnTo>
                    <a:pt x="410" y="328"/>
                  </a:lnTo>
                  <a:lnTo>
                    <a:pt x="409" y="328"/>
                  </a:lnTo>
                  <a:lnTo>
                    <a:pt x="408" y="328"/>
                  </a:lnTo>
                  <a:lnTo>
                    <a:pt x="407" y="328"/>
                  </a:lnTo>
                  <a:lnTo>
                    <a:pt x="406" y="327"/>
                  </a:lnTo>
                  <a:lnTo>
                    <a:pt x="404" y="327"/>
                  </a:lnTo>
                  <a:lnTo>
                    <a:pt x="391" y="321"/>
                  </a:lnTo>
                  <a:lnTo>
                    <a:pt x="387" y="319"/>
                  </a:lnTo>
                  <a:lnTo>
                    <a:pt x="386" y="319"/>
                  </a:lnTo>
                  <a:lnTo>
                    <a:pt x="382" y="318"/>
                  </a:lnTo>
                  <a:lnTo>
                    <a:pt x="381" y="317"/>
                  </a:lnTo>
                  <a:lnTo>
                    <a:pt x="380" y="317"/>
                  </a:lnTo>
                  <a:lnTo>
                    <a:pt x="374" y="314"/>
                  </a:lnTo>
                  <a:lnTo>
                    <a:pt x="373" y="314"/>
                  </a:lnTo>
                  <a:lnTo>
                    <a:pt x="373" y="313"/>
                  </a:lnTo>
                  <a:lnTo>
                    <a:pt x="372" y="313"/>
                  </a:lnTo>
                  <a:lnTo>
                    <a:pt x="371" y="313"/>
                  </a:lnTo>
                  <a:lnTo>
                    <a:pt x="370" y="312"/>
                  </a:lnTo>
                  <a:lnTo>
                    <a:pt x="369" y="311"/>
                  </a:lnTo>
                  <a:lnTo>
                    <a:pt x="367" y="311"/>
                  </a:lnTo>
                  <a:lnTo>
                    <a:pt x="367" y="310"/>
                  </a:lnTo>
                  <a:lnTo>
                    <a:pt x="365" y="309"/>
                  </a:lnTo>
                  <a:lnTo>
                    <a:pt x="365" y="308"/>
                  </a:lnTo>
                  <a:lnTo>
                    <a:pt x="364" y="307"/>
                  </a:lnTo>
                  <a:lnTo>
                    <a:pt x="363" y="307"/>
                  </a:lnTo>
                  <a:lnTo>
                    <a:pt x="362" y="305"/>
                  </a:lnTo>
                  <a:lnTo>
                    <a:pt x="361" y="305"/>
                  </a:lnTo>
                  <a:lnTo>
                    <a:pt x="359" y="304"/>
                  </a:lnTo>
                  <a:lnTo>
                    <a:pt x="358" y="304"/>
                  </a:lnTo>
                  <a:lnTo>
                    <a:pt x="357" y="303"/>
                  </a:lnTo>
                  <a:lnTo>
                    <a:pt x="356" y="303"/>
                  </a:lnTo>
                  <a:lnTo>
                    <a:pt x="355" y="303"/>
                  </a:lnTo>
                  <a:lnTo>
                    <a:pt x="350" y="302"/>
                  </a:lnTo>
                  <a:lnTo>
                    <a:pt x="349" y="302"/>
                  </a:lnTo>
                  <a:lnTo>
                    <a:pt x="348" y="302"/>
                  </a:lnTo>
                  <a:lnTo>
                    <a:pt x="347" y="302"/>
                  </a:lnTo>
                  <a:lnTo>
                    <a:pt x="346" y="301"/>
                  </a:lnTo>
                  <a:lnTo>
                    <a:pt x="345" y="301"/>
                  </a:lnTo>
                  <a:lnTo>
                    <a:pt x="344" y="300"/>
                  </a:lnTo>
                  <a:lnTo>
                    <a:pt x="343" y="300"/>
                  </a:lnTo>
                  <a:lnTo>
                    <a:pt x="340" y="299"/>
                  </a:lnTo>
                  <a:lnTo>
                    <a:pt x="335" y="295"/>
                  </a:lnTo>
                  <a:lnTo>
                    <a:pt x="332" y="294"/>
                  </a:lnTo>
                  <a:lnTo>
                    <a:pt x="330" y="293"/>
                  </a:lnTo>
                  <a:lnTo>
                    <a:pt x="329" y="292"/>
                  </a:lnTo>
                  <a:lnTo>
                    <a:pt x="327" y="292"/>
                  </a:lnTo>
                  <a:lnTo>
                    <a:pt x="326" y="291"/>
                  </a:lnTo>
                  <a:lnTo>
                    <a:pt x="320" y="290"/>
                  </a:lnTo>
                  <a:lnTo>
                    <a:pt x="318" y="288"/>
                  </a:lnTo>
                  <a:lnTo>
                    <a:pt x="316" y="288"/>
                  </a:lnTo>
                  <a:lnTo>
                    <a:pt x="314" y="288"/>
                  </a:lnTo>
                  <a:lnTo>
                    <a:pt x="314" y="287"/>
                  </a:lnTo>
                  <a:lnTo>
                    <a:pt x="313" y="287"/>
                  </a:lnTo>
                  <a:lnTo>
                    <a:pt x="312" y="287"/>
                  </a:lnTo>
                  <a:lnTo>
                    <a:pt x="311" y="286"/>
                  </a:lnTo>
                  <a:lnTo>
                    <a:pt x="310" y="285"/>
                  </a:lnTo>
                  <a:lnTo>
                    <a:pt x="307" y="284"/>
                  </a:lnTo>
                  <a:lnTo>
                    <a:pt x="307" y="283"/>
                  </a:lnTo>
                  <a:lnTo>
                    <a:pt x="293" y="270"/>
                  </a:lnTo>
                  <a:lnTo>
                    <a:pt x="290" y="268"/>
                  </a:lnTo>
                  <a:lnTo>
                    <a:pt x="290" y="267"/>
                  </a:lnTo>
                  <a:lnTo>
                    <a:pt x="289" y="267"/>
                  </a:lnTo>
                  <a:lnTo>
                    <a:pt x="288" y="266"/>
                  </a:lnTo>
                  <a:lnTo>
                    <a:pt x="287" y="266"/>
                  </a:lnTo>
                  <a:lnTo>
                    <a:pt x="287" y="265"/>
                  </a:lnTo>
                  <a:lnTo>
                    <a:pt x="286" y="265"/>
                  </a:lnTo>
                  <a:lnTo>
                    <a:pt x="285" y="263"/>
                  </a:lnTo>
                  <a:lnTo>
                    <a:pt x="284" y="263"/>
                  </a:lnTo>
                  <a:lnTo>
                    <a:pt x="283" y="262"/>
                  </a:lnTo>
                  <a:lnTo>
                    <a:pt x="280" y="262"/>
                  </a:lnTo>
                  <a:lnTo>
                    <a:pt x="279" y="262"/>
                  </a:lnTo>
                  <a:lnTo>
                    <a:pt x="278" y="261"/>
                  </a:lnTo>
                  <a:lnTo>
                    <a:pt x="276" y="261"/>
                  </a:lnTo>
                  <a:lnTo>
                    <a:pt x="275" y="261"/>
                  </a:lnTo>
                  <a:lnTo>
                    <a:pt x="272" y="261"/>
                  </a:lnTo>
                  <a:lnTo>
                    <a:pt x="271" y="261"/>
                  </a:lnTo>
                  <a:lnTo>
                    <a:pt x="266" y="260"/>
                  </a:lnTo>
                  <a:lnTo>
                    <a:pt x="261" y="259"/>
                  </a:lnTo>
                  <a:lnTo>
                    <a:pt x="259" y="258"/>
                  </a:lnTo>
                  <a:lnTo>
                    <a:pt x="258" y="258"/>
                  </a:lnTo>
                  <a:lnTo>
                    <a:pt x="257" y="257"/>
                  </a:lnTo>
                  <a:lnTo>
                    <a:pt x="254" y="257"/>
                  </a:lnTo>
                  <a:lnTo>
                    <a:pt x="254" y="255"/>
                  </a:lnTo>
                  <a:lnTo>
                    <a:pt x="253" y="255"/>
                  </a:lnTo>
                  <a:lnTo>
                    <a:pt x="252" y="255"/>
                  </a:lnTo>
                  <a:lnTo>
                    <a:pt x="250" y="254"/>
                  </a:lnTo>
                  <a:lnTo>
                    <a:pt x="249" y="254"/>
                  </a:lnTo>
                  <a:lnTo>
                    <a:pt x="246" y="254"/>
                  </a:lnTo>
                  <a:lnTo>
                    <a:pt x="245" y="253"/>
                  </a:lnTo>
                  <a:lnTo>
                    <a:pt x="244" y="253"/>
                  </a:lnTo>
                  <a:lnTo>
                    <a:pt x="243" y="253"/>
                  </a:lnTo>
                  <a:lnTo>
                    <a:pt x="242" y="253"/>
                  </a:lnTo>
                  <a:lnTo>
                    <a:pt x="241" y="254"/>
                  </a:lnTo>
                  <a:lnTo>
                    <a:pt x="240" y="254"/>
                  </a:lnTo>
                  <a:lnTo>
                    <a:pt x="238" y="254"/>
                  </a:lnTo>
                  <a:lnTo>
                    <a:pt x="238" y="255"/>
                  </a:lnTo>
                  <a:lnTo>
                    <a:pt x="236" y="258"/>
                  </a:lnTo>
                  <a:lnTo>
                    <a:pt x="235" y="258"/>
                  </a:lnTo>
                  <a:lnTo>
                    <a:pt x="234" y="258"/>
                  </a:lnTo>
                  <a:lnTo>
                    <a:pt x="234" y="259"/>
                  </a:lnTo>
                  <a:lnTo>
                    <a:pt x="233" y="259"/>
                  </a:lnTo>
                  <a:lnTo>
                    <a:pt x="232" y="259"/>
                  </a:lnTo>
                  <a:lnTo>
                    <a:pt x="231" y="259"/>
                  </a:lnTo>
                  <a:lnTo>
                    <a:pt x="229" y="259"/>
                  </a:lnTo>
                  <a:lnTo>
                    <a:pt x="228" y="258"/>
                  </a:lnTo>
                  <a:lnTo>
                    <a:pt x="227" y="258"/>
                  </a:lnTo>
                  <a:lnTo>
                    <a:pt x="223" y="255"/>
                  </a:lnTo>
                  <a:lnTo>
                    <a:pt x="218" y="253"/>
                  </a:lnTo>
                  <a:lnTo>
                    <a:pt x="217" y="253"/>
                  </a:lnTo>
                  <a:lnTo>
                    <a:pt x="216" y="253"/>
                  </a:lnTo>
                  <a:lnTo>
                    <a:pt x="216" y="252"/>
                  </a:lnTo>
                  <a:lnTo>
                    <a:pt x="215" y="252"/>
                  </a:lnTo>
                  <a:lnTo>
                    <a:pt x="214" y="252"/>
                  </a:lnTo>
                  <a:lnTo>
                    <a:pt x="212" y="252"/>
                  </a:lnTo>
                  <a:lnTo>
                    <a:pt x="211" y="253"/>
                  </a:lnTo>
                  <a:lnTo>
                    <a:pt x="210" y="253"/>
                  </a:lnTo>
                  <a:lnTo>
                    <a:pt x="209" y="254"/>
                  </a:lnTo>
                  <a:lnTo>
                    <a:pt x="208" y="254"/>
                  </a:lnTo>
                  <a:lnTo>
                    <a:pt x="207" y="255"/>
                  </a:lnTo>
                  <a:lnTo>
                    <a:pt x="204" y="259"/>
                  </a:lnTo>
                  <a:lnTo>
                    <a:pt x="203" y="260"/>
                  </a:lnTo>
                  <a:lnTo>
                    <a:pt x="202" y="261"/>
                  </a:lnTo>
                  <a:lnTo>
                    <a:pt x="201" y="261"/>
                  </a:lnTo>
                  <a:lnTo>
                    <a:pt x="199" y="263"/>
                  </a:lnTo>
                  <a:lnTo>
                    <a:pt x="198" y="263"/>
                  </a:lnTo>
                  <a:lnTo>
                    <a:pt x="197" y="265"/>
                  </a:lnTo>
                  <a:lnTo>
                    <a:pt x="191" y="267"/>
                  </a:lnTo>
                  <a:lnTo>
                    <a:pt x="191" y="268"/>
                  </a:lnTo>
                  <a:lnTo>
                    <a:pt x="190" y="268"/>
                  </a:lnTo>
                  <a:lnTo>
                    <a:pt x="189" y="268"/>
                  </a:lnTo>
                  <a:lnTo>
                    <a:pt x="188" y="268"/>
                  </a:lnTo>
                  <a:lnTo>
                    <a:pt x="186" y="268"/>
                  </a:lnTo>
                  <a:lnTo>
                    <a:pt x="185" y="268"/>
                  </a:lnTo>
                  <a:lnTo>
                    <a:pt x="182" y="267"/>
                  </a:lnTo>
                  <a:lnTo>
                    <a:pt x="181" y="267"/>
                  </a:lnTo>
                  <a:lnTo>
                    <a:pt x="180" y="266"/>
                  </a:lnTo>
                  <a:lnTo>
                    <a:pt x="173" y="265"/>
                  </a:lnTo>
                  <a:lnTo>
                    <a:pt x="172" y="265"/>
                  </a:lnTo>
                  <a:lnTo>
                    <a:pt x="171" y="263"/>
                  </a:lnTo>
                  <a:lnTo>
                    <a:pt x="169" y="263"/>
                  </a:lnTo>
                  <a:lnTo>
                    <a:pt x="168" y="263"/>
                  </a:lnTo>
                  <a:lnTo>
                    <a:pt x="167" y="263"/>
                  </a:lnTo>
                  <a:lnTo>
                    <a:pt x="166" y="265"/>
                  </a:lnTo>
                  <a:lnTo>
                    <a:pt x="164" y="265"/>
                  </a:lnTo>
                  <a:lnTo>
                    <a:pt x="156" y="269"/>
                  </a:lnTo>
                  <a:lnTo>
                    <a:pt x="155" y="269"/>
                  </a:lnTo>
                  <a:lnTo>
                    <a:pt x="154" y="269"/>
                  </a:lnTo>
                  <a:lnTo>
                    <a:pt x="152" y="269"/>
                  </a:lnTo>
                  <a:lnTo>
                    <a:pt x="149" y="270"/>
                  </a:lnTo>
                  <a:lnTo>
                    <a:pt x="147" y="270"/>
                  </a:lnTo>
                  <a:lnTo>
                    <a:pt x="145" y="270"/>
                  </a:lnTo>
                  <a:lnTo>
                    <a:pt x="143" y="270"/>
                  </a:lnTo>
                  <a:lnTo>
                    <a:pt x="141" y="270"/>
                  </a:lnTo>
                  <a:lnTo>
                    <a:pt x="140" y="270"/>
                  </a:lnTo>
                  <a:lnTo>
                    <a:pt x="135" y="269"/>
                  </a:lnTo>
                  <a:lnTo>
                    <a:pt x="134" y="269"/>
                  </a:lnTo>
                  <a:lnTo>
                    <a:pt x="130" y="268"/>
                  </a:lnTo>
                  <a:lnTo>
                    <a:pt x="129" y="268"/>
                  </a:lnTo>
                  <a:lnTo>
                    <a:pt x="124" y="268"/>
                  </a:lnTo>
                  <a:lnTo>
                    <a:pt x="117" y="269"/>
                  </a:lnTo>
                  <a:lnTo>
                    <a:pt x="116" y="268"/>
                  </a:lnTo>
                  <a:lnTo>
                    <a:pt x="115" y="268"/>
                  </a:lnTo>
                  <a:lnTo>
                    <a:pt x="113" y="268"/>
                  </a:lnTo>
                  <a:lnTo>
                    <a:pt x="109" y="269"/>
                  </a:lnTo>
                  <a:lnTo>
                    <a:pt x="107" y="270"/>
                  </a:lnTo>
                  <a:lnTo>
                    <a:pt x="106" y="270"/>
                  </a:lnTo>
                  <a:lnTo>
                    <a:pt x="104" y="270"/>
                  </a:lnTo>
                  <a:lnTo>
                    <a:pt x="103" y="271"/>
                  </a:lnTo>
                  <a:lnTo>
                    <a:pt x="102" y="271"/>
                  </a:lnTo>
                  <a:lnTo>
                    <a:pt x="98" y="272"/>
                  </a:lnTo>
                  <a:lnTo>
                    <a:pt x="95" y="274"/>
                  </a:lnTo>
                  <a:lnTo>
                    <a:pt x="94" y="274"/>
                  </a:lnTo>
                  <a:lnTo>
                    <a:pt x="91" y="275"/>
                  </a:lnTo>
                  <a:lnTo>
                    <a:pt x="90" y="275"/>
                  </a:lnTo>
                  <a:lnTo>
                    <a:pt x="89" y="276"/>
                  </a:lnTo>
                  <a:lnTo>
                    <a:pt x="88" y="277"/>
                  </a:lnTo>
                  <a:lnTo>
                    <a:pt x="86" y="278"/>
                  </a:lnTo>
                  <a:lnTo>
                    <a:pt x="83" y="279"/>
                  </a:lnTo>
                  <a:lnTo>
                    <a:pt x="82" y="280"/>
                  </a:lnTo>
                  <a:lnTo>
                    <a:pt x="79" y="282"/>
                  </a:lnTo>
                  <a:lnTo>
                    <a:pt x="78" y="283"/>
                  </a:lnTo>
                  <a:lnTo>
                    <a:pt x="77" y="283"/>
                  </a:lnTo>
                  <a:lnTo>
                    <a:pt x="74" y="285"/>
                  </a:lnTo>
                  <a:lnTo>
                    <a:pt x="72" y="286"/>
                  </a:lnTo>
                  <a:lnTo>
                    <a:pt x="70" y="288"/>
                  </a:lnTo>
                  <a:lnTo>
                    <a:pt x="70" y="290"/>
                  </a:lnTo>
                  <a:lnTo>
                    <a:pt x="68" y="291"/>
                  </a:lnTo>
                  <a:lnTo>
                    <a:pt x="66" y="292"/>
                  </a:lnTo>
                  <a:lnTo>
                    <a:pt x="62" y="295"/>
                  </a:lnTo>
                  <a:lnTo>
                    <a:pt x="48" y="304"/>
                  </a:lnTo>
                  <a:lnTo>
                    <a:pt x="44" y="308"/>
                  </a:lnTo>
                  <a:lnTo>
                    <a:pt x="42" y="310"/>
                  </a:lnTo>
                  <a:lnTo>
                    <a:pt x="40" y="311"/>
                  </a:lnTo>
                  <a:lnTo>
                    <a:pt x="38" y="312"/>
                  </a:lnTo>
                  <a:lnTo>
                    <a:pt x="37" y="314"/>
                  </a:lnTo>
                  <a:lnTo>
                    <a:pt x="36" y="314"/>
                  </a:lnTo>
                  <a:lnTo>
                    <a:pt x="35" y="316"/>
                  </a:lnTo>
                  <a:lnTo>
                    <a:pt x="31" y="318"/>
                  </a:lnTo>
                  <a:lnTo>
                    <a:pt x="30" y="319"/>
                  </a:lnTo>
                  <a:lnTo>
                    <a:pt x="30" y="320"/>
                  </a:lnTo>
                  <a:lnTo>
                    <a:pt x="29" y="320"/>
                  </a:lnTo>
                  <a:lnTo>
                    <a:pt x="22" y="319"/>
                  </a:lnTo>
                  <a:lnTo>
                    <a:pt x="20" y="319"/>
                  </a:lnTo>
                  <a:lnTo>
                    <a:pt x="17" y="319"/>
                  </a:lnTo>
                  <a:lnTo>
                    <a:pt x="14" y="319"/>
                  </a:lnTo>
                  <a:lnTo>
                    <a:pt x="13" y="319"/>
                  </a:lnTo>
                  <a:lnTo>
                    <a:pt x="12" y="319"/>
                  </a:lnTo>
                  <a:lnTo>
                    <a:pt x="11" y="320"/>
                  </a:lnTo>
                  <a:lnTo>
                    <a:pt x="10" y="321"/>
                  </a:lnTo>
                  <a:lnTo>
                    <a:pt x="3" y="326"/>
                  </a:lnTo>
                  <a:lnTo>
                    <a:pt x="2" y="327"/>
                  </a:lnTo>
                  <a:lnTo>
                    <a:pt x="0" y="329"/>
                  </a:lnTo>
                  <a:lnTo>
                    <a:pt x="0" y="328"/>
                  </a:lnTo>
                  <a:lnTo>
                    <a:pt x="1" y="327"/>
                  </a:lnTo>
                  <a:lnTo>
                    <a:pt x="1" y="326"/>
                  </a:lnTo>
                  <a:lnTo>
                    <a:pt x="2" y="326"/>
                  </a:lnTo>
                  <a:lnTo>
                    <a:pt x="3" y="326"/>
                  </a:lnTo>
                  <a:lnTo>
                    <a:pt x="3" y="325"/>
                  </a:lnTo>
                  <a:lnTo>
                    <a:pt x="3" y="324"/>
                  </a:lnTo>
                  <a:lnTo>
                    <a:pt x="3" y="322"/>
                  </a:lnTo>
                  <a:lnTo>
                    <a:pt x="4" y="321"/>
                  </a:lnTo>
                  <a:lnTo>
                    <a:pt x="5" y="319"/>
                  </a:lnTo>
                  <a:lnTo>
                    <a:pt x="5" y="318"/>
                  </a:lnTo>
                  <a:lnTo>
                    <a:pt x="6" y="318"/>
                  </a:lnTo>
                  <a:lnTo>
                    <a:pt x="6" y="317"/>
                  </a:lnTo>
                  <a:lnTo>
                    <a:pt x="8" y="316"/>
                  </a:lnTo>
                  <a:lnTo>
                    <a:pt x="9" y="314"/>
                  </a:lnTo>
                  <a:lnTo>
                    <a:pt x="9" y="313"/>
                  </a:lnTo>
                  <a:lnTo>
                    <a:pt x="10" y="313"/>
                  </a:lnTo>
                  <a:lnTo>
                    <a:pt x="11" y="312"/>
                  </a:lnTo>
                  <a:lnTo>
                    <a:pt x="12" y="311"/>
                  </a:lnTo>
                  <a:lnTo>
                    <a:pt x="12" y="310"/>
                  </a:lnTo>
                  <a:lnTo>
                    <a:pt x="12" y="309"/>
                  </a:lnTo>
                  <a:lnTo>
                    <a:pt x="12" y="308"/>
                  </a:lnTo>
                  <a:lnTo>
                    <a:pt x="12" y="307"/>
                  </a:lnTo>
                  <a:lnTo>
                    <a:pt x="11" y="307"/>
                  </a:lnTo>
                  <a:lnTo>
                    <a:pt x="11" y="305"/>
                  </a:lnTo>
                  <a:lnTo>
                    <a:pt x="11" y="304"/>
                  </a:lnTo>
                  <a:lnTo>
                    <a:pt x="10" y="303"/>
                  </a:lnTo>
                  <a:lnTo>
                    <a:pt x="10" y="302"/>
                  </a:lnTo>
                  <a:lnTo>
                    <a:pt x="10" y="301"/>
                  </a:lnTo>
                  <a:lnTo>
                    <a:pt x="10" y="300"/>
                  </a:lnTo>
                  <a:lnTo>
                    <a:pt x="9" y="300"/>
                  </a:lnTo>
                  <a:lnTo>
                    <a:pt x="9" y="299"/>
                  </a:lnTo>
                  <a:lnTo>
                    <a:pt x="8" y="297"/>
                  </a:lnTo>
                  <a:lnTo>
                    <a:pt x="8" y="296"/>
                  </a:lnTo>
                  <a:lnTo>
                    <a:pt x="6" y="295"/>
                  </a:lnTo>
                  <a:lnTo>
                    <a:pt x="6" y="294"/>
                  </a:lnTo>
                  <a:lnTo>
                    <a:pt x="5" y="293"/>
                  </a:lnTo>
                  <a:lnTo>
                    <a:pt x="5" y="292"/>
                  </a:lnTo>
                  <a:lnTo>
                    <a:pt x="5" y="291"/>
                  </a:lnTo>
                  <a:lnTo>
                    <a:pt x="5" y="290"/>
                  </a:lnTo>
                  <a:lnTo>
                    <a:pt x="5" y="288"/>
                  </a:lnTo>
                  <a:lnTo>
                    <a:pt x="4" y="287"/>
                  </a:lnTo>
                  <a:lnTo>
                    <a:pt x="4" y="286"/>
                  </a:lnTo>
                  <a:lnTo>
                    <a:pt x="4" y="285"/>
                  </a:lnTo>
                  <a:lnTo>
                    <a:pt x="4" y="284"/>
                  </a:lnTo>
                  <a:lnTo>
                    <a:pt x="4" y="283"/>
                  </a:lnTo>
                  <a:lnTo>
                    <a:pt x="4" y="282"/>
                  </a:lnTo>
                  <a:lnTo>
                    <a:pt x="5" y="279"/>
                  </a:lnTo>
                  <a:lnTo>
                    <a:pt x="5" y="277"/>
                  </a:lnTo>
                  <a:lnTo>
                    <a:pt x="5" y="276"/>
                  </a:lnTo>
                  <a:lnTo>
                    <a:pt x="5" y="275"/>
                  </a:lnTo>
                  <a:lnTo>
                    <a:pt x="5" y="274"/>
                  </a:lnTo>
                  <a:lnTo>
                    <a:pt x="6" y="272"/>
                  </a:lnTo>
                  <a:lnTo>
                    <a:pt x="6" y="271"/>
                  </a:lnTo>
                  <a:lnTo>
                    <a:pt x="6" y="270"/>
                  </a:lnTo>
                  <a:lnTo>
                    <a:pt x="6" y="269"/>
                  </a:lnTo>
                  <a:lnTo>
                    <a:pt x="6" y="268"/>
                  </a:lnTo>
                  <a:lnTo>
                    <a:pt x="6" y="266"/>
                  </a:lnTo>
                  <a:lnTo>
                    <a:pt x="6" y="265"/>
                  </a:lnTo>
                  <a:lnTo>
                    <a:pt x="5" y="263"/>
                  </a:lnTo>
                  <a:lnTo>
                    <a:pt x="5" y="262"/>
                  </a:lnTo>
                  <a:lnTo>
                    <a:pt x="5" y="261"/>
                  </a:lnTo>
                  <a:lnTo>
                    <a:pt x="5" y="260"/>
                  </a:lnTo>
                  <a:lnTo>
                    <a:pt x="5" y="259"/>
                  </a:lnTo>
                  <a:lnTo>
                    <a:pt x="5" y="258"/>
                  </a:lnTo>
                  <a:lnTo>
                    <a:pt x="5" y="257"/>
                  </a:lnTo>
                  <a:lnTo>
                    <a:pt x="6" y="255"/>
                  </a:lnTo>
                  <a:lnTo>
                    <a:pt x="6" y="254"/>
                  </a:lnTo>
                  <a:lnTo>
                    <a:pt x="6" y="253"/>
                  </a:lnTo>
                  <a:lnTo>
                    <a:pt x="6" y="252"/>
                  </a:lnTo>
                  <a:lnTo>
                    <a:pt x="8" y="251"/>
                  </a:lnTo>
                  <a:lnTo>
                    <a:pt x="8" y="250"/>
                  </a:lnTo>
                  <a:lnTo>
                    <a:pt x="8" y="249"/>
                  </a:lnTo>
                  <a:lnTo>
                    <a:pt x="8" y="247"/>
                  </a:lnTo>
                  <a:lnTo>
                    <a:pt x="8" y="246"/>
                  </a:lnTo>
                  <a:lnTo>
                    <a:pt x="8" y="245"/>
                  </a:lnTo>
                  <a:lnTo>
                    <a:pt x="9" y="244"/>
                  </a:lnTo>
                  <a:lnTo>
                    <a:pt x="9" y="243"/>
                  </a:lnTo>
                  <a:lnTo>
                    <a:pt x="9" y="242"/>
                  </a:lnTo>
                  <a:lnTo>
                    <a:pt x="9" y="241"/>
                  </a:lnTo>
                  <a:lnTo>
                    <a:pt x="10" y="240"/>
                  </a:lnTo>
                  <a:lnTo>
                    <a:pt x="10" y="238"/>
                  </a:lnTo>
                  <a:lnTo>
                    <a:pt x="10" y="237"/>
                  </a:lnTo>
                  <a:lnTo>
                    <a:pt x="10" y="236"/>
                  </a:lnTo>
                  <a:lnTo>
                    <a:pt x="10" y="235"/>
                  </a:lnTo>
                  <a:lnTo>
                    <a:pt x="10" y="234"/>
                  </a:lnTo>
                  <a:lnTo>
                    <a:pt x="11" y="234"/>
                  </a:lnTo>
                  <a:lnTo>
                    <a:pt x="11" y="233"/>
                  </a:lnTo>
                  <a:lnTo>
                    <a:pt x="11" y="232"/>
                  </a:lnTo>
                  <a:lnTo>
                    <a:pt x="11" y="230"/>
                  </a:lnTo>
                  <a:lnTo>
                    <a:pt x="11" y="229"/>
                  </a:lnTo>
                  <a:lnTo>
                    <a:pt x="11" y="228"/>
                  </a:lnTo>
                  <a:lnTo>
                    <a:pt x="11" y="227"/>
                  </a:lnTo>
                  <a:lnTo>
                    <a:pt x="11" y="226"/>
                  </a:lnTo>
                  <a:lnTo>
                    <a:pt x="11" y="225"/>
                  </a:lnTo>
                  <a:lnTo>
                    <a:pt x="11" y="224"/>
                  </a:lnTo>
                  <a:lnTo>
                    <a:pt x="11" y="222"/>
                  </a:lnTo>
                  <a:lnTo>
                    <a:pt x="11" y="221"/>
                  </a:lnTo>
                  <a:lnTo>
                    <a:pt x="11" y="220"/>
                  </a:lnTo>
                  <a:lnTo>
                    <a:pt x="11" y="219"/>
                  </a:lnTo>
                  <a:lnTo>
                    <a:pt x="11" y="218"/>
                  </a:lnTo>
                  <a:lnTo>
                    <a:pt x="11" y="217"/>
                  </a:lnTo>
                  <a:lnTo>
                    <a:pt x="11" y="216"/>
                  </a:lnTo>
                  <a:lnTo>
                    <a:pt x="11" y="215"/>
                  </a:lnTo>
                  <a:lnTo>
                    <a:pt x="11" y="213"/>
                  </a:lnTo>
                  <a:lnTo>
                    <a:pt x="11" y="212"/>
                  </a:lnTo>
                  <a:lnTo>
                    <a:pt x="11" y="211"/>
                  </a:lnTo>
                  <a:lnTo>
                    <a:pt x="11" y="210"/>
                  </a:lnTo>
                  <a:lnTo>
                    <a:pt x="12" y="210"/>
                  </a:lnTo>
                  <a:lnTo>
                    <a:pt x="13" y="208"/>
                  </a:lnTo>
                  <a:lnTo>
                    <a:pt x="14" y="207"/>
                  </a:lnTo>
                  <a:lnTo>
                    <a:pt x="16" y="205"/>
                  </a:lnTo>
                  <a:lnTo>
                    <a:pt x="17" y="205"/>
                  </a:lnTo>
                  <a:lnTo>
                    <a:pt x="17" y="204"/>
                  </a:lnTo>
                  <a:lnTo>
                    <a:pt x="17" y="203"/>
                  </a:lnTo>
                  <a:lnTo>
                    <a:pt x="18" y="203"/>
                  </a:lnTo>
                  <a:lnTo>
                    <a:pt x="19" y="201"/>
                  </a:lnTo>
                  <a:lnTo>
                    <a:pt x="19" y="200"/>
                  </a:lnTo>
                  <a:lnTo>
                    <a:pt x="20" y="200"/>
                  </a:lnTo>
                  <a:lnTo>
                    <a:pt x="20" y="198"/>
                  </a:lnTo>
                  <a:lnTo>
                    <a:pt x="21" y="196"/>
                  </a:lnTo>
                  <a:lnTo>
                    <a:pt x="21" y="195"/>
                  </a:lnTo>
                  <a:lnTo>
                    <a:pt x="21" y="194"/>
                  </a:lnTo>
                  <a:lnTo>
                    <a:pt x="22" y="193"/>
                  </a:lnTo>
                  <a:lnTo>
                    <a:pt x="23" y="192"/>
                  </a:lnTo>
                  <a:lnTo>
                    <a:pt x="23" y="191"/>
                  </a:lnTo>
                  <a:lnTo>
                    <a:pt x="23" y="190"/>
                  </a:lnTo>
                  <a:lnTo>
                    <a:pt x="25" y="190"/>
                  </a:lnTo>
                  <a:lnTo>
                    <a:pt x="25" y="188"/>
                  </a:lnTo>
                  <a:lnTo>
                    <a:pt x="25" y="187"/>
                  </a:lnTo>
                  <a:lnTo>
                    <a:pt x="25" y="186"/>
                  </a:lnTo>
                  <a:lnTo>
                    <a:pt x="25" y="185"/>
                  </a:lnTo>
                  <a:lnTo>
                    <a:pt x="25" y="183"/>
                  </a:lnTo>
                  <a:lnTo>
                    <a:pt x="23" y="183"/>
                  </a:lnTo>
                  <a:lnTo>
                    <a:pt x="23" y="182"/>
                  </a:lnTo>
                  <a:lnTo>
                    <a:pt x="25" y="182"/>
                  </a:lnTo>
                  <a:lnTo>
                    <a:pt x="25" y="180"/>
                  </a:lnTo>
                  <a:lnTo>
                    <a:pt x="25" y="179"/>
                  </a:lnTo>
                  <a:lnTo>
                    <a:pt x="25" y="178"/>
                  </a:lnTo>
                  <a:lnTo>
                    <a:pt x="26" y="178"/>
                  </a:lnTo>
                  <a:lnTo>
                    <a:pt x="25" y="177"/>
                  </a:lnTo>
                  <a:lnTo>
                    <a:pt x="26" y="177"/>
                  </a:lnTo>
                  <a:lnTo>
                    <a:pt x="26" y="176"/>
                  </a:lnTo>
                  <a:lnTo>
                    <a:pt x="26" y="175"/>
                  </a:lnTo>
                  <a:lnTo>
                    <a:pt x="26" y="174"/>
                  </a:lnTo>
                  <a:lnTo>
                    <a:pt x="26" y="173"/>
                  </a:lnTo>
                  <a:lnTo>
                    <a:pt x="25" y="173"/>
                  </a:lnTo>
                  <a:lnTo>
                    <a:pt x="25" y="171"/>
                  </a:lnTo>
                  <a:lnTo>
                    <a:pt x="25" y="170"/>
                  </a:lnTo>
                  <a:lnTo>
                    <a:pt x="25" y="169"/>
                  </a:lnTo>
                  <a:lnTo>
                    <a:pt x="23" y="169"/>
                  </a:lnTo>
                  <a:lnTo>
                    <a:pt x="23" y="168"/>
                  </a:lnTo>
                  <a:lnTo>
                    <a:pt x="23" y="167"/>
                  </a:lnTo>
                  <a:lnTo>
                    <a:pt x="23" y="166"/>
                  </a:lnTo>
                  <a:lnTo>
                    <a:pt x="23" y="165"/>
                  </a:lnTo>
                  <a:lnTo>
                    <a:pt x="22" y="163"/>
                  </a:lnTo>
                  <a:lnTo>
                    <a:pt x="22" y="162"/>
                  </a:lnTo>
                  <a:lnTo>
                    <a:pt x="21" y="162"/>
                  </a:lnTo>
                  <a:lnTo>
                    <a:pt x="21" y="161"/>
                  </a:lnTo>
                  <a:lnTo>
                    <a:pt x="21" y="160"/>
                  </a:lnTo>
                  <a:lnTo>
                    <a:pt x="21" y="159"/>
                  </a:lnTo>
                  <a:lnTo>
                    <a:pt x="20" y="158"/>
                  </a:lnTo>
                  <a:lnTo>
                    <a:pt x="21" y="157"/>
                  </a:lnTo>
                  <a:lnTo>
                    <a:pt x="21" y="155"/>
                  </a:lnTo>
                  <a:lnTo>
                    <a:pt x="21" y="154"/>
                  </a:lnTo>
                  <a:lnTo>
                    <a:pt x="21" y="153"/>
                  </a:lnTo>
                  <a:lnTo>
                    <a:pt x="22" y="150"/>
                  </a:lnTo>
                  <a:lnTo>
                    <a:pt x="22" y="148"/>
                  </a:lnTo>
                  <a:lnTo>
                    <a:pt x="21" y="132"/>
                  </a:lnTo>
                  <a:lnTo>
                    <a:pt x="21" y="112"/>
                  </a:lnTo>
                  <a:lnTo>
                    <a:pt x="21" y="110"/>
                  </a:lnTo>
                  <a:lnTo>
                    <a:pt x="20" y="104"/>
                  </a:lnTo>
                  <a:lnTo>
                    <a:pt x="20" y="86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6"/>
                  </a:lnTo>
                  <a:lnTo>
                    <a:pt x="20" y="75"/>
                  </a:lnTo>
                  <a:lnTo>
                    <a:pt x="20" y="71"/>
                  </a:lnTo>
                  <a:lnTo>
                    <a:pt x="20" y="70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0" y="65"/>
                  </a:lnTo>
                  <a:lnTo>
                    <a:pt x="19" y="62"/>
                  </a:lnTo>
                  <a:lnTo>
                    <a:pt x="19" y="58"/>
                  </a:lnTo>
                  <a:lnTo>
                    <a:pt x="19" y="21"/>
                  </a:lnTo>
                  <a:lnTo>
                    <a:pt x="18" y="0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56" y="3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60" y="3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5" y="3"/>
                  </a:lnTo>
                  <a:lnTo>
                    <a:pt x="69" y="4"/>
                  </a:lnTo>
                  <a:lnTo>
                    <a:pt x="70" y="4"/>
                  </a:lnTo>
                  <a:lnTo>
                    <a:pt x="73" y="4"/>
                  </a:lnTo>
                  <a:lnTo>
                    <a:pt x="87" y="6"/>
                  </a:lnTo>
                  <a:lnTo>
                    <a:pt x="124" y="9"/>
                  </a:lnTo>
                  <a:lnTo>
                    <a:pt x="142" y="10"/>
                  </a:lnTo>
                  <a:lnTo>
                    <a:pt x="143" y="10"/>
                  </a:lnTo>
                  <a:lnTo>
                    <a:pt x="145" y="10"/>
                  </a:lnTo>
                  <a:lnTo>
                    <a:pt x="146" y="10"/>
                  </a:lnTo>
                  <a:lnTo>
                    <a:pt x="147" y="10"/>
                  </a:lnTo>
                  <a:lnTo>
                    <a:pt x="148" y="10"/>
                  </a:lnTo>
                  <a:lnTo>
                    <a:pt x="149" y="10"/>
                  </a:lnTo>
                  <a:lnTo>
                    <a:pt x="149" y="11"/>
                  </a:lnTo>
                  <a:lnTo>
                    <a:pt x="158" y="11"/>
                  </a:lnTo>
                  <a:lnTo>
                    <a:pt x="167" y="12"/>
                  </a:lnTo>
                  <a:lnTo>
                    <a:pt x="169" y="12"/>
                  </a:lnTo>
                  <a:lnTo>
                    <a:pt x="171" y="12"/>
                  </a:lnTo>
                  <a:lnTo>
                    <a:pt x="204" y="16"/>
                  </a:lnTo>
                  <a:lnTo>
                    <a:pt x="219" y="17"/>
                  </a:lnTo>
                  <a:lnTo>
                    <a:pt x="238" y="19"/>
                  </a:lnTo>
                  <a:lnTo>
                    <a:pt x="250" y="19"/>
                  </a:lnTo>
                  <a:lnTo>
                    <a:pt x="255" y="20"/>
                  </a:lnTo>
                  <a:lnTo>
                    <a:pt x="280" y="23"/>
                  </a:lnTo>
                  <a:lnTo>
                    <a:pt x="281" y="23"/>
                  </a:lnTo>
                  <a:lnTo>
                    <a:pt x="290" y="24"/>
                  </a:lnTo>
                  <a:lnTo>
                    <a:pt x="298" y="24"/>
                  </a:lnTo>
                  <a:lnTo>
                    <a:pt x="302" y="25"/>
                  </a:lnTo>
                  <a:lnTo>
                    <a:pt x="307" y="25"/>
                  </a:lnTo>
                  <a:lnTo>
                    <a:pt x="309" y="25"/>
                  </a:lnTo>
                  <a:lnTo>
                    <a:pt x="314" y="26"/>
                  </a:lnTo>
                  <a:lnTo>
                    <a:pt x="343" y="28"/>
                  </a:lnTo>
                  <a:lnTo>
                    <a:pt x="349" y="29"/>
                  </a:lnTo>
                  <a:lnTo>
                    <a:pt x="350" y="29"/>
                  </a:lnTo>
                  <a:lnTo>
                    <a:pt x="353" y="29"/>
                  </a:lnTo>
                  <a:lnTo>
                    <a:pt x="354" y="29"/>
                  </a:lnTo>
                  <a:lnTo>
                    <a:pt x="354" y="31"/>
                  </a:lnTo>
                  <a:lnTo>
                    <a:pt x="353" y="31"/>
                  </a:lnTo>
                  <a:lnTo>
                    <a:pt x="353" y="32"/>
                  </a:lnTo>
                  <a:lnTo>
                    <a:pt x="352" y="33"/>
                  </a:lnTo>
                  <a:lnTo>
                    <a:pt x="352" y="34"/>
                  </a:lnTo>
                  <a:lnTo>
                    <a:pt x="352" y="35"/>
                  </a:lnTo>
                  <a:lnTo>
                    <a:pt x="350" y="36"/>
                  </a:lnTo>
                  <a:lnTo>
                    <a:pt x="350" y="37"/>
                  </a:lnTo>
                  <a:lnTo>
                    <a:pt x="349" y="39"/>
                  </a:lnTo>
                  <a:lnTo>
                    <a:pt x="349" y="41"/>
                  </a:lnTo>
                  <a:lnTo>
                    <a:pt x="348" y="41"/>
                  </a:lnTo>
                  <a:lnTo>
                    <a:pt x="348" y="42"/>
                  </a:lnTo>
                  <a:lnTo>
                    <a:pt x="348" y="43"/>
                  </a:lnTo>
                  <a:lnTo>
                    <a:pt x="348" y="44"/>
                  </a:lnTo>
                  <a:lnTo>
                    <a:pt x="347" y="45"/>
                  </a:lnTo>
                  <a:lnTo>
                    <a:pt x="347" y="46"/>
                  </a:lnTo>
                  <a:lnTo>
                    <a:pt x="347" y="48"/>
                  </a:lnTo>
                  <a:lnTo>
                    <a:pt x="347" y="49"/>
                  </a:lnTo>
                  <a:lnTo>
                    <a:pt x="347" y="50"/>
                  </a:lnTo>
                  <a:lnTo>
                    <a:pt x="347" y="51"/>
                  </a:lnTo>
                  <a:lnTo>
                    <a:pt x="347" y="52"/>
                  </a:lnTo>
                  <a:lnTo>
                    <a:pt x="347" y="53"/>
                  </a:lnTo>
                  <a:lnTo>
                    <a:pt x="346" y="53"/>
                  </a:lnTo>
                  <a:lnTo>
                    <a:pt x="346" y="54"/>
                  </a:lnTo>
                  <a:lnTo>
                    <a:pt x="346" y="56"/>
                  </a:lnTo>
                  <a:lnTo>
                    <a:pt x="346" y="58"/>
                  </a:lnTo>
                  <a:lnTo>
                    <a:pt x="346" y="59"/>
                  </a:lnTo>
                  <a:lnTo>
                    <a:pt x="345" y="61"/>
                  </a:lnTo>
                  <a:lnTo>
                    <a:pt x="345" y="62"/>
                  </a:lnTo>
                  <a:lnTo>
                    <a:pt x="345" y="63"/>
                  </a:lnTo>
                  <a:lnTo>
                    <a:pt x="345" y="65"/>
                  </a:lnTo>
                  <a:lnTo>
                    <a:pt x="345" y="66"/>
                  </a:lnTo>
                  <a:lnTo>
                    <a:pt x="344" y="66"/>
                  </a:lnTo>
                  <a:lnTo>
                    <a:pt x="344" y="67"/>
                  </a:lnTo>
                  <a:lnTo>
                    <a:pt x="344" y="68"/>
                  </a:lnTo>
                  <a:lnTo>
                    <a:pt x="344" y="69"/>
                  </a:lnTo>
                  <a:lnTo>
                    <a:pt x="344" y="70"/>
                  </a:lnTo>
                  <a:lnTo>
                    <a:pt x="343" y="71"/>
                  </a:lnTo>
                  <a:lnTo>
                    <a:pt x="344" y="73"/>
                  </a:lnTo>
                  <a:lnTo>
                    <a:pt x="343" y="73"/>
                  </a:lnTo>
                  <a:lnTo>
                    <a:pt x="343" y="74"/>
                  </a:lnTo>
                  <a:lnTo>
                    <a:pt x="343" y="75"/>
                  </a:lnTo>
                  <a:lnTo>
                    <a:pt x="343" y="76"/>
                  </a:lnTo>
                  <a:lnTo>
                    <a:pt x="343" y="77"/>
                  </a:lnTo>
                  <a:lnTo>
                    <a:pt x="343" y="78"/>
                  </a:lnTo>
                  <a:lnTo>
                    <a:pt x="343" y="79"/>
                  </a:lnTo>
                  <a:lnTo>
                    <a:pt x="343" y="81"/>
                  </a:lnTo>
                  <a:lnTo>
                    <a:pt x="343" y="82"/>
                  </a:lnTo>
                  <a:lnTo>
                    <a:pt x="344" y="83"/>
                  </a:lnTo>
                  <a:lnTo>
                    <a:pt x="344" y="84"/>
                  </a:lnTo>
                  <a:lnTo>
                    <a:pt x="344" y="85"/>
                  </a:lnTo>
                  <a:lnTo>
                    <a:pt x="344" y="86"/>
                  </a:lnTo>
                  <a:lnTo>
                    <a:pt x="344" y="88"/>
                  </a:lnTo>
                  <a:lnTo>
                    <a:pt x="344" y="90"/>
                  </a:lnTo>
                  <a:lnTo>
                    <a:pt x="345" y="90"/>
                  </a:lnTo>
                  <a:lnTo>
                    <a:pt x="345" y="91"/>
                  </a:lnTo>
                  <a:lnTo>
                    <a:pt x="346" y="92"/>
                  </a:lnTo>
                  <a:lnTo>
                    <a:pt x="346" y="93"/>
                  </a:lnTo>
                  <a:lnTo>
                    <a:pt x="346" y="94"/>
                  </a:lnTo>
                  <a:lnTo>
                    <a:pt x="347" y="94"/>
                  </a:lnTo>
                  <a:lnTo>
                    <a:pt x="347" y="95"/>
                  </a:lnTo>
                  <a:lnTo>
                    <a:pt x="347" y="96"/>
                  </a:lnTo>
                  <a:lnTo>
                    <a:pt x="348" y="96"/>
                  </a:lnTo>
                  <a:lnTo>
                    <a:pt x="348" y="98"/>
                  </a:lnTo>
                  <a:lnTo>
                    <a:pt x="348" y="99"/>
                  </a:lnTo>
                  <a:lnTo>
                    <a:pt x="349" y="99"/>
                  </a:lnTo>
                  <a:lnTo>
                    <a:pt x="349" y="100"/>
                  </a:lnTo>
                  <a:lnTo>
                    <a:pt x="349" y="101"/>
                  </a:lnTo>
                  <a:lnTo>
                    <a:pt x="350" y="102"/>
                  </a:lnTo>
                  <a:lnTo>
                    <a:pt x="350" y="103"/>
                  </a:lnTo>
                  <a:lnTo>
                    <a:pt x="352" y="104"/>
                  </a:lnTo>
                  <a:lnTo>
                    <a:pt x="352" y="106"/>
                  </a:lnTo>
                  <a:lnTo>
                    <a:pt x="353" y="107"/>
                  </a:lnTo>
                  <a:lnTo>
                    <a:pt x="353" y="108"/>
                  </a:lnTo>
                  <a:lnTo>
                    <a:pt x="353" y="109"/>
                  </a:lnTo>
                  <a:lnTo>
                    <a:pt x="354" y="110"/>
                  </a:lnTo>
                  <a:lnTo>
                    <a:pt x="354" y="111"/>
                  </a:lnTo>
                  <a:lnTo>
                    <a:pt x="354" y="112"/>
                  </a:lnTo>
                  <a:lnTo>
                    <a:pt x="355" y="112"/>
                  </a:lnTo>
                  <a:lnTo>
                    <a:pt x="355" y="113"/>
                  </a:lnTo>
                  <a:lnTo>
                    <a:pt x="355" y="115"/>
                  </a:lnTo>
                  <a:lnTo>
                    <a:pt x="355" y="116"/>
                  </a:lnTo>
                  <a:lnTo>
                    <a:pt x="355" y="117"/>
                  </a:lnTo>
                  <a:lnTo>
                    <a:pt x="356" y="117"/>
                  </a:lnTo>
                  <a:lnTo>
                    <a:pt x="356" y="118"/>
                  </a:lnTo>
                  <a:lnTo>
                    <a:pt x="357" y="119"/>
                  </a:lnTo>
                  <a:lnTo>
                    <a:pt x="357" y="120"/>
                  </a:lnTo>
                  <a:lnTo>
                    <a:pt x="358" y="120"/>
                  </a:lnTo>
                  <a:lnTo>
                    <a:pt x="358" y="121"/>
                  </a:lnTo>
                  <a:lnTo>
                    <a:pt x="358" y="123"/>
                  </a:lnTo>
                  <a:lnTo>
                    <a:pt x="358" y="124"/>
                  </a:lnTo>
                  <a:lnTo>
                    <a:pt x="359" y="124"/>
                  </a:lnTo>
                  <a:lnTo>
                    <a:pt x="359" y="125"/>
                  </a:lnTo>
                  <a:lnTo>
                    <a:pt x="359" y="126"/>
                  </a:lnTo>
                  <a:lnTo>
                    <a:pt x="361" y="126"/>
                  </a:lnTo>
                  <a:lnTo>
                    <a:pt x="361" y="127"/>
                  </a:lnTo>
                  <a:lnTo>
                    <a:pt x="361" y="128"/>
                  </a:lnTo>
                  <a:lnTo>
                    <a:pt x="362" y="128"/>
                  </a:lnTo>
                  <a:lnTo>
                    <a:pt x="362" y="129"/>
                  </a:lnTo>
                  <a:lnTo>
                    <a:pt x="362" y="130"/>
                  </a:lnTo>
                  <a:lnTo>
                    <a:pt x="362" y="132"/>
                  </a:lnTo>
                  <a:lnTo>
                    <a:pt x="362" y="133"/>
                  </a:lnTo>
                  <a:lnTo>
                    <a:pt x="362" y="134"/>
                  </a:lnTo>
                  <a:lnTo>
                    <a:pt x="362" y="135"/>
                  </a:lnTo>
                  <a:lnTo>
                    <a:pt x="363" y="135"/>
                  </a:lnTo>
                  <a:lnTo>
                    <a:pt x="363" y="136"/>
                  </a:lnTo>
                  <a:lnTo>
                    <a:pt x="363" y="137"/>
                  </a:lnTo>
                  <a:lnTo>
                    <a:pt x="363" y="138"/>
                  </a:lnTo>
                  <a:lnTo>
                    <a:pt x="363" y="140"/>
                  </a:lnTo>
                  <a:lnTo>
                    <a:pt x="363" y="141"/>
                  </a:lnTo>
                  <a:lnTo>
                    <a:pt x="364" y="142"/>
                  </a:lnTo>
                  <a:lnTo>
                    <a:pt x="363" y="142"/>
                  </a:lnTo>
                  <a:lnTo>
                    <a:pt x="363" y="143"/>
                  </a:lnTo>
                  <a:lnTo>
                    <a:pt x="363" y="144"/>
                  </a:lnTo>
                  <a:lnTo>
                    <a:pt x="364" y="145"/>
                  </a:lnTo>
                  <a:lnTo>
                    <a:pt x="364" y="146"/>
                  </a:lnTo>
                  <a:lnTo>
                    <a:pt x="364" y="148"/>
                  </a:lnTo>
                  <a:lnTo>
                    <a:pt x="364" y="149"/>
                  </a:lnTo>
                  <a:lnTo>
                    <a:pt x="364" y="150"/>
                  </a:lnTo>
                  <a:lnTo>
                    <a:pt x="364" y="151"/>
                  </a:lnTo>
                  <a:lnTo>
                    <a:pt x="365" y="152"/>
                  </a:lnTo>
                  <a:lnTo>
                    <a:pt x="365" y="153"/>
                  </a:lnTo>
                  <a:lnTo>
                    <a:pt x="365" y="154"/>
                  </a:lnTo>
                  <a:lnTo>
                    <a:pt x="366" y="155"/>
                  </a:lnTo>
                  <a:lnTo>
                    <a:pt x="366" y="157"/>
                  </a:lnTo>
                  <a:lnTo>
                    <a:pt x="366" y="158"/>
                  </a:lnTo>
                  <a:lnTo>
                    <a:pt x="367" y="158"/>
                  </a:lnTo>
                  <a:lnTo>
                    <a:pt x="367" y="159"/>
                  </a:lnTo>
                  <a:lnTo>
                    <a:pt x="367" y="160"/>
                  </a:lnTo>
                  <a:lnTo>
                    <a:pt x="367" y="161"/>
                  </a:lnTo>
                  <a:lnTo>
                    <a:pt x="367" y="162"/>
                  </a:lnTo>
                  <a:lnTo>
                    <a:pt x="369" y="162"/>
                  </a:lnTo>
                  <a:lnTo>
                    <a:pt x="369" y="163"/>
                  </a:lnTo>
                  <a:lnTo>
                    <a:pt x="369" y="165"/>
                  </a:lnTo>
                  <a:lnTo>
                    <a:pt x="370" y="166"/>
                  </a:lnTo>
                  <a:lnTo>
                    <a:pt x="370" y="167"/>
                  </a:lnTo>
                  <a:lnTo>
                    <a:pt x="370" y="168"/>
                  </a:lnTo>
                  <a:lnTo>
                    <a:pt x="370" y="169"/>
                  </a:lnTo>
                  <a:lnTo>
                    <a:pt x="371" y="169"/>
                  </a:lnTo>
                  <a:lnTo>
                    <a:pt x="371" y="170"/>
                  </a:lnTo>
                  <a:lnTo>
                    <a:pt x="371" y="171"/>
                  </a:lnTo>
                  <a:lnTo>
                    <a:pt x="371" y="173"/>
                  </a:lnTo>
                  <a:lnTo>
                    <a:pt x="371" y="174"/>
                  </a:lnTo>
                  <a:lnTo>
                    <a:pt x="371" y="175"/>
                  </a:lnTo>
                  <a:lnTo>
                    <a:pt x="371" y="176"/>
                  </a:lnTo>
                  <a:lnTo>
                    <a:pt x="371" y="177"/>
                  </a:lnTo>
                  <a:lnTo>
                    <a:pt x="371" y="178"/>
                  </a:lnTo>
                  <a:lnTo>
                    <a:pt x="371" y="179"/>
                  </a:lnTo>
                  <a:lnTo>
                    <a:pt x="371" y="182"/>
                  </a:lnTo>
                  <a:lnTo>
                    <a:pt x="371" y="183"/>
                  </a:lnTo>
                  <a:lnTo>
                    <a:pt x="371" y="184"/>
                  </a:lnTo>
                  <a:lnTo>
                    <a:pt x="372" y="185"/>
                  </a:lnTo>
                  <a:lnTo>
                    <a:pt x="372" y="186"/>
                  </a:lnTo>
                  <a:lnTo>
                    <a:pt x="372" y="187"/>
                  </a:lnTo>
                  <a:lnTo>
                    <a:pt x="373" y="187"/>
                  </a:lnTo>
                  <a:lnTo>
                    <a:pt x="373" y="188"/>
                  </a:lnTo>
                  <a:lnTo>
                    <a:pt x="374" y="188"/>
                  </a:lnTo>
                  <a:lnTo>
                    <a:pt x="374" y="192"/>
                  </a:lnTo>
                  <a:lnTo>
                    <a:pt x="375" y="192"/>
                  </a:lnTo>
                  <a:lnTo>
                    <a:pt x="375" y="193"/>
                  </a:lnTo>
                  <a:lnTo>
                    <a:pt x="376" y="193"/>
                  </a:lnTo>
                  <a:lnTo>
                    <a:pt x="376" y="194"/>
                  </a:lnTo>
                  <a:lnTo>
                    <a:pt x="378" y="195"/>
                  </a:lnTo>
                  <a:lnTo>
                    <a:pt x="378" y="196"/>
                  </a:lnTo>
                  <a:lnTo>
                    <a:pt x="379" y="198"/>
                  </a:lnTo>
                  <a:lnTo>
                    <a:pt x="380" y="199"/>
                  </a:lnTo>
                  <a:lnTo>
                    <a:pt x="380" y="200"/>
                  </a:lnTo>
                  <a:lnTo>
                    <a:pt x="381" y="201"/>
                  </a:lnTo>
                  <a:lnTo>
                    <a:pt x="381" y="202"/>
                  </a:lnTo>
                  <a:lnTo>
                    <a:pt x="382" y="203"/>
                  </a:lnTo>
                  <a:lnTo>
                    <a:pt x="382" y="204"/>
                  </a:lnTo>
                  <a:lnTo>
                    <a:pt x="383" y="204"/>
                  </a:lnTo>
                  <a:lnTo>
                    <a:pt x="383" y="205"/>
                  </a:lnTo>
                  <a:lnTo>
                    <a:pt x="384" y="207"/>
                  </a:lnTo>
                  <a:lnTo>
                    <a:pt x="384" y="208"/>
                  </a:lnTo>
                  <a:lnTo>
                    <a:pt x="386" y="208"/>
                  </a:lnTo>
                  <a:lnTo>
                    <a:pt x="386" y="209"/>
                  </a:lnTo>
                  <a:lnTo>
                    <a:pt x="387" y="210"/>
                  </a:lnTo>
                  <a:lnTo>
                    <a:pt x="387" y="211"/>
                  </a:lnTo>
                  <a:lnTo>
                    <a:pt x="387" y="212"/>
                  </a:lnTo>
                  <a:lnTo>
                    <a:pt x="387" y="213"/>
                  </a:lnTo>
                  <a:lnTo>
                    <a:pt x="388" y="215"/>
                  </a:lnTo>
                  <a:lnTo>
                    <a:pt x="388" y="216"/>
                  </a:lnTo>
                  <a:lnTo>
                    <a:pt x="388" y="217"/>
                  </a:lnTo>
                  <a:lnTo>
                    <a:pt x="389" y="217"/>
                  </a:lnTo>
                  <a:lnTo>
                    <a:pt x="389" y="219"/>
                  </a:lnTo>
                  <a:lnTo>
                    <a:pt x="390" y="220"/>
                  </a:lnTo>
                  <a:lnTo>
                    <a:pt x="390" y="221"/>
                  </a:lnTo>
                  <a:lnTo>
                    <a:pt x="391" y="221"/>
                  </a:lnTo>
                  <a:lnTo>
                    <a:pt x="391" y="222"/>
                  </a:lnTo>
                  <a:lnTo>
                    <a:pt x="392" y="222"/>
                  </a:lnTo>
                  <a:lnTo>
                    <a:pt x="392" y="224"/>
                  </a:lnTo>
                  <a:lnTo>
                    <a:pt x="393" y="224"/>
                  </a:lnTo>
                  <a:lnTo>
                    <a:pt x="393" y="225"/>
                  </a:lnTo>
                  <a:lnTo>
                    <a:pt x="393" y="226"/>
                  </a:lnTo>
                  <a:lnTo>
                    <a:pt x="395" y="227"/>
                  </a:lnTo>
                  <a:lnTo>
                    <a:pt x="395" y="228"/>
                  </a:lnTo>
                  <a:lnTo>
                    <a:pt x="395" y="229"/>
                  </a:lnTo>
                  <a:lnTo>
                    <a:pt x="395" y="230"/>
                  </a:lnTo>
                  <a:lnTo>
                    <a:pt x="395" y="232"/>
                  </a:lnTo>
                  <a:lnTo>
                    <a:pt x="395" y="233"/>
                  </a:lnTo>
                  <a:lnTo>
                    <a:pt x="395" y="234"/>
                  </a:lnTo>
                  <a:lnTo>
                    <a:pt x="395" y="235"/>
                  </a:lnTo>
                  <a:lnTo>
                    <a:pt x="395" y="236"/>
                  </a:lnTo>
                  <a:lnTo>
                    <a:pt x="395" y="237"/>
                  </a:lnTo>
                  <a:lnTo>
                    <a:pt x="396" y="238"/>
                  </a:lnTo>
                  <a:lnTo>
                    <a:pt x="395" y="240"/>
                  </a:lnTo>
                  <a:lnTo>
                    <a:pt x="395" y="241"/>
                  </a:lnTo>
                  <a:lnTo>
                    <a:pt x="395" y="242"/>
                  </a:lnTo>
                  <a:lnTo>
                    <a:pt x="395" y="243"/>
                  </a:lnTo>
                  <a:lnTo>
                    <a:pt x="395" y="244"/>
                  </a:lnTo>
                  <a:lnTo>
                    <a:pt x="395" y="245"/>
                  </a:lnTo>
                  <a:lnTo>
                    <a:pt x="395" y="246"/>
                  </a:lnTo>
                  <a:lnTo>
                    <a:pt x="395" y="247"/>
                  </a:lnTo>
                  <a:lnTo>
                    <a:pt x="395" y="249"/>
                  </a:lnTo>
                  <a:lnTo>
                    <a:pt x="395" y="250"/>
                  </a:lnTo>
                  <a:lnTo>
                    <a:pt x="396" y="251"/>
                  </a:lnTo>
                  <a:lnTo>
                    <a:pt x="396" y="252"/>
                  </a:lnTo>
                  <a:lnTo>
                    <a:pt x="396" y="253"/>
                  </a:lnTo>
                  <a:lnTo>
                    <a:pt x="397" y="254"/>
                  </a:lnTo>
                  <a:lnTo>
                    <a:pt x="404" y="271"/>
                  </a:lnTo>
                  <a:lnTo>
                    <a:pt x="404" y="272"/>
                  </a:lnTo>
                  <a:lnTo>
                    <a:pt x="405" y="274"/>
                  </a:lnTo>
                  <a:lnTo>
                    <a:pt x="405" y="275"/>
                  </a:lnTo>
                  <a:lnTo>
                    <a:pt x="407" y="279"/>
                  </a:lnTo>
                  <a:lnTo>
                    <a:pt x="416" y="303"/>
                  </a:lnTo>
                  <a:lnTo>
                    <a:pt x="417" y="307"/>
                  </a:lnTo>
                  <a:lnTo>
                    <a:pt x="417" y="308"/>
                  </a:lnTo>
                  <a:lnTo>
                    <a:pt x="418" y="310"/>
                  </a:lnTo>
                  <a:lnTo>
                    <a:pt x="421" y="316"/>
                  </a:lnTo>
                  <a:lnTo>
                    <a:pt x="422" y="317"/>
                  </a:lnTo>
                  <a:lnTo>
                    <a:pt x="424" y="322"/>
                  </a:lnTo>
                  <a:lnTo>
                    <a:pt x="425" y="328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3" name="Freeform 2761">
              <a:extLst>
                <a:ext uri="{FF2B5EF4-FFF2-40B4-BE49-F238E27FC236}">
                  <a16:creationId xmlns:a16="http://schemas.microsoft.com/office/drawing/2014/main" id="{4B80B675-1032-8FAB-4242-AD4B04A25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825" y="779463"/>
              <a:ext cx="511175" cy="909638"/>
            </a:xfrm>
            <a:custGeom>
              <a:avLst/>
              <a:gdLst>
                <a:gd name="T0" fmla="*/ 288 w 322"/>
                <a:gd name="T1" fmla="*/ 347 h 573"/>
                <a:gd name="T2" fmla="*/ 281 w 322"/>
                <a:gd name="T3" fmla="*/ 357 h 573"/>
                <a:gd name="T4" fmla="*/ 274 w 322"/>
                <a:gd name="T5" fmla="*/ 369 h 573"/>
                <a:gd name="T6" fmla="*/ 274 w 322"/>
                <a:gd name="T7" fmla="*/ 385 h 573"/>
                <a:gd name="T8" fmla="*/ 265 w 322"/>
                <a:gd name="T9" fmla="*/ 397 h 573"/>
                <a:gd name="T10" fmla="*/ 260 w 322"/>
                <a:gd name="T11" fmla="*/ 410 h 573"/>
                <a:gd name="T12" fmla="*/ 263 w 322"/>
                <a:gd name="T13" fmla="*/ 423 h 573"/>
                <a:gd name="T14" fmla="*/ 271 w 322"/>
                <a:gd name="T15" fmla="*/ 436 h 573"/>
                <a:gd name="T16" fmla="*/ 267 w 322"/>
                <a:gd name="T17" fmla="*/ 459 h 573"/>
                <a:gd name="T18" fmla="*/ 263 w 322"/>
                <a:gd name="T19" fmla="*/ 482 h 573"/>
                <a:gd name="T20" fmla="*/ 250 w 322"/>
                <a:gd name="T21" fmla="*/ 495 h 573"/>
                <a:gd name="T22" fmla="*/ 237 w 322"/>
                <a:gd name="T23" fmla="*/ 503 h 573"/>
                <a:gd name="T24" fmla="*/ 220 w 322"/>
                <a:gd name="T25" fmla="*/ 501 h 573"/>
                <a:gd name="T26" fmla="*/ 209 w 322"/>
                <a:gd name="T27" fmla="*/ 505 h 573"/>
                <a:gd name="T28" fmla="*/ 201 w 322"/>
                <a:gd name="T29" fmla="*/ 516 h 573"/>
                <a:gd name="T30" fmla="*/ 189 w 322"/>
                <a:gd name="T31" fmla="*/ 530 h 573"/>
                <a:gd name="T32" fmla="*/ 177 w 322"/>
                <a:gd name="T33" fmla="*/ 546 h 573"/>
                <a:gd name="T34" fmla="*/ 163 w 322"/>
                <a:gd name="T35" fmla="*/ 557 h 573"/>
                <a:gd name="T36" fmla="*/ 147 w 322"/>
                <a:gd name="T37" fmla="*/ 557 h 573"/>
                <a:gd name="T38" fmla="*/ 143 w 322"/>
                <a:gd name="T39" fmla="*/ 572 h 573"/>
                <a:gd name="T40" fmla="*/ 15 w 322"/>
                <a:gd name="T41" fmla="*/ 552 h 573"/>
                <a:gd name="T42" fmla="*/ 17 w 322"/>
                <a:gd name="T43" fmla="*/ 535 h 573"/>
                <a:gd name="T44" fmla="*/ 12 w 322"/>
                <a:gd name="T45" fmla="*/ 518 h 573"/>
                <a:gd name="T46" fmla="*/ 5 w 322"/>
                <a:gd name="T47" fmla="*/ 497 h 573"/>
                <a:gd name="T48" fmla="*/ 2 w 322"/>
                <a:gd name="T49" fmla="*/ 477 h 573"/>
                <a:gd name="T50" fmla="*/ 3 w 322"/>
                <a:gd name="T51" fmla="*/ 459 h 573"/>
                <a:gd name="T52" fmla="*/ 13 w 322"/>
                <a:gd name="T53" fmla="*/ 437 h 573"/>
                <a:gd name="T54" fmla="*/ 12 w 322"/>
                <a:gd name="T55" fmla="*/ 419 h 573"/>
                <a:gd name="T56" fmla="*/ 8 w 322"/>
                <a:gd name="T57" fmla="*/ 398 h 573"/>
                <a:gd name="T58" fmla="*/ 0 w 322"/>
                <a:gd name="T59" fmla="*/ 380 h 573"/>
                <a:gd name="T60" fmla="*/ 6 w 322"/>
                <a:gd name="T61" fmla="*/ 361 h 573"/>
                <a:gd name="T62" fmla="*/ 19 w 322"/>
                <a:gd name="T63" fmla="*/ 342 h 573"/>
                <a:gd name="T64" fmla="*/ 24 w 322"/>
                <a:gd name="T65" fmla="*/ 323 h 573"/>
                <a:gd name="T66" fmla="*/ 33 w 322"/>
                <a:gd name="T67" fmla="*/ 306 h 573"/>
                <a:gd name="T68" fmla="*/ 48 w 322"/>
                <a:gd name="T69" fmla="*/ 297 h 573"/>
                <a:gd name="T70" fmla="*/ 59 w 322"/>
                <a:gd name="T71" fmla="*/ 282 h 573"/>
                <a:gd name="T72" fmla="*/ 60 w 322"/>
                <a:gd name="T73" fmla="*/ 261 h 573"/>
                <a:gd name="T74" fmla="*/ 49 w 322"/>
                <a:gd name="T75" fmla="*/ 244 h 573"/>
                <a:gd name="T76" fmla="*/ 35 w 322"/>
                <a:gd name="T77" fmla="*/ 232 h 573"/>
                <a:gd name="T78" fmla="*/ 26 w 322"/>
                <a:gd name="T79" fmla="*/ 214 h 573"/>
                <a:gd name="T80" fmla="*/ 30 w 322"/>
                <a:gd name="T81" fmla="*/ 195 h 573"/>
                <a:gd name="T82" fmla="*/ 35 w 322"/>
                <a:gd name="T83" fmla="*/ 179 h 573"/>
                <a:gd name="T84" fmla="*/ 40 w 322"/>
                <a:gd name="T85" fmla="*/ 158 h 573"/>
                <a:gd name="T86" fmla="*/ 50 w 322"/>
                <a:gd name="T87" fmla="*/ 142 h 573"/>
                <a:gd name="T88" fmla="*/ 45 w 322"/>
                <a:gd name="T89" fmla="*/ 125 h 573"/>
                <a:gd name="T90" fmla="*/ 116 w 322"/>
                <a:gd name="T91" fmla="*/ 62 h 573"/>
                <a:gd name="T92" fmla="*/ 193 w 322"/>
                <a:gd name="T93" fmla="*/ 0 h 573"/>
                <a:gd name="T94" fmla="*/ 316 w 322"/>
                <a:gd name="T95" fmla="*/ 80 h 573"/>
                <a:gd name="T96" fmla="*/ 317 w 322"/>
                <a:gd name="T97" fmla="*/ 164 h 573"/>
                <a:gd name="T98" fmla="*/ 319 w 322"/>
                <a:gd name="T99" fmla="*/ 179 h 573"/>
                <a:gd name="T100" fmla="*/ 321 w 322"/>
                <a:gd name="T101" fmla="*/ 190 h 573"/>
                <a:gd name="T102" fmla="*/ 317 w 322"/>
                <a:gd name="T103" fmla="*/ 204 h 573"/>
                <a:gd name="T104" fmla="*/ 308 w 322"/>
                <a:gd name="T105" fmla="*/ 220 h 573"/>
                <a:gd name="T106" fmla="*/ 307 w 322"/>
                <a:gd name="T107" fmla="*/ 235 h 573"/>
                <a:gd name="T108" fmla="*/ 306 w 322"/>
                <a:gd name="T109" fmla="*/ 250 h 573"/>
                <a:gd name="T110" fmla="*/ 302 w 322"/>
                <a:gd name="T111" fmla="*/ 265 h 573"/>
                <a:gd name="T112" fmla="*/ 302 w 322"/>
                <a:gd name="T113" fmla="*/ 282 h 573"/>
                <a:gd name="T114" fmla="*/ 301 w 322"/>
                <a:gd name="T115" fmla="*/ 301 h 573"/>
                <a:gd name="T116" fmla="*/ 307 w 322"/>
                <a:gd name="T117" fmla="*/ 315 h 573"/>
                <a:gd name="T118" fmla="*/ 301 w 322"/>
                <a:gd name="T119" fmla="*/ 328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2" h="573">
                  <a:moveTo>
                    <a:pt x="296" y="339"/>
                  </a:moveTo>
                  <a:lnTo>
                    <a:pt x="296" y="340"/>
                  </a:lnTo>
                  <a:lnTo>
                    <a:pt x="295" y="340"/>
                  </a:lnTo>
                  <a:lnTo>
                    <a:pt x="293" y="340"/>
                  </a:lnTo>
                  <a:lnTo>
                    <a:pt x="293" y="342"/>
                  </a:lnTo>
                  <a:lnTo>
                    <a:pt x="292" y="342"/>
                  </a:lnTo>
                  <a:lnTo>
                    <a:pt x="292" y="343"/>
                  </a:lnTo>
                  <a:lnTo>
                    <a:pt x="291" y="343"/>
                  </a:lnTo>
                  <a:lnTo>
                    <a:pt x="291" y="344"/>
                  </a:lnTo>
                  <a:lnTo>
                    <a:pt x="290" y="344"/>
                  </a:lnTo>
                  <a:lnTo>
                    <a:pt x="290" y="345"/>
                  </a:lnTo>
                  <a:lnTo>
                    <a:pt x="289" y="346"/>
                  </a:lnTo>
                  <a:lnTo>
                    <a:pt x="289" y="347"/>
                  </a:lnTo>
                  <a:lnTo>
                    <a:pt x="288" y="347"/>
                  </a:lnTo>
                  <a:lnTo>
                    <a:pt x="288" y="348"/>
                  </a:lnTo>
                  <a:lnTo>
                    <a:pt x="287" y="349"/>
                  </a:lnTo>
                  <a:lnTo>
                    <a:pt x="287" y="351"/>
                  </a:lnTo>
                  <a:lnTo>
                    <a:pt x="286" y="351"/>
                  </a:lnTo>
                  <a:lnTo>
                    <a:pt x="286" y="352"/>
                  </a:lnTo>
                  <a:lnTo>
                    <a:pt x="284" y="352"/>
                  </a:lnTo>
                  <a:lnTo>
                    <a:pt x="284" y="353"/>
                  </a:lnTo>
                  <a:lnTo>
                    <a:pt x="284" y="354"/>
                  </a:lnTo>
                  <a:lnTo>
                    <a:pt x="283" y="354"/>
                  </a:lnTo>
                  <a:lnTo>
                    <a:pt x="283" y="355"/>
                  </a:lnTo>
                  <a:lnTo>
                    <a:pt x="282" y="355"/>
                  </a:lnTo>
                  <a:lnTo>
                    <a:pt x="282" y="356"/>
                  </a:lnTo>
                  <a:lnTo>
                    <a:pt x="281" y="356"/>
                  </a:lnTo>
                  <a:lnTo>
                    <a:pt x="281" y="357"/>
                  </a:lnTo>
                  <a:lnTo>
                    <a:pt x="281" y="359"/>
                  </a:lnTo>
                  <a:lnTo>
                    <a:pt x="280" y="359"/>
                  </a:lnTo>
                  <a:lnTo>
                    <a:pt x="280" y="360"/>
                  </a:lnTo>
                  <a:lnTo>
                    <a:pt x="279" y="360"/>
                  </a:lnTo>
                  <a:lnTo>
                    <a:pt x="279" y="361"/>
                  </a:lnTo>
                  <a:lnTo>
                    <a:pt x="278" y="362"/>
                  </a:lnTo>
                  <a:lnTo>
                    <a:pt x="278" y="363"/>
                  </a:lnTo>
                  <a:lnTo>
                    <a:pt x="276" y="363"/>
                  </a:lnTo>
                  <a:lnTo>
                    <a:pt x="276" y="364"/>
                  </a:lnTo>
                  <a:lnTo>
                    <a:pt x="275" y="364"/>
                  </a:lnTo>
                  <a:lnTo>
                    <a:pt x="275" y="365"/>
                  </a:lnTo>
                  <a:lnTo>
                    <a:pt x="274" y="367"/>
                  </a:lnTo>
                  <a:lnTo>
                    <a:pt x="274" y="368"/>
                  </a:lnTo>
                  <a:lnTo>
                    <a:pt x="274" y="369"/>
                  </a:lnTo>
                  <a:lnTo>
                    <a:pt x="274" y="370"/>
                  </a:lnTo>
                  <a:lnTo>
                    <a:pt x="274" y="371"/>
                  </a:lnTo>
                  <a:lnTo>
                    <a:pt x="274" y="372"/>
                  </a:lnTo>
                  <a:lnTo>
                    <a:pt x="274" y="373"/>
                  </a:lnTo>
                  <a:lnTo>
                    <a:pt x="274" y="374"/>
                  </a:lnTo>
                  <a:lnTo>
                    <a:pt x="274" y="376"/>
                  </a:lnTo>
                  <a:lnTo>
                    <a:pt x="274" y="377"/>
                  </a:lnTo>
                  <a:lnTo>
                    <a:pt x="274" y="378"/>
                  </a:lnTo>
                  <a:lnTo>
                    <a:pt x="274" y="379"/>
                  </a:lnTo>
                  <a:lnTo>
                    <a:pt x="274" y="380"/>
                  </a:lnTo>
                  <a:lnTo>
                    <a:pt x="274" y="381"/>
                  </a:lnTo>
                  <a:lnTo>
                    <a:pt x="274" y="382"/>
                  </a:lnTo>
                  <a:lnTo>
                    <a:pt x="274" y="384"/>
                  </a:lnTo>
                  <a:lnTo>
                    <a:pt x="274" y="385"/>
                  </a:lnTo>
                  <a:lnTo>
                    <a:pt x="273" y="385"/>
                  </a:lnTo>
                  <a:lnTo>
                    <a:pt x="273" y="386"/>
                  </a:lnTo>
                  <a:lnTo>
                    <a:pt x="273" y="387"/>
                  </a:lnTo>
                  <a:lnTo>
                    <a:pt x="272" y="388"/>
                  </a:lnTo>
                  <a:lnTo>
                    <a:pt x="271" y="389"/>
                  </a:lnTo>
                  <a:lnTo>
                    <a:pt x="271" y="390"/>
                  </a:lnTo>
                  <a:lnTo>
                    <a:pt x="270" y="391"/>
                  </a:lnTo>
                  <a:lnTo>
                    <a:pt x="269" y="393"/>
                  </a:lnTo>
                  <a:lnTo>
                    <a:pt x="269" y="394"/>
                  </a:lnTo>
                  <a:lnTo>
                    <a:pt x="267" y="394"/>
                  </a:lnTo>
                  <a:lnTo>
                    <a:pt x="267" y="395"/>
                  </a:lnTo>
                  <a:lnTo>
                    <a:pt x="266" y="395"/>
                  </a:lnTo>
                  <a:lnTo>
                    <a:pt x="266" y="396"/>
                  </a:lnTo>
                  <a:lnTo>
                    <a:pt x="265" y="397"/>
                  </a:lnTo>
                  <a:lnTo>
                    <a:pt x="265" y="398"/>
                  </a:lnTo>
                  <a:lnTo>
                    <a:pt x="264" y="398"/>
                  </a:lnTo>
                  <a:lnTo>
                    <a:pt x="264" y="399"/>
                  </a:lnTo>
                  <a:lnTo>
                    <a:pt x="263" y="401"/>
                  </a:lnTo>
                  <a:lnTo>
                    <a:pt x="263" y="402"/>
                  </a:lnTo>
                  <a:lnTo>
                    <a:pt x="262" y="402"/>
                  </a:lnTo>
                  <a:lnTo>
                    <a:pt x="262" y="403"/>
                  </a:lnTo>
                  <a:lnTo>
                    <a:pt x="261" y="404"/>
                  </a:lnTo>
                  <a:lnTo>
                    <a:pt x="261" y="405"/>
                  </a:lnTo>
                  <a:lnTo>
                    <a:pt x="261" y="406"/>
                  </a:lnTo>
                  <a:lnTo>
                    <a:pt x="261" y="407"/>
                  </a:lnTo>
                  <a:lnTo>
                    <a:pt x="260" y="407"/>
                  </a:lnTo>
                  <a:lnTo>
                    <a:pt x="260" y="409"/>
                  </a:lnTo>
                  <a:lnTo>
                    <a:pt x="260" y="410"/>
                  </a:lnTo>
                  <a:lnTo>
                    <a:pt x="260" y="411"/>
                  </a:lnTo>
                  <a:lnTo>
                    <a:pt x="260" y="412"/>
                  </a:lnTo>
                  <a:lnTo>
                    <a:pt x="260" y="413"/>
                  </a:lnTo>
                  <a:lnTo>
                    <a:pt x="260" y="414"/>
                  </a:lnTo>
                  <a:lnTo>
                    <a:pt x="260" y="415"/>
                  </a:lnTo>
                  <a:lnTo>
                    <a:pt x="260" y="416"/>
                  </a:lnTo>
                  <a:lnTo>
                    <a:pt x="260" y="418"/>
                  </a:lnTo>
                  <a:lnTo>
                    <a:pt x="261" y="418"/>
                  </a:lnTo>
                  <a:lnTo>
                    <a:pt x="261" y="419"/>
                  </a:lnTo>
                  <a:lnTo>
                    <a:pt x="262" y="420"/>
                  </a:lnTo>
                  <a:lnTo>
                    <a:pt x="262" y="421"/>
                  </a:lnTo>
                  <a:lnTo>
                    <a:pt x="263" y="421"/>
                  </a:lnTo>
                  <a:lnTo>
                    <a:pt x="263" y="422"/>
                  </a:lnTo>
                  <a:lnTo>
                    <a:pt x="263" y="423"/>
                  </a:lnTo>
                  <a:lnTo>
                    <a:pt x="264" y="423"/>
                  </a:lnTo>
                  <a:lnTo>
                    <a:pt x="264" y="424"/>
                  </a:lnTo>
                  <a:lnTo>
                    <a:pt x="265" y="424"/>
                  </a:lnTo>
                  <a:lnTo>
                    <a:pt x="265" y="426"/>
                  </a:lnTo>
                  <a:lnTo>
                    <a:pt x="266" y="427"/>
                  </a:lnTo>
                  <a:lnTo>
                    <a:pt x="267" y="428"/>
                  </a:lnTo>
                  <a:lnTo>
                    <a:pt x="267" y="429"/>
                  </a:lnTo>
                  <a:lnTo>
                    <a:pt x="267" y="430"/>
                  </a:lnTo>
                  <a:lnTo>
                    <a:pt x="269" y="430"/>
                  </a:lnTo>
                  <a:lnTo>
                    <a:pt x="269" y="431"/>
                  </a:lnTo>
                  <a:lnTo>
                    <a:pt x="269" y="432"/>
                  </a:lnTo>
                  <a:lnTo>
                    <a:pt x="270" y="434"/>
                  </a:lnTo>
                  <a:lnTo>
                    <a:pt x="270" y="435"/>
                  </a:lnTo>
                  <a:lnTo>
                    <a:pt x="271" y="436"/>
                  </a:lnTo>
                  <a:lnTo>
                    <a:pt x="271" y="437"/>
                  </a:lnTo>
                  <a:lnTo>
                    <a:pt x="271" y="439"/>
                  </a:lnTo>
                  <a:lnTo>
                    <a:pt x="271" y="440"/>
                  </a:lnTo>
                  <a:lnTo>
                    <a:pt x="271" y="441"/>
                  </a:lnTo>
                  <a:lnTo>
                    <a:pt x="271" y="444"/>
                  </a:lnTo>
                  <a:lnTo>
                    <a:pt x="270" y="445"/>
                  </a:lnTo>
                  <a:lnTo>
                    <a:pt x="270" y="446"/>
                  </a:lnTo>
                  <a:lnTo>
                    <a:pt x="270" y="447"/>
                  </a:lnTo>
                  <a:lnTo>
                    <a:pt x="270" y="448"/>
                  </a:lnTo>
                  <a:lnTo>
                    <a:pt x="269" y="451"/>
                  </a:lnTo>
                  <a:lnTo>
                    <a:pt x="269" y="453"/>
                  </a:lnTo>
                  <a:lnTo>
                    <a:pt x="269" y="454"/>
                  </a:lnTo>
                  <a:lnTo>
                    <a:pt x="267" y="456"/>
                  </a:lnTo>
                  <a:lnTo>
                    <a:pt x="267" y="459"/>
                  </a:lnTo>
                  <a:lnTo>
                    <a:pt x="267" y="460"/>
                  </a:lnTo>
                  <a:lnTo>
                    <a:pt x="267" y="462"/>
                  </a:lnTo>
                  <a:lnTo>
                    <a:pt x="266" y="463"/>
                  </a:lnTo>
                  <a:lnTo>
                    <a:pt x="266" y="464"/>
                  </a:lnTo>
                  <a:lnTo>
                    <a:pt x="266" y="465"/>
                  </a:lnTo>
                  <a:lnTo>
                    <a:pt x="266" y="466"/>
                  </a:lnTo>
                  <a:lnTo>
                    <a:pt x="266" y="468"/>
                  </a:lnTo>
                  <a:lnTo>
                    <a:pt x="265" y="469"/>
                  </a:lnTo>
                  <a:lnTo>
                    <a:pt x="265" y="471"/>
                  </a:lnTo>
                  <a:lnTo>
                    <a:pt x="265" y="473"/>
                  </a:lnTo>
                  <a:lnTo>
                    <a:pt x="264" y="477"/>
                  </a:lnTo>
                  <a:lnTo>
                    <a:pt x="264" y="479"/>
                  </a:lnTo>
                  <a:lnTo>
                    <a:pt x="263" y="481"/>
                  </a:lnTo>
                  <a:lnTo>
                    <a:pt x="263" y="482"/>
                  </a:lnTo>
                  <a:lnTo>
                    <a:pt x="263" y="483"/>
                  </a:lnTo>
                  <a:lnTo>
                    <a:pt x="262" y="483"/>
                  </a:lnTo>
                  <a:lnTo>
                    <a:pt x="262" y="485"/>
                  </a:lnTo>
                  <a:lnTo>
                    <a:pt x="260" y="487"/>
                  </a:lnTo>
                  <a:lnTo>
                    <a:pt x="260" y="488"/>
                  </a:lnTo>
                  <a:lnTo>
                    <a:pt x="258" y="488"/>
                  </a:lnTo>
                  <a:lnTo>
                    <a:pt x="257" y="489"/>
                  </a:lnTo>
                  <a:lnTo>
                    <a:pt x="256" y="490"/>
                  </a:lnTo>
                  <a:lnTo>
                    <a:pt x="255" y="491"/>
                  </a:lnTo>
                  <a:lnTo>
                    <a:pt x="254" y="493"/>
                  </a:lnTo>
                  <a:lnTo>
                    <a:pt x="253" y="493"/>
                  </a:lnTo>
                  <a:lnTo>
                    <a:pt x="253" y="494"/>
                  </a:lnTo>
                  <a:lnTo>
                    <a:pt x="252" y="494"/>
                  </a:lnTo>
                  <a:lnTo>
                    <a:pt x="250" y="495"/>
                  </a:lnTo>
                  <a:lnTo>
                    <a:pt x="249" y="496"/>
                  </a:lnTo>
                  <a:lnTo>
                    <a:pt x="248" y="496"/>
                  </a:lnTo>
                  <a:lnTo>
                    <a:pt x="247" y="497"/>
                  </a:lnTo>
                  <a:lnTo>
                    <a:pt x="246" y="498"/>
                  </a:lnTo>
                  <a:lnTo>
                    <a:pt x="245" y="498"/>
                  </a:lnTo>
                  <a:lnTo>
                    <a:pt x="245" y="499"/>
                  </a:lnTo>
                  <a:lnTo>
                    <a:pt x="243" y="501"/>
                  </a:lnTo>
                  <a:lnTo>
                    <a:pt x="241" y="501"/>
                  </a:lnTo>
                  <a:lnTo>
                    <a:pt x="241" y="502"/>
                  </a:lnTo>
                  <a:lnTo>
                    <a:pt x="240" y="502"/>
                  </a:lnTo>
                  <a:lnTo>
                    <a:pt x="239" y="502"/>
                  </a:lnTo>
                  <a:lnTo>
                    <a:pt x="238" y="502"/>
                  </a:lnTo>
                  <a:lnTo>
                    <a:pt x="238" y="503"/>
                  </a:lnTo>
                  <a:lnTo>
                    <a:pt x="237" y="503"/>
                  </a:lnTo>
                  <a:lnTo>
                    <a:pt x="236" y="503"/>
                  </a:lnTo>
                  <a:lnTo>
                    <a:pt x="235" y="503"/>
                  </a:lnTo>
                  <a:lnTo>
                    <a:pt x="233" y="503"/>
                  </a:lnTo>
                  <a:lnTo>
                    <a:pt x="233" y="502"/>
                  </a:lnTo>
                  <a:lnTo>
                    <a:pt x="232" y="502"/>
                  </a:lnTo>
                  <a:lnTo>
                    <a:pt x="231" y="502"/>
                  </a:lnTo>
                  <a:lnTo>
                    <a:pt x="230" y="502"/>
                  </a:lnTo>
                  <a:lnTo>
                    <a:pt x="229" y="502"/>
                  </a:lnTo>
                  <a:lnTo>
                    <a:pt x="228" y="502"/>
                  </a:lnTo>
                  <a:lnTo>
                    <a:pt x="227" y="502"/>
                  </a:lnTo>
                  <a:lnTo>
                    <a:pt x="226" y="502"/>
                  </a:lnTo>
                  <a:lnTo>
                    <a:pt x="223" y="502"/>
                  </a:lnTo>
                  <a:lnTo>
                    <a:pt x="221" y="501"/>
                  </a:lnTo>
                  <a:lnTo>
                    <a:pt x="220" y="501"/>
                  </a:lnTo>
                  <a:lnTo>
                    <a:pt x="219" y="501"/>
                  </a:lnTo>
                  <a:lnTo>
                    <a:pt x="218" y="501"/>
                  </a:lnTo>
                  <a:lnTo>
                    <a:pt x="217" y="501"/>
                  </a:lnTo>
                  <a:lnTo>
                    <a:pt x="215" y="501"/>
                  </a:lnTo>
                  <a:lnTo>
                    <a:pt x="214" y="501"/>
                  </a:lnTo>
                  <a:lnTo>
                    <a:pt x="214" y="502"/>
                  </a:lnTo>
                  <a:lnTo>
                    <a:pt x="213" y="502"/>
                  </a:lnTo>
                  <a:lnTo>
                    <a:pt x="212" y="502"/>
                  </a:lnTo>
                  <a:lnTo>
                    <a:pt x="212" y="503"/>
                  </a:lnTo>
                  <a:lnTo>
                    <a:pt x="211" y="503"/>
                  </a:lnTo>
                  <a:lnTo>
                    <a:pt x="211" y="504"/>
                  </a:lnTo>
                  <a:lnTo>
                    <a:pt x="210" y="504"/>
                  </a:lnTo>
                  <a:lnTo>
                    <a:pt x="210" y="505"/>
                  </a:lnTo>
                  <a:lnTo>
                    <a:pt x="209" y="505"/>
                  </a:lnTo>
                  <a:lnTo>
                    <a:pt x="209" y="506"/>
                  </a:lnTo>
                  <a:lnTo>
                    <a:pt x="207" y="507"/>
                  </a:lnTo>
                  <a:lnTo>
                    <a:pt x="207" y="508"/>
                  </a:lnTo>
                  <a:lnTo>
                    <a:pt x="206" y="508"/>
                  </a:lnTo>
                  <a:lnTo>
                    <a:pt x="206" y="510"/>
                  </a:lnTo>
                  <a:lnTo>
                    <a:pt x="205" y="511"/>
                  </a:lnTo>
                  <a:lnTo>
                    <a:pt x="204" y="512"/>
                  </a:lnTo>
                  <a:lnTo>
                    <a:pt x="204" y="513"/>
                  </a:lnTo>
                  <a:lnTo>
                    <a:pt x="203" y="513"/>
                  </a:lnTo>
                  <a:lnTo>
                    <a:pt x="203" y="514"/>
                  </a:lnTo>
                  <a:lnTo>
                    <a:pt x="202" y="514"/>
                  </a:lnTo>
                  <a:lnTo>
                    <a:pt x="202" y="515"/>
                  </a:lnTo>
                  <a:lnTo>
                    <a:pt x="201" y="515"/>
                  </a:lnTo>
                  <a:lnTo>
                    <a:pt x="201" y="516"/>
                  </a:lnTo>
                  <a:lnTo>
                    <a:pt x="200" y="518"/>
                  </a:lnTo>
                  <a:lnTo>
                    <a:pt x="200" y="519"/>
                  </a:lnTo>
                  <a:lnTo>
                    <a:pt x="198" y="519"/>
                  </a:lnTo>
                  <a:lnTo>
                    <a:pt x="198" y="520"/>
                  </a:lnTo>
                  <a:lnTo>
                    <a:pt x="197" y="521"/>
                  </a:lnTo>
                  <a:lnTo>
                    <a:pt x="196" y="522"/>
                  </a:lnTo>
                  <a:lnTo>
                    <a:pt x="195" y="523"/>
                  </a:lnTo>
                  <a:lnTo>
                    <a:pt x="195" y="524"/>
                  </a:lnTo>
                  <a:lnTo>
                    <a:pt x="194" y="524"/>
                  </a:lnTo>
                  <a:lnTo>
                    <a:pt x="194" y="526"/>
                  </a:lnTo>
                  <a:lnTo>
                    <a:pt x="193" y="526"/>
                  </a:lnTo>
                  <a:lnTo>
                    <a:pt x="193" y="527"/>
                  </a:lnTo>
                  <a:lnTo>
                    <a:pt x="190" y="529"/>
                  </a:lnTo>
                  <a:lnTo>
                    <a:pt x="189" y="530"/>
                  </a:lnTo>
                  <a:lnTo>
                    <a:pt x="189" y="531"/>
                  </a:lnTo>
                  <a:lnTo>
                    <a:pt x="188" y="531"/>
                  </a:lnTo>
                  <a:lnTo>
                    <a:pt x="188" y="532"/>
                  </a:lnTo>
                  <a:lnTo>
                    <a:pt x="187" y="533"/>
                  </a:lnTo>
                  <a:lnTo>
                    <a:pt x="186" y="535"/>
                  </a:lnTo>
                  <a:lnTo>
                    <a:pt x="186" y="536"/>
                  </a:lnTo>
                  <a:lnTo>
                    <a:pt x="185" y="537"/>
                  </a:lnTo>
                  <a:lnTo>
                    <a:pt x="184" y="538"/>
                  </a:lnTo>
                  <a:lnTo>
                    <a:pt x="183" y="539"/>
                  </a:lnTo>
                  <a:lnTo>
                    <a:pt x="181" y="540"/>
                  </a:lnTo>
                  <a:lnTo>
                    <a:pt x="181" y="541"/>
                  </a:lnTo>
                  <a:lnTo>
                    <a:pt x="180" y="541"/>
                  </a:lnTo>
                  <a:lnTo>
                    <a:pt x="179" y="544"/>
                  </a:lnTo>
                  <a:lnTo>
                    <a:pt x="177" y="546"/>
                  </a:lnTo>
                  <a:lnTo>
                    <a:pt x="177" y="547"/>
                  </a:lnTo>
                  <a:lnTo>
                    <a:pt x="175" y="549"/>
                  </a:lnTo>
                  <a:lnTo>
                    <a:pt x="174" y="550"/>
                  </a:lnTo>
                  <a:lnTo>
                    <a:pt x="172" y="552"/>
                  </a:lnTo>
                  <a:lnTo>
                    <a:pt x="172" y="553"/>
                  </a:lnTo>
                  <a:lnTo>
                    <a:pt x="171" y="553"/>
                  </a:lnTo>
                  <a:lnTo>
                    <a:pt x="170" y="554"/>
                  </a:lnTo>
                  <a:lnTo>
                    <a:pt x="170" y="555"/>
                  </a:lnTo>
                  <a:lnTo>
                    <a:pt x="169" y="555"/>
                  </a:lnTo>
                  <a:lnTo>
                    <a:pt x="168" y="556"/>
                  </a:lnTo>
                  <a:lnTo>
                    <a:pt x="167" y="557"/>
                  </a:lnTo>
                  <a:lnTo>
                    <a:pt x="166" y="557"/>
                  </a:lnTo>
                  <a:lnTo>
                    <a:pt x="164" y="557"/>
                  </a:lnTo>
                  <a:lnTo>
                    <a:pt x="163" y="557"/>
                  </a:lnTo>
                  <a:lnTo>
                    <a:pt x="162" y="557"/>
                  </a:lnTo>
                  <a:lnTo>
                    <a:pt x="161" y="557"/>
                  </a:lnTo>
                  <a:lnTo>
                    <a:pt x="159" y="558"/>
                  </a:lnTo>
                  <a:lnTo>
                    <a:pt x="158" y="557"/>
                  </a:lnTo>
                  <a:lnTo>
                    <a:pt x="157" y="557"/>
                  </a:lnTo>
                  <a:lnTo>
                    <a:pt x="155" y="557"/>
                  </a:lnTo>
                  <a:lnTo>
                    <a:pt x="154" y="557"/>
                  </a:lnTo>
                  <a:lnTo>
                    <a:pt x="153" y="557"/>
                  </a:lnTo>
                  <a:lnTo>
                    <a:pt x="152" y="557"/>
                  </a:lnTo>
                  <a:lnTo>
                    <a:pt x="151" y="556"/>
                  </a:lnTo>
                  <a:lnTo>
                    <a:pt x="150" y="556"/>
                  </a:lnTo>
                  <a:lnTo>
                    <a:pt x="149" y="556"/>
                  </a:lnTo>
                  <a:lnTo>
                    <a:pt x="149" y="557"/>
                  </a:lnTo>
                  <a:lnTo>
                    <a:pt x="147" y="557"/>
                  </a:lnTo>
                  <a:lnTo>
                    <a:pt x="146" y="558"/>
                  </a:lnTo>
                  <a:lnTo>
                    <a:pt x="146" y="560"/>
                  </a:lnTo>
                  <a:lnTo>
                    <a:pt x="146" y="561"/>
                  </a:lnTo>
                  <a:lnTo>
                    <a:pt x="146" y="562"/>
                  </a:lnTo>
                  <a:lnTo>
                    <a:pt x="145" y="563"/>
                  </a:lnTo>
                  <a:lnTo>
                    <a:pt x="145" y="564"/>
                  </a:lnTo>
                  <a:lnTo>
                    <a:pt x="145" y="565"/>
                  </a:lnTo>
                  <a:lnTo>
                    <a:pt x="145" y="568"/>
                  </a:lnTo>
                  <a:lnTo>
                    <a:pt x="145" y="569"/>
                  </a:lnTo>
                  <a:lnTo>
                    <a:pt x="144" y="569"/>
                  </a:lnTo>
                  <a:lnTo>
                    <a:pt x="144" y="570"/>
                  </a:lnTo>
                  <a:lnTo>
                    <a:pt x="144" y="571"/>
                  </a:lnTo>
                  <a:lnTo>
                    <a:pt x="144" y="572"/>
                  </a:lnTo>
                  <a:lnTo>
                    <a:pt x="143" y="572"/>
                  </a:lnTo>
                  <a:lnTo>
                    <a:pt x="143" y="573"/>
                  </a:lnTo>
                  <a:lnTo>
                    <a:pt x="142" y="573"/>
                  </a:lnTo>
                  <a:lnTo>
                    <a:pt x="141" y="573"/>
                  </a:lnTo>
                  <a:lnTo>
                    <a:pt x="125" y="571"/>
                  </a:lnTo>
                  <a:lnTo>
                    <a:pt x="115" y="570"/>
                  </a:lnTo>
                  <a:lnTo>
                    <a:pt x="80" y="565"/>
                  </a:lnTo>
                  <a:lnTo>
                    <a:pt x="65" y="563"/>
                  </a:lnTo>
                  <a:lnTo>
                    <a:pt x="30" y="558"/>
                  </a:lnTo>
                  <a:lnTo>
                    <a:pt x="25" y="558"/>
                  </a:lnTo>
                  <a:lnTo>
                    <a:pt x="16" y="557"/>
                  </a:lnTo>
                  <a:lnTo>
                    <a:pt x="13" y="556"/>
                  </a:lnTo>
                  <a:lnTo>
                    <a:pt x="14" y="555"/>
                  </a:lnTo>
                  <a:lnTo>
                    <a:pt x="15" y="554"/>
                  </a:lnTo>
                  <a:lnTo>
                    <a:pt x="15" y="552"/>
                  </a:lnTo>
                  <a:lnTo>
                    <a:pt x="15" y="550"/>
                  </a:lnTo>
                  <a:lnTo>
                    <a:pt x="16" y="549"/>
                  </a:lnTo>
                  <a:lnTo>
                    <a:pt x="16" y="548"/>
                  </a:lnTo>
                  <a:lnTo>
                    <a:pt x="16" y="547"/>
                  </a:lnTo>
                  <a:lnTo>
                    <a:pt x="16" y="546"/>
                  </a:lnTo>
                  <a:lnTo>
                    <a:pt x="16" y="545"/>
                  </a:lnTo>
                  <a:lnTo>
                    <a:pt x="16" y="544"/>
                  </a:lnTo>
                  <a:lnTo>
                    <a:pt x="16" y="543"/>
                  </a:lnTo>
                  <a:lnTo>
                    <a:pt x="17" y="540"/>
                  </a:lnTo>
                  <a:lnTo>
                    <a:pt x="17" y="539"/>
                  </a:lnTo>
                  <a:lnTo>
                    <a:pt x="17" y="538"/>
                  </a:lnTo>
                  <a:lnTo>
                    <a:pt x="17" y="537"/>
                  </a:lnTo>
                  <a:lnTo>
                    <a:pt x="17" y="536"/>
                  </a:lnTo>
                  <a:lnTo>
                    <a:pt x="17" y="535"/>
                  </a:lnTo>
                  <a:lnTo>
                    <a:pt x="16" y="535"/>
                  </a:lnTo>
                  <a:lnTo>
                    <a:pt x="16" y="533"/>
                  </a:lnTo>
                  <a:lnTo>
                    <a:pt x="16" y="532"/>
                  </a:lnTo>
                  <a:lnTo>
                    <a:pt x="16" y="531"/>
                  </a:lnTo>
                  <a:lnTo>
                    <a:pt x="16" y="529"/>
                  </a:lnTo>
                  <a:lnTo>
                    <a:pt x="16" y="528"/>
                  </a:lnTo>
                  <a:lnTo>
                    <a:pt x="15" y="527"/>
                  </a:lnTo>
                  <a:lnTo>
                    <a:pt x="15" y="526"/>
                  </a:lnTo>
                  <a:lnTo>
                    <a:pt x="15" y="524"/>
                  </a:lnTo>
                  <a:lnTo>
                    <a:pt x="14" y="524"/>
                  </a:lnTo>
                  <a:lnTo>
                    <a:pt x="13" y="521"/>
                  </a:lnTo>
                  <a:lnTo>
                    <a:pt x="13" y="519"/>
                  </a:lnTo>
                  <a:lnTo>
                    <a:pt x="12" y="519"/>
                  </a:lnTo>
                  <a:lnTo>
                    <a:pt x="12" y="518"/>
                  </a:lnTo>
                  <a:lnTo>
                    <a:pt x="11" y="516"/>
                  </a:lnTo>
                  <a:lnTo>
                    <a:pt x="9" y="514"/>
                  </a:lnTo>
                  <a:lnTo>
                    <a:pt x="9" y="513"/>
                  </a:lnTo>
                  <a:lnTo>
                    <a:pt x="8" y="512"/>
                  </a:lnTo>
                  <a:lnTo>
                    <a:pt x="7" y="510"/>
                  </a:lnTo>
                  <a:lnTo>
                    <a:pt x="7" y="508"/>
                  </a:lnTo>
                  <a:lnTo>
                    <a:pt x="7" y="507"/>
                  </a:lnTo>
                  <a:lnTo>
                    <a:pt x="6" y="506"/>
                  </a:lnTo>
                  <a:lnTo>
                    <a:pt x="6" y="504"/>
                  </a:lnTo>
                  <a:lnTo>
                    <a:pt x="6" y="503"/>
                  </a:lnTo>
                  <a:lnTo>
                    <a:pt x="6" y="502"/>
                  </a:lnTo>
                  <a:lnTo>
                    <a:pt x="5" y="499"/>
                  </a:lnTo>
                  <a:lnTo>
                    <a:pt x="5" y="498"/>
                  </a:lnTo>
                  <a:lnTo>
                    <a:pt x="5" y="497"/>
                  </a:lnTo>
                  <a:lnTo>
                    <a:pt x="5" y="495"/>
                  </a:lnTo>
                  <a:lnTo>
                    <a:pt x="4" y="493"/>
                  </a:lnTo>
                  <a:lnTo>
                    <a:pt x="4" y="490"/>
                  </a:lnTo>
                  <a:lnTo>
                    <a:pt x="4" y="489"/>
                  </a:lnTo>
                  <a:lnTo>
                    <a:pt x="4" y="488"/>
                  </a:lnTo>
                  <a:lnTo>
                    <a:pt x="3" y="486"/>
                  </a:lnTo>
                  <a:lnTo>
                    <a:pt x="3" y="485"/>
                  </a:lnTo>
                  <a:lnTo>
                    <a:pt x="3" y="483"/>
                  </a:lnTo>
                  <a:lnTo>
                    <a:pt x="3" y="482"/>
                  </a:lnTo>
                  <a:lnTo>
                    <a:pt x="3" y="481"/>
                  </a:lnTo>
                  <a:lnTo>
                    <a:pt x="2" y="480"/>
                  </a:lnTo>
                  <a:lnTo>
                    <a:pt x="2" y="479"/>
                  </a:lnTo>
                  <a:lnTo>
                    <a:pt x="2" y="478"/>
                  </a:lnTo>
                  <a:lnTo>
                    <a:pt x="2" y="477"/>
                  </a:lnTo>
                  <a:lnTo>
                    <a:pt x="2" y="476"/>
                  </a:lnTo>
                  <a:lnTo>
                    <a:pt x="0" y="474"/>
                  </a:lnTo>
                  <a:lnTo>
                    <a:pt x="0" y="473"/>
                  </a:lnTo>
                  <a:lnTo>
                    <a:pt x="0" y="472"/>
                  </a:lnTo>
                  <a:lnTo>
                    <a:pt x="0" y="471"/>
                  </a:lnTo>
                  <a:lnTo>
                    <a:pt x="0" y="470"/>
                  </a:lnTo>
                  <a:lnTo>
                    <a:pt x="0" y="469"/>
                  </a:lnTo>
                  <a:lnTo>
                    <a:pt x="0" y="468"/>
                  </a:lnTo>
                  <a:lnTo>
                    <a:pt x="0" y="466"/>
                  </a:lnTo>
                  <a:lnTo>
                    <a:pt x="0" y="465"/>
                  </a:lnTo>
                  <a:lnTo>
                    <a:pt x="0" y="464"/>
                  </a:lnTo>
                  <a:lnTo>
                    <a:pt x="2" y="463"/>
                  </a:lnTo>
                  <a:lnTo>
                    <a:pt x="2" y="461"/>
                  </a:lnTo>
                  <a:lnTo>
                    <a:pt x="3" y="459"/>
                  </a:lnTo>
                  <a:lnTo>
                    <a:pt x="3" y="457"/>
                  </a:lnTo>
                  <a:lnTo>
                    <a:pt x="4" y="456"/>
                  </a:lnTo>
                  <a:lnTo>
                    <a:pt x="5" y="454"/>
                  </a:lnTo>
                  <a:lnTo>
                    <a:pt x="6" y="452"/>
                  </a:lnTo>
                  <a:lnTo>
                    <a:pt x="7" y="451"/>
                  </a:lnTo>
                  <a:lnTo>
                    <a:pt x="7" y="449"/>
                  </a:lnTo>
                  <a:lnTo>
                    <a:pt x="8" y="448"/>
                  </a:lnTo>
                  <a:lnTo>
                    <a:pt x="8" y="446"/>
                  </a:lnTo>
                  <a:lnTo>
                    <a:pt x="9" y="445"/>
                  </a:lnTo>
                  <a:lnTo>
                    <a:pt x="9" y="444"/>
                  </a:lnTo>
                  <a:lnTo>
                    <a:pt x="11" y="443"/>
                  </a:lnTo>
                  <a:lnTo>
                    <a:pt x="11" y="440"/>
                  </a:lnTo>
                  <a:lnTo>
                    <a:pt x="12" y="438"/>
                  </a:lnTo>
                  <a:lnTo>
                    <a:pt x="13" y="437"/>
                  </a:lnTo>
                  <a:lnTo>
                    <a:pt x="13" y="436"/>
                  </a:lnTo>
                  <a:lnTo>
                    <a:pt x="13" y="435"/>
                  </a:lnTo>
                  <a:lnTo>
                    <a:pt x="13" y="434"/>
                  </a:lnTo>
                  <a:lnTo>
                    <a:pt x="14" y="432"/>
                  </a:lnTo>
                  <a:lnTo>
                    <a:pt x="14" y="431"/>
                  </a:lnTo>
                  <a:lnTo>
                    <a:pt x="14" y="430"/>
                  </a:lnTo>
                  <a:lnTo>
                    <a:pt x="14" y="429"/>
                  </a:lnTo>
                  <a:lnTo>
                    <a:pt x="14" y="428"/>
                  </a:lnTo>
                  <a:lnTo>
                    <a:pt x="14" y="427"/>
                  </a:lnTo>
                  <a:lnTo>
                    <a:pt x="13" y="427"/>
                  </a:lnTo>
                  <a:lnTo>
                    <a:pt x="13" y="424"/>
                  </a:lnTo>
                  <a:lnTo>
                    <a:pt x="13" y="422"/>
                  </a:lnTo>
                  <a:lnTo>
                    <a:pt x="13" y="420"/>
                  </a:lnTo>
                  <a:lnTo>
                    <a:pt x="12" y="419"/>
                  </a:lnTo>
                  <a:lnTo>
                    <a:pt x="12" y="416"/>
                  </a:lnTo>
                  <a:lnTo>
                    <a:pt x="12" y="415"/>
                  </a:lnTo>
                  <a:lnTo>
                    <a:pt x="12" y="414"/>
                  </a:lnTo>
                  <a:lnTo>
                    <a:pt x="12" y="413"/>
                  </a:lnTo>
                  <a:lnTo>
                    <a:pt x="12" y="411"/>
                  </a:lnTo>
                  <a:lnTo>
                    <a:pt x="12" y="410"/>
                  </a:lnTo>
                  <a:lnTo>
                    <a:pt x="12" y="409"/>
                  </a:lnTo>
                  <a:lnTo>
                    <a:pt x="11" y="407"/>
                  </a:lnTo>
                  <a:lnTo>
                    <a:pt x="11" y="406"/>
                  </a:lnTo>
                  <a:lnTo>
                    <a:pt x="11" y="404"/>
                  </a:lnTo>
                  <a:lnTo>
                    <a:pt x="9" y="403"/>
                  </a:lnTo>
                  <a:lnTo>
                    <a:pt x="9" y="401"/>
                  </a:lnTo>
                  <a:lnTo>
                    <a:pt x="8" y="399"/>
                  </a:lnTo>
                  <a:lnTo>
                    <a:pt x="8" y="398"/>
                  </a:lnTo>
                  <a:lnTo>
                    <a:pt x="8" y="397"/>
                  </a:lnTo>
                  <a:lnTo>
                    <a:pt x="8" y="396"/>
                  </a:lnTo>
                  <a:lnTo>
                    <a:pt x="7" y="395"/>
                  </a:lnTo>
                  <a:lnTo>
                    <a:pt x="7" y="394"/>
                  </a:lnTo>
                  <a:lnTo>
                    <a:pt x="6" y="393"/>
                  </a:lnTo>
                  <a:lnTo>
                    <a:pt x="6" y="390"/>
                  </a:lnTo>
                  <a:lnTo>
                    <a:pt x="5" y="390"/>
                  </a:lnTo>
                  <a:lnTo>
                    <a:pt x="5" y="388"/>
                  </a:lnTo>
                  <a:lnTo>
                    <a:pt x="4" y="387"/>
                  </a:lnTo>
                  <a:lnTo>
                    <a:pt x="3" y="386"/>
                  </a:lnTo>
                  <a:lnTo>
                    <a:pt x="3" y="385"/>
                  </a:lnTo>
                  <a:lnTo>
                    <a:pt x="2" y="384"/>
                  </a:lnTo>
                  <a:lnTo>
                    <a:pt x="2" y="382"/>
                  </a:lnTo>
                  <a:lnTo>
                    <a:pt x="0" y="380"/>
                  </a:lnTo>
                  <a:lnTo>
                    <a:pt x="0" y="379"/>
                  </a:lnTo>
                  <a:lnTo>
                    <a:pt x="0" y="378"/>
                  </a:lnTo>
                  <a:lnTo>
                    <a:pt x="0" y="376"/>
                  </a:lnTo>
                  <a:lnTo>
                    <a:pt x="0" y="374"/>
                  </a:lnTo>
                  <a:lnTo>
                    <a:pt x="2" y="373"/>
                  </a:lnTo>
                  <a:lnTo>
                    <a:pt x="2" y="372"/>
                  </a:lnTo>
                  <a:lnTo>
                    <a:pt x="2" y="370"/>
                  </a:lnTo>
                  <a:lnTo>
                    <a:pt x="3" y="369"/>
                  </a:lnTo>
                  <a:lnTo>
                    <a:pt x="3" y="368"/>
                  </a:lnTo>
                  <a:lnTo>
                    <a:pt x="4" y="365"/>
                  </a:lnTo>
                  <a:lnTo>
                    <a:pt x="4" y="364"/>
                  </a:lnTo>
                  <a:lnTo>
                    <a:pt x="5" y="363"/>
                  </a:lnTo>
                  <a:lnTo>
                    <a:pt x="5" y="362"/>
                  </a:lnTo>
                  <a:lnTo>
                    <a:pt x="6" y="361"/>
                  </a:lnTo>
                  <a:lnTo>
                    <a:pt x="6" y="359"/>
                  </a:lnTo>
                  <a:lnTo>
                    <a:pt x="7" y="357"/>
                  </a:lnTo>
                  <a:lnTo>
                    <a:pt x="7" y="356"/>
                  </a:lnTo>
                  <a:lnTo>
                    <a:pt x="8" y="354"/>
                  </a:lnTo>
                  <a:lnTo>
                    <a:pt x="9" y="353"/>
                  </a:lnTo>
                  <a:lnTo>
                    <a:pt x="9" y="352"/>
                  </a:lnTo>
                  <a:lnTo>
                    <a:pt x="11" y="351"/>
                  </a:lnTo>
                  <a:lnTo>
                    <a:pt x="12" y="349"/>
                  </a:lnTo>
                  <a:lnTo>
                    <a:pt x="13" y="348"/>
                  </a:lnTo>
                  <a:lnTo>
                    <a:pt x="14" y="347"/>
                  </a:lnTo>
                  <a:lnTo>
                    <a:pt x="15" y="346"/>
                  </a:lnTo>
                  <a:lnTo>
                    <a:pt x="16" y="344"/>
                  </a:lnTo>
                  <a:lnTo>
                    <a:pt x="17" y="343"/>
                  </a:lnTo>
                  <a:lnTo>
                    <a:pt x="19" y="342"/>
                  </a:lnTo>
                  <a:lnTo>
                    <a:pt x="19" y="340"/>
                  </a:lnTo>
                  <a:lnTo>
                    <a:pt x="20" y="340"/>
                  </a:lnTo>
                  <a:lnTo>
                    <a:pt x="21" y="339"/>
                  </a:lnTo>
                  <a:lnTo>
                    <a:pt x="21" y="338"/>
                  </a:lnTo>
                  <a:lnTo>
                    <a:pt x="21" y="337"/>
                  </a:lnTo>
                  <a:lnTo>
                    <a:pt x="22" y="335"/>
                  </a:lnTo>
                  <a:lnTo>
                    <a:pt x="22" y="334"/>
                  </a:lnTo>
                  <a:lnTo>
                    <a:pt x="22" y="332"/>
                  </a:lnTo>
                  <a:lnTo>
                    <a:pt x="22" y="331"/>
                  </a:lnTo>
                  <a:lnTo>
                    <a:pt x="22" y="329"/>
                  </a:lnTo>
                  <a:lnTo>
                    <a:pt x="23" y="328"/>
                  </a:lnTo>
                  <a:lnTo>
                    <a:pt x="23" y="327"/>
                  </a:lnTo>
                  <a:lnTo>
                    <a:pt x="23" y="326"/>
                  </a:lnTo>
                  <a:lnTo>
                    <a:pt x="24" y="323"/>
                  </a:lnTo>
                  <a:lnTo>
                    <a:pt x="24" y="322"/>
                  </a:lnTo>
                  <a:lnTo>
                    <a:pt x="25" y="320"/>
                  </a:lnTo>
                  <a:lnTo>
                    <a:pt x="25" y="319"/>
                  </a:lnTo>
                  <a:lnTo>
                    <a:pt x="26" y="319"/>
                  </a:lnTo>
                  <a:lnTo>
                    <a:pt x="26" y="317"/>
                  </a:lnTo>
                  <a:lnTo>
                    <a:pt x="28" y="315"/>
                  </a:lnTo>
                  <a:lnTo>
                    <a:pt x="29" y="314"/>
                  </a:lnTo>
                  <a:lnTo>
                    <a:pt x="29" y="313"/>
                  </a:lnTo>
                  <a:lnTo>
                    <a:pt x="30" y="312"/>
                  </a:lnTo>
                  <a:lnTo>
                    <a:pt x="31" y="311"/>
                  </a:lnTo>
                  <a:lnTo>
                    <a:pt x="31" y="310"/>
                  </a:lnTo>
                  <a:lnTo>
                    <a:pt x="31" y="309"/>
                  </a:lnTo>
                  <a:lnTo>
                    <a:pt x="32" y="307"/>
                  </a:lnTo>
                  <a:lnTo>
                    <a:pt x="33" y="306"/>
                  </a:lnTo>
                  <a:lnTo>
                    <a:pt x="34" y="305"/>
                  </a:lnTo>
                  <a:lnTo>
                    <a:pt x="35" y="304"/>
                  </a:lnTo>
                  <a:lnTo>
                    <a:pt x="37" y="303"/>
                  </a:lnTo>
                  <a:lnTo>
                    <a:pt x="38" y="303"/>
                  </a:lnTo>
                  <a:lnTo>
                    <a:pt x="39" y="302"/>
                  </a:lnTo>
                  <a:lnTo>
                    <a:pt x="40" y="301"/>
                  </a:lnTo>
                  <a:lnTo>
                    <a:pt x="41" y="301"/>
                  </a:lnTo>
                  <a:lnTo>
                    <a:pt x="42" y="300"/>
                  </a:lnTo>
                  <a:lnTo>
                    <a:pt x="43" y="300"/>
                  </a:lnTo>
                  <a:lnTo>
                    <a:pt x="45" y="300"/>
                  </a:lnTo>
                  <a:lnTo>
                    <a:pt x="46" y="298"/>
                  </a:lnTo>
                  <a:lnTo>
                    <a:pt x="47" y="298"/>
                  </a:lnTo>
                  <a:lnTo>
                    <a:pt x="47" y="297"/>
                  </a:lnTo>
                  <a:lnTo>
                    <a:pt x="48" y="297"/>
                  </a:lnTo>
                  <a:lnTo>
                    <a:pt x="48" y="296"/>
                  </a:lnTo>
                  <a:lnTo>
                    <a:pt x="49" y="295"/>
                  </a:lnTo>
                  <a:lnTo>
                    <a:pt x="50" y="294"/>
                  </a:lnTo>
                  <a:lnTo>
                    <a:pt x="50" y="293"/>
                  </a:lnTo>
                  <a:lnTo>
                    <a:pt x="51" y="292"/>
                  </a:lnTo>
                  <a:lnTo>
                    <a:pt x="52" y="290"/>
                  </a:lnTo>
                  <a:lnTo>
                    <a:pt x="52" y="289"/>
                  </a:lnTo>
                  <a:lnTo>
                    <a:pt x="54" y="288"/>
                  </a:lnTo>
                  <a:lnTo>
                    <a:pt x="55" y="287"/>
                  </a:lnTo>
                  <a:lnTo>
                    <a:pt x="56" y="286"/>
                  </a:lnTo>
                  <a:lnTo>
                    <a:pt x="57" y="285"/>
                  </a:lnTo>
                  <a:lnTo>
                    <a:pt x="58" y="284"/>
                  </a:lnTo>
                  <a:lnTo>
                    <a:pt x="58" y="282"/>
                  </a:lnTo>
                  <a:lnTo>
                    <a:pt x="59" y="282"/>
                  </a:lnTo>
                  <a:lnTo>
                    <a:pt x="59" y="281"/>
                  </a:lnTo>
                  <a:lnTo>
                    <a:pt x="60" y="280"/>
                  </a:lnTo>
                  <a:lnTo>
                    <a:pt x="60" y="279"/>
                  </a:lnTo>
                  <a:lnTo>
                    <a:pt x="60" y="278"/>
                  </a:lnTo>
                  <a:lnTo>
                    <a:pt x="60" y="277"/>
                  </a:lnTo>
                  <a:lnTo>
                    <a:pt x="60" y="276"/>
                  </a:lnTo>
                  <a:lnTo>
                    <a:pt x="60" y="275"/>
                  </a:lnTo>
                  <a:lnTo>
                    <a:pt x="62" y="272"/>
                  </a:lnTo>
                  <a:lnTo>
                    <a:pt x="62" y="271"/>
                  </a:lnTo>
                  <a:lnTo>
                    <a:pt x="62" y="270"/>
                  </a:lnTo>
                  <a:lnTo>
                    <a:pt x="62" y="268"/>
                  </a:lnTo>
                  <a:lnTo>
                    <a:pt x="62" y="267"/>
                  </a:lnTo>
                  <a:lnTo>
                    <a:pt x="62" y="265"/>
                  </a:lnTo>
                  <a:lnTo>
                    <a:pt x="60" y="261"/>
                  </a:lnTo>
                  <a:lnTo>
                    <a:pt x="60" y="260"/>
                  </a:lnTo>
                  <a:lnTo>
                    <a:pt x="60" y="259"/>
                  </a:lnTo>
                  <a:lnTo>
                    <a:pt x="59" y="256"/>
                  </a:lnTo>
                  <a:lnTo>
                    <a:pt x="59" y="255"/>
                  </a:lnTo>
                  <a:lnTo>
                    <a:pt x="58" y="253"/>
                  </a:lnTo>
                  <a:lnTo>
                    <a:pt x="57" y="252"/>
                  </a:lnTo>
                  <a:lnTo>
                    <a:pt x="56" y="251"/>
                  </a:lnTo>
                  <a:lnTo>
                    <a:pt x="55" y="250"/>
                  </a:lnTo>
                  <a:lnTo>
                    <a:pt x="54" y="248"/>
                  </a:lnTo>
                  <a:lnTo>
                    <a:pt x="52" y="247"/>
                  </a:lnTo>
                  <a:lnTo>
                    <a:pt x="51" y="247"/>
                  </a:lnTo>
                  <a:lnTo>
                    <a:pt x="50" y="246"/>
                  </a:lnTo>
                  <a:lnTo>
                    <a:pt x="49" y="245"/>
                  </a:lnTo>
                  <a:lnTo>
                    <a:pt x="49" y="244"/>
                  </a:lnTo>
                  <a:lnTo>
                    <a:pt x="48" y="243"/>
                  </a:lnTo>
                  <a:lnTo>
                    <a:pt x="47" y="243"/>
                  </a:lnTo>
                  <a:lnTo>
                    <a:pt x="46" y="242"/>
                  </a:lnTo>
                  <a:lnTo>
                    <a:pt x="45" y="240"/>
                  </a:lnTo>
                  <a:lnTo>
                    <a:pt x="45" y="239"/>
                  </a:lnTo>
                  <a:lnTo>
                    <a:pt x="43" y="239"/>
                  </a:lnTo>
                  <a:lnTo>
                    <a:pt x="42" y="238"/>
                  </a:lnTo>
                  <a:lnTo>
                    <a:pt x="41" y="237"/>
                  </a:lnTo>
                  <a:lnTo>
                    <a:pt x="40" y="236"/>
                  </a:lnTo>
                  <a:lnTo>
                    <a:pt x="39" y="236"/>
                  </a:lnTo>
                  <a:lnTo>
                    <a:pt x="38" y="235"/>
                  </a:lnTo>
                  <a:lnTo>
                    <a:pt x="38" y="234"/>
                  </a:lnTo>
                  <a:lnTo>
                    <a:pt x="37" y="232"/>
                  </a:lnTo>
                  <a:lnTo>
                    <a:pt x="35" y="232"/>
                  </a:lnTo>
                  <a:lnTo>
                    <a:pt x="34" y="231"/>
                  </a:lnTo>
                  <a:lnTo>
                    <a:pt x="33" y="230"/>
                  </a:lnTo>
                  <a:lnTo>
                    <a:pt x="33" y="229"/>
                  </a:lnTo>
                  <a:lnTo>
                    <a:pt x="32" y="228"/>
                  </a:lnTo>
                  <a:lnTo>
                    <a:pt x="31" y="226"/>
                  </a:lnTo>
                  <a:lnTo>
                    <a:pt x="30" y="225"/>
                  </a:lnTo>
                  <a:lnTo>
                    <a:pt x="29" y="223"/>
                  </a:lnTo>
                  <a:lnTo>
                    <a:pt x="29" y="222"/>
                  </a:lnTo>
                  <a:lnTo>
                    <a:pt x="29" y="221"/>
                  </a:lnTo>
                  <a:lnTo>
                    <a:pt x="28" y="220"/>
                  </a:lnTo>
                  <a:lnTo>
                    <a:pt x="28" y="218"/>
                  </a:lnTo>
                  <a:lnTo>
                    <a:pt x="26" y="217"/>
                  </a:lnTo>
                  <a:lnTo>
                    <a:pt x="26" y="215"/>
                  </a:lnTo>
                  <a:lnTo>
                    <a:pt x="26" y="214"/>
                  </a:lnTo>
                  <a:lnTo>
                    <a:pt x="26" y="213"/>
                  </a:lnTo>
                  <a:lnTo>
                    <a:pt x="26" y="211"/>
                  </a:lnTo>
                  <a:lnTo>
                    <a:pt x="26" y="210"/>
                  </a:lnTo>
                  <a:lnTo>
                    <a:pt x="26" y="209"/>
                  </a:lnTo>
                  <a:lnTo>
                    <a:pt x="26" y="206"/>
                  </a:lnTo>
                  <a:lnTo>
                    <a:pt x="26" y="205"/>
                  </a:lnTo>
                  <a:lnTo>
                    <a:pt x="26" y="204"/>
                  </a:lnTo>
                  <a:lnTo>
                    <a:pt x="28" y="203"/>
                  </a:lnTo>
                  <a:lnTo>
                    <a:pt x="28" y="201"/>
                  </a:lnTo>
                  <a:lnTo>
                    <a:pt x="28" y="200"/>
                  </a:lnTo>
                  <a:lnTo>
                    <a:pt x="29" y="198"/>
                  </a:lnTo>
                  <a:lnTo>
                    <a:pt x="29" y="197"/>
                  </a:lnTo>
                  <a:lnTo>
                    <a:pt x="29" y="196"/>
                  </a:lnTo>
                  <a:lnTo>
                    <a:pt x="30" y="195"/>
                  </a:lnTo>
                  <a:lnTo>
                    <a:pt x="30" y="194"/>
                  </a:lnTo>
                  <a:lnTo>
                    <a:pt x="30" y="193"/>
                  </a:lnTo>
                  <a:lnTo>
                    <a:pt x="31" y="192"/>
                  </a:lnTo>
                  <a:lnTo>
                    <a:pt x="31" y="190"/>
                  </a:lnTo>
                  <a:lnTo>
                    <a:pt x="31" y="189"/>
                  </a:lnTo>
                  <a:lnTo>
                    <a:pt x="32" y="188"/>
                  </a:lnTo>
                  <a:lnTo>
                    <a:pt x="32" y="187"/>
                  </a:lnTo>
                  <a:lnTo>
                    <a:pt x="33" y="186"/>
                  </a:lnTo>
                  <a:lnTo>
                    <a:pt x="33" y="185"/>
                  </a:lnTo>
                  <a:lnTo>
                    <a:pt x="34" y="184"/>
                  </a:lnTo>
                  <a:lnTo>
                    <a:pt x="34" y="183"/>
                  </a:lnTo>
                  <a:lnTo>
                    <a:pt x="35" y="181"/>
                  </a:lnTo>
                  <a:lnTo>
                    <a:pt x="35" y="180"/>
                  </a:lnTo>
                  <a:lnTo>
                    <a:pt x="35" y="179"/>
                  </a:lnTo>
                  <a:lnTo>
                    <a:pt x="37" y="178"/>
                  </a:lnTo>
                  <a:lnTo>
                    <a:pt x="37" y="177"/>
                  </a:lnTo>
                  <a:lnTo>
                    <a:pt x="37" y="176"/>
                  </a:lnTo>
                  <a:lnTo>
                    <a:pt x="37" y="175"/>
                  </a:lnTo>
                  <a:lnTo>
                    <a:pt x="38" y="175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9" y="168"/>
                  </a:lnTo>
                  <a:lnTo>
                    <a:pt x="39" y="167"/>
                  </a:lnTo>
                  <a:lnTo>
                    <a:pt x="39" y="164"/>
                  </a:lnTo>
                  <a:lnTo>
                    <a:pt x="40" y="162"/>
                  </a:lnTo>
                  <a:lnTo>
                    <a:pt x="40" y="160"/>
                  </a:lnTo>
                  <a:lnTo>
                    <a:pt x="40" y="159"/>
                  </a:lnTo>
                  <a:lnTo>
                    <a:pt x="40" y="158"/>
                  </a:lnTo>
                  <a:lnTo>
                    <a:pt x="41" y="155"/>
                  </a:lnTo>
                  <a:lnTo>
                    <a:pt x="41" y="154"/>
                  </a:lnTo>
                  <a:lnTo>
                    <a:pt x="43" y="152"/>
                  </a:lnTo>
                  <a:lnTo>
                    <a:pt x="45" y="151"/>
                  </a:lnTo>
                  <a:lnTo>
                    <a:pt x="46" y="150"/>
                  </a:lnTo>
                  <a:lnTo>
                    <a:pt x="46" y="148"/>
                  </a:lnTo>
                  <a:lnTo>
                    <a:pt x="47" y="147"/>
                  </a:lnTo>
                  <a:lnTo>
                    <a:pt x="48" y="147"/>
                  </a:lnTo>
                  <a:lnTo>
                    <a:pt x="48" y="146"/>
                  </a:lnTo>
                  <a:lnTo>
                    <a:pt x="49" y="145"/>
                  </a:lnTo>
                  <a:lnTo>
                    <a:pt x="49" y="144"/>
                  </a:lnTo>
                  <a:lnTo>
                    <a:pt x="50" y="144"/>
                  </a:lnTo>
                  <a:lnTo>
                    <a:pt x="50" y="143"/>
                  </a:lnTo>
                  <a:lnTo>
                    <a:pt x="50" y="142"/>
                  </a:lnTo>
                  <a:lnTo>
                    <a:pt x="50" y="140"/>
                  </a:lnTo>
                  <a:lnTo>
                    <a:pt x="50" y="139"/>
                  </a:lnTo>
                  <a:lnTo>
                    <a:pt x="50" y="138"/>
                  </a:lnTo>
                  <a:lnTo>
                    <a:pt x="49" y="137"/>
                  </a:lnTo>
                  <a:lnTo>
                    <a:pt x="49" y="136"/>
                  </a:lnTo>
                  <a:lnTo>
                    <a:pt x="49" y="135"/>
                  </a:lnTo>
                  <a:lnTo>
                    <a:pt x="48" y="134"/>
                  </a:lnTo>
                  <a:lnTo>
                    <a:pt x="47" y="131"/>
                  </a:lnTo>
                  <a:lnTo>
                    <a:pt x="47" y="130"/>
                  </a:lnTo>
                  <a:lnTo>
                    <a:pt x="46" y="129"/>
                  </a:lnTo>
                  <a:lnTo>
                    <a:pt x="46" y="128"/>
                  </a:lnTo>
                  <a:lnTo>
                    <a:pt x="45" y="127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3" y="123"/>
                  </a:lnTo>
                  <a:lnTo>
                    <a:pt x="43" y="121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50" y="114"/>
                  </a:lnTo>
                  <a:lnTo>
                    <a:pt x="59" y="108"/>
                  </a:lnTo>
                  <a:lnTo>
                    <a:pt x="63" y="104"/>
                  </a:lnTo>
                  <a:lnTo>
                    <a:pt x="67" y="100"/>
                  </a:lnTo>
                  <a:lnTo>
                    <a:pt x="73" y="96"/>
                  </a:lnTo>
                  <a:lnTo>
                    <a:pt x="83" y="88"/>
                  </a:lnTo>
                  <a:lnTo>
                    <a:pt x="92" y="80"/>
                  </a:lnTo>
                  <a:lnTo>
                    <a:pt x="102" y="72"/>
                  </a:lnTo>
                  <a:lnTo>
                    <a:pt x="112" y="64"/>
                  </a:lnTo>
                  <a:lnTo>
                    <a:pt x="116" y="62"/>
                  </a:lnTo>
                  <a:lnTo>
                    <a:pt x="125" y="54"/>
                  </a:lnTo>
                  <a:lnTo>
                    <a:pt x="135" y="46"/>
                  </a:lnTo>
                  <a:lnTo>
                    <a:pt x="145" y="38"/>
                  </a:lnTo>
                  <a:lnTo>
                    <a:pt x="151" y="34"/>
                  </a:lnTo>
                  <a:lnTo>
                    <a:pt x="154" y="30"/>
                  </a:lnTo>
                  <a:lnTo>
                    <a:pt x="155" y="29"/>
                  </a:lnTo>
                  <a:lnTo>
                    <a:pt x="164" y="22"/>
                  </a:lnTo>
                  <a:lnTo>
                    <a:pt x="175" y="14"/>
                  </a:lnTo>
                  <a:lnTo>
                    <a:pt x="184" y="6"/>
                  </a:lnTo>
                  <a:lnTo>
                    <a:pt x="185" y="6"/>
                  </a:lnTo>
                  <a:lnTo>
                    <a:pt x="186" y="5"/>
                  </a:lnTo>
                  <a:lnTo>
                    <a:pt x="189" y="2"/>
                  </a:lnTo>
                  <a:lnTo>
                    <a:pt x="190" y="2"/>
                  </a:lnTo>
                  <a:lnTo>
                    <a:pt x="193" y="0"/>
                  </a:lnTo>
                  <a:lnTo>
                    <a:pt x="194" y="0"/>
                  </a:lnTo>
                  <a:lnTo>
                    <a:pt x="196" y="0"/>
                  </a:lnTo>
                  <a:lnTo>
                    <a:pt x="254" y="4"/>
                  </a:lnTo>
                  <a:lnTo>
                    <a:pt x="256" y="4"/>
                  </a:lnTo>
                  <a:lnTo>
                    <a:pt x="264" y="5"/>
                  </a:lnTo>
                  <a:lnTo>
                    <a:pt x="313" y="10"/>
                  </a:lnTo>
                  <a:lnTo>
                    <a:pt x="314" y="10"/>
                  </a:lnTo>
                  <a:lnTo>
                    <a:pt x="315" y="31"/>
                  </a:lnTo>
                  <a:lnTo>
                    <a:pt x="315" y="68"/>
                  </a:lnTo>
                  <a:lnTo>
                    <a:pt x="315" y="72"/>
                  </a:lnTo>
                  <a:lnTo>
                    <a:pt x="316" y="75"/>
                  </a:lnTo>
                  <a:lnTo>
                    <a:pt x="316" y="78"/>
                  </a:lnTo>
                  <a:lnTo>
                    <a:pt x="316" y="79"/>
                  </a:lnTo>
                  <a:lnTo>
                    <a:pt x="316" y="80"/>
                  </a:lnTo>
                  <a:lnTo>
                    <a:pt x="316" y="81"/>
                  </a:lnTo>
                  <a:lnTo>
                    <a:pt x="316" y="85"/>
                  </a:lnTo>
                  <a:lnTo>
                    <a:pt x="316" y="86"/>
                  </a:lnTo>
                  <a:lnTo>
                    <a:pt x="316" y="88"/>
                  </a:lnTo>
                  <a:lnTo>
                    <a:pt x="316" y="89"/>
                  </a:lnTo>
                  <a:lnTo>
                    <a:pt x="316" y="96"/>
                  </a:lnTo>
                  <a:lnTo>
                    <a:pt x="316" y="114"/>
                  </a:lnTo>
                  <a:lnTo>
                    <a:pt x="317" y="120"/>
                  </a:lnTo>
                  <a:lnTo>
                    <a:pt x="317" y="122"/>
                  </a:lnTo>
                  <a:lnTo>
                    <a:pt x="317" y="142"/>
                  </a:lnTo>
                  <a:lnTo>
                    <a:pt x="318" y="158"/>
                  </a:lnTo>
                  <a:lnTo>
                    <a:pt x="318" y="160"/>
                  </a:lnTo>
                  <a:lnTo>
                    <a:pt x="317" y="163"/>
                  </a:lnTo>
                  <a:lnTo>
                    <a:pt x="317" y="164"/>
                  </a:lnTo>
                  <a:lnTo>
                    <a:pt x="317" y="165"/>
                  </a:lnTo>
                  <a:lnTo>
                    <a:pt x="317" y="167"/>
                  </a:lnTo>
                  <a:lnTo>
                    <a:pt x="316" y="168"/>
                  </a:lnTo>
                  <a:lnTo>
                    <a:pt x="317" y="169"/>
                  </a:lnTo>
                  <a:lnTo>
                    <a:pt x="317" y="170"/>
                  </a:lnTo>
                  <a:lnTo>
                    <a:pt x="317" y="171"/>
                  </a:lnTo>
                  <a:lnTo>
                    <a:pt x="317" y="172"/>
                  </a:lnTo>
                  <a:lnTo>
                    <a:pt x="318" y="172"/>
                  </a:lnTo>
                  <a:lnTo>
                    <a:pt x="318" y="173"/>
                  </a:lnTo>
                  <a:lnTo>
                    <a:pt x="319" y="175"/>
                  </a:lnTo>
                  <a:lnTo>
                    <a:pt x="319" y="176"/>
                  </a:lnTo>
                  <a:lnTo>
                    <a:pt x="319" y="177"/>
                  </a:lnTo>
                  <a:lnTo>
                    <a:pt x="319" y="178"/>
                  </a:lnTo>
                  <a:lnTo>
                    <a:pt x="319" y="179"/>
                  </a:lnTo>
                  <a:lnTo>
                    <a:pt x="321" y="179"/>
                  </a:lnTo>
                  <a:lnTo>
                    <a:pt x="321" y="180"/>
                  </a:lnTo>
                  <a:lnTo>
                    <a:pt x="321" y="181"/>
                  </a:lnTo>
                  <a:lnTo>
                    <a:pt x="321" y="183"/>
                  </a:lnTo>
                  <a:lnTo>
                    <a:pt x="322" y="183"/>
                  </a:lnTo>
                  <a:lnTo>
                    <a:pt x="322" y="184"/>
                  </a:lnTo>
                  <a:lnTo>
                    <a:pt x="322" y="185"/>
                  </a:lnTo>
                  <a:lnTo>
                    <a:pt x="322" y="186"/>
                  </a:lnTo>
                  <a:lnTo>
                    <a:pt x="322" y="187"/>
                  </a:lnTo>
                  <a:lnTo>
                    <a:pt x="321" y="187"/>
                  </a:lnTo>
                  <a:lnTo>
                    <a:pt x="322" y="188"/>
                  </a:lnTo>
                  <a:lnTo>
                    <a:pt x="321" y="188"/>
                  </a:lnTo>
                  <a:lnTo>
                    <a:pt x="321" y="189"/>
                  </a:lnTo>
                  <a:lnTo>
                    <a:pt x="321" y="190"/>
                  </a:lnTo>
                  <a:lnTo>
                    <a:pt x="321" y="192"/>
                  </a:lnTo>
                  <a:lnTo>
                    <a:pt x="319" y="192"/>
                  </a:lnTo>
                  <a:lnTo>
                    <a:pt x="319" y="193"/>
                  </a:lnTo>
                  <a:lnTo>
                    <a:pt x="321" y="193"/>
                  </a:lnTo>
                  <a:lnTo>
                    <a:pt x="321" y="195"/>
                  </a:lnTo>
                  <a:lnTo>
                    <a:pt x="321" y="196"/>
                  </a:lnTo>
                  <a:lnTo>
                    <a:pt x="321" y="197"/>
                  </a:lnTo>
                  <a:lnTo>
                    <a:pt x="321" y="198"/>
                  </a:lnTo>
                  <a:lnTo>
                    <a:pt x="321" y="200"/>
                  </a:lnTo>
                  <a:lnTo>
                    <a:pt x="319" y="200"/>
                  </a:lnTo>
                  <a:lnTo>
                    <a:pt x="319" y="201"/>
                  </a:lnTo>
                  <a:lnTo>
                    <a:pt x="319" y="202"/>
                  </a:lnTo>
                  <a:lnTo>
                    <a:pt x="318" y="203"/>
                  </a:lnTo>
                  <a:lnTo>
                    <a:pt x="317" y="204"/>
                  </a:lnTo>
                  <a:lnTo>
                    <a:pt x="317" y="205"/>
                  </a:lnTo>
                  <a:lnTo>
                    <a:pt x="317" y="206"/>
                  </a:lnTo>
                  <a:lnTo>
                    <a:pt x="316" y="208"/>
                  </a:lnTo>
                  <a:lnTo>
                    <a:pt x="316" y="210"/>
                  </a:lnTo>
                  <a:lnTo>
                    <a:pt x="315" y="210"/>
                  </a:lnTo>
                  <a:lnTo>
                    <a:pt x="315" y="211"/>
                  </a:lnTo>
                  <a:lnTo>
                    <a:pt x="314" y="213"/>
                  </a:lnTo>
                  <a:lnTo>
                    <a:pt x="313" y="213"/>
                  </a:lnTo>
                  <a:lnTo>
                    <a:pt x="313" y="214"/>
                  </a:lnTo>
                  <a:lnTo>
                    <a:pt x="313" y="215"/>
                  </a:lnTo>
                  <a:lnTo>
                    <a:pt x="312" y="215"/>
                  </a:lnTo>
                  <a:lnTo>
                    <a:pt x="310" y="217"/>
                  </a:lnTo>
                  <a:lnTo>
                    <a:pt x="309" y="218"/>
                  </a:lnTo>
                  <a:lnTo>
                    <a:pt x="308" y="220"/>
                  </a:lnTo>
                  <a:lnTo>
                    <a:pt x="307" y="220"/>
                  </a:lnTo>
                  <a:lnTo>
                    <a:pt x="307" y="221"/>
                  </a:lnTo>
                  <a:lnTo>
                    <a:pt x="307" y="222"/>
                  </a:lnTo>
                  <a:lnTo>
                    <a:pt x="307" y="223"/>
                  </a:lnTo>
                  <a:lnTo>
                    <a:pt x="307" y="225"/>
                  </a:lnTo>
                  <a:lnTo>
                    <a:pt x="307" y="226"/>
                  </a:lnTo>
                  <a:lnTo>
                    <a:pt x="307" y="227"/>
                  </a:lnTo>
                  <a:lnTo>
                    <a:pt x="307" y="228"/>
                  </a:lnTo>
                  <a:lnTo>
                    <a:pt x="307" y="229"/>
                  </a:lnTo>
                  <a:lnTo>
                    <a:pt x="307" y="230"/>
                  </a:lnTo>
                  <a:lnTo>
                    <a:pt x="307" y="231"/>
                  </a:lnTo>
                  <a:lnTo>
                    <a:pt x="307" y="232"/>
                  </a:lnTo>
                  <a:lnTo>
                    <a:pt x="307" y="234"/>
                  </a:lnTo>
                  <a:lnTo>
                    <a:pt x="307" y="235"/>
                  </a:lnTo>
                  <a:lnTo>
                    <a:pt x="307" y="236"/>
                  </a:lnTo>
                  <a:lnTo>
                    <a:pt x="307" y="237"/>
                  </a:lnTo>
                  <a:lnTo>
                    <a:pt x="307" y="238"/>
                  </a:lnTo>
                  <a:lnTo>
                    <a:pt x="307" y="239"/>
                  </a:lnTo>
                  <a:lnTo>
                    <a:pt x="307" y="240"/>
                  </a:lnTo>
                  <a:lnTo>
                    <a:pt x="307" y="242"/>
                  </a:lnTo>
                  <a:lnTo>
                    <a:pt x="307" y="243"/>
                  </a:lnTo>
                  <a:lnTo>
                    <a:pt x="307" y="244"/>
                  </a:lnTo>
                  <a:lnTo>
                    <a:pt x="306" y="244"/>
                  </a:lnTo>
                  <a:lnTo>
                    <a:pt x="306" y="245"/>
                  </a:lnTo>
                  <a:lnTo>
                    <a:pt x="306" y="246"/>
                  </a:lnTo>
                  <a:lnTo>
                    <a:pt x="306" y="247"/>
                  </a:lnTo>
                  <a:lnTo>
                    <a:pt x="306" y="248"/>
                  </a:lnTo>
                  <a:lnTo>
                    <a:pt x="306" y="250"/>
                  </a:lnTo>
                  <a:lnTo>
                    <a:pt x="305" y="251"/>
                  </a:lnTo>
                  <a:lnTo>
                    <a:pt x="305" y="252"/>
                  </a:lnTo>
                  <a:lnTo>
                    <a:pt x="305" y="253"/>
                  </a:lnTo>
                  <a:lnTo>
                    <a:pt x="305" y="254"/>
                  </a:lnTo>
                  <a:lnTo>
                    <a:pt x="304" y="255"/>
                  </a:lnTo>
                  <a:lnTo>
                    <a:pt x="304" y="256"/>
                  </a:lnTo>
                  <a:lnTo>
                    <a:pt x="304" y="257"/>
                  </a:lnTo>
                  <a:lnTo>
                    <a:pt x="304" y="259"/>
                  </a:lnTo>
                  <a:lnTo>
                    <a:pt x="304" y="260"/>
                  </a:lnTo>
                  <a:lnTo>
                    <a:pt x="304" y="261"/>
                  </a:lnTo>
                  <a:lnTo>
                    <a:pt x="302" y="262"/>
                  </a:lnTo>
                  <a:lnTo>
                    <a:pt x="302" y="263"/>
                  </a:lnTo>
                  <a:lnTo>
                    <a:pt x="302" y="264"/>
                  </a:lnTo>
                  <a:lnTo>
                    <a:pt x="302" y="265"/>
                  </a:lnTo>
                  <a:lnTo>
                    <a:pt x="301" y="267"/>
                  </a:lnTo>
                  <a:lnTo>
                    <a:pt x="301" y="268"/>
                  </a:lnTo>
                  <a:lnTo>
                    <a:pt x="301" y="269"/>
                  </a:lnTo>
                  <a:lnTo>
                    <a:pt x="301" y="270"/>
                  </a:lnTo>
                  <a:lnTo>
                    <a:pt x="301" y="271"/>
                  </a:lnTo>
                  <a:lnTo>
                    <a:pt x="301" y="272"/>
                  </a:lnTo>
                  <a:lnTo>
                    <a:pt x="301" y="273"/>
                  </a:lnTo>
                  <a:lnTo>
                    <a:pt x="302" y="275"/>
                  </a:lnTo>
                  <a:lnTo>
                    <a:pt x="302" y="276"/>
                  </a:lnTo>
                  <a:lnTo>
                    <a:pt x="302" y="278"/>
                  </a:lnTo>
                  <a:lnTo>
                    <a:pt x="302" y="279"/>
                  </a:lnTo>
                  <a:lnTo>
                    <a:pt x="302" y="280"/>
                  </a:lnTo>
                  <a:lnTo>
                    <a:pt x="302" y="281"/>
                  </a:lnTo>
                  <a:lnTo>
                    <a:pt x="302" y="282"/>
                  </a:lnTo>
                  <a:lnTo>
                    <a:pt x="301" y="284"/>
                  </a:lnTo>
                  <a:lnTo>
                    <a:pt x="301" y="285"/>
                  </a:lnTo>
                  <a:lnTo>
                    <a:pt x="301" y="286"/>
                  </a:lnTo>
                  <a:lnTo>
                    <a:pt x="301" y="287"/>
                  </a:lnTo>
                  <a:lnTo>
                    <a:pt x="301" y="289"/>
                  </a:lnTo>
                  <a:lnTo>
                    <a:pt x="300" y="292"/>
                  </a:lnTo>
                  <a:lnTo>
                    <a:pt x="300" y="293"/>
                  </a:lnTo>
                  <a:lnTo>
                    <a:pt x="300" y="294"/>
                  </a:lnTo>
                  <a:lnTo>
                    <a:pt x="300" y="295"/>
                  </a:lnTo>
                  <a:lnTo>
                    <a:pt x="300" y="296"/>
                  </a:lnTo>
                  <a:lnTo>
                    <a:pt x="300" y="297"/>
                  </a:lnTo>
                  <a:lnTo>
                    <a:pt x="301" y="298"/>
                  </a:lnTo>
                  <a:lnTo>
                    <a:pt x="301" y="300"/>
                  </a:lnTo>
                  <a:lnTo>
                    <a:pt x="301" y="301"/>
                  </a:lnTo>
                  <a:lnTo>
                    <a:pt x="301" y="302"/>
                  </a:lnTo>
                  <a:lnTo>
                    <a:pt x="301" y="303"/>
                  </a:lnTo>
                  <a:lnTo>
                    <a:pt x="302" y="304"/>
                  </a:lnTo>
                  <a:lnTo>
                    <a:pt x="302" y="305"/>
                  </a:lnTo>
                  <a:lnTo>
                    <a:pt x="304" y="306"/>
                  </a:lnTo>
                  <a:lnTo>
                    <a:pt x="304" y="307"/>
                  </a:lnTo>
                  <a:lnTo>
                    <a:pt x="305" y="309"/>
                  </a:lnTo>
                  <a:lnTo>
                    <a:pt x="305" y="310"/>
                  </a:lnTo>
                  <a:lnTo>
                    <a:pt x="306" y="310"/>
                  </a:lnTo>
                  <a:lnTo>
                    <a:pt x="306" y="311"/>
                  </a:lnTo>
                  <a:lnTo>
                    <a:pt x="306" y="312"/>
                  </a:lnTo>
                  <a:lnTo>
                    <a:pt x="306" y="313"/>
                  </a:lnTo>
                  <a:lnTo>
                    <a:pt x="307" y="314"/>
                  </a:lnTo>
                  <a:lnTo>
                    <a:pt x="307" y="315"/>
                  </a:lnTo>
                  <a:lnTo>
                    <a:pt x="307" y="317"/>
                  </a:lnTo>
                  <a:lnTo>
                    <a:pt x="308" y="317"/>
                  </a:lnTo>
                  <a:lnTo>
                    <a:pt x="308" y="318"/>
                  </a:lnTo>
                  <a:lnTo>
                    <a:pt x="308" y="319"/>
                  </a:lnTo>
                  <a:lnTo>
                    <a:pt x="308" y="320"/>
                  </a:lnTo>
                  <a:lnTo>
                    <a:pt x="308" y="321"/>
                  </a:lnTo>
                  <a:lnTo>
                    <a:pt x="307" y="322"/>
                  </a:lnTo>
                  <a:lnTo>
                    <a:pt x="306" y="323"/>
                  </a:lnTo>
                  <a:lnTo>
                    <a:pt x="305" y="323"/>
                  </a:lnTo>
                  <a:lnTo>
                    <a:pt x="305" y="324"/>
                  </a:lnTo>
                  <a:lnTo>
                    <a:pt x="304" y="326"/>
                  </a:lnTo>
                  <a:lnTo>
                    <a:pt x="302" y="327"/>
                  </a:lnTo>
                  <a:lnTo>
                    <a:pt x="302" y="328"/>
                  </a:lnTo>
                  <a:lnTo>
                    <a:pt x="301" y="328"/>
                  </a:lnTo>
                  <a:lnTo>
                    <a:pt x="301" y="329"/>
                  </a:lnTo>
                  <a:lnTo>
                    <a:pt x="300" y="331"/>
                  </a:lnTo>
                  <a:lnTo>
                    <a:pt x="299" y="332"/>
                  </a:lnTo>
                  <a:lnTo>
                    <a:pt x="299" y="334"/>
                  </a:lnTo>
                  <a:lnTo>
                    <a:pt x="299" y="335"/>
                  </a:lnTo>
                  <a:lnTo>
                    <a:pt x="299" y="336"/>
                  </a:lnTo>
                  <a:lnTo>
                    <a:pt x="298" y="336"/>
                  </a:lnTo>
                  <a:lnTo>
                    <a:pt x="297" y="336"/>
                  </a:lnTo>
                  <a:lnTo>
                    <a:pt x="297" y="337"/>
                  </a:lnTo>
                  <a:lnTo>
                    <a:pt x="296" y="338"/>
                  </a:lnTo>
                  <a:lnTo>
                    <a:pt x="296" y="33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4" name="Freeform 2770">
              <a:extLst>
                <a:ext uri="{FF2B5EF4-FFF2-40B4-BE49-F238E27FC236}">
                  <a16:creationId xmlns:a16="http://schemas.microsoft.com/office/drawing/2014/main" id="{371F82EC-BF0D-BFF0-EF5F-D58BE1D18E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1038" y="1951038"/>
              <a:ext cx="933450" cy="795338"/>
            </a:xfrm>
            <a:custGeom>
              <a:avLst/>
              <a:gdLst>
                <a:gd name="T0" fmla="*/ 102 w 588"/>
                <a:gd name="T1" fmla="*/ 200 h 501"/>
                <a:gd name="T2" fmla="*/ 104 w 588"/>
                <a:gd name="T3" fmla="*/ 219 h 501"/>
                <a:gd name="T4" fmla="*/ 134 w 588"/>
                <a:gd name="T5" fmla="*/ 253 h 501"/>
                <a:gd name="T6" fmla="*/ 191 w 588"/>
                <a:gd name="T7" fmla="*/ 334 h 501"/>
                <a:gd name="T8" fmla="*/ 145 w 588"/>
                <a:gd name="T9" fmla="*/ 353 h 501"/>
                <a:gd name="T10" fmla="*/ 144 w 588"/>
                <a:gd name="T11" fmla="*/ 374 h 501"/>
                <a:gd name="T12" fmla="*/ 165 w 588"/>
                <a:gd name="T13" fmla="*/ 422 h 501"/>
                <a:gd name="T14" fmla="*/ 178 w 588"/>
                <a:gd name="T15" fmla="*/ 462 h 501"/>
                <a:gd name="T16" fmla="*/ 154 w 588"/>
                <a:gd name="T17" fmla="*/ 495 h 501"/>
                <a:gd name="T18" fmla="*/ 103 w 588"/>
                <a:gd name="T19" fmla="*/ 473 h 501"/>
                <a:gd name="T20" fmla="*/ 28 w 588"/>
                <a:gd name="T21" fmla="*/ 479 h 501"/>
                <a:gd name="T22" fmla="*/ 3 w 588"/>
                <a:gd name="T23" fmla="*/ 429 h 501"/>
                <a:gd name="T24" fmla="*/ 3 w 588"/>
                <a:gd name="T25" fmla="*/ 374 h 501"/>
                <a:gd name="T26" fmla="*/ 26 w 588"/>
                <a:gd name="T27" fmla="*/ 318 h 501"/>
                <a:gd name="T28" fmla="*/ 40 w 588"/>
                <a:gd name="T29" fmla="*/ 262 h 501"/>
                <a:gd name="T30" fmla="*/ 60 w 588"/>
                <a:gd name="T31" fmla="*/ 215 h 501"/>
                <a:gd name="T32" fmla="*/ 87 w 588"/>
                <a:gd name="T33" fmla="*/ 224 h 501"/>
                <a:gd name="T34" fmla="*/ 92 w 588"/>
                <a:gd name="T35" fmla="*/ 227 h 501"/>
                <a:gd name="T36" fmla="*/ 585 w 588"/>
                <a:gd name="T37" fmla="*/ 292 h 501"/>
                <a:gd name="T38" fmla="*/ 534 w 588"/>
                <a:gd name="T39" fmla="*/ 280 h 501"/>
                <a:gd name="T40" fmla="*/ 489 w 588"/>
                <a:gd name="T41" fmla="*/ 297 h 501"/>
                <a:gd name="T42" fmla="*/ 493 w 588"/>
                <a:gd name="T43" fmla="*/ 269 h 501"/>
                <a:gd name="T44" fmla="*/ 511 w 588"/>
                <a:gd name="T45" fmla="*/ 274 h 501"/>
                <a:gd name="T46" fmla="*/ 482 w 588"/>
                <a:gd name="T47" fmla="*/ 253 h 501"/>
                <a:gd name="T48" fmla="*/ 461 w 588"/>
                <a:gd name="T49" fmla="*/ 211 h 501"/>
                <a:gd name="T50" fmla="*/ 160 w 588"/>
                <a:gd name="T51" fmla="*/ 126 h 501"/>
                <a:gd name="T52" fmla="*/ 166 w 588"/>
                <a:gd name="T53" fmla="*/ 129 h 501"/>
                <a:gd name="T54" fmla="*/ 175 w 588"/>
                <a:gd name="T55" fmla="*/ 136 h 501"/>
                <a:gd name="T56" fmla="*/ 164 w 588"/>
                <a:gd name="T57" fmla="*/ 170 h 501"/>
                <a:gd name="T58" fmla="*/ 134 w 588"/>
                <a:gd name="T59" fmla="*/ 158 h 501"/>
                <a:gd name="T60" fmla="*/ 105 w 588"/>
                <a:gd name="T61" fmla="*/ 175 h 501"/>
                <a:gd name="T62" fmla="*/ 119 w 588"/>
                <a:gd name="T63" fmla="*/ 129 h 501"/>
                <a:gd name="T64" fmla="*/ 126 w 588"/>
                <a:gd name="T65" fmla="*/ 95 h 501"/>
                <a:gd name="T66" fmla="*/ 303 w 588"/>
                <a:gd name="T67" fmla="*/ 78 h 501"/>
                <a:gd name="T68" fmla="*/ 376 w 588"/>
                <a:gd name="T69" fmla="*/ 136 h 501"/>
                <a:gd name="T70" fmla="*/ 440 w 588"/>
                <a:gd name="T71" fmla="*/ 191 h 501"/>
                <a:gd name="T72" fmla="*/ 427 w 588"/>
                <a:gd name="T73" fmla="*/ 205 h 501"/>
                <a:gd name="T74" fmla="*/ 401 w 588"/>
                <a:gd name="T75" fmla="*/ 243 h 501"/>
                <a:gd name="T76" fmla="*/ 397 w 588"/>
                <a:gd name="T77" fmla="*/ 268 h 501"/>
                <a:gd name="T78" fmla="*/ 378 w 588"/>
                <a:gd name="T79" fmla="*/ 203 h 501"/>
                <a:gd name="T80" fmla="*/ 349 w 588"/>
                <a:gd name="T81" fmla="*/ 226 h 501"/>
                <a:gd name="T82" fmla="*/ 303 w 588"/>
                <a:gd name="T83" fmla="*/ 144 h 501"/>
                <a:gd name="T84" fmla="*/ 309 w 588"/>
                <a:gd name="T85" fmla="*/ 84 h 501"/>
                <a:gd name="T86" fmla="*/ 286 w 588"/>
                <a:gd name="T87" fmla="*/ 28 h 501"/>
                <a:gd name="T88" fmla="*/ 275 w 588"/>
                <a:gd name="T89" fmla="*/ 27 h 501"/>
                <a:gd name="T90" fmla="*/ 273 w 588"/>
                <a:gd name="T91" fmla="*/ 17 h 501"/>
                <a:gd name="T92" fmla="*/ 265 w 588"/>
                <a:gd name="T93" fmla="*/ 28 h 501"/>
                <a:gd name="T94" fmla="*/ 258 w 588"/>
                <a:gd name="T95" fmla="*/ 31 h 501"/>
                <a:gd name="T96" fmla="*/ 240 w 588"/>
                <a:gd name="T97" fmla="*/ 15 h 501"/>
                <a:gd name="T98" fmla="*/ 222 w 588"/>
                <a:gd name="T99" fmla="*/ 20 h 501"/>
                <a:gd name="T100" fmla="*/ 239 w 588"/>
                <a:gd name="T101" fmla="*/ 45 h 501"/>
                <a:gd name="T102" fmla="*/ 238 w 588"/>
                <a:gd name="T103" fmla="*/ 71 h 501"/>
                <a:gd name="T104" fmla="*/ 258 w 588"/>
                <a:gd name="T105" fmla="*/ 127 h 501"/>
                <a:gd name="T106" fmla="*/ 196 w 588"/>
                <a:gd name="T107" fmla="*/ 82 h 501"/>
                <a:gd name="T108" fmla="*/ 163 w 588"/>
                <a:gd name="T109" fmla="*/ 29 h 501"/>
                <a:gd name="T110" fmla="*/ 155 w 588"/>
                <a:gd name="T111" fmla="*/ 58 h 501"/>
                <a:gd name="T112" fmla="*/ 151 w 588"/>
                <a:gd name="T113" fmla="*/ 74 h 501"/>
                <a:gd name="T114" fmla="*/ 139 w 588"/>
                <a:gd name="T115" fmla="*/ 53 h 501"/>
                <a:gd name="T116" fmla="*/ 114 w 588"/>
                <a:gd name="T117" fmla="*/ 68 h 501"/>
                <a:gd name="T118" fmla="*/ 131 w 588"/>
                <a:gd name="T119" fmla="*/ 48 h 501"/>
                <a:gd name="T120" fmla="*/ 172 w 588"/>
                <a:gd name="T121" fmla="*/ 10 h 501"/>
                <a:gd name="T122" fmla="*/ 217 w 588"/>
                <a:gd name="T123" fmla="*/ 16 h 501"/>
                <a:gd name="T124" fmla="*/ 272 w 588"/>
                <a:gd name="T125" fmla="*/ 1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8" h="501">
                  <a:moveTo>
                    <a:pt x="214" y="345"/>
                  </a:moveTo>
                  <a:lnTo>
                    <a:pt x="215" y="350"/>
                  </a:lnTo>
                  <a:lnTo>
                    <a:pt x="215" y="353"/>
                  </a:lnTo>
                  <a:lnTo>
                    <a:pt x="209" y="355"/>
                  </a:lnTo>
                  <a:lnTo>
                    <a:pt x="209" y="357"/>
                  </a:lnTo>
                  <a:lnTo>
                    <a:pt x="208" y="355"/>
                  </a:lnTo>
                  <a:lnTo>
                    <a:pt x="205" y="353"/>
                  </a:lnTo>
                  <a:lnTo>
                    <a:pt x="200" y="349"/>
                  </a:lnTo>
                  <a:lnTo>
                    <a:pt x="199" y="347"/>
                  </a:lnTo>
                  <a:lnTo>
                    <a:pt x="201" y="344"/>
                  </a:lnTo>
                  <a:lnTo>
                    <a:pt x="208" y="344"/>
                  </a:lnTo>
                  <a:lnTo>
                    <a:pt x="208" y="345"/>
                  </a:lnTo>
                  <a:lnTo>
                    <a:pt x="213" y="342"/>
                  </a:lnTo>
                  <a:lnTo>
                    <a:pt x="214" y="343"/>
                  </a:lnTo>
                  <a:lnTo>
                    <a:pt x="214" y="345"/>
                  </a:lnTo>
                  <a:close/>
                  <a:moveTo>
                    <a:pt x="93" y="186"/>
                  </a:moveTo>
                  <a:lnTo>
                    <a:pt x="91" y="191"/>
                  </a:lnTo>
                  <a:lnTo>
                    <a:pt x="92" y="191"/>
                  </a:lnTo>
                  <a:lnTo>
                    <a:pt x="93" y="192"/>
                  </a:lnTo>
                  <a:lnTo>
                    <a:pt x="95" y="192"/>
                  </a:lnTo>
                  <a:lnTo>
                    <a:pt x="96" y="192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99" y="194"/>
                  </a:lnTo>
                  <a:lnTo>
                    <a:pt x="99" y="195"/>
                  </a:lnTo>
                  <a:lnTo>
                    <a:pt x="97" y="195"/>
                  </a:lnTo>
                  <a:lnTo>
                    <a:pt x="97" y="196"/>
                  </a:lnTo>
                  <a:lnTo>
                    <a:pt x="97" y="198"/>
                  </a:lnTo>
                  <a:lnTo>
                    <a:pt x="96" y="198"/>
                  </a:lnTo>
                  <a:lnTo>
                    <a:pt x="96" y="199"/>
                  </a:lnTo>
                  <a:lnTo>
                    <a:pt x="96" y="200"/>
                  </a:lnTo>
                  <a:lnTo>
                    <a:pt x="96" y="201"/>
                  </a:lnTo>
                  <a:lnTo>
                    <a:pt x="97" y="201"/>
                  </a:lnTo>
                  <a:lnTo>
                    <a:pt x="99" y="201"/>
                  </a:lnTo>
                  <a:lnTo>
                    <a:pt x="100" y="201"/>
                  </a:lnTo>
                  <a:lnTo>
                    <a:pt x="100" y="200"/>
                  </a:lnTo>
                  <a:lnTo>
                    <a:pt x="101" y="200"/>
                  </a:lnTo>
                  <a:lnTo>
                    <a:pt x="102" y="199"/>
                  </a:lnTo>
                  <a:lnTo>
                    <a:pt x="102" y="200"/>
                  </a:lnTo>
                  <a:lnTo>
                    <a:pt x="102" y="201"/>
                  </a:lnTo>
                  <a:lnTo>
                    <a:pt x="101" y="201"/>
                  </a:lnTo>
                  <a:lnTo>
                    <a:pt x="101" y="202"/>
                  </a:lnTo>
                  <a:lnTo>
                    <a:pt x="100" y="202"/>
                  </a:lnTo>
                  <a:lnTo>
                    <a:pt x="100" y="203"/>
                  </a:lnTo>
                  <a:lnTo>
                    <a:pt x="99" y="203"/>
                  </a:lnTo>
                  <a:lnTo>
                    <a:pt x="99" y="204"/>
                  </a:lnTo>
                  <a:lnTo>
                    <a:pt x="97" y="204"/>
                  </a:lnTo>
                  <a:lnTo>
                    <a:pt x="97" y="205"/>
                  </a:lnTo>
                  <a:lnTo>
                    <a:pt x="96" y="205"/>
                  </a:lnTo>
                  <a:lnTo>
                    <a:pt x="95" y="207"/>
                  </a:lnTo>
                  <a:lnTo>
                    <a:pt x="94" y="208"/>
                  </a:lnTo>
                  <a:lnTo>
                    <a:pt x="94" y="209"/>
                  </a:lnTo>
                  <a:lnTo>
                    <a:pt x="93" y="210"/>
                  </a:lnTo>
                  <a:lnTo>
                    <a:pt x="93" y="211"/>
                  </a:lnTo>
                  <a:lnTo>
                    <a:pt x="93" y="213"/>
                  </a:lnTo>
                  <a:lnTo>
                    <a:pt x="93" y="215"/>
                  </a:lnTo>
                  <a:lnTo>
                    <a:pt x="93" y="216"/>
                  </a:lnTo>
                  <a:lnTo>
                    <a:pt x="93" y="217"/>
                  </a:lnTo>
                  <a:lnTo>
                    <a:pt x="94" y="217"/>
                  </a:lnTo>
                  <a:lnTo>
                    <a:pt x="94" y="218"/>
                  </a:lnTo>
                  <a:lnTo>
                    <a:pt x="95" y="219"/>
                  </a:lnTo>
                  <a:lnTo>
                    <a:pt x="95" y="220"/>
                  </a:lnTo>
                  <a:lnTo>
                    <a:pt x="94" y="220"/>
                  </a:lnTo>
                  <a:lnTo>
                    <a:pt x="93" y="220"/>
                  </a:lnTo>
                  <a:lnTo>
                    <a:pt x="94" y="221"/>
                  </a:lnTo>
                  <a:lnTo>
                    <a:pt x="94" y="222"/>
                  </a:lnTo>
                  <a:lnTo>
                    <a:pt x="95" y="222"/>
                  </a:lnTo>
                  <a:lnTo>
                    <a:pt x="95" y="224"/>
                  </a:lnTo>
                  <a:lnTo>
                    <a:pt x="96" y="224"/>
                  </a:lnTo>
                  <a:lnTo>
                    <a:pt x="96" y="222"/>
                  </a:lnTo>
                  <a:lnTo>
                    <a:pt x="97" y="222"/>
                  </a:lnTo>
                  <a:lnTo>
                    <a:pt x="99" y="222"/>
                  </a:lnTo>
                  <a:lnTo>
                    <a:pt x="99" y="221"/>
                  </a:lnTo>
                  <a:lnTo>
                    <a:pt x="100" y="221"/>
                  </a:lnTo>
                  <a:lnTo>
                    <a:pt x="101" y="221"/>
                  </a:lnTo>
                  <a:lnTo>
                    <a:pt x="102" y="220"/>
                  </a:lnTo>
                  <a:lnTo>
                    <a:pt x="103" y="220"/>
                  </a:lnTo>
                  <a:lnTo>
                    <a:pt x="104" y="219"/>
                  </a:lnTo>
                  <a:lnTo>
                    <a:pt x="105" y="218"/>
                  </a:lnTo>
                  <a:lnTo>
                    <a:pt x="105" y="217"/>
                  </a:lnTo>
                  <a:lnTo>
                    <a:pt x="108" y="219"/>
                  </a:lnTo>
                  <a:lnTo>
                    <a:pt x="110" y="219"/>
                  </a:lnTo>
                  <a:lnTo>
                    <a:pt x="112" y="220"/>
                  </a:lnTo>
                  <a:lnTo>
                    <a:pt x="113" y="221"/>
                  </a:lnTo>
                  <a:lnTo>
                    <a:pt x="113" y="222"/>
                  </a:lnTo>
                  <a:lnTo>
                    <a:pt x="114" y="225"/>
                  </a:lnTo>
                  <a:lnTo>
                    <a:pt x="116" y="227"/>
                  </a:lnTo>
                  <a:lnTo>
                    <a:pt x="117" y="228"/>
                  </a:lnTo>
                  <a:lnTo>
                    <a:pt x="118" y="228"/>
                  </a:lnTo>
                  <a:lnTo>
                    <a:pt x="119" y="228"/>
                  </a:lnTo>
                  <a:lnTo>
                    <a:pt x="118" y="229"/>
                  </a:lnTo>
                  <a:lnTo>
                    <a:pt x="111" y="233"/>
                  </a:lnTo>
                  <a:lnTo>
                    <a:pt x="108" y="235"/>
                  </a:lnTo>
                  <a:lnTo>
                    <a:pt x="106" y="236"/>
                  </a:lnTo>
                  <a:lnTo>
                    <a:pt x="106" y="237"/>
                  </a:lnTo>
                  <a:lnTo>
                    <a:pt x="104" y="241"/>
                  </a:lnTo>
                  <a:lnTo>
                    <a:pt x="103" y="243"/>
                  </a:lnTo>
                  <a:lnTo>
                    <a:pt x="102" y="243"/>
                  </a:lnTo>
                  <a:lnTo>
                    <a:pt x="103" y="243"/>
                  </a:lnTo>
                  <a:lnTo>
                    <a:pt x="104" y="243"/>
                  </a:lnTo>
                  <a:lnTo>
                    <a:pt x="105" y="242"/>
                  </a:lnTo>
                  <a:lnTo>
                    <a:pt x="106" y="242"/>
                  </a:lnTo>
                  <a:lnTo>
                    <a:pt x="108" y="242"/>
                  </a:lnTo>
                  <a:lnTo>
                    <a:pt x="109" y="242"/>
                  </a:lnTo>
                  <a:lnTo>
                    <a:pt x="111" y="243"/>
                  </a:lnTo>
                  <a:lnTo>
                    <a:pt x="117" y="245"/>
                  </a:lnTo>
                  <a:lnTo>
                    <a:pt x="122" y="247"/>
                  </a:lnTo>
                  <a:lnTo>
                    <a:pt x="125" y="247"/>
                  </a:lnTo>
                  <a:lnTo>
                    <a:pt x="126" y="249"/>
                  </a:lnTo>
                  <a:lnTo>
                    <a:pt x="127" y="249"/>
                  </a:lnTo>
                  <a:lnTo>
                    <a:pt x="128" y="250"/>
                  </a:lnTo>
                  <a:lnTo>
                    <a:pt x="129" y="250"/>
                  </a:lnTo>
                  <a:lnTo>
                    <a:pt x="130" y="251"/>
                  </a:lnTo>
                  <a:lnTo>
                    <a:pt x="131" y="251"/>
                  </a:lnTo>
                  <a:lnTo>
                    <a:pt x="131" y="252"/>
                  </a:lnTo>
                  <a:lnTo>
                    <a:pt x="132" y="252"/>
                  </a:lnTo>
                  <a:lnTo>
                    <a:pt x="134" y="253"/>
                  </a:lnTo>
                  <a:lnTo>
                    <a:pt x="136" y="254"/>
                  </a:lnTo>
                  <a:lnTo>
                    <a:pt x="136" y="255"/>
                  </a:lnTo>
                  <a:lnTo>
                    <a:pt x="137" y="257"/>
                  </a:lnTo>
                  <a:lnTo>
                    <a:pt x="139" y="259"/>
                  </a:lnTo>
                  <a:lnTo>
                    <a:pt x="139" y="260"/>
                  </a:lnTo>
                  <a:lnTo>
                    <a:pt x="140" y="261"/>
                  </a:lnTo>
                  <a:lnTo>
                    <a:pt x="143" y="265"/>
                  </a:lnTo>
                  <a:lnTo>
                    <a:pt x="144" y="266"/>
                  </a:lnTo>
                  <a:lnTo>
                    <a:pt x="145" y="267"/>
                  </a:lnTo>
                  <a:lnTo>
                    <a:pt x="146" y="268"/>
                  </a:lnTo>
                  <a:lnTo>
                    <a:pt x="148" y="269"/>
                  </a:lnTo>
                  <a:lnTo>
                    <a:pt x="155" y="275"/>
                  </a:lnTo>
                  <a:lnTo>
                    <a:pt x="156" y="277"/>
                  </a:lnTo>
                  <a:lnTo>
                    <a:pt x="158" y="278"/>
                  </a:lnTo>
                  <a:lnTo>
                    <a:pt x="162" y="280"/>
                  </a:lnTo>
                  <a:lnTo>
                    <a:pt x="163" y="282"/>
                  </a:lnTo>
                  <a:lnTo>
                    <a:pt x="164" y="283"/>
                  </a:lnTo>
                  <a:lnTo>
                    <a:pt x="165" y="283"/>
                  </a:lnTo>
                  <a:lnTo>
                    <a:pt x="166" y="284"/>
                  </a:lnTo>
                  <a:lnTo>
                    <a:pt x="170" y="286"/>
                  </a:lnTo>
                  <a:lnTo>
                    <a:pt x="174" y="290"/>
                  </a:lnTo>
                  <a:lnTo>
                    <a:pt x="173" y="290"/>
                  </a:lnTo>
                  <a:lnTo>
                    <a:pt x="173" y="291"/>
                  </a:lnTo>
                  <a:lnTo>
                    <a:pt x="186" y="299"/>
                  </a:lnTo>
                  <a:lnTo>
                    <a:pt x="187" y="300"/>
                  </a:lnTo>
                  <a:lnTo>
                    <a:pt x="188" y="301"/>
                  </a:lnTo>
                  <a:lnTo>
                    <a:pt x="189" y="301"/>
                  </a:lnTo>
                  <a:lnTo>
                    <a:pt x="189" y="302"/>
                  </a:lnTo>
                  <a:lnTo>
                    <a:pt x="188" y="303"/>
                  </a:lnTo>
                  <a:lnTo>
                    <a:pt x="187" y="309"/>
                  </a:lnTo>
                  <a:lnTo>
                    <a:pt x="188" y="311"/>
                  </a:lnTo>
                  <a:lnTo>
                    <a:pt x="196" y="316"/>
                  </a:lnTo>
                  <a:lnTo>
                    <a:pt x="198" y="317"/>
                  </a:lnTo>
                  <a:lnTo>
                    <a:pt x="198" y="318"/>
                  </a:lnTo>
                  <a:lnTo>
                    <a:pt x="199" y="320"/>
                  </a:lnTo>
                  <a:lnTo>
                    <a:pt x="199" y="321"/>
                  </a:lnTo>
                  <a:lnTo>
                    <a:pt x="200" y="325"/>
                  </a:lnTo>
                  <a:lnTo>
                    <a:pt x="189" y="333"/>
                  </a:lnTo>
                  <a:lnTo>
                    <a:pt x="191" y="334"/>
                  </a:lnTo>
                  <a:lnTo>
                    <a:pt x="192" y="341"/>
                  </a:lnTo>
                  <a:lnTo>
                    <a:pt x="191" y="341"/>
                  </a:lnTo>
                  <a:lnTo>
                    <a:pt x="190" y="339"/>
                  </a:lnTo>
                  <a:lnTo>
                    <a:pt x="189" y="339"/>
                  </a:lnTo>
                  <a:lnTo>
                    <a:pt x="188" y="339"/>
                  </a:lnTo>
                  <a:lnTo>
                    <a:pt x="185" y="336"/>
                  </a:lnTo>
                  <a:lnTo>
                    <a:pt x="183" y="335"/>
                  </a:lnTo>
                  <a:lnTo>
                    <a:pt x="180" y="332"/>
                  </a:lnTo>
                  <a:lnTo>
                    <a:pt x="177" y="326"/>
                  </a:lnTo>
                  <a:lnTo>
                    <a:pt x="174" y="321"/>
                  </a:lnTo>
                  <a:lnTo>
                    <a:pt x="163" y="328"/>
                  </a:lnTo>
                  <a:lnTo>
                    <a:pt x="168" y="332"/>
                  </a:lnTo>
                  <a:lnTo>
                    <a:pt x="164" y="335"/>
                  </a:lnTo>
                  <a:lnTo>
                    <a:pt x="163" y="336"/>
                  </a:lnTo>
                  <a:lnTo>
                    <a:pt x="160" y="337"/>
                  </a:lnTo>
                  <a:lnTo>
                    <a:pt x="158" y="337"/>
                  </a:lnTo>
                  <a:lnTo>
                    <a:pt x="156" y="337"/>
                  </a:lnTo>
                  <a:lnTo>
                    <a:pt x="149" y="337"/>
                  </a:lnTo>
                  <a:lnTo>
                    <a:pt x="148" y="337"/>
                  </a:lnTo>
                  <a:lnTo>
                    <a:pt x="147" y="337"/>
                  </a:lnTo>
                  <a:lnTo>
                    <a:pt x="145" y="338"/>
                  </a:lnTo>
                  <a:lnTo>
                    <a:pt x="144" y="339"/>
                  </a:lnTo>
                  <a:lnTo>
                    <a:pt x="143" y="339"/>
                  </a:lnTo>
                  <a:lnTo>
                    <a:pt x="142" y="341"/>
                  </a:lnTo>
                  <a:lnTo>
                    <a:pt x="140" y="341"/>
                  </a:lnTo>
                  <a:lnTo>
                    <a:pt x="140" y="342"/>
                  </a:lnTo>
                  <a:lnTo>
                    <a:pt x="140" y="343"/>
                  </a:lnTo>
                  <a:lnTo>
                    <a:pt x="140" y="344"/>
                  </a:lnTo>
                  <a:lnTo>
                    <a:pt x="140" y="345"/>
                  </a:lnTo>
                  <a:lnTo>
                    <a:pt x="140" y="346"/>
                  </a:lnTo>
                  <a:lnTo>
                    <a:pt x="142" y="347"/>
                  </a:lnTo>
                  <a:lnTo>
                    <a:pt x="142" y="349"/>
                  </a:lnTo>
                  <a:lnTo>
                    <a:pt x="143" y="349"/>
                  </a:lnTo>
                  <a:lnTo>
                    <a:pt x="143" y="350"/>
                  </a:lnTo>
                  <a:lnTo>
                    <a:pt x="144" y="351"/>
                  </a:lnTo>
                  <a:lnTo>
                    <a:pt x="145" y="351"/>
                  </a:lnTo>
                  <a:lnTo>
                    <a:pt x="144" y="352"/>
                  </a:lnTo>
                  <a:lnTo>
                    <a:pt x="145" y="352"/>
                  </a:lnTo>
                  <a:lnTo>
                    <a:pt x="145" y="353"/>
                  </a:lnTo>
                  <a:lnTo>
                    <a:pt x="145" y="354"/>
                  </a:lnTo>
                  <a:lnTo>
                    <a:pt x="146" y="354"/>
                  </a:lnTo>
                  <a:lnTo>
                    <a:pt x="146" y="355"/>
                  </a:lnTo>
                  <a:lnTo>
                    <a:pt x="147" y="355"/>
                  </a:lnTo>
                  <a:lnTo>
                    <a:pt x="148" y="357"/>
                  </a:lnTo>
                  <a:lnTo>
                    <a:pt x="149" y="357"/>
                  </a:lnTo>
                  <a:lnTo>
                    <a:pt x="149" y="358"/>
                  </a:lnTo>
                  <a:lnTo>
                    <a:pt x="151" y="358"/>
                  </a:lnTo>
                  <a:lnTo>
                    <a:pt x="152" y="358"/>
                  </a:lnTo>
                  <a:lnTo>
                    <a:pt x="153" y="359"/>
                  </a:lnTo>
                  <a:lnTo>
                    <a:pt x="154" y="359"/>
                  </a:lnTo>
                  <a:lnTo>
                    <a:pt x="154" y="358"/>
                  </a:lnTo>
                  <a:lnTo>
                    <a:pt x="155" y="358"/>
                  </a:lnTo>
                  <a:lnTo>
                    <a:pt x="155" y="359"/>
                  </a:lnTo>
                  <a:lnTo>
                    <a:pt x="156" y="359"/>
                  </a:lnTo>
                  <a:lnTo>
                    <a:pt x="156" y="360"/>
                  </a:lnTo>
                  <a:lnTo>
                    <a:pt x="157" y="361"/>
                  </a:lnTo>
                  <a:lnTo>
                    <a:pt x="158" y="360"/>
                  </a:lnTo>
                  <a:lnTo>
                    <a:pt x="160" y="361"/>
                  </a:lnTo>
                  <a:lnTo>
                    <a:pt x="160" y="362"/>
                  </a:lnTo>
                  <a:lnTo>
                    <a:pt x="158" y="363"/>
                  </a:lnTo>
                  <a:lnTo>
                    <a:pt x="157" y="362"/>
                  </a:lnTo>
                  <a:lnTo>
                    <a:pt x="156" y="362"/>
                  </a:lnTo>
                  <a:lnTo>
                    <a:pt x="156" y="363"/>
                  </a:lnTo>
                  <a:lnTo>
                    <a:pt x="155" y="364"/>
                  </a:lnTo>
                  <a:lnTo>
                    <a:pt x="155" y="366"/>
                  </a:lnTo>
                  <a:lnTo>
                    <a:pt x="154" y="366"/>
                  </a:lnTo>
                  <a:lnTo>
                    <a:pt x="152" y="366"/>
                  </a:lnTo>
                  <a:lnTo>
                    <a:pt x="152" y="364"/>
                  </a:lnTo>
                  <a:lnTo>
                    <a:pt x="151" y="366"/>
                  </a:lnTo>
                  <a:lnTo>
                    <a:pt x="149" y="366"/>
                  </a:lnTo>
                  <a:lnTo>
                    <a:pt x="148" y="367"/>
                  </a:lnTo>
                  <a:lnTo>
                    <a:pt x="146" y="368"/>
                  </a:lnTo>
                  <a:lnTo>
                    <a:pt x="145" y="369"/>
                  </a:lnTo>
                  <a:lnTo>
                    <a:pt x="144" y="369"/>
                  </a:lnTo>
                  <a:lnTo>
                    <a:pt x="145" y="370"/>
                  </a:lnTo>
                  <a:lnTo>
                    <a:pt x="144" y="371"/>
                  </a:lnTo>
                  <a:lnTo>
                    <a:pt x="145" y="372"/>
                  </a:lnTo>
                  <a:lnTo>
                    <a:pt x="144" y="374"/>
                  </a:lnTo>
                  <a:lnTo>
                    <a:pt x="145" y="374"/>
                  </a:lnTo>
                  <a:lnTo>
                    <a:pt x="145" y="375"/>
                  </a:lnTo>
                  <a:lnTo>
                    <a:pt x="146" y="376"/>
                  </a:lnTo>
                  <a:lnTo>
                    <a:pt x="146" y="377"/>
                  </a:lnTo>
                  <a:lnTo>
                    <a:pt x="147" y="377"/>
                  </a:lnTo>
                  <a:lnTo>
                    <a:pt x="149" y="380"/>
                  </a:lnTo>
                  <a:lnTo>
                    <a:pt x="151" y="382"/>
                  </a:lnTo>
                  <a:lnTo>
                    <a:pt x="147" y="386"/>
                  </a:lnTo>
                  <a:lnTo>
                    <a:pt x="146" y="387"/>
                  </a:lnTo>
                  <a:lnTo>
                    <a:pt x="145" y="387"/>
                  </a:lnTo>
                  <a:lnTo>
                    <a:pt x="146" y="388"/>
                  </a:lnTo>
                  <a:lnTo>
                    <a:pt x="146" y="392"/>
                  </a:lnTo>
                  <a:lnTo>
                    <a:pt x="146" y="393"/>
                  </a:lnTo>
                  <a:lnTo>
                    <a:pt x="147" y="394"/>
                  </a:lnTo>
                  <a:lnTo>
                    <a:pt x="147" y="401"/>
                  </a:lnTo>
                  <a:lnTo>
                    <a:pt x="147" y="404"/>
                  </a:lnTo>
                  <a:lnTo>
                    <a:pt x="147" y="405"/>
                  </a:lnTo>
                  <a:lnTo>
                    <a:pt x="147" y="408"/>
                  </a:lnTo>
                  <a:lnTo>
                    <a:pt x="147" y="409"/>
                  </a:lnTo>
                  <a:lnTo>
                    <a:pt x="147" y="410"/>
                  </a:lnTo>
                  <a:lnTo>
                    <a:pt x="147" y="411"/>
                  </a:lnTo>
                  <a:lnTo>
                    <a:pt x="147" y="412"/>
                  </a:lnTo>
                  <a:lnTo>
                    <a:pt x="148" y="413"/>
                  </a:lnTo>
                  <a:lnTo>
                    <a:pt x="149" y="413"/>
                  </a:lnTo>
                  <a:lnTo>
                    <a:pt x="153" y="414"/>
                  </a:lnTo>
                  <a:lnTo>
                    <a:pt x="154" y="416"/>
                  </a:lnTo>
                  <a:lnTo>
                    <a:pt x="155" y="418"/>
                  </a:lnTo>
                  <a:lnTo>
                    <a:pt x="156" y="419"/>
                  </a:lnTo>
                  <a:lnTo>
                    <a:pt x="156" y="420"/>
                  </a:lnTo>
                  <a:lnTo>
                    <a:pt x="157" y="420"/>
                  </a:lnTo>
                  <a:lnTo>
                    <a:pt x="157" y="421"/>
                  </a:lnTo>
                  <a:lnTo>
                    <a:pt x="157" y="422"/>
                  </a:lnTo>
                  <a:lnTo>
                    <a:pt x="158" y="424"/>
                  </a:lnTo>
                  <a:lnTo>
                    <a:pt x="160" y="424"/>
                  </a:lnTo>
                  <a:lnTo>
                    <a:pt x="161" y="424"/>
                  </a:lnTo>
                  <a:lnTo>
                    <a:pt x="162" y="424"/>
                  </a:lnTo>
                  <a:lnTo>
                    <a:pt x="163" y="424"/>
                  </a:lnTo>
                  <a:lnTo>
                    <a:pt x="163" y="422"/>
                  </a:lnTo>
                  <a:lnTo>
                    <a:pt x="165" y="422"/>
                  </a:lnTo>
                  <a:lnTo>
                    <a:pt x="166" y="422"/>
                  </a:lnTo>
                  <a:lnTo>
                    <a:pt x="168" y="422"/>
                  </a:lnTo>
                  <a:lnTo>
                    <a:pt x="168" y="424"/>
                  </a:lnTo>
                  <a:lnTo>
                    <a:pt x="168" y="425"/>
                  </a:lnTo>
                  <a:lnTo>
                    <a:pt x="168" y="426"/>
                  </a:lnTo>
                  <a:lnTo>
                    <a:pt x="168" y="427"/>
                  </a:lnTo>
                  <a:lnTo>
                    <a:pt x="169" y="427"/>
                  </a:lnTo>
                  <a:lnTo>
                    <a:pt x="170" y="427"/>
                  </a:lnTo>
                  <a:lnTo>
                    <a:pt x="170" y="428"/>
                  </a:lnTo>
                  <a:lnTo>
                    <a:pt x="170" y="429"/>
                  </a:lnTo>
                  <a:lnTo>
                    <a:pt x="171" y="429"/>
                  </a:lnTo>
                  <a:lnTo>
                    <a:pt x="171" y="430"/>
                  </a:lnTo>
                  <a:lnTo>
                    <a:pt x="171" y="431"/>
                  </a:lnTo>
                  <a:lnTo>
                    <a:pt x="172" y="431"/>
                  </a:lnTo>
                  <a:lnTo>
                    <a:pt x="173" y="431"/>
                  </a:lnTo>
                  <a:lnTo>
                    <a:pt x="173" y="430"/>
                  </a:lnTo>
                  <a:lnTo>
                    <a:pt x="174" y="431"/>
                  </a:lnTo>
                  <a:lnTo>
                    <a:pt x="175" y="431"/>
                  </a:lnTo>
                  <a:lnTo>
                    <a:pt x="175" y="433"/>
                  </a:lnTo>
                  <a:lnTo>
                    <a:pt x="177" y="433"/>
                  </a:lnTo>
                  <a:lnTo>
                    <a:pt x="177" y="434"/>
                  </a:lnTo>
                  <a:lnTo>
                    <a:pt x="177" y="435"/>
                  </a:lnTo>
                  <a:lnTo>
                    <a:pt x="178" y="436"/>
                  </a:lnTo>
                  <a:lnTo>
                    <a:pt x="178" y="439"/>
                  </a:lnTo>
                  <a:lnTo>
                    <a:pt x="178" y="445"/>
                  </a:lnTo>
                  <a:lnTo>
                    <a:pt x="178" y="446"/>
                  </a:lnTo>
                  <a:lnTo>
                    <a:pt x="179" y="447"/>
                  </a:lnTo>
                  <a:lnTo>
                    <a:pt x="178" y="449"/>
                  </a:lnTo>
                  <a:lnTo>
                    <a:pt x="180" y="451"/>
                  </a:lnTo>
                  <a:lnTo>
                    <a:pt x="180" y="452"/>
                  </a:lnTo>
                  <a:lnTo>
                    <a:pt x="179" y="452"/>
                  </a:lnTo>
                  <a:lnTo>
                    <a:pt x="179" y="453"/>
                  </a:lnTo>
                  <a:lnTo>
                    <a:pt x="178" y="453"/>
                  </a:lnTo>
                  <a:lnTo>
                    <a:pt x="178" y="455"/>
                  </a:lnTo>
                  <a:lnTo>
                    <a:pt x="178" y="456"/>
                  </a:lnTo>
                  <a:lnTo>
                    <a:pt x="178" y="458"/>
                  </a:lnTo>
                  <a:lnTo>
                    <a:pt x="178" y="459"/>
                  </a:lnTo>
                  <a:lnTo>
                    <a:pt x="178" y="460"/>
                  </a:lnTo>
                  <a:lnTo>
                    <a:pt x="178" y="462"/>
                  </a:lnTo>
                  <a:lnTo>
                    <a:pt x="177" y="463"/>
                  </a:lnTo>
                  <a:lnTo>
                    <a:pt x="175" y="464"/>
                  </a:lnTo>
                  <a:lnTo>
                    <a:pt x="174" y="464"/>
                  </a:lnTo>
                  <a:lnTo>
                    <a:pt x="174" y="466"/>
                  </a:lnTo>
                  <a:lnTo>
                    <a:pt x="173" y="466"/>
                  </a:lnTo>
                  <a:lnTo>
                    <a:pt x="172" y="467"/>
                  </a:lnTo>
                  <a:lnTo>
                    <a:pt x="171" y="468"/>
                  </a:lnTo>
                  <a:lnTo>
                    <a:pt x="170" y="468"/>
                  </a:lnTo>
                  <a:lnTo>
                    <a:pt x="170" y="469"/>
                  </a:lnTo>
                  <a:lnTo>
                    <a:pt x="169" y="469"/>
                  </a:lnTo>
                  <a:lnTo>
                    <a:pt x="169" y="470"/>
                  </a:lnTo>
                  <a:lnTo>
                    <a:pt x="168" y="471"/>
                  </a:lnTo>
                  <a:lnTo>
                    <a:pt x="168" y="472"/>
                  </a:lnTo>
                  <a:lnTo>
                    <a:pt x="166" y="473"/>
                  </a:lnTo>
                  <a:lnTo>
                    <a:pt x="166" y="475"/>
                  </a:lnTo>
                  <a:lnTo>
                    <a:pt x="165" y="475"/>
                  </a:lnTo>
                  <a:lnTo>
                    <a:pt x="165" y="476"/>
                  </a:lnTo>
                  <a:lnTo>
                    <a:pt x="165" y="477"/>
                  </a:lnTo>
                  <a:lnTo>
                    <a:pt x="165" y="478"/>
                  </a:lnTo>
                  <a:lnTo>
                    <a:pt x="164" y="478"/>
                  </a:lnTo>
                  <a:lnTo>
                    <a:pt x="163" y="478"/>
                  </a:lnTo>
                  <a:lnTo>
                    <a:pt x="162" y="478"/>
                  </a:lnTo>
                  <a:lnTo>
                    <a:pt x="162" y="479"/>
                  </a:lnTo>
                  <a:lnTo>
                    <a:pt x="161" y="481"/>
                  </a:lnTo>
                  <a:lnTo>
                    <a:pt x="160" y="483"/>
                  </a:lnTo>
                  <a:lnTo>
                    <a:pt x="160" y="484"/>
                  </a:lnTo>
                  <a:lnTo>
                    <a:pt x="160" y="485"/>
                  </a:lnTo>
                  <a:lnTo>
                    <a:pt x="158" y="485"/>
                  </a:lnTo>
                  <a:lnTo>
                    <a:pt x="157" y="486"/>
                  </a:lnTo>
                  <a:lnTo>
                    <a:pt x="157" y="487"/>
                  </a:lnTo>
                  <a:lnTo>
                    <a:pt x="156" y="488"/>
                  </a:lnTo>
                  <a:lnTo>
                    <a:pt x="156" y="489"/>
                  </a:lnTo>
                  <a:lnTo>
                    <a:pt x="156" y="491"/>
                  </a:lnTo>
                  <a:lnTo>
                    <a:pt x="155" y="491"/>
                  </a:lnTo>
                  <a:lnTo>
                    <a:pt x="155" y="492"/>
                  </a:lnTo>
                  <a:lnTo>
                    <a:pt x="154" y="492"/>
                  </a:lnTo>
                  <a:lnTo>
                    <a:pt x="154" y="493"/>
                  </a:lnTo>
                  <a:lnTo>
                    <a:pt x="154" y="494"/>
                  </a:lnTo>
                  <a:lnTo>
                    <a:pt x="154" y="495"/>
                  </a:lnTo>
                  <a:lnTo>
                    <a:pt x="155" y="496"/>
                  </a:lnTo>
                  <a:lnTo>
                    <a:pt x="155" y="497"/>
                  </a:lnTo>
                  <a:lnTo>
                    <a:pt x="156" y="498"/>
                  </a:lnTo>
                  <a:lnTo>
                    <a:pt x="156" y="500"/>
                  </a:lnTo>
                  <a:lnTo>
                    <a:pt x="156" y="501"/>
                  </a:lnTo>
                  <a:lnTo>
                    <a:pt x="155" y="501"/>
                  </a:lnTo>
                  <a:lnTo>
                    <a:pt x="151" y="498"/>
                  </a:lnTo>
                  <a:lnTo>
                    <a:pt x="148" y="497"/>
                  </a:lnTo>
                  <a:lnTo>
                    <a:pt x="146" y="496"/>
                  </a:lnTo>
                  <a:lnTo>
                    <a:pt x="143" y="494"/>
                  </a:lnTo>
                  <a:lnTo>
                    <a:pt x="142" y="494"/>
                  </a:lnTo>
                  <a:lnTo>
                    <a:pt x="139" y="493"/>
                  </a:lnTo>
                  <a:lnTo>
                    <a:pt x="138" y="493"/>
                  </a:lnTo>
                  <a:lnTo>
                    <a:pt x="138" y="492"/>
                  </a:lnTo>
                  <a:lnTo>
                    <a:pt x="137" y="492"/>
                  </a:lnTo>
                  <a:lnTo>
                    <a:pt x="136" y="491"/>
                  </a:lnTo>
                  <a:lnTo>
                    <a:pt x="135" y="491"/>
                  </a:lnTo>
                  <a:lnTo>
                    <a:pt x="134" y="489"/>
                  </a:lnTo>
                  <a:lnTo>
                    <a:pt x="132" y="489"/>
                  </a:lnTo>
                  <a:lnTo>
                    <a:pt x="131" y="489"/>
                  </a:lnTo>
                  <a:lnTo>
                    <a:pt x="128" y="487"/>
                  </a:lnTo>
                  <a:lnTo>
                    <a:pt x="127" y="486"/>
                  </a:lnTo>
                  <a:lnTo>
                    <a:pt x="125" y="486"/>
                  </a:lnTo>
                  <a:lnTo>
                    <a:pt x="123" y="485"/>
                  </a:lnTo>
                  <a:lnTo>
                    <a:pt x="121" y="484"/>
                  </a:lnTo>
                  <a:lnTo>
                    <a:pt x="119" y="483"/>
                  </a:lnTo>
                  <a:lnTo>
                    <a:pt x="117" y="481"/>
                  </a:lnTo>
                  <a:lnTo>
                    <a:pt x="116" y="481"/>
                  </a:lnTo>
                  <a:lnTo>
                    <a:pt x="116" y="480"/>
                  </a:lnTo>
                  <a:lnTo>
                    <a:pt x="113" y="480"/>
                  </a:lnTo>
                  <a:lnTo>
                    <a:pt x="113" y="479"/>
                  </a:lnTo>
                  <a:lnTo>
                    <a:pt x="111" y="478"/>
                  </a:lnTo>
                  <a:lnTo>
                    <a:pt x="110" y="478"/>
                  </a:lnTo>
                  <a:lnTo>
                    <a:pt x="109" y="477"/>
                  </a:lnTo>
                  <a:lnTo>
                    <a:pt x="108" y="477"/>
                  </a:lnTo>
                  <a:lnTo>
                    <a:pt x="106" y="476"/>
                  </a:lnTo>
                  <a:lnTo>
                    <a:pt x="105" y="476"/>
                  </a:lnTo>
                  <a:lnTo>
                    <a:pt x="104" y="475"/>
                  </a:lnTo>
                  <a:lnTo>
                    <a:pt x="103" y="473"/>
                  </a:lnTo>
                  <a:lnTo>
                    <a:pt x="102" y="472"/>
                  </a:lnTo>
                  <a:lnTo>
                    <a:pt x="101" y="472"/>
                  </a:lnTo>
                  <a:lnTo>
                    <a:pt x="101" y="471"/>
                  </a:lnTo>
                  <a:lnTo>
                    <a:pt x="100" y="471"/>
                  </a:lnTo>
                  <a:lnTo>
                    <a:pt x="99" y="470"/>
                  </a:lnTo>
                  <a:lnTo>
                    <a:pt x="97" y="469"/>
                  </a:lnTo>
                  <a:lnTo>
                    <a:pt x="96" y="469"/>
                  </a:lnTo>
                  <a:lnTo>
                    <a:pt x="96" y="468"/>
                  </a:lnTo>
                  <a:lnTo>
                    <a:pt x="95" y="468"/>
                  </a:lnTo>
                  <a:lnTo>
                    <a:pt x="94" y="468"/>
                  </a:lnTo>
                  <a:lnTo>
                    <a:pt x="93" y="467"/>
                  </a:lnTo>
                  <a:lnTo>
                    <a:pt x="93" y="466"/>
                  </a:lnTo>
                  <a:lnTo>
                    <a:pt x="92" y="466"/>
                  </a:lnTo>
                  <a:lnTo>
                    <a:pt x="89" y="463"/>
                  </a:lnTo>
                  <a:lnTo>
                    <a:pt x="87" y="462"/>
                  </a:lnTo>
                  <a:lnTo>
                    <a:pt x="85" y="461"/>
                  </a:lnTo>
                  <a:lnTo>
                    <a:pt x="83" y="460"/>
                  </a:lnTo>
                  <a:lnTo>
                    <a:pt x="83" y="459"/>
                  </a:lnTo>
                  <a:lnTo>
                    <a:pt x="79" y="456"/>
                  </a:lnTo>
                  <a:lnTo>
                    <a:pt x="68" y="462"/>
                  </a:lnTo>
                  <a:lnTo>
                    <a:pt x="56" y="467"/>
                  </a:lnTo>
                  <a:lnTo>
                    <a:pt x="54" y="468"/>
                  </a:lnTo>
                  <a:lnTo>
                    <a:pt x="53" y="468"/>
                  </a:lnTo>
                  <a:lnTo>
                    <a:pt x="50" y="470"/>
                  </a:lnTo>
                  <a:lnTo>
                    <a:pt x="49" y="470"/>
                  </a:lnTo>
                  <a:lnTo>
                    <a:pt x="46" y="471"/>
                  </a:lnTo>
                  <a:lnTo>
                    <a:pt x="45" y="471"/>
                  </a:lnTo>
                  <a:lnTo>
                    <a:pt x="44" y="472"/>
                  </a:lnTo>
                  <a:lnTo>
                    <a:pt x="42" y="472"/>
                  </a:lnTo>
                  <a:lnTo>
                    <a:pt x="41" y="473"/>
                  </a:lnTo>
                  <a:lnTo>
                    <a:pt x="40" y="473"/>
                  </a:lnTo>
                  <a:lnTo>
                    <a:pt x="39" y="475"/>
                  </a:lnTo>
                  <a:lnTo>
                    <a:pt x="37" y="475"/>
                  </a:lnTo>
                  <a:lnTo>
                    <a:pt x="35" y="476"/>
                  </a:lnTo>
                  <a:lnTo>
                    <a:pt x="33" y="477"/>
                  </a:lnTo>
                  <a:lnTo>
                    <a:pt x="31" y="478"/>
                  </a:lnTo>
                  <a:lnTo>
                    <a:pt x="30" y="478"/>
                  </a:lnTo>
                  <a:lnTo>
                    <a:pt x="28" y="478"/>
                  </a:lnTo>
                  <a:lnTo>
                    <a:pt x="28" y="479"/>
                  </a:lnTo>
                  <a:lnTo>
                    <a:pt x="27" y="479"/>
                  </a:lnTo>
                  <a:lnTo>
                    <a:pt x="25" y="479"/>
                  </a:lnTo>
                  <a:lnTo>
                    <a:pt x="25" y="478"/>
                  </a:lnTo>
                  <a:lnTo>
                    <a:pt x="25" y="477"/>
                  </a:lnTo>
                  <a:lnTo>
                    <a:pt x="24" y="475"/>
                  </a:lnTo>
                  <a:lnTo>
                    <a:pt x="24" y="473"/>
                  </a:lnTo>
                  <a:lnTo>
                    <a:pt x="24" y="472"/>
                  </a:lnTo>
                  <a:lnTo>
                    <a:pt x="23" y="471"/>
                  </a:lnTo>
                  <a:lnTo>
                    <a:pt x="23" y="470"/>
                  </a:lnTo>
                  <a:lnTo>
                    <a:pt x="22" y="469"/>
                  </a:lnTo>
                  <a:lnTo>
                    <a:pt x="19" y="468"/>
                  </a:lnTo>
                  <a:lnTo>
                    <a:pt x="18" y="467"/>
                  </a:lnTo>
                  <a:lnTo>
                    <a:pt x="16" y="466"/>
                  </a:lnTo>
                  <a:lnTo>
                    <a:pt x="16" y="464"/>
                  </a:lnTo>
                  <a:lnTo>
                    <a:pt x="15" y="463"/>
                  </a:lnTo>
                  <a:lnTo>
                    <a:pt x="14" y="461"/>
                  </a:lnTo>
                  <a:lnTo>
                    <a:pt x="13" y="459"/>
                  </a:lnTo>
                  <a:lnTo>
                    <a:pt x="13" y="458"/>
                  </a:lnTo>
                  <a:lnTo>
                    <a:pt x="13" y="455"/>
                  </a:lnTo>
                  <a:lnTo>
                    <a:pt x="11" y="454"/>
                  </a:lnTo>
                  <a:lnTo>
                    <a:pt x="10" y="452"/>
                  </a:lnTo>
                  <a:lnTo>
                    <a:pt x="10" y="451"/>
                  </a:lnTo>
                  <a:lnTo>
                    <a:pt x="9" y="450"/>
                  </a:lnTo>
                  <a:lnTo>
                    <a:pt x="9" y="449"/>
                  </a:lnTo>
                  <a:lnTo>
                    <a:pt x="8" y="447"/>
                  </a:lnTo>
                  <a:lnTo>
                    <a:pt x="7" y="446"/>
                  </a:lnTo>
                  <a:lnTo>
                    <a:pt x="7" y="445"/>
                  </a:lnTo>
                  <a:lnTo>
                    <a:pt x="6" y="444"/>
                  </a:lnTo>
                  <a:lnTo>
                    <a:pt x="6" y="443"/>
                  </a:lnTo>
                  <a:lnTo>
                    <a:pt x="6" y="441"/>
                  </a:lnTo>
                  <a:lnTo>
                    <a:pt x="5" y="439"/>
                  </a:lnTo>
                  <a:lnTo>
                    <a:pt x="5" y="438"/>
                  </a:lnTo>
                  <a:lnTo>
                    <a:pt x="5" y="437"/>
                  </a:lnTo>
                  <a:lnTo>
                    <a:pt x="3" y="437"/>
                  </a:lnTo>
                  <a:lnTo>
                    <a:pt x="3" y="435"/>
                  </a:lnTo>
                  <a:lnTo>
                    <a:pt x="3" y="434"/>
                  </a:lnTo>
                  <a:lnTo>
                    <a:pt x="3" y="431"/>
                  </a:lnTo>
                  <a:lnTo>
                    <a:pt x="3" y="430"/>
                  </a:lnTo>
                  <a:lnTo>
                    <a:pt x="3" y="429"/>
                  </a:lnTo>
                  <a:lnTo>
                    <a:pt x="2" y="427"/>
                  </a:lnTo>
                  <a:lnTo>
                    <a:pt x="2" y="426"/>
                  </a:lnTo>
                  <a:lnTo>
                    <a:pt x="2" y="425"/>
                  </a:lnTo>
                  <a:lnTo>
                    <a:pt x="2" y="424"/>
                  </a:lnTo>
                  <a:lnTo>
                    <a:pt x="2" y="421"/>
                  </a:lnTo>
                  <a:lnTo>
                    <a:pt x="2" y="420"/>
                  </a:lnTo>
                  <a:lnTo>
                    <a:pt x="2" y="419"/>
                  </a:lnTo>
                  <a:lnTo>
                    <a:pt x="2" y="417"/>
                  </a:lnTo>
                  <a:lnTo>
                    <a:pt x="2" y="416"/>
                  </a:lnTo>
                  <a:lnTo>
                    <a:pt x="1" y="414"/>
                  </a:lnTo>
                  <a:lnTo>
                    <a:pt x="1" y="412"/>
                  </a:lnTo>
                  <a:lnTo>
                    <a:pt x="1" y="411"/>
                  </a:lnTo>
                  <a:lnTo>
                    <a:pt x="1" y="410"/>
                  </a:lnTo>
                  <a:lnTo>
                    <a:pt x="1" y="408"/>
                  </a:lnTo>
                  <a:lnTo>
                    <a:pt x="1" y="406"/>
                  </a:lnTo>
                  <a:lnTo>
                    <a:pt x="1" y="405"/>
                  </a:lnTo>
                  <a:lnTo>
                    <a:pt x="1" y="403"/>
                  </a:lnTo>
                  <a:lnTo>
                    <a:pt x="1" y="402"/>
                  </a:lnTo>
                  <a:lnTo>
                    <a:pt x="1" y="401"/>
                  </a:lnTo>
                  <a:lnTo>
                    <a:pt x="1" y="400"/>
                  </a:lnTo>
                  <a:lnTo>
                    <a:pt x="0" y="399"/>
                  </a:lnTo>
                  <a:lnTo>
                    <a:pt x="0" y="397"/>
                  </a:lnTo>
                  <a:lnTo>
                    <a:pt x="0" y="396"/>
                  </a:lnTo>
                  <a:lnTo>
                    <a:pt x="0" y="395"/>
                  </a:lnTo>
                  <a:lnTo>
                    <a:pt x="0" y="394"/>
                  </a:lnTo>
                  <a:lnTo>
                    <a:pt x="0" y="392"/>
                  </a:lnTo>
                  <a:lnTo>
                    <a:pt x="0" y="391"/>
                  </a:lnTo>
                  <a:lnTo>
                    <a:pt x="0" y="388"/>
                  </a:lnTo>
                  <a:lnTo>
                    <a:pt x="0" y="387"/>
                  </a:lnTo>
                  <a:lnTo>
                    <a:pt x="0" y="386"/>
                  </a:lnTo>
                  <a:lnTo>
                    <a:pt x="0" y="385"/>
                  </a:lnTo>
                  <a:lnTo>
                    <a:pt x="0" y="383"/>
                  </a:lnTo>
                  <a:lnTo>
                    <a:pt x="1" y="382"/>
                  </a:lnTo>
                  <a:lnTo>
                    <a:pt x="1" y="380"/>
                  </a:lnTo>
                  <a:lnTo>
                    <a:pt x="1" y="379"/>
                  </a:lnTo>
                  <a:lnTo>
                    <a:pt x="2" y="378"/>
                  </a:lnTo>
                  <a:lnTo>
                    <a:pt x="2" y="377"/>
                  </a:lnTo>
                  <a:lnTo>
                    <a:pt x="3" y="375"/>
                  </a:lnTo>
                  <a:lnTo>
                    <a:pt x="3" y="374"/>
                  </a:lnTo>
                  <a:lnTo>
                    <a:pt x="3" y="372"/>
                  </a:lnTo>
                  <a:lnTo>
                    <a:pt x="5" y="371"/>
                  </a:lnTo>
                  <a:lnTo>
                    <a:pt x="5" y="369"/>
                  </a:lnTo>
                  <a:lnTo>
                    <a:pt x="5" y="368"/>
                  </a:lnTo>
                  <a:lnTo>
                    <a:pt x="6" y="367"/>
                  </a:lnTo>
                  <a:lnTo>
                    <a:pt x="6" y="366"/>
                  </a:lnTo>
                  <a:lnTo>
                    <a:pt x="7" y="363"/>
                  </a:lnTo>
                  <a:lnTo>
                    <a:pt x="7" y="362"/>
                  </a:lnTo>
                  <a:lnTo>
                    <a:pt x="8" y="361"/>
                  </a:lnTo>
                  <a:lnTo>
                    <a:pt x="8" y="360"/>
                  </a:lnTo>
                  <a:lnTo>
                    <a:pt x="9" y="359"/>
                  </a:lnTo>
                  <a:lnTo>
                    <a:pt x="9" y="358"/>
                  </a:lnTo>
                  <a:lnTo>
                    <a:pt x="10" y="355"/>
                  </a:lnTo>
                  <a:lnTo>
                    <a:pt x="11" y="354"/>
                  </a:lnTo>
                  <a:lnTo>
                    <a:pt x="11" y="353"/>
                  </a:lnTo>
                  <a:lnTo>
                    <a:pt x="13" y="352"/>
                  </a:lnTo>
                  <a:lnTo>
                    <a:pt x="13" y="350"/>
                  </a:lnTo>
                  <a:lnTo>
                    <a:pt x="14" y="349"/>
                  </a:lnTo>
                  <a:lnTo>
                    <a:pt x="14" y="346"/>
                  </a:lnTo>
                  <a:lnTo>
                    <a:pt x="15" y="345"/>
                  </a:lnTo>
                  <a:lnTo>
                    <a:pt x="15" y="344"/>
                  </a:lnTo>
                  <a:lnTo>
                    <a:pt x="16" y="343"/>
                  </a:lnTo>
                  <a:lnTo>
                    <a:pt x="17" y="341"/>
                  </a:lnTo>
                  <a:lnTo>
                    <a:pt x="18" y="339"/>
                  </a:lnTo>
                  <a:lnTo>
                    <a:pt x="19" y="338"/>
                  </a:lnTo>
                  <a:lnTo>
                    <a:pt x="20" y="336"/>
                  </a:lnTo>
                  <a:lnTo>
                    <a:pt x="22" y="335"/>
                  </a:lnTo>
                  <a:lnTo>
                    <a:pt x="22" y="334"/>
                  </a:lnTo>
                  <a:lnTo>
                    <a:pt x="23" y="332"/>
                  </a:lnTo>
                  <a:lnTo>
                    <a:pt x="23" y="330"/>
                  </a:lnTo>
                  <a:lnTo>
                    <a:pt x="24" y="328"/>
                  </a:lnTo>
                  <a:lnTo>
                    <a:pt x="24" y="327"/>
                  </a:lnTo>
                  <a:lnTo>
                    <a:pt x="24" y="326"/>
                  </a:lnTo>
                  <a:lnTo>
                    <a:pt x="25" y="324"/>
                  </a:lnTo>
                  <a:lnTo>
                    <a:pt x="25" y="322"/>
                  </a:lnTo>
                  <a:lnTo>
                    <a:pt x="25" y="321"/>
                  </a:lnTo>
                  <a:lnTo>
                    <a:pt x="26" y="320"/>
                  </a:lnTo>
                  <a:lnTo>
                    <a:pt x="26" y="319"/>
                  </a:lnTo>
                  <a:lnTo>
                    <a:pt x="26" y="318"/>
                  </a:lnTo>
                  <a:lnTo>
                    <a:pt x="26" y="316"/>
                  </a:lnTo>
                  <a:lnTo>
                    <a:pt x="27" y="314"/>
                  </a:lnTo>
                  <a:lnTo>
                    <a:pt x="27" y="313"/>
                  </a:lnTo>
                  <a:lnTo>
                    <a:pt x="27" y="312"/>
                  </a:lnTo>
                  <a:lnTo>
                    <a:pt x="27" y="311"/>
                  </a:lnTo>
                  <a:lnTo>
                    <a:pt x="27" y="309"/>
                  </a:lnTo>
                  <a:lnTo>
                    <a:pt x="28" y="307"/>
                  </a:lnTo>
                  <a:lnTo>
                    <a:pt x="28" y="305"/>
                  </a:lnTo>
                  <a:lnTo>
                    <a:pt x="28" y="304"/>
                  </a:lnTo>
                  <a:lnTo>
                    <a:pt x="28" y="303"/>
                  </a:lnTo>
                  <a:lnTo>
                    <a:pt x="28" y="302"/>
                  </a:lnTo>
                  <a:lnTo>
                    <a:pt x="28" y="301"/>
                  </a:lnTo>
                  <a:lnTo>
                    <a:pt x="28" y="300"/>
                  </a:lnTo>
                  <a:lnTo>
                    <a:pt x="30" y="297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0" y="294"/>
                  </a:lnTo>
                  <a:lnTo>
                    <a:pt x="30" y="293"/>
                  </a:lnTo>
                  <a:lnTo>
                    <a:pt x="30" y="292"/>
                  </a:lnTo>
                  <a:lnTo>
                    <a:pt x="31" y="290"/>
                  </a:lnTo>
                  <a:lnTo>
                    <a:pt x="31" y="288"/>
                  </a:lnTo>
                  <a:lnTo>
                    <a:pt x="31" y="287"/>
                  </a:lnTo>
                  <a:lnTo>
                    <a:pt x="31" y="286"/>
                  </a:lnTo>
                  <a:lnTo>
                    <a:pt x="32" y="285"/>
                  </a:lnTo>
                  <a:lnTo>
                    <a:pt x="32" y="284"/>
                  </a:lnTo>
                  <a:lnTo>
                    <a:pt x="32" y="282"/>
                  </a:lnTo>
                  <a:lnTo>
                    <a:pt x="33" y="280"/>
                  </a:lnTo>
                  <a:lnTo>
                    <a:pt x="33" y="279"/>
                  </a:lnTo>
                  <a:lnTo>
                    <a:pt x="34" y="278"/>
                  </a:lnTo>
                  <a:lnTo>
                    <a:pt x="34" y="276"/>
                  </a:lnTo>
                  <a:lnTo>
                    <a:pt x="34" y="275"/>
                  </a:lnTo>
                  <a:lnTo>
                    <a:pt x="35" y="274"/>
                  </a:lnTo>
                  <a:lnTo>
                    <a:pt x="35" y="272"/>
                  </a:lnTo>
                  <a:lnTo>
                    <a:pt x="37" y="270"/>
                  </a:lnTo>
                  <a:lnTo>
                    <a:pt x="37" y="269"/>
                  </a:lnTo>
                  <a:lnTo>
                    <a:pt x="39" y="268"/>
                  </a:lnTo>
                  <a:lnTo>
                    <a:pt x="39" y="267"/>
                  </a:lnTo>
                  <a:lnTo>
                    <a:pt x="40" y="265"/>
                  </a:lnTo>
                  <a:lnTo>
                    <a:pt x="40" y="262"/>
                  </a:lnTo>
                  <a:lnTo>
                    <a:pt x="40" y="261"/>
                  </a:lnTo>
                  <a:lnTo>
                    <a:pt x="41" y="260"/>
                  </a:lnTo>
                  <a:lnTo>
                    <a:pt x="41" y="259"/>
                  </a:lnTo>
                  <a:lnTo>
                    <a:pt x="41" y="258"/>
                  </a:lnTo>
                  <a:lnTo>
                    <a:pt x="41" y="257"/>
                  </a:lnTo>
                  <a:lnTo>
                    <a:pt x="41" y="255"/>
                  </a:lnTo>
                  <a:lnTo>
                    <a:pt x="42" y="254"/>
                  </a:lnTo>
                  <a:lnTo>
                    <a:pt x="43" y="252"/>
                  </a:lnTo>
                  <a:lnTo>
                    <a:pt x="43" y="251"/>
                  </a:lnTo>
                  <a:lnTo>
                    <a:pt x="44" y="250"/>
                  </a:lnTo>
                  <a:lnTo>
                    <a:pt x="44" y="249"/>
                  </a:lnTo>
                  <a:lnTo>
                    <a:pt x="45" y="247"/>
                  </a:lnTo>
                  <a:lnTo>
                    <a:pt x="45" y="246"/>
                  </a:lnTo>
                  <a:lnTo>
                    <a:pt x="46" y="245"/>
                  </a:lnTo>
                  <a:lnTo>
                    <a:pt x="48" y="244"/>
                  </a:lnTo>
                  <a:lnTo>
                    <a:pt x="48" y="243"/>
                  </a:lnTo>
                  <a:lnTo>
                    <a:pt x="48" y="242"/>
                  </a:lnTo>
                  <a:lnTo>
                    <a:pt x="49" y="241"/>
                  </a:lnTo>
                  <a:lnTo>
                    <a:pt x="49" y="240"/>
                  </a:lnTo>
                  <a:lnTo>
                    <a:pt x="50" y="238"/>
                  </a:lnTo>
                  <a:lnTo>
                    <a:pt x="50" y="237"/>
                  </a:lnTo>
                  <a:lnTo>
                    <a:pt x="50" y="235"/>
                  </a:lnTo>
                  <a:lnTo>
                    <a:pt x="50" y="234"/>
                  </a:lnTo>
                  <a:lnTo>
                    <a:pt x="50" y="232"/>
                  </a:lnTo>
                  <a:lnTo>
                    <a:pt x="50" y="230"/>
                  </a:lnTo>
                  <a:lnTo>
                    <a:pt x="50" y="229"/>
                  </a:lnTo>
                  <a:lnTo>
                    <a:pt x="50" y="227"/>
                  </a:lnTo>
                  <a:lnTo>
                    <a:pt x="51" y="226"/>
                  </a:lnTo>
                  <a:lnTo>
                    <a:pt x="51" y="225"/>
                  </a:lnTo>
                  <a:lnTo>
                    <a:pt x="51" y="224"/>
                  </a:lnTo>
                  <a:lnTo>
                    <a:pt x="52" y="222"/>
                  </a:lnTo>
                  <a:lnTo>
                    <a:pt x="52" y="221"/>
                  </a:lnTo>
                  <a:lnTo>
                    <a:pt x="52" y="220"/>
                  </a:lnTo>
                  <a:lnTo>
                    <a:pt x="53" y="219"/>
                  </a:lnTo>
                  <a:lnTo>
                    <a:pt x="54" y="218"/>
                  </a:lnTo>
                  <a:lnTo>
                    <a:pt x="56" y="217"/>
                  </a:lnTo>
                  <a:lnTo>
                    <a:pt x="57" y="216"/>
                  </a:lnTo>
                  <a:lnTo>
                    <a:pt x="58" y="216"/>
                  </a:lnTo>
                  <a:lnTo>
                    <a:pt x="60" y="215"/>
                  </a:lnTo>
                  <a:lnTo>
                    <a:pt x="61" y="213"/>
                  </a:lnTo>
                  <a:lnTo>
                    <a:pt x="62" y="212"/>
                  </a:lnTo>
                  <a:lnTo>
                    <a:pt x="63" y="212"/>
                  </a:lnTo>
                  <a:lnTo>
                    <a:pt x="65" y="211"/>
                  </a:lnTo>
                  <a:lnTo>
                    <a:pt x="65" y="210"/>
                  </a:lnTo>
                  <a:lnTo>
                    <a:pt x="66" y="210"/>
                  </a:lnTo>
                  <a:lnTo>
                    <a:pt x="67" y="209"/>
                  </a:lnTo>
                  <a:lnTo>
                    <a:pt x="68" y="208"/>
                  </a:lnTo>
                  <a:lnTo>
                    <a:pt x="69" y="207"/>
                  </a:lnTo>
                  <a:lnTo>
                    <a:pt x="70" y="205"/>
                  </a:lnTo>
                  <a:lnTo>
                    <a:pt x="70" y="204"/>
                  </a:lnTo>
                  <a:lnTo>
                    <a:pt x="71" y="203"/>
                  </a:lnTo>
                  <a:lnTo>
                    <a:pt x="73" y="203"/>
                  </a:lnTo>
                  <a:lnTo>
                    <a:pt x="74" y="202"/>
                  </a:lnTo>
                  <a:lnTo>
                    <a:pt x="74" y="200"/>
                  </a:lnTo>
                  <a:lnTo>
                    <a:pt x="75" y="199"/>
                  </a:lnTo>
                  <a:lnTo>
                    <a:pt x="76" y="198"/>
                  </a:lnTo>
                  <a:lnTo>
                    <a:pt x="76" y="196"/>
                  </a:lnTo>
                  <a:lnTo>
                    <a:pt x="77" y="195"/>
                  </a:lnTo>
                  <a:lnTo>
                    <a:pt x="77" y="194"/>
                  </a:lnTo>
                  <a:lnTo>
                    <a:pt x="78" y="192"/>
                  </a:lnTo>
                  <a:lnTo>
                    <a:pt x="78" y="191"/>
                  </a:lnTo>
                  <a:lnTo>
                    <a:pt x="79" y="190"/>
                  </a:lnTo>
                  <a:lnTo>
                    <a:pt x="79" y="188"/>
                  </a:lnTo>
                  <a:lnTo>
                    <a:pt x="79" y="187"/>
                  </a:lnTo>
                  <a:lnTo>
                    <a:pt x="80" y="186"/>
                  </a:lnTo>
                  <a:lnTo>
                    <a:pt x="80" y="184"/>
                  </a:lnTo>
                  <a:lnTo>
                    <a:pt x="83" y="186"/>
                  </a:lnTo>
                  <a:lnTo>
                    <a:pt x="84" y="185"/>
                  </a:lnTo>
                  <a:lnTo>
                    <a:pt x="85" y="184"/>
                  </a:lnTo>
                  <a:lnTo>
                    <a:pt x="86" y="183"/>
                  </a:lnTo>
                  <a:lnTo>
                    <a:pt x="87" y="183"/>
                  </a:lnTo>
                  <a:lnTo>
                    <a:pt x="87" y="182"/>
                  </a:lnTo>
                  <a:lnTo>
                    <a:pt x="88" y="180"/>
                  </a:lnTo>
                  <a:lnTo>
                    <a:pt x="93" y="183"/>
                  </a:lnTo>
                  <a:lnTo>
                    <a:pt x="93" y="186"/>
                  </a:lnTo>
                  <a:close/>
                  <a:moveTo>
                    <a:pt x="89" y="224"/>
                  </a:moveTo>
                  <a:lnTo>
                    <a:pt x="88" y="224"/>
                  </a:lnTo>
                  <a:lnTo>
                    <a:pt x="87" y="224"/>
                  </a:lnTo>
                  <a:lnTo>
                    <a:pt x="87" y="226"/>
                  </a:lnTo>
                  <a:lnTo>
                    <a:pt x="86" y="227"/>
                  </a:lnTo>
                  <a:lnTo>
                    <a:pt x="92" y="232"/>
                  </a:lnTo>
                  <a:lnTo>
                    <a:pt x="92" y="234"/>
                  </a:lnTo>
                  <a:lnTo>
                    <a:pt x="92" y="240"/>
                  </a:lnTo>
                  <a:lnTo>
                    <a:pt x="92" y="241"/>
                  </a:lnTo>
                  <a:lnTo>
                    <a:pt x="92" y="245"/>
                  </a:lnTo>
                  <a:lnTo>
                    <a:pt x="94" y="247"/>
                  </a:lnTo>
                  <a:lnTo>
                    <a:pt x="96" y="246"/>
                  </a:lnTo>
                  <a:lnTo>
                    <a:pt x="94" y="244"/>
                  </a:lnTo>
                  <a:lnTo>
                    <a:pt x="97" y="242"/>
                  </a:lnTo>
                  <a:lnTo>
                    <a:pt x="99" y="242"/>
                  </a:lnTo>
                  <a:lnTo>
                    <a:pt x="99" y="241"/>
                  </a:lnTo>
                  <a:lnTo>
                    <a:pt x="99" y="240"/>
                  </a:lnTo>
                  <a:lnTo>
                    <a:pt x="100" y="240"/>
                  </a:lnTo>
                  <a:lnTo>
                    <a:pt x="100" y="238"/>
                  </a:lnTo>
                  <a:lnTo>
                    <a:pt x="101" y="238"/>
                  </a:lnTo>
                  <a:lnTo>
                    <a:pt x="100" y="237"/>
                  </a:lnTo>
                  <a:lnTo>
                    <a:pt x="97" y="236"/>
                  </a:lnTo>
                  <a:lnTo>
                    <a:pt x="100" y="234"/>
                  </a:lnTo>
                  <a:lnTo>
                    <a:pt x="100" y="233"/>
                  </a:lnTo>
                  <a:lnTo>
                    <a:pt x="101" y="232"/>
                  </a:lnTo>
                  <a:lnTo>
                    <a:pt x="102" y="230"/>
                  </a:lnTo>
                  <a:lnTo>
                    <a:pt x="102" y="229"/>
                  </a:lnTo>
                  <a:lnTo>
                    <a:pt x="103" y="229"/>
                  </a:lnTo>
                  <a:lnTo>
                    <a:pt x="103" y="228"/>
                  </a:lnTo>
                  <a:lnTo>
                    <a:pt x="102" y="229"/>
                  </a:lnTo>
                  <a:lnTo>
                    <a:pt x="102" y="228"/>
                  </a:lnTo>
                  <a:lnTo>
                    <a:pt x="101" y="228"/>
                  </a:lnTo>
                  <a:lnTo>
                    <a:pt x="100" y="228"/>
                  </a:lnTo>
                  <a:lnTo>
                    <a:pt x="100" y="227"/>
                  </a:lnTo>
                  <a:lnTo>
                    <a:pt x="99" y="227"/>
                  </a:lnTo>
                  <a:lnTo>
                    <a:pt x="99" y="226"/>
                  </a:lnTo>
                  <a:lnTo>
                    <a:pt x="97" y="226"/>
                  </a:lnTo>
                  <a:lnTo>
                    <a:pt x="96" y="226"/>
                  </a:lnTo>
                  <a:lnTo>
                    <a:pt x="95" y="227"/>
                  </a:lnTo>
                  <a:lnTo>
                    <a:pt x="94" y="227"/>
                  </a:lnTo>
                  <a:lnTo>
                    <a:pt x="93" y="227"/>
                  </a:lnTo>
                  <a:lnTo>
                    <a:pt x="92" y="227"/>
                  </a:lnTo>
                  <a:lnTo>
                    <a:pt x="91" y="227"/>
                  </a:lnTo>
                  <a:lnTo>
                    <a:pt x="89" y="227"/>
                  </a:lnTo>
                  <a:lnTo>
                    <a:pt x="89" y="226"/>
                  </a:lnTo>
                  <a:lnTo>
                    <a:pt x="89" y="225"/>
                  </a:lnTo>
                  <a:lnTo>
                    <a:pt x="89" y="224"/>
                  </a:lnTo>
                  <a:close/>
                  <a:moveTo>
                    <a:pt x="466" y="213"/>
                  </a:moveTo>
                  <a:lnTo>
                    <a:pt x="472" y="217"/>
                  </a:lnTo>
                  <a:lnTo>
                    <a:pt x="472" y="218"/>
                  </a:lnTo>
                  <a:lnTo>
                    <a:pt x="478" y="221"/>
                  </a:lnTo>
                  <a:lnTo>
                    <a:pt x="478" y="222"/>
                  </a:lnTo>
                  <a:lnTo>
                    <a:pt x="483" y="227"/>
                  </a:lnTo>
                  <a:lnTo>
                    <a:pt x="485" y="229"/>
                  </a:lnTo>
                  <a:lnTo>
                    <a:pt x="492" y="235"/>
                  </a:lnTo>
                  <a:lnTo>
                    <a:pt x="501" y="243"/>
                  </a:lnTo>
                  <a:lnTo>
                    <a:pt x="504" y="244"/>
                  </a:lnTo>
                  <a:lnTo>
                    <a:pt x="505" y="245"/>
                  </a:lnTo>
                  <a:lnTo>
                    <a:pt x="506" y="245"/>
                  </a:lnTo>
                  <a:lnTo>
                    <a:pt x="509" y="246"/>
                  </a:lnTo>
                  <a:lnTo>
                    <a:pt x="511" y="247"/>
                  </a:lnTo>
                  <a:lnTo>
                    <a:pt x="514" y="247"/>
                  </a:lnTo>
                  <a:lnTo>
                    <a:pt x="514" y="249"/>
                  </a:lnTo>
                  <a:lnTo>
                    <a:pt x="515" y="249"/>
                  </a:lnTo>
                  <a:lnTo>
                    <a:pt x="518" y="250"/>
                  </a:lnTo>
                  <a:lnTo>
                    <a:pt x="521" y="251"/>
                  </a:lnTo>
                  <a:lnTo>
                    <a:pt x="522" y="251"/>
                  </a:lnTo>
                  <a:lnTo>
                    <a:pt x="528" y="254"/>
                  </a:lnTo>
                  <a:lnTo>
                    <a:pt x="533" y="255"/>
                  </a:lnTo>
                  <a:lnTo>
                    <a:pt x="535" y="257"/>
                  </a:lnTo>
                  <a:lnTo>
                    <a:pt x="536" y="257"/>
                  </a:lnTo>
                  <a:lnTo>
                    <a:pt x="551" y="262"/>
                  </a:lnTo>
                  <a:lnTo>
                    <a:pt x="556" y="265"/>
                  </a:lnTo>
                  <a:lnTo>
                    <a:pt x="564" y="268"/>
                  </a:lnTo>
                  <a:lnTo>
                    <a:pt x="565" y="268"/>
                  </a:lnTo>
                  <a:lnTo>
                    <a:pt x="566" y="268"/>
                  </a:lnTo>
                  <a:lnTo>
                    <a:pt x="588" y="277"/>
                  </a:lnTo>
                  <a:lnTo>
                    <a:pt x="587" y="280"/>
                  </a:lnTo>
                  <a:lnTo>
                    <a:pt x="585" y="287"/>
                  </a:lnTo>
                  <a:lnTo>
                    <a:pt x="585" y="290"/>
                  </a:lnTo>
                  <a:lnTo>
                    <a:pt x="585" y="292"/>
                  </a:lnTo>
                  <a:lnTo>
                    <a:pt x="584" y="293"/>
                  </a:lnTo>
                  <a:lnTo>
                    <a:pt x="584" y="299"/>
                  </a:lnTo>
                  <a:lnTo>
                    <a:pt x="583" y="300"/>
                  </a:lnTo>
                  <a:lnTo>
                    <a:pt x="583" y="301"/>
                  </a:lnTo>
                  <a:lnTo>
                    <a:pt x="583" y="302"/>
                  </a:lnTo>
                  <a:lnTo>
                    <a:pt x="583" y="303"/>
                  </a:lnTo>
                  <a:lnTo>
                    <a:pt x="583" y="304"/>
                  </a:lnTo>
                  <a:lnTo>
                    <a:pt x="583" y="305"/>
                  </a:lnTo>
                  <a:lnTo>
                    <a:pt x="583" y="308"/>
                  </a:lnTo>
                  <a:lnTo>
                    <a:pt x="583" y="309"/>
                  </a:lnTo>
                  <a:lnTo>
                    <a:pt x="583" y="310"/>
                  </a:lnTo>
                  <a:lnTo>
                    <a:pt x="583" y="311"/>
                  </a:lnTo>
                  <a:lnTo>
                    <a:pt x="583" y="312"/>
                  </a:lnTo>
                  <a:lnTo>
                    <a:pt x="583" y="313"/>
                  </a:lnTo>
                  <a:lnTo>
                    <a:pt x="584" y="313"/>
                  </a:lnTo>
                  <a:lnTo>
                    <a:pt x="584" y="314"/>
                  </a:lnTo>
                  <a:lnTo>
                    <a:pt x="574" y="311"/>
                  </a:lnTo>
                  <a:lnTo>
                    <a:pt x="575" y="309"/>
                  </a:lnTo>
                  <a:lnTo>
                    <a:pt x="569" y="307"/>
                  </a:lnTo>
                  <a:lnTo>
                    <a:pt x="569" y="305"/>
                  </a:lnTo>
                  <a:lnTo>
                    <a:pt x="569" y="304"/>
                  </a:lnTo>
                  <a:lnTo>
                    <a:pt x="569" y="303"/>
                  </a:lnTo>
                  <a:lnTo>
                    <a:pt x="569" y="301"/>
                  </a:lnTo>
                  <a:lnTo>
                    <a:pt x="569" y="295"/>
                  </a:lnTo>
                  <a:lnTo>
                    <a:pt x="560" y="301"/>
                  </a:lnTo>
                  <a:lnTo>
                    <a:pt x="558" y="300"/>
                  </a:lnTo>
                  <a:lnTo>
                    <a:pt x="557" y="299"/>
                  </a:lnTo>
                  <a:lnTo>
                    <a:pt x="554" y="296"/>
                  </a:lnTo>
                  <a:lnTo>
                    <a:pt x="551" y="294"/>
                  </a:lnTo>
                  <a:lnTo>
                    <a:pt x="550" y="294"/>
                  </a:lnTo>
                  <a:lnTo>
                    <a:pt x="550" y="293"/>
                  </a:lnTo>
                  <a:lnTo>
                    <a:pt x="549" y="292"/>
                  </a:lnTo>
                  <a:lnTo>
                    <a:pt x="548" y="291"/>
                  </a:lnTo>
                  <a:lnTo>
                    <a:pt x="544" y="288"/>
                  </a:lnTo>
                  <a:lnTo>
                    <a:pt x="542" y="286"/>
                  </a:lnTo>
                  <a:lnTo>
                    <a:pt x="540" y="284"/>
                  </a:lnTo>
                  <a:lnTo>
                    <a:pt x="536" y="282"/>
                  </a:lnTo>
                  <a:lnTo>
                    <a:pt x="535" y="280"/>
                  </a:lnTo>
                  <a:lnTo>
                    <a:pt x="534" y="280"/>
                  </a:lnTo>
                  <a:lnTo>
                    <a:pt x="532" y="279"/>
                  </a:lnTo>
                  <a:lnTo>
                    <a:pt x="531" y="278"/>
                  </a:lnTo>
                  <a:lnTo>
                    <a:pt x="524" y="277"/>
                  </a:lnTo>
                  <a:lnTo>
                    <a:pt x="523" y="278"/>
                  </a:lnTo>
                  <a:lnTo>
                    <a:pt x="522" y="278"/>
                  </a:lnTo>
                  <a:lnTo>
                    <a:pt x="522" y="280"/>
                  </a:lnTo>
                  <a:lnTo>
                    <a:pt x="523" y="282"/>
                  </a:lnTo>
                  <a:lnTo>
                    <a:pt x="524" y="283"/>
                  </a:lnTo>
                  <a:lnTo>
                    <a:pt x="526" y="286"/>
                  </a:lnTo>
                  <a:lnTo>
                    <a:pt x="523" y="290"/>
                  </a:lnTo>
                  <a:lnTo>
                    <a:pt x="516" y="297"/>
                  </a:lnTo>
                  <a:lnTo>
                    <a:pt x="514" y="300"/>
                  </a:lnTo>
                  <a:lnTo>
                    <a:pt x="513" y="301"/>
                  </a:lnTo>
                  <a:lnTo>
                    <a:pt x="513" y="300"/>
                  </a:lnTo>
                  <a:lnTo>
                    <a:pt x="514" y="299"/>
                  </a:lnTo>
                  <a:lnTo>
                    <a:pt x="510" y="300"/>
                  </a:lnTo>
                  <a:lnTo>
                    <a:pt x="502" y="304"/>
                  </a:lnTo>
                  <a:lnTo>
                    <a:pt x="501" y="305"/>
                  </a:lnTo>
                  <a:lnTo>
                    <a:pt x="499" y="299"/>
                  </a:lnTo>
                  <a:lnTo>
                    <a:pt x="497" y="300"/>
                  </a:lnTo>
                  <a:lnTo>
                    <a:pt x="497" y="296"/>
                  </a:lnTo>
                  <a:lnTo>
                    <a:pt x="496" y="295"/>
                  </a:lnTo>
                  <a:lnTo>
                    <a:pt x="504" y="295"/>
                  </a:lnTo>
                  <a:lnTo>
                    <a:pt x="504" y="294"/>
                  </a:lnTo>
                  <a:lnTo>
                    <a:pt x="505" y="294"/>
                  </a:lnTo>
                  <a:lnTo>
                    <a:pt x="504" y="292"/>
                  </a:lnTo>
                  <a:lnTo>
                    <a:pt x="501" y="292"/>
                  </a:lnTo>
                  <a:lnTo>
                    <a:pt x="499" y="293"/>
                  </a:lnTo>
                  <a:lnTo>
                    <a:pt x="498" y="293"/>
                  </a:lnTo>
                  <a:lnTo>
                    <a:pt x="499" y="290"/>
                  </a:lnTo>
                  <a:lnTo>
                    <a:pt x="498" y="290"/>
                  </a:lnTo>
                  <a:lnTo>
                    <a:pt x="497" y="290"/>
                  </a:lnTo>
                  <a:lnTo>
                    <a:pt x="496" y="290"/>
                  </a:lnTo>
                  <a:lnTo>
                    <a:pt x="495" y="290"/>
                  </a:lnTo>
                  <a:lnTo>
                    <a:pt x="495" y="291"/>
                  </a:lnTo>
                  <a:lnTo>
                    <a:pt x="491" y="291"/>
                  </a:lnTo>
                  <a:lnTo>
                    <a:pt x="491" y="293"/>
                  </a:lnTo>
                  <a:lnTo>
                    <a:pt x="489" y="296"/>
                  </a:lnTo>
                  <a:lnTo>
                    <a:pt x="489" y="297"/>
                  </a:lnTo>
                  <a:lnTo>
                    <a:pt x="488" y="297"/>
                  </a:lnTo>
                  <a:lnTo>
                    <a:pt x="487" y="297"/>
                  </a:lnTo>
                  <a:lnTo>
                    <a:pt x="487" y="296"/>
                  </a:lnTo>
                  <a:lnTo>
                    <a:pt x="485" y="296"/>
                  </a:lnTo>
                  <a:lnTo>
                    <a:pt x="485" y="294"/>
                  </a:lnTo>
                  <a:lnTo>
                    <a:pt x="487" y="294"/>
                  </a:lnTo>
                  <a:lnTo>
                    <a:pt x="485" y="293"/>
                  </a:lnTo>
                  <a:lnTo>
                    <a:pt x="483" y="292"/>
                  </a:lnTo>
                  <a:lnTo>
                    <a:pt x="483" y="293"/>
                  </a:lnTo>
                  <a:lnTo>
                    <a:pt x="482" y="293"/>
                  </a:lnTo>
                  <a:lnTo>
                    <a:pt x="482" y="294"/>
                  </a:lnTo>
                  <a:lnTo>
                    <a:pt x="478" y="292"/>
                  </a:lnTo>
                  <a:lnTo>
                    <a:pt x="480" y="282"/>
                  </a:lnTo>
                  <a:lnTo>
                    <a:pt x="480" y="278"/>
                  </a:lnTo>
                  <a:lnTo>
                    <a:pt x="479" y="277"/>
                  </a:lnTo>
                  <a:lnTo>
                    <a:pt x="479" y="275"/>
                  </a:lnTo>
                  <a:lnTo>
                    <a:pt x="482" y="276"/>
                  </a:lnTo>
                  <a:lnTo>
                    <a:pt x="483" y="276"/>
                  </a:lnTo>
                  <a:lnTo>
                    <a:pt x="485" y="275"/>
                  </a:lnTo>
                  <a:lnTo>
                    <a:pt x="484" y="275"/>
                  </a:lnTo>
                  <a:lnTo>
                    <a:pt x="483" y="274"/>
                  </a:lnTo>
                  <a:lnTo>
                    <a:pt x="483" y="272"/>
                  </a:lnTo>
                  <a:lnTo>
                    <a:pt x="482" y="272"/>
                  </a:lnTo>
                  <a:lnTo>
                    <a:pt x="481" y="271"/>
                  </a:lnTo>
                  <a:lnTo>
                    <a:pt x="482" y="266"/>
                  </a:lnTo>
                  <a:lnTo>
                    <a:pt x="482" y="263"/>
                  </a:lnTo>
                  <a:lnTo>
                    <a:pt x="483" y="261"/>
                  </a:lnTo>
                  <a:lnTo>
                    <a:pt x="484" y="260"/>
                  </a:lnTo>
                  <a:lnTo>
                    <a:pt x="485" y="261"/>
                  </a:lnTo>
                  <a:lnTo>
                    <a:pt x="487" y="261"/>
                  </a:lnTo>
                  <a:lnTo>
                    <a:pt x="488" y="261"/>
                  </a:lnTo>
                  <a:lnTo>
                    <a:pt x="489" y="262"/>
                  </a:lnTo>
                  <a:lnTo>
                    <a:pt x="491" y="265"/>
                  </a:lnTo>
                  <a:lnTo>
                    <a:pt x="492" y="266"/>
                  </a:lnTo>
                  <a:lnTo>
                    <a:pt x="492" y="267"/>
                  </a:lnTo>
                  <a:lnTo>
                    <a:pt x="490" y="267"/>
                  </a:lnTo>
                  <a:lnTo>
                    <a:pt x="490" y="268"/>
                  </a:lnTo>
                  <a:lnTo>
                    <a:pt x="492" y="268"/>
                  </a:lnTo>
                  <a:lnTo>
                    <a:pt x="493" y="269"/>
                  </a:lnTo>
                  <a:lnTo>
                    <a:pt x="489" y="270"/>
                  </a:lnTo>
                  <a:lnTo>
                    <a:pt x="493" y="275"/>
                  </a:lnTo>
                  <a:lnTo>
                    <a:pt x="497" y="277"/>
                  </a:lnTo>
                  <a:lnTo>
                    <a:pt x="497" y="279"/>
                  </a:lnTo>
                  <a:lnTo>
                    <a:pt x="498" y="279"/>
                  </a:lnTo>
                  <a:lnTo>
                    <a:pt x="498" y="280"/>
                  </a:lnTo>
                  <a:lnTo>
                    <a:pt x="499" y="280"/>
                  </a:lnTo>
                  <a:lnTo>
                    <a:pt x="500" y="280"/>
                  </a:lnTo>
                  <a:lnTo>
                    <a:pt x="501" y="280"/>
                  </a:lnTo>
                  <a:lnTo>
                    <a:pt x="502" y="280"/>
                  </a:lnTo>
                  <a:lnTo>
                    <a:pt x="504" y="280"/>
                  </a:lnTo>
                  <a:lnTo>
                    <a:pt x="504" y="282"/>
                  </a:lnTo>
                  <a:lnTo>
                    <a:pt x="505" y="282"/>
                  </a:lnTo>
                  <a:lnTo>
                    <a:pt x="506" y="282"/>
                  </a:lnTo>
                  <a:lnTo>
                    <a:pt x="506" y="283"/>
                  </a:lnTo>
                  <a:lnTo>
                    <a:pt x="507" y="283"/>
                  </a:lnTo>
                  <a:lnTo>
                    <a:pt x="508" y="284"/>
                  </a:lnTo>
                  <a:lnTo>
                    <a:pt x="507" y="285"/>
                  </a:lnTo>
                  <a:lnTo>
                    <a:pt x="507" y="286"/>
                  </a:lnTo>
                  <a:lnTo>
                    <a:pt x="507" y="287"/>
                  </a:lnTo>
                  <a:lnTo>
                    <a:pt x="508" y="287"/>
                  </a:lnTo>
                  <a:lnTo>
                    <a:pt x="508" y="288"/>
                  </a:lnTo>
                  <a:lnTo>
                    <a:pt x="508" y="290"/>
                  </a:lnTo>
                  <a:lnTo>
                    <a:pt x="509" y="290"/>
                  </a:lnTo>
                  <a:lnTo>
                    <a:pt x="510" y="290"/>
                  </a:lnTo>
                  <a:lnTo>
                    <a:pt x="511" y="290"/>
                  </a:lnTo>
                  <a:lnTo>
                    <a:pt x="513" y="291"/>
                  </a:lnTo>
                  <a:lnTo>
                    <a:pt x="513" y="292"/>
                  </a:lnTo>
                  <a:lnTo>
                    <a:pt x="513" y="293"/>
                  </a:lnTo>
                  <a:lnTo>
                    <a:pt x="514" y="293"/>
                  </a:lnTo>
                  <a:lnTo>
                    <a:pt x="514" y="286"/>
                  </a:lnTo>
                  <a:lnTo>
                    <a:pt x="514" y="285"/>
                  </a:lnTo>
                  <a:lnTo>
                    <a:pt x="514" y="284"/>
                  </a:lnTo>
                  <a:lnTo>
                    <a:pt x="514" y="278"/>
                  </a:lnTo>
                  <a:lnTo>
                    <a:pt x="513" y="279"/>
                  </a:lnTo>
                  <a:lnTo>
                    <a:pt x="511" y="280"/>
                  </a:lnTo>
                  <a:lnTo>
                    <a:pt x="511" y="276"/>
                  </a:lnTo>
                  <a:lnTo>
                    <a:pt x="511" y="275"/>
                  </a:lnTo>
                  <a:lnTo>
                    <a:pt x="511" y="274"/>
                  </a:lnTo>
                  <a:lnTo>
                    <a:pt x="511" y="272"/>
                  </a:lnTo>
                  <a:lnTo>
                    <a:pt x="511" y="271"/>
                  </a:lnTo>
                  <a:lnTo>
                    <a:pt x="511" y="270"/>
                  </a:lnTo>
                  <a:lnTo>
                    <a:pt x="510" y="269"/>
                  </a:lnTo>
                  <a:lnTo>
                    <a:pt x="509" y="268"/>
                  </a:lnTo>
                  <a:lnTo>
                    <a:pt x="510" y="267"/>
                  </a:lnTo>
                  <a:lnTo>
                    <a:pt x="511" y="267"/>
                  </a:lnTo>
                  <a:lnTo>
                    <a:pt x="513" y="266"/>
                  </a:lnTo>
                  <a:lnTo>
                    <a:pt x="514" y="265"/>
                  </a:lnTo>
                  <a:lnTo>
                    <a:pt x="515" y="265"/>
                  </a:lnTo>
                  <a:lnTo>
                    <a:pt x="515" y="263"/>
                  </a:lnTo>
                  <a:lnTo>
                    <a:pt x="514" y="262"/>
                  </a:lnTo>
                  <a:lnTo>
                    <a:pt x="514" y="261"/>
                  </a:lnTo>
                  <a:lnTo>
                    <a:pt x="513" y="260"/>
                  </a:lnTo>
                  <a:lnTo>
                    <a:pt x="513" y="259"/>
                  </a:lnTo>
                  <a:lnTo>
                    <a:pt x="511" y="257"/>
                  </a:lnTo>
                  <a:lnTo>
                    <a:pt x="510" y="255"/>
                  </a:lnTo>
                  <a:lnTo>
                    <a:pt x="510" y="253"/>
                  </a:lnTo>
                  <a:lnTo>
                    <a:pt x="509" y="252"/>
                  </a:lnTo>
                  <a:lnTo>
                    <a:pt x="506" y="250"/>
                  </a:lnTo>
                  <a:lnTo>
                    <a:pt x="505" y="250"/>
                  </a:lnTo>
                  <a:lnTo>
                    <a:pt x="504" y="249"/>
                  </a:lnTo>
                  <a:lnTo>
                    <a:pt x="502" y="249"/>
                  </a:lnTo>
                  <a:lnTo>
                    <a:pt x="501" y="247"/>
                  </a:lnTo>
                  <a:lnTo>
                    <a:pt x="500" y="246"/>
                  </a:lnTo>
                  <a:lnTo>
                    <a:pt x="499" y="247"/>
                  </a:lnTo>
                  <a:lnTo>
                    <a:pt x="497" y="250"/>
                  </a:lnTo>
                  <a:lnTo>
                    <a:pt x="496" y="251"/>
                  </a:lnTo>
                  <a:lnTo>
                    <a:pt x="492" y="249"/>
                  </a:lnTo>
                  <a:lnTo>
                    <a:pt x="491" y="249"/>
                  </a:lnTo>
                  <a:lnTo>
                    <a:pt x="490" y="247"/>
                  </a:lnTo>
                  <a:lnTo>
                    <a:pt x="489" y="247"/>
                  </a:lnTo>
                  <a:lnTo>
                    <a:pt x="488" y="247"/>
                  </a:lnTo>
                  <a:lnTo>
                    <a:pt x="488" y="246"/>
                  </a:lnTo>
                  <a:lnTo>
                    <a:pt x="487" y="247"/>
                  </a:lnTo>
                  <a:lnTo>
                    <a:pt x="484" y="246"/>
                  </a:lnTo>
                  <a:lnTo>
                    <a:pt x="484" y="250"/>
                  </a:lnTo>
                  <a:lnTo>
                    <a:pt x="484" y="253"/>
                  </a:lnTo>
                  <a:lnTo>
                    <a:pt x="482" y="253"/>
                  </a:lnTo>
                  <a:lnTo>
                    <a:pt x="480" y="252"/>
                  </a:lnTo>
                  <a:lnTo>
                    <a:pt x="478" y="252"/>
                  </a:lnTo>
                  <a:lnTo>
                    <a:pt x="476" y="252"/>
                  </a:lnTo>
                  <a:lnTo>
                    <a:pt x="475" y="252"/>
                  </a:lnTo>
                  <a:lnTo>
                    <a:pt x="481" y="242"/>
                  </a:lnTo>
                  <a:lnTo>
                    <a:pt x="482" y="242"/>
                  </a:lnTo>
                  <a:lnTo>
                    <a:pt x="482" y="241"/>
                  </a:lnTo>
                  <a:lnTo>
                    <a:pt x="483" y="240"/>
                  </a:lnTo>
                  <a:lnTo>
                    <a:pt x="482" y="235"/>
                  </a:lnTo>
                  <a:lnTo>
                    <a:pt x="482" y="233"/>
                  </a:lnTo>
                  <a:lnTo>
                    <a:pt x="481" y="232"/>
                  </a:lnTo>
                  <a:lnTo>
                    <a:pt x="474" y="225"/>
                  </a:lnTo>
                  <a:lnTo>
                    <a:pt x="473" y="226"/>
                  </a:lnTo>
                  <a:lnTo>
                    <a:pt x="471" y="227"/>
                  </a:lnTo>
                  <a:lnTo>
                    <a:pt x="470" y="229"/>
                  </a:lnTo>
                  <a:lnTo>
                    <a:pt x="469" y="229"/>
                  </a:lnTo>
                  <a:lnTo>
                    <a:pt x="469" y="230"/>
                  </a:lnTo>
                  <a:lnTo>
                    <a:pt x="467" y="232"/>
                  </a:lnTo>
                  <a:lnTo>
                    <a:pt x="465" y="233"/>
                  </a:lnTo>
                  <a:lnTo>
                    <a:pt x="464" y="233"/>
                  </a:lnTo>
                  <a:lnTo>
                    <a:pt x="464" y="234"/>
                  </a:lnTo>
                  <a:lnTo>
                    <a:pt x="464" y="233"/>
                  </a:lnTo>
                  <a:lnTo>
                    <a:pt x="464" y="232"/>
                  </a:lnTo>
                  <a:lnTo>
                    <a:pt x="463" y="230"/>
                  </a:lnTo>
                  <a:lnTo>
                    <a:pt x="463" y="229"/>
                  </a:lnTo>
                  <a:lnTo>
                    <a:pt x="462" y="230"/>
                  </a:lnTo>
                  <a:lnTo>
                    <a:pt x="462" y="229"/>
                  </a:lnTo>
                  <a:lnTo>
                    <a:pt x="461" y="227"/>
                  </a:lnTo>
                  <a:lnTo>
                    <a:pt x="461" y="226"/>
                  </a:lnTo>
                  <a:lnTo>
                    <a:pt x="459" y="222"/>
                  </a:lnTo>
                  <a:lnTo>
                    <a:pt x="458" y="222"/>
                  </a:lnTo>
                  <a:lnTo>
                    <a:pt x="455" y="216"/>
                  </a:lnTo>
                  <a:lnTo>
                    <a:pt x="454" y="216"/>
                  </a:lnTo>
                  <a:lnTo>
                    <a:pt x="454" y="215"/>
                  </a:lnTo>
                  <a:lnTo>
                    <a:pt x="453" y="213"/>
                  </a:lnTo>
                  <a:lnTo>
                    <a:pt x="453" y="212"/>
                  </a:lnTo>
                  <a:lnTo>
                    <a:pt x="452" y="211"/>
                  </a:lnTo>
                  <a:lnTo>
                    <a:pt x="456" y="211"/>
                  </a:lnTo>
                  <a:lnTo>
                    <a:pt x="461" y="211"/>
                  </a:lnTo>
                  <a:lnTo>
                    <a:pt x="461" y="208"/>
                  </a:lnTo>
                  <a:lnTo>
                    <a:pt x="464" y="211"/>
                  </a:lnTo>
                  <a:lnTo>
                    <a:pt x="466" y="213"/>
                  </a:lnTo>
                  <a:close/>
                  <a:moveTo>
                    <a:pt x="149" y="91"/>
                  </a:moveTo>
                  <a:lnTo>
                    <a:pt x="163" y="100"/>
                  </a:lnTo>
                  <a:lnTo>
                    <a:pt x="162" y="100"/>
                  </a:lnTo>
                  <a:lnTo>
                    <a:pt x="161" y="100"/>
                  </a:lnTo>
                  <a:lnTo>
                    <a:pt x="161" y="101"/>
                  </a:lnTo>
                  <a:lnTo>
                    <a:pt x="160" y="101"/>
                  </a:lnTo>
                  <a:lnTo>
                    <a:pt x="160" y="102"/>
                  </a:lnTo>
                  <a:lnTo>
                    <a:pt x="158" y="104"/>
                  </a:lnTo>
                  <a:lnTo>
                    <a:pt x="158" y="106"/>
                  </a:lnTo>
                  <a:lnTo>
                    <a:pt x="157" y="107"/>
                  </a:lnTo>
                  <a:lnTo>
                    <a:pt x="157" y="109"/>
                  </a:lnTo>
                  <a:lnTo>
                    <a:pt x="156" y="109"/>
                  </a:lnTo>
                  <a:lnTo>
                    <a:pt x="156" y="110"/>
                  </a:lnTo>
                  <a:lnTo>
                    <a:pt x="156" y="111"/>
                  </a:lnTo>
                  <a:lnTo>
                    <a:pt x="157" y="112"/>
                  </a:lnTo>
                  <a:lnTo>
                    <a:pt x="157" y="113"/>
                  </a:lnTo>
                  <a:lnTo>
                    <a:pt x="158" y="115"/>
                  </a:lnTo>
                  <a:lnTo>
                    <a:pt x="158" y="116"/>
                  </a:lnTo>
                  <a:lnTo>
                    <a:pt x="160" y="117"/>
                  </a:lnTo>
                  <a:lnTo>
                    <a:pt x="161" y="116"/>
                  </a:lnTo>
                  <a:lnTo>
                    <a:pt x="161" y="115"/>
                  </a:lnTo>
                  <a:lnTo>
                    <a:pt x="162" y="116"/>
                  </a:lnTo>
                  <a:lnTo>
                    <a:pt x="161" y="117"/>
                  </a:lnTo>
                  <a:lnTo>
                    <a:pt x="162" y="117"/>
                  </a:lnTo>
                  <a:lnTo>
                    <a:pt x="162" y="118"/>
                  </a:lnTo>
                  <a:lnTo>
                    <a:pt x="163" y="119"/>
                  </a:lnTo>
                  <a:lnTo>
                    <a:pt x="164" y="120"/>
                  </a:lnTo>
                  <a:lnTo>
                    <a:pt x="164" y="121"/>
                  </a:lnTo>
                  <a:lnTo>
                    <a:pt x="164" y="123"/>
                  </a:lnTo>
                  <a:lnTo>
                    <a:pt x="165" y="124"/>
                  </a:lnTo>
                  <a:lnTo>
                    <a:pt x="165" y="125"/>
                  </a:lnTo>
                  <a:lnTo>
                    <a:pt x="164" y="125"/>
                  </a:lnTo>
                  <a:lnTo>
                    <a:pt x="163" y="124"/>
                  </a:lnTo>
                  <a:lnTo>
                    <a:pt x="162" y="125"/>
                  </a:lnTo>
                  <a:lnTo>
                    <a:pt x="161" y="125"/>
                  </a:lnTo>
                  <a:lnTo>
                    <a:pt x="160" y="126"/>
                  </a:lnTo>
                  <a:lnTo>
                    <a:pt x="161" y="128"/>
                  </a:lnTo>
                  <a:lnTo>
                    <a:pt x="162" y="131"/>
                  </a:lnTo>
                  <a:lnTo>
                    <a:pt x="163" y="134"/>
                  </a:lnTo>
                  <a:lnTo>
                    <a:pt x="164" y="134"/>
                  </a:lnTo>
                  <a:lnTo>
                    <a:pt x="163" y="134"/>
                  </a:lnTo>
                  <a:lnTo>
                    <a:pt x="162" y="133"/>
                  </a:lnTo>
                  <a:lnTo>
                    <a:pt x="161" y="133"/>
                  </a:lnTo>
                  <a:lnTo>
                    <a:pt x="158" y="133"/>
                  </a:lnTo>
                  <a:lnTo>
                    <a:pt x="158" y="132"/>
                  </a:lnTo>
                  <a:lnTo>
                    <a:pt x="157" y="129"/>
                  </a:lnTo>
                  <a:lnTo>
                    <a:pt x="157" y="128"/>
                  </a:lnTo>
                  <a:lnTo>
                    <a:pt x="156" y="128"/>
                  </a:lnTo>
                  <a:lnTo>
                    <a:pt x="156" y="127"/>
                  </a:lnTo>
                  <a:lnTo>
                    <a:pt x="157" y="127"/>
                  </a:lnTo>
                  <a:lnTo>
                    <a:pt x="158" y="127"/>
                  </a:lnTo>
                  <a:lnTo>
                    <a:pt x="158" y="126"/>
                  </a:lnTo>
                  <a:lnTo>
                    <a:pt x="158" y="125"/>
                  </a:lnTo>
                  <a:lnTo>
                    <a:pt x="158" y="123"/>
                  </a:lnTo>
                  <a:lnTo>
                    <a:pt x="156" y="119"/>
                  </a:lnTo>
                  <a:lnTo>
                    <a:pt x="155" y="117"/>
                  </a:lnTo>
                  <a:lnTo>
                    <a:pt x="154" y="115"/>
                  </a:lnTo>
                  <a:lnTo>
                    <a:pt x="154" y="118"/>
                  </a:lnTo>
                  <a:lnTo>
                    <a:pt x="153" y="118"/>
                  </a:lnTo>
                  <a:lnTo>
                    <a:pt x="153" y="119"/>
                  </a:lnTo>
                  <a:lnTo>
                    <a:pt x="153" y="120"/>
                  </a:lnTo>
                  <a:lnTo>
                    <a:pt x="152" y="121"/>
                  </a:lnTo>
                  <a:lnTo>
                    <a:pt x="153" y="126"/>
                  </a:lnTo>
                  <a:lnTo>
                    <a:pt x="156" y="135"/>
                  </a:lnTo>
                  <a:lnTo>
                    <a:pt x="156" y="136"/>
                  </a:lnTo>
                  <a:lnTo>
                    <a:pt x="160" y="134"/>
                  </a:lnTo>
                  <a:lnTo>
                    <a:pt x="164" y="135"/>
                  </a:lnTo>
                  <a:lnTo>
                    <a:pt x="165" y="134"/>
                  </a:lnTo>
                  <a:lnTo>
                    <a:pt x="165" y="133"/>
                  </a:lnTo>
                  <a:lnTo>
                    <a:pt x="166" y="133"/>
                  </a:lnTo>
                  <a:lnTo>
                    <a:pt x="166" y="132"/>
                  </a:lnTo>
                  <a:lnTo>
                    <a:pt x="166" y="131"/>
                  </a:lnTo>
                  <a:lnTo>
                    <a:pt x="166" y="129"/>
                  </a:lnTo>
                  <a:lnTo>
                    <a:pt x="168" y="129"/>
                  </a:lnTo>
                  <a:lnTo>
                    <a:pt x="166" y="129"/>
                  </a:lnTo>
                  <a:lnTo>
                    <a:pt x="166" y="128"/>
                  </a:lnTo>
                  <a:lnTo>
                    <a:pt x="165" y="128"/>
                  </a:lnTo>
                  <a:lnTo>
                    <a:pt x="166" y="127"/>
                  </a:lnTo>
                  <a:lnTo>
                    <a:pt x="166" y="126"/>
                  </a:lnTo>
                  <a:lnTo>
                    <a:pt x="168" y="125"/>
                  </a:lnTo>
                  <a:lnTo>
                    <a:pt x="169" y="124"/>
                  </a:lnTo>
                  <a:lnTo>
                    <a:pt x="170" y="124"/>
                  </a:lnTo>
                  <a:lnTo>
                    <a:pt x="169" y="121"/>
                  </a:lnTo>
                  <a:lnTo>
                    <a:pt x="170" y="121"/>
                  </a:lnTo>
                  <a:lnTo>
                    <a:pt x="171" y="120"/>
                  </a:lnTo>
                  <a:lnTo>
                    <a:pt x="172" y="123"/>
                  </a:lnTo>
                  <a:lnTo>
                    <a:pt x="173" y="123"/>
                  </a:lnTo>
                  <a:lnTo>
                    <a:pt x="174" y="121"/>
                  </a:lnTo>
                  <a:lnTo>
                    <a:pt x="175" y="121"/>
                  </a:lnTo>
                  <a:lnTo>
                    <a:pt x="177" y="121"/>
                  </a:lnTo>
                  <a:lnTo>
                    <a:pt x="177" y="123"/>
                  </a:lnTo>
                  <a:lnTo>
                    <a:pt x="178" y="123"/>
                  </a:lnTo>
                  <a:lnTo>
                    <a:pt x="179" y="123"/>
                  </a:lnTo>
                  <a:lnTo>
                    <a:pt x="179" y="124"/>
                  </a:lnTo>
                  <a:lnTo>
                    <a:pt x="180" y="124"/>
                  </a:lnTo>
                  <a:lnTo>
                    <a:pt x="181" y="121"/>
                  </a:lnTo>
                  <a:lnTo>
                    <a:pt x="182" y="123"/>
                  </a:lnTo>
                  <a:lnTo>
                    <a:pt x="183" y="123"/>
                  </a:lnTo>
                  <a:lnTo>
                    <a:pt x="186" y="125"/>
                  </a:lnTo>
                  <a:lnTo>
                    <a:pt x="183" y="126"/>
                  </a:lnTo>
                  <a:lnTo>
                    <a:pt x="183" y="127"/>
                  </a:lnTo>
                  <a:lnTo>
                    <a:pt x="183" y="129"/>
                  </a:lnTo>
                  <a:lnTo>
                    <a:pt x="182" y="128"/>
                  </a:lnTo>
                  <a:lnTo>
                    <a:pt x="181" y="128"/>
                  </a:lnTo>
                  <a:lnTo>
                    <a:pt x="180" y="129"/>
                  </a:lnTo>
                  <a:lnTo>
                    <a:pt x="179" y="131"/>
                  </a:lnTo>
                  <a:lnTo>
                    <a:pt x="180" y="132"/>
                  </a:lnTo>
                  <a:lnTo>
                    <a:pt x="179" y="133"/>
                  </a:lnTo>
                  <a:lnTo>
                    <a:pt x="178" y="133"/>
                  </a:lnTo>
                  <a:lnTo>
                    <a:pt x="177" y="133"/>
                  </a:lnTo>
                  <a:lnTo>
                    <a:pt x="175" y="133"/>
                  </a:lnTo>
                  <a:lnTo>
                    <a:pt x="175" y="134"/>
                  </a:lnTo>
                  <a:lnTo>
                    <a:pt x="175" y="135"/>
                  </a:lnTo>
                  <a:lnTo>
                    <a:pt x="175" y="136"/>
                  </a:lnTo>
                  <a:lnTo>
                    <a:pt x="174" y="138"/>
                  </a:lnTo>
                  <a:lnTo>
                    <a:pt x="175" y="138"/>
                  </a:lnTo>
                  <a:lnTo>
                    <a:pt x="175" y="140"/>
                  </a:lnTo>
                  <a:lnTo>
                    <a:pt x="175" y="141"/>
                  </a:lnTo>
                  <a:lnTo>
                    <a:pt x="177" y="141"/>
                  </a:lnTo>
                  <a:lnTo>
                    <a:pt x="175" y="142"/>
                  </a:lnTo>
                  <a:lnTo>
                    <a:pt x="177" y="142"/>
                  </a:lnTo>
                  <a:lnTo>
                    <a:pt x="177" y="143"/>
                  </a:lnTo>
                  <a:lnTo>
                    <a:pt x="177" y="144"/>
                  </a:lnTo>
                  <a:lnTo>
                    <a:pt x="178" y="144"/>
                  </a:lnTo>
                  <a:lnTo>
                    <a:pt x="178" y="145"/>
                  </a:lnTo>
                  <a:lnTo>
                    <a:pt x="179" y="145"/>
                  </a:lnTo>
                  <a:lnTo>
                    <a:pt x="178" y="146"/>
                  </a:lnTo>
                  <a:lnTo>
                    <a:pt x="179" y="146"/>
                  </a:lnTo>
                  <a:lnTo>
                    <a:pt x="179" y="148"/>
                  </a:lnTo>
                  <a:lnTo>
                    <a:pt x="179" y="149"/>
                  </a:lnTo>
                  <a:lnTo>
                    <a:pt x="179" y="150"/>
                  </a:lnTo>
                  <a:lnTo>
                    <a:pt x="178" y="150"/>
                  </a:lnTo>
                  <a:lnTo>
                    <a:pt x="178" y="151"/>
                  </a:lnTo>
                  <a:lnTo>
                    <a:pt x="178" y="152"/>
                  </a:lnTo>
                  <a:lnTo>
                    <a:pt x="177" y="153"/>
                  </a:lnTo>
                  <a:lnTo>
                    <a:pt x="177" y="152"/>
                  </a:lnTo>
                  <a:lnTo>
                    <a:pt x="175" y="153"/>
                  </a:lnTo>
                  <a:lnTo>
                    <a:pt x="174" y="153"/>
                  </a:lnTo>
                  <a:lnTo>
                    <a:pt x="173" y="153"/>
                  </a:lnTo>
                  <a:lnTo>
                    <a:pt x="172" y="153"/>
                  </a:lnTo>
                  <a:lnTo>
                    <a:pt x="172" y="154"/>
                  </a:lnTo>
                  <a:lnTo>
                    <a:pt x="171" y="154"/>
                  </a:lnTo>
                  <a:lnTo>
                    <a:pt x="170" y="154"/>
                  </a:lnTo>
                  <a:lnTo>
                    <a:pt x="169" y="155"/>
                  </a:lnTo>
                  <a:lnTo>
                    <a:pt x="169" y="157"/>
                  </a:lnTo>
                  <a:lnTo>
                    <a:pt x="168" y="159"/>
                  </a:lnTo>
                  <a:lnTo>
                    <a:pt x="168" y="160"/>
                  </a:lnTo>
                  <a:lnTo>
                    <a:pt x="165" y="163"/>
                  </a:lnTo>
                  <a:lnTo>
                    <a:pt x="164" y="163"/>
                  </a:lnTo>
                  <a:lnTo>
                    <a:pt x="164" y="167"/>
                  </a:lnTo>
                  <a:lnTo>
                    <a:pt x="164" y="168"/>
                  </a:lnTo>
                  <a:lnTo>
                    <a:pt x="164" y="169"/>
                  </a:lnTo>
                  <a:lnTo>
                    <a:pt x="164" y="170"/>
                  </a:lnTo>
                  <a:lnTo>
                    <a:pt x="164" y="171"/>
                  </a:lnTo>
                  <a:lnTo>
                    <a:pt x="163" y="170"/>
                  </a:lnTo>
                  <a:lnTo>
                    <a:pt x="161" y="170"/>
                  </a:lnTo>
                  <a:lnTo>
                    <a:pt x="157" y="170"/>
                  </a:lnTo>
                  <a:lnTo>
                    <a:pt x="155" y="171"/>
                  </a:lnTo>
                  <a:lnTo>
                    <a:pt x="154" y="173"/>
                  </a:lnTo>
                  <a:lnTo>
                    <a:pt x="154" y="171"/>
                  </a:lnTo>
                  <a:lnTo>
                    <a:pt x="153" y="171"/>
                  </a:lnTo>
                  <a:lnTo>
                    <a:pt x="152" y="170"/>
                  </a:lnTo>
                  <a:lnTo>
                    <a:pt x="152" y="169"/>
                  </a:lnTo>
                  <a:lnTo>
                    <a:pt x="151" y="170"/>
                  </a:lnTo>
                  <a:lnTo>
                    <a:pt x="149" y="170"/>
                  </a:lnTo>
                  <a:lnTo>
                    <a:pt x="149" y="171"/>
                  </a:lnTo>
                  <a:lnTo>
                    <a:pt x="149" y="173"/>
                  </a:lnTo>
                  <a:lnTo>
                    <a:pt x="149" y="174"/>
                  </a:lnTo>
                  <a:lnTo>
                    <a:pt x="148" y="175"/>
                  </a:lnTo>
                  <a:lnTo>
                    <a:pt x="149" y="176"/>
                  </a:lnTo>
                  <a:lnTo>
                    <a:pt x="149" y="177"/>
                  </a:lnTo>
                  <a:lnTo>
                    <a:pt x="149" y="178"/>
                  </a:lnTo>
                  <a:lnTo>
                    <a:pt x="151" y="178"/>
                  </a:lnTo>
                  <a:lnTo>
                    <a:pt x="151" y="179"/>
                  </a:lnTo>
                  <a:lnTo>
                    <a:pt x="152" y="180"/>
                  </a:lnTo>
                  <a:lnTo>
                    <a:pt x="153" y="180"/>
                  </a:lnTo>
                  <a:lnTo>
                    <a:pt x="153" y="182"/>
                  </a:lnTo>
                  <a:lnTo>
                    <a:pt x="145" y="178"/>
                  </a:lnTo>
                  <a:lnTo>
                    <a:pt x="145" y="176"/>
                  </a:lnTo>
                  <a:lnTo>
                    <a:pt x="145" y="174"/>
                  </a:lnTo>
                  <a:lnTo>
                    <a:pt x="146" y="169"/>
                  </a:lnTo>
                  <a:lnTo>
                    <a:pt x="146" y="168"/>
                  </a:lnTo>
                  <a:lnTo>
                    <a:pt x="145" y="167"/>
                  </a:lnTo>
                  <a:lnTo>
                    <a:pt x="144" y="167"/>
                  </a:lnTo>
                  <a:lnTo>
                    <a:pt x="139" y="165"/>
                  </a:lnTo>
                  <a:lnTo>
                    <a:pt x="139" y="163"/>
                  </a:lnTo>
                  <a:lnTo>
                    <a:pt x="139" y="162"/>
                  </a:lnTo>
                  <a:lnTo>
                    <a:pt x="137" y="162"/>
                  </a:lnTo>
                  <a:lnTo>
                    <a:pt x="136" y="161"/>
                  </a:lnTo>
                  <a:lnTo>
                    <a:pt x="135" y="160"/>
                  </a:lnTo>
                  <a:lnTo>
                    <a:pt x="134" y="160"/>
                  </a:lnTo>
                  <a:lnTo>
                    <a:pt x="134" y="158"/>
                  </a:lnTo>
                  <a:lnTo>
                    <a:pt x="134" y="155"/>
                  </a:lnTo>
                  <a:lnTo>
                    <a:pt x="132" y="157"/>
                  </a:lnTo>
                  <a:lnTo>
                    <a:pt x="132" y="158"/>
                  </a:lnTo>
                  <a:lnTo>
                    <a:pt x="132" y="159"/>
                  </a:lnTo>
                  <a:lnTo>
                    <a:pt x="132" y="160"/>
                  </a:lnTo>
                  <a:lnTo>
                    <a:pt x="131" y="160"/>
                  </a:lnTo>
                  <a:lnTo>
                    <a:pt x="131" y="161"/>
                  </a:lnTo>
                  <a:lnTo>
                    <a:pt x="131" y="162"/>
                  </a:lnTo>
                  <a:lnTo>
                    <a:pt x="130" y="162"/>
                  </a:lnTo>
                  <a:lnTo>
                    <a:pt x="129" y="162"/>
                  </a:lnTo>
                  <a:lnTo>
                    <a:pt x="129" y="163"/>
                  </a:lnTo>
                  <a:lnTo>
                    <a:pt x="128" y="165"/>
                  </a:lnTo>
                  <a:lnTo>
                    <a:pt x="127" y="165"/>
                  </a:lnTo>
                  <a:lnTo>
                    <a:pt x="126" y="165"/>
                  </a:lnTo>
                  <a:lnTo>
                    <a:pt x="125" y="165"/>
                  </a:lnTo>
                  <a:lnTo>
                    <a:pt x="125" y="163"/>
                  </a:lnTo>
                  <a:lnTo>
                    <a:pt x="123" y="162"/>
                  </a:lnTo>
                  <a:lnTo>
                    <a:pt x="122" y="162"/>
                  </a:lnTo>
                  <a:lnTo>
                    <a:pt x="121" y="162"/>
                  </a:lnTo>
                  <a:lnTo>
                    <a:pt x="120" y="162"/>
                  </a:lnTo>
                  <a:lnTo>
                    <a:pt x="119" y="163"/>
                  </a:lnTo>
                  <a:lnTo>
                    <a:pt x="118" y="163"/>
                  </a:lnTo>
                  <a:lnTo>
                    <a:pt x="117" y="163"/>
                  </a:lnTo>
                  <a:lnTo>
                    <a:pt x="117" y="165"/>
                  </a:lnTo>
                  <a:lnTo>
                    <a:pt x="116" y="166"/>
                  </a:lnTo>
                  <a:lnTo>
                    <a:pt x="114" y="167"/>
                  </a:lnTo>
                  <a:lnTo>
                    <a:pt x="114" y="168"/>
                  </a:lnTo>
                  <a:lnTo>
                    <a:pt x="113" y="168"/>
                  </a:lnTo>
                  <a:lnTo>
                    <a:pt x="112" y="169"/>
                  </a:lnTo>
                  <a:lnTo>
                    <a:pt x="111" y="169"/>
                  </a:lnTo>
                  <a:lnTo>
                    <a:pt x="111" y="170"/>
                  </a:lnTo>
                  <a:lnTo>
                    <a:pt x="110" y="170"/>
                  </a:lnTo>
                  <a:lnTo>
                    <a:pt x="110" y="171"/>
                  </a:lnTo>
                  <a:lnTo>
                    <a:pt x="109" y="171"/>
                  </a:lnTo>
                  <a:lnTo>
                    <a:pt x="108" y="173"/>
                  </a:lnTo>
                  <a:lnTo>
                    <a:pt x="106" y="173"/>
                  </a:lnTo>
                  <a:lnTo>
                    <a:pt x="106" y="174"/>
                  </a:lnTo>
                  <a:lnTo>
                    <a:pt x="105" y="174"/>
                  </a:lnTo>
                  <a:lnTo>
                    <a:pt x="105" y="175"/>
                  </a:lnTo>
                  <a:lnTo>
                    <a:pt x="104" y="175"/>
                  </a:lnTo>
                  <a:lnTo>
                    <a:pt x="102" y="174"/>
                  </a:lnTo>
                  <a:lnTo>
                    <a:pt x="100" y="174"/>
                  </a:lnTo>
                  <a:lnTo>
                    <a:pt x="97" y="173"/>
                  </a:lnTo>
                  <a:lnTo>
                    <a:pt x="93" y="170"/>
                  </a:lnTo>
                  <a:lnTo>
                    <a:pt x="95" y="166"/>
                  </a:lnTo>
                  <a:lnTo>
                    <a:pt x="97" y="167"/>
                  </a:lnTo>
                  <a:lnTo>
                    <a:pt x="102" y="155"/>
                  </a:lnTo>
                  <a:lnTo>
                    <a:pt x="102" y="154"/>
                  </a:lnTo>
                  <a:lnTo>
                    <a:pt x="101" y="154"/>
                  </a:lnTo>
                  <a:lnTo>
                    <a:pt x="100" y="153"/>
                  </a:lnTo>
                  <a:lnTo>
                    <a:pt x="99" y="153"/>
                  </a:lnTo>
                  <a:lnTo>
                    <a:pt x="99" y="152"/>
                  </a:lnTo>
                  <a:lnTo>
                    <a:pt x="97" y="151"/>
                  </a:lnTo>
                  <a:lnTo>
                    <a:pt x="96" y="151"/>
                  </a:lnTo>
                  <a:lnTo>
                    <a:pt x="96" y="150"/>
                  </a:lnTo>
                  <a:lnTo>
                    <a:pt x="97" y="149"/>
                  </a:lnTo>
                  <a:lnTo>
                    <a:pt x="99" y="148"/>
                  </a:lnTo>
                  <a:lnTo>
                    <a:pt x="100" y="148"/>
                  </a:lnTo>
                  <a:lnTo>
                    <a:pt x="100" y="146"/>
                  </a:lnTo>
                  <a:lnTo>
                    <a:pt x="101" y="145"/>
                  </a:lnTo>
                  <a:lnTo>
                    <a:pt x="102" y="145"/>
                  </a:lnTo>
                  <a:lnTo>
                    <a:pt x="103" y="144"/>
                  </a:lnTo>
                  <a:lnTo>
                    <a:pt x="104" y="143"/>
                  </a:lnTo>
                  <a:lnTo>
                    <a:pt x="105" y="143"/>
                  </a:lnTo>
                  <a:lnTo>
                    <a:pt x="106" y="142"/>
                  </a:lnTo>
                  <a:lnTo>
                    <a:pt x="108" y="141"/>
                  </a:lnTo>
                  <a:lnTo>
                    <a:pt x="109" y="140"/>
                  </a:lnTo>
                  <a:lnTo>
                    <a:pt x="110" y="140"/>
                  </a:lnTo>
                  <a:lnTo>
                    <a:pt x="111" y="138"/>
                  </a:lnTo>
                  <a:lnTo>
                    <a:pt x="112" y="137"/>
                  </a:lnTo>
                  <a:lnTo>
                    <a:pt x="112" y="136"/>
                  </a:lnTo>
                  <a:lnTo>
                    <a:pt x="113" y="136"/>
                  </a:lnTo>
                  <a:lnTo>
                    <a:pt x="114" y="135"/>
                  </a:lnTo>
                  <a:lnTo>
                    <a:pt x="116" y="134"/>
                  </a:lnTo>
                  <a:lnTo>
                    <a:pt x="116" y="133"/>
                  </a:lnTo>
                  <a:lnTo>
                    <a:pt x="117" y="132"/>
                  </a:lnTo>
                  <a:lnTo>
                    <a:pt x="118" y="129"/>
                  </a:lnTo>
                  <a:lnTo>
                    <a:pt x="119" y="129"/>
                  </a:lnTo>
                  <a:lnTo>
                    <a:pt x="120" y="128"/>
                  </a:lnTo>
                  <a:lnTo>
                    <a:pt x="120" y="127"/>
                  </a:lnTo>
                  <a:lnTo>
                    <a:pt x="121" y="126"/>
                  </a:lnTo>
                  <a:lnTo>
                    <a:pt x="122" y="125"/>
                  </a:lnTo>
                  <a:lnTo>
                    <a:pt x="122" y="123"/>
                  </a:lnTo>
                  <a:lnTo>
                    <a:pt x="123" y="123"/>
                  </a:lnTo>
                  <a:lnTo>
                    <a:pt x="123" y="121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26" y="117"/>
                  </a:lnTo>
                  <a:lnTo>
                    <a:pt x="126" y="116"/>
                  </a:lnTo>
                  <a:lnTo>
                    <a:pt x="126" y="115"/>
                  </a:lnTo>
                  <a:lnTo>
                    <a:pt x="127" y="115"/>
                  </a:lnTo>
                  <a:lnTo>
                    <a:pt x="127" y="113"/>
                  </a:lnTo>
                  <a:lnTo>
                    <a:pt x="127" y="111"/>
                  </a:lnTo>
                  <a:lnTo>
                    <a:pt x="127" y="110"/>
                  </a:lnTo>
                  <a:lnTo>
                    <a:pt x="127" y="109"/>
                  </a:lnTo>
                  <a:lnTo>
                    <a:pt x="127" y="107"/>
                  </a:lnTo>
                  <a:lnTo>
                    <a:pt x="127" y="106"/>
                  </a:lnTo>
                  <a:lnTo>
                    <a:pt x="127" y="103"/>
                  </a:lnTo>
                  <a:lnTo>
                    <a:pt x="127" y="102"/>
                  </a:lnTo>
                  <a:lnTo>
                    <a:pt x="127" y="101"/>
                  </a:lnTo>
                  <a:lnTo>
                    <a:pt x="126" y="99"/>
                  </a:lnTo>
                  <a:lnTo>
                    <a:pt x="126" y="98"/>
                  </a:lnTo>
                  <a:lnTo>
                    <a:pt x="125" y="96"/>
                  </a:lnTo>
                  <a:lnTo>
                    <a:pt x="125" y="94"/>
                  </a:lnTo>
                  <a:lnTo>
                    <a:pt x="123" y="93"/>
                  </a:lnTo>
                  <a:lnTo>
                    <a:pt x="125" y="93"/>
                  </a:lnTo>
                  <a:lnTo>
                    <a:pt x="125" y="92"/>
                  </a:lnTo>
                  <a:lnTo>
                    <a:pt x="123" y="92"/>
                  </a:lnTo>
                  <a:lnTo>
                    <a:pt x="123" y="91"/>
                  </a:lnTo>
                  <a:lnTo>
                    <a:pt x="123" y="90"/>
                  </a:lnTo>
                  <a:lnTo>
                    <a:pt x="123" y="91"/>
                  </a:lnTo>
                  <a:lnTo>
                    <a:pt x="125" y="91"/>
                  </a:lnTo>
                  <a:lnTo>
                    <a:pt x="125" y="92"/>
                  </a:lnTo>
                  <a:lnTo>
                    <a:pt x="125" y="93"/>
                  </a:lnTo>
                  <a:lnTo>
                    <a:pt x="126" y="93"/>
                  </a:lnTo>
                  <a:lnTo>
                    <a:pt x="126" y="94"/>
                  </a:lnTo>
                  <a:lnTo>
                    <a:pt x="126" y="95"/>
                  </a:lnTo>
                  <a:lnTo>
                    <a:pt x="127" y="96"/>
                  </a:lnTo>
                  <a:lnTo>
                    <a:pt x="127" y="98"/>
                  </a:lnTo>
                  <a:lnTo>
                    <a:pt x="127" y="99"/>
                  </a:lnTo>
                  <a:lnTo>
                    <a:pt x="128" y="99"/>
                  </a:lnTo>
                  <a:lnTo>
                    <a:pt x="128" y="98"/>
                  </a:lnTo>
                  <a:lnTo>
                    <a:pt x="128" y="96"/>
                  </a:lnTo>
                  <a:lnTo>
                    <a:pt x="128" y="95"/>
                  </a:lnTo>
                  <a:lnTo>
                    <a:pt x="128" y="94"/>
                  </a:lnTo>
                  <a:lnTo>
                    <a:pt x="127" y="92"/>
                  </a:lnTo>
                  <a:lnTo>
                    <a:pt x="126" y="91"/>
                  </a:lnTo>
                  <a:lnTo>
                    <a:pt x="127" y="91"/>
                  </a:lnTo>
                  <a:lnTo>
                    <a:pt x="127" y="92"/>
                  </a:lnTo>
                  <a:lnTo>
                    <a:pt x="128" y="93"/>
                  </a:lnTo>
                  <a:lnTo>
                    <a:pt x="129" y="95"/>
                  </a:lnTo>
                  <a:lnTo>
                    <a:pt x="129" y="94"/>
                  </a:lnTo>
                  <a:lnTo>
                    <a:pt x="130" y="93"/>
                  </a:lnTo>
                  <a:lnTo>
                    <a:pt x="131" y="93"/>
                  </a:lnTo>
                  <a:lnTo>
                    <a:pt x="132" y="93"/>
                  </a:lnTo>
                  <a:lnTo>
                    <a:pt x="134" y="92"/>
                  </a:lnTo>
                  <a:lnTo>
                    <a:pt x="135" y="92"/>
                  </a:lnTo>
                  <a:lnTo>
                    <a:pt x="136" y="92"/>
                  </a:lnTo>
                  <a:lnTo>
                    <a:pt x="137" y="92"/>
                  </a:lnTo>
                  <a:lnTo>
                    <a:pt x="137" y="91"/>
                  </a:lnTo>
                  <a:lnTo>
                    <a:pt x="138" y="91"/>
                  </a:lnTo>
                  <a:lnTo>
                    <a:pt x="139" y="91"/>
                  </a:lnTo>
                  <a:lnTo>
                    <a:pt x="140" y="90"/>
                  </a:lnTo>
                  <a:lnTo>
                    <a:pt x="142" y="90"/>
                  </a:lnTo>
                  <a:lnTo>
                    <a:pt x="142" y="91"/>
                  </a:lnTo>
                  <a:lnTo>
                    <a:pt x="142" y="90"/>
                  </a:lnTo>
                  <a:lnTo>
                    <a:pt x="145" y="87"/>
                  </a:lnTo>
                  <a:lnTo>
                    <a:pt x="149" y="91"/>
                  </a:lnTo>
                  <a:close/>
                  <a:moveTo>
                    <a:pt x="298" y="63"/>
                  </a:moveTo>
                  <a:lnTo>
                    <a:pt x="298" y="65"/>
                  </a:lnTo>
                  <a:lnTo>
                    <a:pt x="299" y="67"/>
                  </a:lnTo>
                  <a:lnTo>
                    <a:pt x="299" y="70"/>
                  </a:lnTo>
                  <a:lnTo>
                    <a:pt x="301" y="74"/>
                  </a:lnTo>
                  <a:lnTo>
                    <a:pt x="301" y="75"/>
                  </a:lnTo>
                  <a:lnTo>
                    <a:pt x="303" y="77"/>
                  </a:lnTo>
                  <a:lnTo>
                    <a:pt x="303" y="78"/>
                  </a:lnTo>
                  <a:lnTo>
                    <a:pt x="306" y="79"/>
                  </a:lnTo>
                  <a:lnTo>
                    <a:pt x="309" y="82"/>
                  </a:lnTo>
                  <a:lnTo>
                    <a:pt x="309" y="83"/>
                  </a:lnTo>
                  <a:lnTo>
                    <a:pt x="311" y="84"/>
                  </a:lnTo>
                  <a:lnTo>
                    <a:pt x="312" y="85"/>
                  </a:lnTo>
                  <a:lnTo>
                    <a:pt x="313" y="85"/>
                  </a:lnTo>
                  <a:lnTo>
                    <a:pt x="313" y="86"/>
                  </a:lnTo>
                  <a:lnTo>
                    <a:pt x="316" y="87"/>
                  </a:lnTo>
                  <a:lnTo>
                    <a:pt x="317" y="88"/>
                  </a:lnTo>
                  <a:lnTo>
                    <a:pt x="319" y="91"/>
                  </a:lnTo>
                  <a:lnTo>
                    <a:pt x="320" y="92"/>
                  </a:lnTo>
                  <a:lnTo>
                    <a:pt x="323" y="93"/>
                  </a:lnTo>
                  <a:lnTo>
                    <a:pt x="325" y="95"/>
                  </a:lnTo>
                  <a:lnTo>
                    <a:pt x="326" y="96"/>
                  </a:lnTo>
                  <a:lnTo>
                    <a:pt x="327" y="96"/>
                  </a:lnTo>
                  <a:lnTo>
                    <a:pt x="328" y="98"/>
                  </a:lnTo>
                  <a:lnTo>
                    <a:pt x="330" y="99"/>
                  </a:lnTo>
                  <a:lnTo>
                    <a:pt x="332" y="100"/>
                  </a:lnTo>
                  <a:lnTo>
                    <a:pt x="336" y="104"/>
                  </a:lnTo>
                  <a:lnTo>
                    <a:pt x="337" y="106"/>
                  </a:lnTo>
                  <a:lnTo>
                    <a:pt x="340" y="107"/>
                  </a:lnTo>
                  <a:lnTo>
                    <a:pt x="342" y="108"/>
                  </a:lnTo>
                  <a:lnTo>
                    <a:pt x="345" y="111"/>
                  </a:lnTo>
                  <a:lnTo>
                    <a:pt x="346" y="111"/>
                  </a:lnTo>
                  <a:lnTo>
                    <a:pt x="346" y="112"/>
                  </a:lnTo>
                  <a:lnTo>
                    <a:pt x="349" y="113"/>
                  </a:lnTo>
                  <a:lnTo>
                    <a:pt x="351" y="115"/>
                  </a:lnTo>
                  <a:lnTo>
                    <a:pt x="354" y="118"/>
                  </a:lnTo>
                  <a:lnTo>
                    <a:pt x="356" y="120"/>
                  </a:lnTo>
                  <a:lnTo>
                    <a:pt x="359" y="121"/>
                  </a:lnTo>
                  <a:lnTo>
                    <a:pt x="362" y="125"/>
                  </a:lnTo>
                  <a:lnTo>
                    <a:pt x="364" y="127"/>
                  </a:lnTo>
                  <a:lnTo>
                    <a:pt x="366" y="128"/>
                  </a:lnTo>
                  <a:lnTo>
                    <a:pt x="367" y="129"/>
                  </a:lnTo>
                  <a:lnTo>
                    <a:pt x="368" y="129"/>
                  </a:lnTo>
                  <a:lnTo>
                    <a:pt x="369" y="131"/>
                  </a:lnTo>
                  <a:lnTo>
                    <a:pt x="371" y="132"/>
                  </a:lnTo>
                  <a:lnTo>
                    <a:pt x="375" y="135"/>
                  </a:lnTo>
                  <a:lnTo>
                    <a:pt x="376" y="136"/>
                  </a:lnTo>
                  <a:lnTo>
                    <a:pt x="377" y="136"/>
                  </a:lnTo>
                  <a:lnTo>
                    <a:pt x="377" y="137"/>
                  </a:lnTo>
                  <a:lnTo>
                    <a:pt x="378" y="138"/>
                  </a:lnTo>
                  <a:lnTo>
                    <a:pt x="381" y="141"/>
                  </a:lnTo>
                  <a:lnTo>
                    <a:pt x="385" y="144"/>
                  </a:lnTo>
                  <a:lnTo>
                    <a:pt x="386" y="145"/>
                  </a:lnTo>
                  <a:lnTo>
                    <a:pt x="387" y="145"/>
                  </a:lnTo>
                  <a:lnTo>
                    <a:pt x="387" y="146"/>
                  </a:lnTo>
                  <a:lnTo>
                    <a:pt x="388" y="146"/>
                  </a:lnTo>
                  <a:lnTo>
                    <a:pt x="389" y="148"/>
                  </a:lnTo>
                  <a:lnTo>
                    <a:pt x="392" y="149"/>
                  </a:lnTo>
                  <a:lnTo>
                    <a:pt x="393" y="151"/>
                  </a:lnTo>
                  <a:lnTo>
                    <a:pt x="394" y="151"/>
                  </a:lnTo>
                  <a:lnTo>
                    <a:pt x="396" y="153"/>
                  </a:lnTo>
                  <a:lnTo>
                    <a:pt x="398" y="154"/>
                  </a:lnTo>
                  <a:lnTo>
                    <a:pt x="403" y="159"/>
                  </a:lnTo>
                  <a:lnTo>
                    <a:pt x="404" y="159"/>
                  </a:lnTo>
                  <a:lnTo>
                    <a:pt x="406" y="161"/>
                  </a:lnTo>
                  <a:lnTo>
                    <a:pt x="407" y="162"/>
                  </a:lnTo>
                  <a:lnTo>
                    <a:pt x="407" y="163"/>
                  </a:lnTo>
                  <a:lnTo>
                    <a:pt x="411" y="166"/>
                  </a:lnTo>
                  <a:lnTo>
                    <a:pt x="412" y="167"/>
                  </a:lnTo>
                  <a:lnTo>
                    <a:pt x="419" y="173"/>
                  </a:lnTo>
                  <a:lnTo>
                    <a:pt x="420" y="173"/>
                  </a:lnTo>
                  <a:lnTo>
                    <a:pt x="420" y="174"/>
                  </a:lnTo>
                  <a:lnTo>
                    <a:pt x="421" y="174"/>
                  </a:lnTo>
                  <a:lnTo>
                    <a:pt x="422" y="175"/>
                  </a:lnTo>
                  <a:lnTo>
                    <a:pt x="423" y="176"/>
                  </a:lnTo>
                  <a:lnTo>
                    <a:pt x="423" y="177"/>
                  </a:lnTo>
                  <a:lnTo>
                    <a:pt x="424" y="177"/>
                  </a:lnTo>
                  <a:lnTo>
                    <a:pt x="427" y="178"/>
                  </a:lnTo>
                  <a:lnTo>
                    <a:pt x="429" y="180"/>
                  </a:lnTo>
                  <a:lnTo>
                    <a:pt x="430" y="182"/>
                  </a:lnTo>
                  <a:lnTo>
                    <a:pt x="431" y="183"/>
                  </a:lnTo>
                  <a:lnTo>
                    <a:pt x="433" y="185"/>
                  </a:lnTo>
                  <a:lnTo>
                    <a:pt x="435" y="186"/>
                  </a:lnTo>
                  <a:lnTo>
                    <a:pt x="436" y="187"/>
                  </a:lnTo>
                  <a:lnTo>
                    <a:pt x="438" y="188"/>
                  </a:lnTo>
                  <a:lnTo>
                    <a:pt x="440" y="191"/>
                  </a:lnTo>
                  <a:lnTo>
                    <a:pt x="442" y="193"/>
                  </a:lnTo>
                  <a:lnTo>
                    <a:pt x="444" y="194"/>
                  </a:lnTo>
                  <a:lnTo>
                    <a:pt x="447" y="196"/>
                  </a:lnTo>
                  <a:lnTo>
                    <a:pt x="448" y="198"/>
                  </a:lnTo>
                  <a:lnTo>
                    <a:pt x="450" y="199"/>
                  </a:lnTo>
                  <a:lnTo>
                    <a:pt x="452" y="200"/>
                  </a:lnTo>
                  <a:lnTo>
                    <a:pt x="450" y="201"/>
                  </a:lnTo>
                  <a:lnTo>
                    <a:pt x="450" y="202"/>
                  </a:lnTo>
                  <a:lnTo>
                    <a:pt x="449" y="202"/>
                  </a:lnTo>
                  <a:lnTo>
                    <a:pt x="447" y="203"/>
                  </a:lnTo>
                  <a:lnTo>
                    <a:pt x="445" y="205"/>
                  </a:lnTo>
                  <a:lnTo>
                    <a:pt x="442" y="207"/>
                  </a:lnTo>
                  <a:lnTo>
                    <a:pt x="442" y="208"/>
                  </a:lnTo>
                  <a:lnTo>
                    <a:pt x="441" y="208"/>
                  </a:lnTo>
                  <a:lnTo>
                    <a:pt x="439" y="208"/>
                  </a:lnTo>
                  <a:lnTo>
                    <a:pt x="438" y="208"/>
                  </a:lnTo>
                  <a:lnTo>
                    <a:pt x="437" y="208"/>
                  </a:lnTo>
                  <a:lnTo>
                    <a:pt x="437" y="207"/>
                  </a:lnTo>
                  <a:lnTo>
                    <a:pt x="437" y="205"/>
                  </a:lnTo>
                  <a:lnTo>
                    <a:pt x="437" y="204"/>
                  </a:lnTo>
                  <a:lnTo>
                    <a:pt x="435" y="204"/>
                  </a:lnTo>
                  <a:lnTo>
                    <a:pt x="435" y="205"/>
                  </a:lnTo>
                  <a:lnTo>
                    <a:pt x="435" y="208"/>
                  </a:lnTo>
                  <a:lnTo>
                    <a:pt x="435" y="210"/>
                  </a:lnTo>
                  <a:lnTo>
                    <a:pt x="435" y="211"/>
                  </a:lnTo>
                  <a:lnTo>
                    <a:pt x="435" y="212"/>
                  </a:lnTo>
                  <a:lnTo>
                    <a:pt x="435" y="213"/>
                  </a:lnTo>
                  <a:lnTo>
                    <a:pt x="436" y="213"/>
                  </a:lnTo>
                  <a:lnTo>
                    <a:pt x="437" y="213"/>
                  </a:lnTo>
                  <a:lnTo>
                    <a:pt x="437" y="215"/>
                  </a:lnTo>
                  <a:lnTo>
                    <a:pt x="438" y="217"/>
                  </a:lnTo>
                  <a:lnTo>
                    <a:pt x="435" y="220"/>
                  </a:lnTo>
                  <a:lnTo>
                    <a:pt x="432" y="216"/>
                  </a:lnTo>
                  <a:lnTo>
                    <a:pt x="430" y="212"/>
                  </a:lnTo>
                  <a:lnTo>
                    <a:pt x="432" y="210"/>
                  </a:lnTo>
                  <a:lnTo>
                    <a:pt x="431" y="208"/>
                  </a:lnTo>
                  <a:lnTo>
                    <a:pt x="430" y="209"/>
                  </a:lnTo>
                  <a:lnTo>
                    <a:pt x="429" y="205"/>
                  </a:lnTo>
                  <a:lnTo>
                    <a:pt x="427" y="205"/>
                  </a:lnTo>
                  <a:lnTo>
                    <a:pt x="426" y="205"/>
                  </a:lnTo>
                  <a:lnTo>
                    <a:pt x="427" y="207"/>
                  </a:lnTo>
                  <a:lnTo>
                    <a:pt x="427" y="208"/>
                  </a:lnTo>
                  <a:lnTo>
                    <a:pt x="427" y="209"/>
                  </a:lnTo>
                  <a:lnTo>
                    <a:pt x="426" y="210"/>
                  </a:lnTo>
                  <a:lnTo>
                    <a:pt x="426" y="211"/>
                  </a:lnTo>
                  <a:lnTo>
                    <a:pt x="424" y="211"/>
                  </a:lnTo>
                  <a:lnTo>
                    <a:pt x="424" y="213"/>
                  </a:lnTo>
                  <a:lnTo>
                    <a:pt x="423" y="213"/>
                  </a:lnTo>
                  <a:lnTo>
                    <a:pt x="421" y="216"/>
                  </a:lnTo>
                  <a:lnTo>
                    <a:pt x="423" y="216"/>
                  </a:lnTo>
                  <a:lnTo>
                    <a:pt x="424" y="216"/>
                  </a:lnTo>
                  <a:lnTo>
                    <a:pt x="424" y="217"/>
                  </a:lnTo>
                  <a:lnTo>
                    <a:pt x="424" y="219"/>
                  </a:lnTo>
                  <a:lnTo>
                    <a:pt x="424" y="220"/>
                  </a:lnTo>
                  <a:lnTo>
                    <a:pt x="424" y="221"/>
                  </a:lnTo>
                  <a:lnTo>
                    <a:pt x="421" y="225"/>
                  </a:lnTo>
                  <a:lnTo>
                    <a:pt x="420" y="227"/>
                  </a:lnTo>
                  <a:lnTo>
                    <a:pt x="409" y="219"/>
                  </a:lnTo>
                  <a:lnTo>
                    <a:pt x="407" y="219"/>
                  </a:lnTo>
                  <a:lnTo>
                    <a:pt x="406" y="222"/>
                  </a:lnTo>
                  <a:lnTo>
                    <a:pt x="405" y="224"/>
                  </a:lnTo>
                  <a:lnTo>
                    <a:pt x="405" y="226"/>
                  </a:lnTo>
                  <a:lnTo>
                    <a:pt x="403" y="228"/>
                  </a:lnTo>
                  <a:lnTo>
                    <a:pt x="401" y="234"/>
                  </a:lnTo>
                  <a:lnTo>
                    <a:pt x="402" y="234"/>
                  </a:lnTo>
                  <a:lnTo>
                    <a:pt x="404" y="234"/>
                  </a:lnTo>
                  <a:lnTo>
                    <a:pt x="403" y="235"/>
                  </a:lnTo>
                  <a:lnTo>
                    <a:pt x="403" y="236"/>
                  </a:lnTo>
                  <a:lnTo>
                    <a:pt x="402" y="236"/>
                  </a:lnTo>
                  <a:lnTo>
                    <a:pt x="402" y="237"/>
                  </a:lnTo>
                  <a:lnTo>
                    <a:pt x="401" y="237"/>
                  </a:lnTo>
                  <a:lnTo>
                    <a:pt x="401" y="238"/>
                  </a:lnTo>
                  <a:lnTo>
                    <a:pt x="399" y="238"/>
                  </a:lnTo>
                  <a:lnTo>
                    <a:pt x="398" y="240"/>
                  </a:lnTo>
                  <a:lnTo>
                    <a:pt x="399" y="241"/>
                  </a:lnTo>
                  <a:lnTo>
                    <a:pt x="401" y="241"/>
                  </a:lnTo>
                  <a:lnTo>
                    <a:pt x="401" y="242"/>
                  </a:lnTo>
                  <a:lnTo>
                    <a:pt x="401" y="243"/>
                  </a:lnTo>
                  <a:lnTo>
                    <a:pt x="401" y="244"/>
                  </a:lnTo>
                  <a:lnTo>
                    <a:pt x="401" y="245"/>
                  </a:lnTo>
                  <a:lnTo>
                    <a:pt x="401" y="246"/>
                  </a:lnTo>
                  <a:lnTo>
                    <a:pt x="401" y="247"/>
                  </a:lnTo>
                  <a:lnTo>
                    <a:pt x="399" y="249"/>
                  </a:lnTo>
                  <a:lnTo>
                    <a:pt x="404" y="252"/>
                  </a:lnTo>
                  <a:lnTo>
                    <a:pt x="404" y="253"/>
                  </a:lnTo>
                  <a:lnTo>
                    <a:pt x="404" y="254"/>
                  </a:lnTo>
                  <a:lnTo>
                    <a:pt x="404" y="255"/>
                  </a:lnTo>
                  <a:lnTo>
                    <a:pt x="403" y="255"/>
                  </a:lnTo>
                  <a:lnTo>
                    <a:pt x="404" y="255"/>
                  </a:lnTo>
                  <a:lnTo>
                    <a:pt x="405" y="255"/>
                  </a:lnTo>
                  <a:lnTo>
                    <a:pt x="406" y="255"/>
                  </a:lnTo>
                  <a:lnTo>
                    <a:pt x="414" y="255"/>
                  </a:lnTo>
                  <a:lnTo>
                    <a:pt x="414" y="257"/>
                  </a:lnTo>
                  <a:lnTo>
                    <a:pt x="414" y="258"/>
                  </a:lnTo>
                  <a:lnTo>
                    <a:pt x="414" y="260"/>
                  </a:lnTo>
                  <a:lnTo>
                    <a:pt x="414" y="261"/>
                  </a:lnTo>
                  <a:lnTo>
                    <a:pt x="414" y="262"/>
                  </a:lnTo>
                  <a:lnTo>
                    <a:pt x="414" y="263"/>
                  </a:lnTo>
                  <a:lnTo>
                    <a:pt x="414" y="265"/>
                  </a:lnTo>
                  <a:lnTo>
                    <a:pt x="413" y="268"/>
                  </a:lnTo>
                  <a:lnTo>
                    <a:pt x="413" y="269"/>
                  </a:lnTo>
                  <a:lnTo>
                    <a:pt x="406" y="268"/>
                  </a:lnTo>
                  <a:lnTo>
                    <a:pt x="406" y="267"/>
                  </a:lnTo>
                  <a:lnTo>
                    <a:pt x="405" y="267"/>
                  </a:lnTo>
                  <a:lnTo>
                    <a:pt x="405" y="268"/>
                  </a:lnTo>
                  <a:lnTo>
                    <a:pt x="404" y="268"/>
                  </a:lnTo>
                  <a:lnTo>
                    <a:pt x="403" y="267"/>
                  </a:lnTo>
                  <a:lnTo>
                    <a:pt x="403" y="266"/>
                  </a:lnTo>
                  <a:lnTo>
                    <a:pt x="402" y="266"/>
                  </a:lnTo>
                  <a:lnTo>
                    <a:pt x="402" y="265"/>
                  </a:lnTo>
                  <a:lnTo>
                    <a:pt x="401" y="265"/>
                  </a:lnTo>
                  <a:lnTo>
                    <a:pt x="399" y="265"/>
                  </a:lnTo>
                  <a:lnTo>
                    <a:pt x="399" y="266"/>
                  </a:lnTo>
                  <a:lnTo>
                    <a:pt x="398" y="266"/>
                  </a:lnTo>
                  <a:lnTo>
                    <a:pt x="398" y="267"/>
                  </a:lnTo>
                  <a:lnTo>
                    <a:pt x="397" y="267"/>
                  </a:lnTo>
                  <a:lnTo>
                    <a:pt x="397" y="268"/>
                  </a:lnTo>
                  <a:lnTo>
                    <a:pt x="396" y="268"/>
                  </a:lnTo>
                  <a:lnTo>
                    <a:pt x="395" y="268"/>
                  </a:lnTo>
                  <a:lnTo>
                    <a:pt x="394" y="268"/>
                  </a:lnTo>
                  <a:lnTo>
                    <a:pt x="393" y="267"/>
                  </a:lnTo>
                  <a:lnTo>
                    <a:pt x="392" y="267"/>
                  </a:lnTo>
                  <a:lnTo>
                    <a:pt x="392" y="268"/>
                  </a:lnTo>
                  <a:lnTo>
                    <a:pt x="390" y="268"/>
                  </a:lnTo>
                  <a:lnTo>
                    <a:pt x="389" y="267"/>
                  </a:lnTo>
                  <a:lnTo>
                    <a:pt x="388" y="267"/>
                  </a:lnTo>
                  <a:lnTo>
                    <a:pt x="387" y="267"/>
                  </a:lnTo>
                  <a:lnTo>
                    <a:pt x="386" y="267"/>
                  </a:lnTo>
                  <a:lnTo>
                    <a:pt x="385" y="265"/>
                  </a:lnTo>
                  <a:lnTo>
                    <a:pt x="385" y="260"/>
                  </a:lnTo>
                  <a:lnTo>
                    <a:pt x="383" y="260"/>
                  </a:lnTo>
                  <a:lnTo>
                    <a:pt x="383" y="253"/>
                  </a:lnTo>
                  <a:lnTo>
                    <a:pt x="385" y="255"/>
                  </a:lnTo>
                  <a:lnTo>
                    <a:pt x="386" y="246"/>
                  </a:lnTo>
                  <a:lnTo>
                    <a:pt x="386" y="245"/>
                  </a:lnTo>
                  <a:lnTo>
                    <a:pt x="386" y="242"/>
                  </a:lnTo>
                  <a:lnTo>
                    <a:pt x="386" y="236"/>
                  </a:lnTo>
                  <a:lnTo>
                    <a:pt x="386" y="235"/>
                  </a:lnTo>
                  <a:lnTo>
                    <a:pt x="387" y="235"/>
                  </a:lnTo>
                  <a:lnTo>
                    <a:pt x="394" y="235"/>
                  </a:lnTo>
                  <a:lnTo>
                    <a:pt x="394" y="228"/>
                  </a:lnTo>
                  <a:lnTo>
                    <a:pt x="394" y="226"/>
                  </a:lnTo>
                  <a:lnTo>
                    <a:pt x="394" y="225"/>
                  </a:lnTo>
                  <a:lnTo>
                    <a:pt x="394" y="224"/>
                  </a:lnTo>
                  <a:lnTo>
                    <a:pt x="394" y="222"/>
                  </a:lnTo>
                  <a:lnTo>
                    <a:pt x="393" y="222"/>
                  </a:lnTo>
                  <a:lnTo>
                    <a:pt x="390" y="218"/>
                  </a:lnTo>
                  <a:lnTo>
                    <a:pt x="386" y="217"/>
                  </a:lnTo>
                  <a:lnTo>
                    <a:pt x="383" y="218"/>
                  </a:lnTo>
                  <a:lnTo>
                    <a:pt x="385" y="211"/>
                  </a:lnTo>
                  <a:lnTo>
                    <a:pt x="384" y="210"/>
                  </a:lnTo>
                  <a:lnTo>
                    <a:pt x="383" y="209"/>
                  </a:lnTo>
                  <a:lnTo>
                    <a:pt x="385" y="207"/>
                  </a:lnTo>
                  <a:lnTo>
                    <a:pt x="383" y="205"/>
                  </a:lnTo>
                  <a:lnTo>
                    <a:pt x="380" y="204"/>
                  </a:lnTo>
                  <a:lnTo>
                    <a:pt x="378" y="203"/>
                  </a:lnTo>
                  <a:lnTo>
                    <a:pt x="375" y="202"/>
                  </a:lnTo>
                  <a:lnTo>
                    <a:pt x="373" y="205"/>
                  </a:lnTo>
                  <a:lnTo>
                    <a:pt x="371" y="204"/>
                  </a:lnTo>
                  <a:lnTo>
                    <a:pt x="373" y="201"/>
                  </a:lnTo>
                  <a:lnTo>
                    <a:pt x="372" y="200"/>
                  </a:lnTo>
                  <a:lnTo>
                    <a:pt x="371" y="200"/>
                  </a:lnTo>
                  <a:lnTo>
                    <a:pt x="370" y="204"/>
                  </a:lnTo>
                  <a:lnTo>
                    <a:pt x="369" y="203"/>
                  </a:lnTo>
                  <a:lnTo>
                    <a:pt x="370" y="199"/>
                  </a:lnTo>
                  <a:lnTo>
                    <a:pt x="368" y="199"/>
                  </a:lnTo>
                  <a:lnTo>
                    <a:pt x="367" y="201"/>
                  </a:lnTo>
                  <a:lnTo>
                    <a:pt x="364" y="201"/>
                  </a:lnTo>
                  <a:lnTo>
                    <a:pt x="363" y="203"/>
                  </a:lnTo>
                  <a:lnTo>
                    <a:pt x="363" y="204"/>
                  </a:lnTo>
                  <a:lnTo>
                    <a:pt x="363" y="207"/>
                  </a:lnTo>
                  <a:lnTo>
                    <a:pt x="359" y="207"/>
                  </a:lnTo>
                  <a:lnTo>
                    <a:pt x="360" y="208"/>
                  </a:lnTo>
                  <a:lnTo>
                    <a:pt x="356" y="208"/>
                  </a:lnTo>
                  <a:lnTo>
                    <a:pt x="356" y="207"/>
                  </a:lnTo>
                  <a:lnTo>
                    <a:pt x="355" y="207"/>
                  </a:lnTo>
                  <a:lnTo>
                    <a:pt x="356" y="208"/>
                  </a:lnTo>
                  <a:lnTo>
                    <a:pt x="353" y="208"/>
                  </a:lnTo>
                  <a:lnTo>
                    <a:pt x="353" y="207"/>
                  </a:lnTo>
                  <a:lnTo>
                    <a:pt x="353" y="204"/>
                  </a:lnTo>
                  <a:lnTo>
                    <a:pt x="349" y="204"/>
                  </a:lnTo>
                  <a:lnTo>
                    <a:pt x="349" y="205"/>
                  </a:lnTo>
                  <a:lnTo>
                    <a:pt x="350" y="207"/>
                  </a:lnTo>
                  <a:lnTo>
                    <a:pt x="350" y="208"/>
                  </a:lnTo>
                  <a:lnTo>
                    <a:pt x="352" y="213"/>
                  </a:lnTo>
                  <a:lnTo>
                    <a:pt x="352" y="215"/>
                  </a:lnTo>
                  <a:lnTo>
                    <a:pt x="352" y="216"/>
                  </a:lnTo>
                  <a:lnTo>
                    <a:pt x="352" y="217"/>
                  </a:lnTo>
                  <a:lnTo>
                    <a:pt x="353" y="217"/>
                  </a:lnTo>
                  <a:lnTo>
                    <a:pt x="354" y="221"/>
                  </a:lnTo>
                  <a:lnTo>
                    <a:pt x="355" y="224"/>
                  </a:lnTo>
                  <a:lnTo>
                    <a:pt x="355" y="225"/>
                  </a:lnTo>
                  <a:lnTo>
                    <a:pt x="353" y="226"/>
                  </a:lnTo>
                  <a:lnTo>
                    <a:pt x="350" y="226"/>
                  </a:lnTo>
                  <a:lnTo>
                    <a:pt x="349" y="226"/>
                  </a:lnTo>
                  <a:lnTo>
                    <a:pt x="349" y="225"/>
                  </a:lnTo>
                  <a:lnTo>
                    <a:pt x="349" y="224"/>
                  </a:lnTo>
                  <a:lnTo>
                    <a:pt x="347" y="221"/>
                  </a:lnTo>
                  <a:lnTo>
                    <a:pt x="346" y="219"/>
                  </a:lnTo>
                  <a:lnTo>
                    <a:pt x="346" y="218"/>
                  </a:lnTo>
                  <a:lnTo>
                    <a:pt x="345" y="217"/>
                  </a:lnTo>
                  <a:lnTo>
                    <a:pt x="345" y="216"/>
                  </a:lnTo>
                  <a:lnTo>
                    <a:pt x="344" y="215"/>
                  </a:lnTo>
                  <a:lnTo>
                    <a:pt x="343" y="213"/>
                  </a:lnTo>
                  <a:lnTo>
                    <a:pt x="343" y="212"/>
                  </a:lnTo>
                  <a:lnTo>
                    <a:pt x="342" y="211"/>
                  </a:lnTo>
                  <a:lnTo>
                    <a:pt x="341" y="210"/>
                  </a:lnTo>
                  <a:lnTo>
                    <a:pt x="340" y="209"/>
                  </a:lnTo>
                  <a:lnTo>
                    <a:pt x="334" y="203"/>
                  </a:lnTo>
                  <a:lnTo>
                    <a:pt x="330" y="200"/>
                  </a:lnTo>
                  <a:lnTo>
                    <a:pt x="291" y="160"/>
                  </a:lnTo>
                  <a:lnTo>
                    <a:pt x="285" y="154"/>
                  </a:lnTo>
                  <a:lnTo>
                    <a:pt x="286" y="154"/>
                  </a:lnTo>
                  <a:lnTo>
                    <a:pt x="286" y="153"/>
                  </a:lnTo>
                  <a:lnTo>
                    <a:pt x="290" y="153"/>
                  </a:lnTo>
                  <a:lnTo>
                    <a:pt x="291" y="154"/>
                  </a:lnTo>
                  <a:lnTo>
                    <a:pt x="292" y="158"/>
                  </a:lnTo>
                  <a:lnTo>
                    <a:pt x="293" y="157"/>
                  </a:lnTo>
                  <a:lnTo>
                    <a:pt x="293" y="155"/>
                  </a:lnTo>
                  <a:lnTo>
                    <a:pt x="294" y="154"/>
                  </a:lnTo>
                  <a:lnTo>
                    <a:pt x="295" y="153"/>
                  </a:lnTo>
                  <a:lnTo>
                    <a:pt x="297" y="152"/>
                  </a:lnTo>
                  <a:lnTo>
                    <a:pt x="297" y="151"/>
                  </a:lnTo>
                  <a:lnTo>
                    <a:pt x="298" y="151"/>
                  </a:lnTo>
                  <a:lnTo>
                    <a:pt x="298" y="150"/>
                  </a:lnTo>
                  <a:lnTo>
                    <a:pt x="299" y="150"/>
                  </a:lnTo>
                  <a:lnTo>
                    <a:pt x="299" y="149"/>
                  </a:lnTo>
                  <a:lnTo>
                    <a:pt x="299" y="148"/>
                  </a:lnTo>
                  <a:lnTo>
                    <a:pt x="300" y="148"/>
                  </a:lnTo>
                  <a:lnTo>
                    <a:pt x="300" y="146"/>
                  </a:lnTo>
                  <a:lnTo>
                    <a:pt x="301" y="146"/>
                  </a:lnTo>
                  <a:lnTo>
                    <a:pt x="302" y="145"/>
                  </a:lnTo>
                  <a:lnTo>
                    <a:pt x="303" y="145"/>
                  </a:lnTo>
                  <a:lnTo>
                    <a:pt x="303" y="144"/>
                  </a:lnTo>
                  <a:lnTo>
                    <a:pt x="304" y="144"/>
                  </a:lnTo>
                  <a:lnTo>
                    <a:pt x="304" y="143"/>
                  </a:lnTo>
                  <a:lnTo>
                    <a:pt x="306" y="143"/>
                  </a:lnTo>
                  <a:lnTo>
                    <a:pt x="306" y="142"/>
                  </a:lnTo>
                  <a:lnTo>
                    <a:pt x="307" y="142"/>
                  </a:lnTo>
                  <a:lnTo>
                    <a:pt x="308" y="142"/>
                  </a:lnTo>
                  <a:lnTo>
                    <a:pt x="308" y="141"/>
                  </a:lnTo>
                  <a:lnTo>
                    <a:pt x="309" y="141"/>
                  </a:lnTo>
                  <a:lnTo>
                    <a:pt x="310" y="141"/>
                  </a:lnTo>
                  <a:lnTo>
                    <a:pt x="311" y="141"/>
                  </a:lnTo>
                  <a:lnTo>
                    <a:pt x="308" y="129"/>
                  </a:lnTo>
                  <a:lnTo>
                    <a:pt x="309" y="126"/>
                  </a:lnTo>
                  <a:lnTo>
                    <a:pt x="309" y="125"/>
                  </a:lnTo>
                  <a:lnTo>
                    <a:pt x="309" y="123"/>
                  </a:lnTo>
                  <a:lnTo>
                    <a:pt x="309" y="121"/>
                  </a:lnTo>
                  <a:lnTo>
                    <a:pt x="309" y="120"/>
                  </a:lnTo>
                  <a:lnTo>
                    <a:pt x="309" y="118"/>
                  </a:lnTo>
                  <a:lnTo>
                    <a:pt x="309" y="116"/>
                  </a:lnTo>
                  <a:lnTo>
                    <a:pt x="308" y="110"/>
                  </a:lnTo>
                  <a:lnTo>
                    <a:pt x="308" y="109"/>
                  </a:lnTo>
                  <a:lnTo>
                    <a:pt x="308" y="108"/>
                  </a:lnTo>
                  <a:lnTo>
                    <a:pt x="308" y="107"/>
                  </a:lnTo>
                  <a:lnTo>
                    <a:pt x="309" y="107"/>
                  </a:lnTo>
                  <a:lnTo>
                    <a:pt x="309" y="106"/>
                  </a:lnTo>
                  <a:lnTo>
                    <a:pt x="310" y="106"/>
                  </a:lnTo>
                  <a:lnTo>
                    <a:pt x="310" y="104"/>
                  </a:lnTo>
                  <a:lnTo>
                    <a:pt x="310" y="103"/>
                  </a:lnTo>
                  <a:lnTo>
                    <a:pt x="311" y="103"/>
                  </a:lnTo>
                  <a:lnTo>
                    <a:pt x="312" y="102"/>
                  </a:lnTo>
                  <a:lnTo>
                    <a:pt x="313" y="102"/>
                  </a:lnTo>
                  <a:lnTo>
                    <a:pt x="315" y="101"/>
                  </a:lnTo>
                  <a:lnTo>
                    <a:pt x="315" y="100"/>
                  </a:lnTo>
                  <a:lnTo>
                    <a:pt x="313" y="100"/>
                  </a:lnTo>
                  <a:lnTo>
                    <a:pt x="313" y="98"/>
                  </a:lnTo>
                  <a:lnTo>
                    <a:pt x="312" y="93"/>
                  </a:lnTo>
                  <a:lnTo>
                    <a:pt x="311" y="91"/>
                  </a:lnTo>
                  <a:lnTo>
                    <a:pt x="310" y="88"/>
                  </a:lnTo>
                  <a:lnTo>
                    <a:pt x="309" y="85"/>
                  </a:lnTo>
                  <a:lnTo>
                    <a:pt x="309" y="84"/>
                  </a:lnTo>
                  <a:lnTo>
                    <a:pt x="308" y="84"/>
                  </a:lnTo>
                  <a:lnTo>
                    <a:pt x="307" y="84"/>
                  </a:lnTo>
                  <a:lnTo>
                    <a:pt x="306" y="84"/>
                  </a:lnTo>
                  <a:lnTo>
                    <a:pt x="304" y="84"/>
                  </a:lnTo>
                  <a:lnTo>
                    <a:pt x="303" y="84"/>
                  </a:lnTo>
                  <a:lnTo>
                    <a:pt x="299" y="85"/>
                  </a:lnTo>
                  <a:lnTo>
                    <a:pt x="300" y="84"/>
                  </a:lnTo>
                  <a:lnTo>
                    <a:pt x="295" y="74"/>
                  </a:lnTo>
                  <a:lnTo>
                    <a:pt x="293" y="67"/>
                  </a:lnTo>
                  <a:lnTo>
                    <a:pt x="293" y="66"/>
                  </a:lnTo>
                  <a:lnTo>
                    <a:pt x="292" y="65"/>
                  </a:lnTo>
                  <a:lnTo>
                    <a:pt x="292" y="63"/>
                  </a:lnTo>
                  <a:lnTo>
                    <a:pt x="291" y="60"/>
                  </a:lnTo>
                  <a:lnTo>
                    <a:pt x="291" y="59"/>
                  </a:lnTo>
                  <a:lnTo>
                    <a:pt x="291" y="58"/>
                  </a:lnTo>
                  <a:lnTo>
                    <a:pt x="291" y="53"/>
                  </a:lnTo>
                  <a:lnTo>
                    <a:pt x="291" y="52"/>
                  </a:lnTo>
                  <a:lnTo>
                    <a:pt x="291" y="51"/>
                  </a:lnTo>
                  <a:lnTo>
                    <a:pt x="291" y="48"/>
                  </a:lnTo>
                  <a:lnTo>
                    <a:pt x="291" y="46"/>
                  </a:lnTo>
                  <a:lnTo>
                    <a:pt x="291" y="44"/>
                  </a:lnTo>
                  <a:lnTo>
                    <a:pt x="291" y="43"/>
                  </a:lnTo>
                  <a:lnTo>
                    <a:pt x="291" y="41"/>
                  </a:lnTo>
                  <a:lnTo>
                    <a:pt x="291" y="40"/>
                  </a:lnTo>
                  <a:lnTo>
                    <a:pt x="292" y="40"/>
                  </a:lnTo>
                  <a:lnTo>
                    <a:pt x="293" y="43"/>
                  </a:lnTo>
                  <a:lnTo>
                    <a:pt x="293" y="44"/>
                  </a:lnTo>
                  <a:lnTo>
                    <a:pt x="294" y="48"/>
                  </a:lnTo>
                  <a:lnTo>
                    <a:pt x="294" y="49"/>
                  </a:lnTo>
                  <a:lnTo>
                    <a:pt x="295" y="52"/>
                  </a:lnTo>
                  <a:lnTo>
                    <a:pt x="297" y="57"/>
                  </a:lnTo>
                  <a:lnTo>
                    <a:pt x="297" y="59"/>
                  </a:lnTo>
                  <a:lnTo>
                    <a:pt x="297" y="61"/>
                  </a:lnTo>
                  <a:lnTo>
                    <a:pt x="298" y="62"/>
                  </a:lnTo>
                  <a:lnTo>
                    <a:pt x="298" y="63"/>
                  </a:lnTo>
                  <a:close/>
                  <a:moveTo>
                    <a:pt x="289" y="29"/>
                  </a:moveTo>
                  <a:lnTo>
                    <a:pt x="287" y="29"/>
                  </a:lnTo>
                  <a:lnTo>
                    <a:pt x="287" y="28"/>
                  </a:lnTo>
                  <a:lnTo>
                    <a:pt x="286" y="28"/>
                  </a:lnTo>
                  <a:lnTo>
                    <a:pt x="286" y="27"/>
                  </a:lnTo>
                  <a:lnTo>
                    <a:pt x="286" y="26"/>
                  </a:lnTo>
                  <a:lnTo>
                    <a:pt x="286" y="25"/>
                  </a:lnTo>
                  <a:lnTo>
                    <a:pt x="286" y="24"/>
                  </a:lnTo>
                  <a:lnTo>
                    <a:pt x="286" y="23"/>
                  </a:lnTo>
                  <a:lnTo>
                    <a:pt x="286" y="21"/>
                  </a:lnTo>
                  <a:lnTo>
                    <a:pt x="287" y="20"/>
                  </a:lnTo>
                  <a:lnTo>
                    <a:pt x="287" y="19"/>
                  </a:lnTo>
                  <a:lnTo>
                    <a:pt x="290" y="28"/>
                  </a:lnTo>
                  <a:lnTo>
                    <a:pt x="289" y="28"/>
                  </a:lnTo>
                  <a:lnTo>
                    <a:pt x="289" y="29"/>
                  </a:lnTo>
                  <a:close/>
                  <a:moveTo>
                    <a:pt x="285" y="10"/>
                  </a:moveTo>
                  <a:lnTo>
                    <a:pt x="286" y="15"/>
                  </a:lnTo>
                  <a:lnTo>
                    <a:pt x="285" y="15"/>
                  </a:lnTo>
                  <a:lnTo>
                    <a:pt x="285" y="16"/>
                  </a:lnTo>
                  <a:lnTo>
                    <a:pt x="284" y="16"/>
                  </a:lnTo>
                  <a:lnTo>
                    <a:pt x="284" y="17"/>
                  </a:lnTo>
                  <a:lnTo>
                    <a:pt x="284" y="18"/>
                  </a:lnTo>
                  <a:lnTo>
                    <a:pt x="283" y="18"/>
                  </a:lnTo>
                  <a:lnTo>
                    <a:pt x="283" y="19"/>
                  </a:lnTo>
                  <a:lnTo>
                    <a:pt x="284" y="19"/>
                  </a:lnTo>
                  <a:lnTo>
                    <a:pt x="283" y="19"/>
                  </a:lnTo>
                  <a:lnTo>
                    <a:pt x="283" y="20"/>
                  </a:lnTo>
                  <a:lnTo>
                    <a:pt x="283" y="21"/>
                  </a:lnTo>
                  <a:lnTo>
                    <a:pt x="283" y="23"/>
                  </a:lnTo>
                  <a:lnTo>
                    <a:pt x="283" y="24"/>
                  </a:lnTo>
                  <a:lnTo>
                    <a:pt x="282" y="25"/>
                  </a:lnTo>
                  <a:lnTo>
                    <a:pt x="282" y="26"/>
                  </a:lnTo>
                  <a:lnTo>
                    <a:pt x="282" y="27"/>
                  </a:lnTo>
                  <a:lnTo>
                    <a:pt x="281" y="28"/>
                  </a:lnTo>
                  <a:lnTo>
                    <a:pt x="280" y="28"/>
                  </a:lnTo>
                  <a:lnTo>
                    <a:pt x="280" y="27"/>
                  </a:lnTo>
                  <a:lnTo>
                    <a:pt x="280" y="26"/>
                  </a:lnTo>
                  <a:lnTo>
                    <a:pt x="278" y="26"/>
                  </a:lnTo>
                  <a:lnTo>
                    <a:pt x="278" y="25"/>
                  </a:lnTo>
                  <a:lnTo>
                    <a:pt x="277" y="26"/>
                  </a:lnTo>
                  <a:lnTo>
                    <a:pt x="276" y="26"/>
                  </a:lnTo>
                  <a:lnTo>
                    <a:pt x="275" y="26"/>
                  </a:lnTo>
                  <a:lnTo>
                    <a:pt x="275" y="27"/>
                  </a:lnTo>
                  <a:lnTo>
                    <a:pt x="274" y="27"/>
                  </a:lnTo>
                  <a:lnTo>
                    <a:pt x="273" y="28"/>
                  </a:lnTo>
                  <a:lnTo>
                    <a:pt x="273" y="27"/>
                  </a:lnTo>
                  <a:lnTo>
                    <a:pt x="272" y="27"/>
                  </a:lnTo>
                  <a:lnTo>
                    <a:pt x="272" y="26"/>
                  </a:lnTo>
                  <a:lnTo>
                    <a:pt x="272" y="25"/>
                  </a:lnTo>
                  <a:lnTo>
                    <a:pt x="272" y="24"/>
                  </a:lnTo>
                  <a:lnTo>
                    <a:pt x="272" y="23"/>
                  </a:lnTo>
                  <a:lnTo>
                    <a:pt x="273" y="23"/>
                  </a:lnTo>
                  <a:lnTo>
                    <a:pt x="273" y="21"/>
                  </a:lnTo>
                  <a:lnTo>
                    <a:pt x="274" y="21"/>
                  </a:lnTo>
                  <a:lnTo>
                    <a:pt x="274" y="20"/>
                  </a:lnTo>
                  <a:lnTo>
                    <a:pt x="275" y="20"/>
                  </a:lnTo>
                  <a:lnTo>
                    <a:pt x="276" y="21"/>
                  </a:lnTo>
                  <a:lnTo>
                    <a:pt x="276" y="20"/>
                  </a:lnTo>
                  <a:lnTo>
                    <a:pt x="277" y="20"/>
                  </a:lnTo>
                  <a:lnTo>
                    <a:pt x="277" y="19"/>
                  </a:lnTo>
                  <a:lnTo>
                    <a:pt x="277" y="18"/>
                  </a:lnTo>
                  <a:lnTo>
                    <a:pt x="278" y="17"/>
                  </a:lnTo>
                  <a:lnTo>
                    <a:pt x="278" y="16"/>
                  </a:lnTo>
                  <a:lnTo>
                    <a:pt x="280" y="16"/>
                  </a:lnTo>
                  <a:lnTo>
                    <a:pt x="280" y="15"/>
                  </a:lnTo>
                  <a:lnTo>
                    <a:pt x="281" y="14"/>
                  </a:lnTo>
                  <a:lnTo>
                    <a:pt x="281" y="12"/>
                  </a:lnTo>
                  <a:lnTo>
                    <a:pt x="281" y="14"/>
                  </a:lnTo>
                  <a:lnTo>
                    <a:pt x="280" y="14"/>
                  </a:lnTo>
                  <a:lnTo>
                    <a:pt x="280" y="15"/>
                  </a:lnTo>
                  <a:lnTo>
                    <a:pt x="278" y="15"/>
                  </a:lnTo>
                  <a:lnTo>
                    <a:pt x="278" y="16"/>
                  </a:lnTo>
                  <a:lnTo>
                    <a:pt x="278" y="17"/>
                  </a:lnTo>
                  <a:lnTo>
                    <a:pt x="277" y="17"/>
                  </a:lnTo>
                  <a:lnTo>
                    <a:pt x="277" y="18"/>
                  </a:lnTo>
                  <a:lnTo>
                    <a:pt x="276" y="18"/>
                  </a:lnTo>
                  <a:lnTo>
                    <a:pt x="276" y="19"/>
                  </a:lnTo>
                  <a:lnTo>
                    <a:pt x="275" y="19"/>
                  </a:lnTo>
                  <a:lnTo>
                    <a:pt x="274" y="19"/>
                  </a:lnTo>
                  <a:lnTo>
                    <a:pt x="274" y="18"/>
                  </a:lnTo>
                  <a:lnTo>
                    <a:pt x="273" y="18"/>
                  </a:lnTo>
                  <a:lnTo>
                    <a:pt x="273" y="17"/>
                  </a:lnTo>
                  <a:lnTo>
                    <a:pt x="273" y="16"/>
                  </a:lnTo>
                  <a:lnTo>
                    <a:pt x="272" y="17"/>
                  </a:lnTo>
                  <a:lnTo>
                    <a:pt x="271" y="17"/>
                  </a:lnTo>
                  <a:lnTo>
                    <a:pt x="271" y="18"/>
                  </a:lnTo>
                  <a:lnTo>
                    <a:pt x="269" y="18"/>
                  </a:lnTo>
                  <a:lnTo>
                    <a:pt x="269" y="19"/>
                  </a:lnTo>
                  <a:lnTo>
                    <a:pt x="269" y="20"/>
                  </a:lnTo>
                  <a:lnTo>
                    <a:pt x="268" y="20"/>
                  </a:lnTo>
                  <a:lnTo>
                    <a:pt x="268" y="21"/>
                  </a:lnTo>
                  <a:lnTo>
                    <a:pt x="268" y="23"/>
                  </a:lnTo>
                  <a:lnTo>
                    <a:pt x="267" y="23"/>
                  </a:lnTo>
                  <a:lnTo>
                    <a:pt x="266" y="24"/>
                  </a:lnTo>
                  <a:lnTo>
                    <a:pt x="265" y="24"/>
                  </a:lnTo>
                  <a:lnTo>
                    <a:pt x="265" y="25"/>
                  </a:lnTo>
                  <a:lnTo>
                    <a:pt x="266" y="25"/>
                  </a:lnTo>
                  <a:lnTo>
                    <a:pt x="267" y="25"/>
                  </a:lnTo>
                  <a:lnTo>
                    <a:pt x="267" y="26"/>
                  </a:lnTo>
                  <a:lnTo>
                    <a:pt x="268" y="26"/>
                  </a:lnTo>
                  <a:lnTo>
                    <a:pt x="267" y="26"/>
                  </a:lnTo>
                  <a:lnTo>
                    <a:pt x="266" y="26"/>
                  </a:lnTo>
                  <a:lnTo>
                    <a:pt x="265" y="26"/>
                  </a:lnTo>
                  <a:lnTo>
                    <a:pt x="266" y="26"/>
                  </a:lnTo>
                  <a:lnTo>
                    <a:pt x="266" y="27"/>
                  </a:lnTo>
                  <a:lnTo>
                    <a:pt x="267" y="27"/>
                  </a:lnTo>
                  <a:lnTo>
                    <a:pt x="268" y="27"/>
                  </a:lnTo>
                  <a:lnTo>
                    <a:pt x="269" y="27"/>
                  </a:lnTo>
                  <a:lnTo>
                    <a:pt x="269" y="28"/>
                  </a:lnTo>
                  <a:lnTo>
                    <a:pt x="269" y="29"/>
                  </a:lnTo>
                  <a:lnTo>
                    <a:pt x="271" y="31"/>
                  </a:lnTo>
                  <a:lnTo>
                    <a:pt x="271" y="32"/>
                  </a:lnTo>
                  <a:lnTo>
                    <a:pt x="269" y="32"/>
                  </a:lnTo>
                  <a:lnTo>
                    <a:pt x="268" y="32"/>
                  </a:lnTo>
                  <a:lnTo>
                    <a:pt x="268" y="31"/>
                  </a:lnTo>
                  <a:lnTo>
                    <a:pt x="267" y="29"/>
                  </a:lnTo>
                  <a:lnTo>
                    <a:pt x="267" y="28"/>
                  </a:lnTo>
                  <a:lnTo>
                    <a:pt x="266" y="28"/>
                  </a:lnTo>
                  <a:lnTo>
                    <a:pt x="266" y="27"/>
                  </a:lnTo>
                  <a:lnTo>
                    <a:pt x="265" y="27"/>
                  </a:lnTo>
                  <a:lnTo>
                    <a:pt x="265" y="28"/>
                  </a:lnTo>
                  <a:lnTo>
                    <a:pt x="264" y="28"/>
                  </a:lnTo>
                  <a:lnTo>
                    <a:pt x="264" y="27"/>
                  </a:lnTo>
                  <a:lnTo>
                    <a:pt x="263" y="27"/>
                  </a:lnTo>
                  <a:lnTo>
                    <a:pt x="263" y="26"/>
                  </a:lnTo>
                  <a:lnTo>
                    <a:pt x="263" y="25"/>
                  </a:lnTo>
                  <a:lnTo>
                    <a:pt x="261" y="25"/>
                  </a:lnTo>
                  <a:lnTo>
                    <a:pt x="261" y="26"/>
                  </a:lnTo>
                  <a:lnTo>
                    <a:pt x="261" y="27"/>
                  </a:lnTo>
                  <a:lnTo>
                    <a:pt x="260" y="28"/>
                  </a:lnTo>
                  <a:lnTo>
                    <a:pt x="260" y="29"/>
                  </a:lnTo>
                  <a:lnTo>
                    <a:pt x="260" y="31"/>
                  </a:lnTo>
                  <a:lnTo>
                    <a:pt x="260" y="32"/>
                  </a:lnTo>
                  <a:lnTo>
                    <a:pt x="260" y="33"/>
                  </a:lnTo>
                  <a:lnTo>
                    <a:pt x="261" y="34"/>
                  </a:lnTo>
                  <a:lnTo>
                    <a:pt x="263" y="37"/>
                  </a:lnTo>
                  <a:lnTo>
                    <a:pt x="263" y="39"/>
                  </a:lnTo>
                  <a:lnTo>
                    <a:pt x="261" y="39"/>
                  </a:lnTo>
                  <a:lnTo>
                    <a:pt x="261" y="40"/>
                  </a:lnTo>
                  <a:lnTo>
                    <a:pt x="263" y="40"/>
                  </a:lnTo>
                  <a:lnTo>
                    <a:pt x="261" y="42"/>
                  </a:lnTo>
                  <a:lnTo>
                    <a:pt x="263" y="42"/>
                  </a:lnTo>
                  <a:lnTo>
                    <a:pt x="263" y="43"/>
                  </a:lnTo>
                  <a:lnTo>
                    <a:pt x="261" y="43"/>
                  </a:lnTo>
                  <a:lnTo>
                    <a:pt x="261" y="42"/>
                  </a:lnTo>
                  <a:lnTo>
                    <a:pt x="261" y="41"/>
                  </a:lnTo>
                  <a:lnTo>
                    <a:pt x="261" y="40"/>
                  </a:lnTo>
                  <a:lnTo>
                    <a:pt x="260" y="40"/>
                  </a:lnTo>
                  <a:lnTo>
                    <a:pt x="260" y="39"/>
                  </a:lnTo>
                  <a:lnTo>
                    <a:pt x="261" y="37"/>
                  </a:lnTo>
                  <a:lnTo>
                    <a:pt x="260" y="37"/>
                  </a:lnTo>
                  <a:lnTo>
                    <a:pt x="260" y="36"/>
                  </a:lnTo>
                  <a:lnTo>
                    <a:pt x="259" y="35"/>
                  </a:lnTo>
                  <a:lnTo>
                    <a:pt x="258" y="35"/>
                  </a:lnTo>
                  <a:lnTo>
                    <a:pt x="258" y="36"/>
                  </a:lnTo>
                  <a:lnTo>
                    <a:pt x="258" y="35"/>
                  </a:lnTo>
                  <a:lnTo>
                    <a:pt x="258" y="34"/>
                  </a:lnTo>
                  <a:lnTo>
                    <a:pt x="258" y="33"/>
                  </a:lnTo>
                  <a:lnTo>
                    <a:pt x="258" y="32"/>
                  </a:lnTo>
                  <a:lnTo>
                    <a:pt x="258" y="31"/>
                  </a:lnTo>
                  <a:lnTo>
                    <a:pt x="257" y="31"/>
                  </a:lnTo>
                  <a:lnTo>
                    <a:pt x="257" y="29"/>
                  </a:lnTo>
                  <a:lnTo>
                    <a:pt x="258" y="28"/>
                  </a:lnTo>
                  <a:lnTo>
                    <a:pt x="258" y="27"/>
                  </a:lnTo>
                  <a:lnTo>
                    <a:pt x="257" y="27"/>
                  </a:lnTo>
                  <a:lnTo>
                    <a:pt x="257" y="26"/>
                  </a:lnTo>
                  <a:lnTo>
                    <a:pt x="256" y="26"/>
                  </a:lnTo>
                  <a:lnTo>
                    <a:pt x="255" y="26"/>
                  </a:lnTo>
                  <a:lnTo>
                    <a:pt x="254" y="26"/>
                  </a:lnTo>
                  <a:lnTo>
                    <a:pt x="254" y="25"/>
                  </a:lnTo>
                  <a:lnTo>
                    <a:pt x="252" y="25"/>
                  </a:lnTo>
                  <a:lnTo>
                    <a:pt x="254" y="25"/>
                  </a:lnTo>
                  <a:lnTo>
                    <a:pt x="255" y="25"/>
                  </a:lnTo>
                  <a:lnTo>
                    <a:pt x="256" y="25"/>
                  </a:lnTo>
                  <a:lnTo>
                    <a:pt x="256" y="24"/>
                  </a:lnTo>
                  <a:lnTo>
                    <a:pt x="257" y="24"/>
                  </a:lnTo>
                  <a:lnTo>
                    <a:pt x="257" y="23"/>
                  </a:lnTo>
                  <a:lnTo>
                    <a:pt x="257" y="21"/>
                  </a:lnTo>
                  <a:lnTo>
                    <a:pt x="256" y="21"/>
                  </a:lnTo>
                  <a:lnTo>
                    <a:pt x="256" y="20"/>
                  </a:lnTo>
                  <a:lnTo>
                    <a:pt x="256" y="19"/>
                  </a:lnTo>
                  <a:lnTo>
                    <a:pt x="255" y="19"/>
                  </a:lnTo>
                  <a:lnTo>
                    <a:pt x="255" y="18"/>
                  </a:lnTo>
                  <a:lnTo>
                    <a:pt x="255" y="17"/>
                  </a:lnTo>
                  <a:lnTo>
                    <a:pt x="254" y="17"/>
                  </a:lnTo>
                  <a:lnTo>
                    <a:pt x="252" y="17"/>
                  </a:lnTo>
                  <a:lnTo>
                    <a:pt x="251" y="18"/>
                  </a:lnTo>
                  <a:lnTo>
                    <a:pt x="250" y="18"/>
                  </a:lnTo>
                  <a:lnTo>
                    <a:pt x="249" y="18"/>
                  </a:lnTo>
                  <a:lnTo>
                    <a:pt x="248" y="19"/>
                  </a:lnTo>
                  <a:lnTo>
                    <a:pt x="247" y="19"/>
                  </a:lnTo>
                  <a:lnTo>
                    <a:pt x="244" y="18"/>
                  </a:lnTo>
                  <a:lnTo>
                    <a:pt x="243" y="18"/>
                  </a:lnTo>
                  <a:lnTo>
                    <a:pt x="243" y="17"/>
                  </a:lnTo>
                  <a:lnTo>
                    <a:pt x="243" y="16"/>
                  </a:lnTo>
                  <a:lnTo>
                    <a:pt x="242" y="16"/>
                  </a:lnTo>
                  <a:lnTo>
                    <a:pt x="242" y="15"/>
                  </a:lnTo>
                  <a:lnTo>
                    <a:pt x="241" y="15"/>
                  </a:lnTo>
                  <a:lnTo>
                    <a:pt x="240" y="15"/>
                  </a:lnTo>
                  <a:lnTo>
                    <a:pt x="239" y="15"/>
                  </a:lnTo>
                  <a:lnTo>
                    <a:pt x="238" y="15"/>
                  </a:lnTo>
                  <a:lnTo>
                    <a:pt x="238" y="16"/>
                  </a:lnTo>
                  <a:lnTo>
                    <a:pt x="237" y="16"/>
                  </a:lnTo>
                  <a:lnTo>
                    <a:pt x="237" y="17"/>
                  </a:lnTo>
                  <a:lnTo>
                    <a:pt x="238" y="17"/>
                  </a:lnTo>
                  <a:lnTo>
                    <a:pt x="238" y="18"/>
                  </a:lnTo>
                  <a:lnTo>
                    <a:pt x="239" y="18"/>
                  </a:lnTo>
                  <a:lnTo>
                    <a:pt x="240" y="19"/>
                  </a:lnTo>
                  <a:lnTo>
                    <a:pt x="241" y="19"/>
                  </a:lnTo>
                  <a:lnTo>
                    <a:pt x="242" y="20"/>
                  </a:lnTo>
                  <a:lnTo>
                    <a:pt x="243" y="21"/>
                  </a:lnTo>
                  <a:lnTo>
                    <a:pt x="243" y="23"/>
                  </a:lnTo>
                  <a:lnTo>
                    <a:pt x="242" y="23"/>
                  </a:lnTo>
                  <a:lnTo>
                    <a:pt x="242" y="21"/>
                  </a:lnTo>
                  <a:lnTo>
                    <a:pt x="241" y="21"/>
                  </a:lnTo>
                  <a:lnTo>
                    <a:pt x="241" y="20"/>
                  </a:lnTo>
                  <a:lnTo>
                    <a:pt x="241" y="21"/>
                  </a:lnTo>
                  <a:lnTo>
                    <a:pt x="240" y="21"/>
                  </a:lnTo>
                  <a:lnTo>
                    <a:pt x="240" y="23"/>
                  </a:lnTo>
                  <a:lnTo>
                    <a:pt x="240" y="21"/>
                  </a:lnTo>
                  <a:lnTo>
                    <a:pt x="239" y="20"/>
                  </a:lnTo>
                  <a:lnTo>
                    <a:pt x="238" y="20"/>
                  </a:lnTo>
                  <a:lnTo>
                    <a:pt x="237" y="19"/>
                  </a:lnTo>
                  <a:lnTo>
                    <a:pt x="235" y="18"/>
                  </a:lnTo>
                  <a:lnTo>
                    <a:pt x="234" y="18"/>
                  </a:lnTo>
                  <a:lnTo>
                    <a:pt x="233" y="19"/>
                  </a:lnTo>
                  <a:lnTo>
                    <a:pt x="232" y="19"/>
                  </a:lnTo>
                  <a:lnTo>
                    <a:pt x="232" y="20"/>
                  </a:lnTo>
                  <a:lnTo>
                    <a:pt x="231" y="20"/>
                  </a:lnTo>
                  <a:lnTo>
                    <a:pt x="230" y="20"/>
                  </a:lnTo>
                  <a:lnTo>
                    <a:pt x="229" y="20"/>
                  </a:lnTo>
                  <a:lnTo>
                    <a:pt x="228" y="20"/>
                  </a:lnTo>
                  <a:lnTo>
                    <a:pt x="225" y="20"/>
                  </a:lnTo>
                  <a:lnTo>
                    <a:pt x="224" y="20"/>
                  </a:lnTo>
                  <a:lnTo>
                    <a:pt x="223" y="20"/>
                  </a:lnTo>
                  <a:lnTo>
                    <a:pt x="223" y="19"/>
                  </a:lnTo>
                  <a:lnTo>
                    <a:pt x="222" y="19"/>
                  </a:lnTo>
                  <a:lnTo>
                    <a:pt x="222" y="20"/>
                  </a:lnTo>
                  <a:lnTo>
                    <a:pt x="221" y="20"/>
                  </a:lnTo>
                  <a:lnTo>
                    <a:pt x="220" y="20"/>
                  </a:lnTo>
                  <a:lnTo>
                    <a:pt x="218" y="20"/>
                  </a:lnTo>
                  <a:lnTo>
                    <a:pt x="217" y="20"/>
                  </a:lnTo>
                  <a:lnTo>
                    <a:pt x="217" y="21"/>
                  </a:lnTo>
                  <a:lnTo>
                    <a:pt x="215" y="21"/>
                  </a:lnTo>
                  <a:lnTo>
                    <a:pt x="215" y="23"/>
                  </a:lnTo>
                  <a:lnTo>
                    <a:pt x="215" y="24"/>
                  </a:lnTo>
                  <a:lnTo>
                    <a:pt x="216" y="24"/>
                  </a:lnTo>
                  <a:lnTo>
                    <a:pt x="217" y="25"/>
                  </a:lnTo>
                  <a:lnTo>
                    <a:pt x="217" y="26"/>
                  </a:lnTo>
                  <a:lnTo>
                    <a:pt x="218" y="26"/>
                  </a:lnTo>
                  <a:lnTo>
                    <a:pt x="218" y="27"/>
                  </a:lnTo>
                  <a:lnTo>
                    <a:pt x="220" y="28"/>
                  </a:lnTo>
                  <a:lnTo>
                    <a:pt x="220" y="29"/>
                  </a:lnTo>
                  <a:lnTo>
                    <a:pt x="221" y="31"/>
                  </a:lnTo>
                  <a:lnTo>
                    <a:pt x="221" y="32"/>
                  </a:lnTo>
                  <a:lnTo>
                    <a:pt x="222" y="33"/>
                  </a:lnTo>
                  <a:lnTo>
                    <a:pt x="223" y="34"/>
                  </a:lnTo>
                  <a:lnTo>
                    <a:pt x="224" y="34"/>
                  </a:lnTo>
                  <a:lnTo>
                    <a:pt x="225" y="34"/>
                  </a:lnTo>
                  <a:lnTo>
                    <a:pt x="225" y="35"/>
                  </a:lnTo>
                  <a:lnTo>
                    <a:pt x="226" y="36"/>
                  </a:lnTo>
                  <a:lnTo>
                    <a:pt x="228" y="36"/>
                  </a:lnTo>
                  <a:lnTo>
                    <a:pt x="228" y="37"/>
                  </a:lnTo>
                  <a:lnTo>
                    <a:pt x="229" y="39"/>
                  </a:lnTo>
                  <a:lnTo>
                    <a:pt x="230" y="40"/>
                  </a:lnTo>
                  <a:lnTo>
                    <a:pt x="231" y="39"/>
                  </a:lnTo>
                  <a:lnTo>
                    <a:pt x="232" y="39"/>
                  </a:lnTo>
                  <a:lnTo>
                    <a:pt x="232" y="40"/>
                  </a:lnTo>
                  <a:lnTo>
                    <a:pt x="232" y="41"/>
                  </a:lnTo>
                  <a:lnTo>
                    <a:pt x="232" y="42"/>
                  </a:lnTo>
                  <a:lnTo>
                    <a:pt x="233" y="42"/>
                  </a:lnTo>
                  <a:lnTo>
                    <a:pt x="234" y="42"/>
                  </a:lnTo>
                  <a:lnTo>
                    <a:pt x="234" y="43"/>
                  </a:lnTo>
                  <a:lnTo>
                    <a:pt x="235" y="43"/>
                  </a:lnTo>
                  <a:lnTo>
                    <a:pt x="237" y="44"/>
                  </a:lnTo>
                  <a:lnTo>
                    <a:pt x="238" y="45"/>
                  </a:lnTo>
                  <a:lnTo>
                    <a:pt x="239" y="45"/>
                  </a:lnTo>
                  <a:lnTo>
                    <a:pt x="240" y="45"/>
                  </a:lnTo>
                  <a:lnTo>
                    <a:pt x="240" y="44"/>
                  </a:lnTo>
                  <a:lnTo>
                    <a:pt x="240" y="45"/>
                  </a:lnTo>
                  <a:lnTo>
                    <a:pt x="240" y="46"/>
                  </a:lnTo>
                  <a:lnTo>
                    <a:pt x="239" y="48"/>
                  </a:lnTo>
                  <a:lnTo>
                    <a:pt x="238" y="48"/>
                  </a:lnTo>
                  <a:lnTo>
                    <a:pt x="237" y="49"/>
                  </a:lnTo>
                  <a:lnTo>
                    <a:pt x="235" y="49"/>
                  </a:lnTo>
                  <a:lnTo>
                    <a:pt x="234" y="49"/>
                  </a:lnTo>
                  <a:lnTo>
                    <a:pt x="233" y="49"/>
                  </a:lnTo>
                  <a:lnTo>
                    <a:pt x="233" y="50"/>
                  </a:lnTo>
                  <a:lnTo>
                    <a:pt x="233" y="51"/>
                  </a:lnTo>
                  <a:lnTo>
                    <a:pt x="233" y="52"/>
                  </a:lnTo>
                  <a:lnTo>
                    <a:pt x="234" y="52"/>
                  </a:lnTo>
                  <a:lnTo>
                    <a:pt x="234" y="53"/>
                  </a:lnTo>
                  <a:lnTo>
                    <a:pt x="234" y="54"/>
                  </a:lnTo>
                  <a:lnTo>
                    <a:pt x="234" y="56"/>
                  </a:lnTo>
                  <a:lnTo>
                    <a:pt x="234" y="57"/>
                  </a:lnTo>
                  <a:lnTo>
                    <a:pt x="234" y="58"/>
                  </a:lnTo>
                  <a:lnTo>
                    <a:pt x="234" y="59"/>
                  </a:lnTo>
                  <a:lnTo>
                    <a:pt x="234" y="60"/>
                  </a:lnTo>
                  <a:lnTo>
                    <a:pt x="235" y="62"/>
                  </a:lnTo>
                  <a:lnTo>
                    <a:pt x="235" y="63"/>
                  </a:lnTo>
                  <a:lnTo>
                    <a:pt x="237" y="63"/>
                  </a:lnTo>
                  <a:lnTo>
                    <a:pt x="238" y="63"/>
                  </a:lnTo>
                  <a:lnTo>
                    <a:pt x="239" y="62"/>
                  </a:lnTo>
                  <a:lnTo>
                    <a:pt x="239" y="63"/>
                  </a:lnTo>
                  <a:lnTo>
                    <a:pt x="238" y="65"/>
                  </a:lnTo>
                  <a:lnTo>
                    <a:pt x="238" y="66"/>
                  </a:lnTo>
                  <a:lnTo>
                    <a:pt x="237" y="66"/>
                  </a:lnTo>
                  <a:lnTo>
                    <a:pt x="237" y="67"/>
                  </a:lnTo>
                  <a:lnTo>
                    <a:pt x="237" y="68"/>
                  </a:lnTo>
                  <a:lnTo>
                    <a:pt x="238" y="68"/>
                  </a:lnTo>
                  <a:lnTo>
                    <a:pt x="239" y="69"/>
                  </a:lnTo>
                  <a:lnTo>
                    <a:pt x="240" y="69"/>
                  </a:lnTo>
                  <a:lnTo>
                    <a:pt x="239" y="69"/>
                  </a:lnTo>
                  <a:lnTo>
                    <a:pt x="239" y="70"/>
                  </a:lnTo>
                  <a:lnTo>
                    <a:pt x="238" y="70"/>
                  </a:lnTo>
                  <a:lnTo>
                    <a:pt x="238" y="71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8" y="75"/>
                  </a:lnTo>
                  <a:lnTo>
                    <a:pt x="238" y="76"/>
                  </a:lnTo>
                  <a:lnTo>
                    <a:pt x="238" y="77"/>
                  </a:lnTo>
                  <a:lnTo>
                    <a:pt x="239" y="79"/>
                  </a:lnTo>
                  <a:lnTo>
                    <a:pt x="239" y="81"/>
                  </a:lnTo>
                  <a:lnTo>
                    <a:pt x="240" y="81"/>
                  </a:lnTo>
                  <a:lnTo>
                    <a:pt x="241" y="81"/>
                  </a:lnTo>
                  <a:lnTo>
                    <a:pt x="241" y="82"/>
                  </a:lnTo>
                  <a:lnTo>
                    <a:pt x="241" y="83"/>
                  </a:lnTo>
                  <a:lnTo>
                    <a:pt x="240" y="83"/>
                  </a:lnTo>
                  <a:lnTo>
                    <a:pt x="240" y="84"/>
                  </a:lnTo>
                  <a:lnTo>
                    <a:pt x="240" y="85"/>
                  </a:lnTo>
                  <a:lnTo>
                    <a:pt x="239" y="85"/>
                  </a:lnTo>
                  <a:lnTo>
                    <a:pt x="239" y="86"/>
                  </a:lnTo>
                  <a:lnTo>
                    <a:pt x="239" y="87"/>
                  </a:lnTo>
                  <a:lnTo>
                    <a:pt x="240" y="87"/>
                  </a:lnTo>
                  <a:lnTo>
                    <a:pt x="241" y="88"/>
                  </a:lnTo>
                  <a:lnTo>
                    <a:pt x="242" y="88"/>
                  </a:lnTo>
                  <a:lnTo>
                    <a:pt x="243" y="90"/>
                  </a:lnTo>
                  <a:lnTo>
                    <a:pt x="244" y="91"/>
                  </a:lnTo>
                  <a:lnTo>
                    <a:pt x="246" y="92"/>
                  </a:lnTo>
                  <a:lnTo>
                    <a:pt x="251" y="91"/>
                  </a:lnTo>
                  <a:lnTo>
                    <a:pt x="261" y="86"/>
                  </a:lnTo>
                  <a:lnTo>
                    <a:pt x="269" y="91"/>
                  </a:lnTo>
                  <a:lnTo>
                    <a:pt x="274" y="95"/>
                  </a:lnTo>
                  <a:lnTo>
                    <a:pt x="274" y="96"/>
                  </a:lnTo>
                  <a:lnTo>
                    <a:pt x="280" y="102"/>
                  </a:lnTo>
                  <a:lnTo>
                    <a:pt x="281" y="103"/>
                  </a:lnTo>
                  <a:lnTo>
                    <a:pt x="278" y="106"/>
                  </a:lnTo>
                  <a:lnTo>
                    <a:pt x="274" y="111"/>
                  </a:lnTo>
                  <a:lnTo>
                    <a:pt x="272" y="112"/>
                  </a:lnTo>
                  <a:lnTo>
                    <a:pt x="269" y="117"/>
                  </a:lnTo>
                  <a:lnTo>
                    <a:pt x="267" y="118"/>
                  </a:lnTo>
                  <a:lnTo>
                    <a:pt x="266" y="118"/>
                  </a:lnTo>
                  <a:lnTo>
                    <a:pt x="261" y="125"/>
                  </a:lnTo>
                  <a:lnTo>
                    <a:pt x="259" y="126"/>
                  </a:lnTo>
                  <a:lnTo>
                    <a:pt x="258" y="127"/>
                  </a:lnTo>
                  <a:lnTo>
                    <a:pt x="257" y="128"/>
                  </a:lnTo>
                  <a:lnTo>
                    <a:pt x="258" y="131"/>
                  </a:lnTo>
                  <a:lnTo>
                    <a:pt x="257" y="131"/>
                  </a:lnTo>
                  <a:lnTo>
                    <a:pt x="257" y="132"/>
                  </a:lnTo>
                  <a:lnTo>
                    <a:pt x="256" y="133"/>
                  </a:lnTo>
                  <a:lnTo>
                    <a:pt x="255" y="133"/>
                  </a:lnTo>
                  <a:lnTo>
                    <a:pt x="255" y="134"/>
                  </a:lnTo>
                  <a:lnTo>
                    <a:pt x="254" y="134"/>
                  </a:lnTo>
                  <a:lnTo>
                    <a:pt x="250" y="136"/>
                  </a:lnTo>
                  <a:lnTo>
                    <a:pt x="249" y="136"/>
                  </a:lnTo>
                  <a:lnTo>
                    <a:pt x="248" y="137"/>
                  </a:lnTo>
                  <a:lnTo>
                    <a:pt x="246" y="138"/>
                  </a:lnTo>
                  <a:lnTo>
                    <a:pt x="244" y="138"/>
                  </a:lnTo>
                  <a:lnTo>
                    <a:pt x="243" y="138"/>
                  </a:lnTo>
                  <a:lnTo>
                    <a:pt x="242" y="140"/>
                  </a:lnTo>
                  <a:lnTo>
                    <a:pt x="241" y="141"/>
                  </a:lnTo>
                  <a:lnTo>
                    <a:pt x="235" y="146"/>
                  </a:lnTo>
                  <a:lnTo>
                    <a:pt x="235" y="148"/>
                  </a:lnTo>
                  <a:lnTo>
                    <a:pt x="233" y="149"/>
                  </a:lnTo>
                  <a:lnTo>
                    <a:pt x="232" y="150"/>
                  </a:lnTo>
                  <a:lnTo>
                    <a:pt x="232" y="149"/>
                  </a:lnTo>
                  <a:lnTo>
                    <a:pt x="231" y="148"/>
                  </a:lnTo>
                  <a:lnTo>
                    <a:pt x="230" y="145"/>
                  </a:lnTo>
                  <a:lnTo>
                    <a:pt x="229" y="142"/>
                  </a:lnTo>
                  <a:lnTo>
                    <a:pt x="226" y="140"/>
                  </a:lnTo>
                  <a:lnTo>
                    <a:pt x="225" y="137"/>
                  </a:lnTo>
                  <a:lnTo>
                    <a:pt x="224" y="136"/>
                  </a:lnTo>
                  <a:lnTo>
                    <a:pt x="221" y="128"/>
                  </a:lnTo>
                  <a:lnTo>
                    <a:pt x="218" y="125"/>
                  </a:lnTo>
                  <a:lnTo>
                    <a:pt x="214" y="117"/>
                  </a:lnTo>
                  <a:lnTo>
                    <a:pt x="213" y="115"/>
                  </a:lnTo>
                  <a:lnTo>
                    <a:pt x="211" y="111"/>
                  </a:lnTo>
                  <a:lnTo>
                    <a:pt x="209" y="108"/>
                  </a:lnTo>
                  <a:lnTo>
                    <a:pt x="209" y="107"/>
                  </a:lnTo>
                  <a:lnTo>
                    <a:pt x="205" y="99"/>
                  </a:lnTo>
                  <a:lnTo>
                    <a:pt x="203" y="95"/>
                  </a:lnTo>
                  <a:lnTo>
                    <a:pt x="198" y="85"/>
                  </a:lnTo>
                  <a:lnTo>
                    <a:pt x="197" y="83"/>
                  </a:lnTo>
                  <a:lnTo>
                    <a:pt x="196" y="82"/>
                  </a:lnTo>
                  <a:lnTo>
                    <a:pt x="195" y="79"/>
                  </a:lnTo>
                  <a:lnTo>
                    <a:pt x="194" y="77"/>
                  </a:lnTo>
                  <a:lnTo>
                    <a:pt x="194" y="76"/>
                  </a:lnTo>
                  <a:lnTo>
                    <a:pt x="192" y="75"/>
                  </a:lnTo>
                  <a:lnTo>
                    <a:pt x="192" y="74"/>
                  </a:lnTo>
                  <a:lnTo>
                    <a:pt x="192" y="73"/>
                  </a:lnTo>
                  <a:lnTo>
                    <a:pt x="192" y="71"/>
                  </a:lnTo>
                  <a:lnTo>
                    <a:pt x="194" y="70"/>
                  </a:lnTo>
                  <a:lnTo>
                    <a:pt x="189" y="67"/>
                  </a:lnTo>
                  <a:lnTo>
                    <a:pt x="188" y="66"/>
                  </a:lnTo>
                  <a:lnTo>
                    <a:pt x="185" y="62"/>
                  </a:lnTo>
                  <a:lnTo>
                    <a:pt x="183" y="60"/>
                  </a:lnTo>
                  <a:lnTo>
                    <a:pt x="182" y="59"/>
                  </a:lnTo>
                  <a:lnTo>
                    <a:pt x="181" y="57"/>
                  </a:lnTo>
                  <a:lnTo>
                    <a:pt x="180" y="54"/>
                  </a:lnTo>
                  <a:lnTo>
                    <a:pt x="179" y="52"/>
                  </a:lnTo>
                  <a:lnTo>
                    <a:pt x="175" y="43"/>
                  </a:lnTo>
                  <a:lnTo>
                    <a:pt x="174" y="41"/>
                  </a:lnTo>
                  <a:lnTo>
                    <a:pt x="175" y="41"/>
                  </a:lnTo>
                  <a:lnTo>
                    <a:pt x="177" y="41"/>
                  </a:lnTo>
                  <a:lnTo>
                    <a:pt x="177" y="40"/>
                  </a:lnTo>
                  <a:lnTo>
                    <a:pt x="177" y="39"/>
                  </a:lnTo>
                  <a:lnTo>
                    <a:pt x="177" y="37"/>
                  </a:lnTo>
                  <a:lnTo>
                    <a:pt x="175" y="37"/>
                  </a:lnTo>
                  <a:lnTo>
                    <a:pt x="175" y="35"/>
                  </a:lnTo>
                  <a:lnTo>
                    <a:pt x="174" y="34"/>
                  </a:lnTo>
                  <a:lnTo>
                    <a:pt x="174" y="33"/>
                  </a:lnTo>
                  <a:lnTo>
                    <a:pt x="173" y="31"/>
                  </a:lnTo>
                  <a:lnTo>
                    <a:pt x="172" y="29"/>
                  </a:lnTo>
                  <a:lnTo>
                    <a:pt x="172" y="28"/>
                  </a:lnTo>
                  <a:lnTo>
                    <a:pt x="171" y="28"/>
                  </a:lnTo>
                  <a:lnTo>
                    <a:pt x="171" y="27"/>
                  </a:lnTo>
                  <a:lnTo>
                    <a:pt x="170" y="27"/>
                  </a:lnTo>
                  <a:lnTo>
                    <a:pt x="169" y="27"/>
                  </a:lnTo>
                  <a:lnTo>
                    <a:pt x="168" y="27"/>
                  </a:lnTo>
                  <a:lnTo>
                    <a:pt x="166" y="28"/>
                  </a:lnTo>
                  <a:lnTo>
                    <a:pt x="165" y="28"/>
                  </a:lnTo>
                  <a:lnTo>
                    <a:pt x="164" y="29"/>
                  </a:lnTo>
                  <a:lnTo>
                    <a:pt x="163" y="29"/>
                  </a:lnTo>
                  <a:lnTo>
                    <a:pt x="163" y="31"/>
                  </a:lnTo>
                  <a:lnTo>
                    <a:pt x="163" y="32"/>
                  </a:lnTo>
                  <a:lnTo>
                    <a:pt x="162" y="32"/>
                  </a:lnTo>
                  <a:lnTo>
                    <a:pt x="162" y="33"/>
                  </a:lnTo>
                  <a:lnTo>
                    <a:pt x="162" y="34"/>
                  </a:lnTo>
                  <a:lnTo>
                    <a:pt x="161" y="34"/>
                  </a:lnTo>
                  <a:lnTo>
                    <a:pt x="161" y="35"/>
                  </a:lnTo>
                  <a:lnTo>
                    <a:pt x="162" y="35"/>
                  </a:lnTo>
                  <a:lnTo>
                    <a:pt x="162" y="36"/>
                  </a:lnTo>
                  <a:lnTo>
                    <a:pt x="162" y="37"/>
                  </a:lnTo>
                  <a:lnTo>
                    <a:pt x="161" y="37"/>
                  </a:lnTo>
                  <a:lnTo>
                    <a:pt x="160" y="37"/>
                  </a:lnTo>
                  <a:lnTo>
                    <a:pt x="160" y="39"/>
                  </a:lnTo>
                  <a:lnTo>
                    <a:pt x="160" y="40"/>
                  </a:lnTo>
                  <a:lnTo>
                    <a:pt x="158" y="40"/>
                  </a:lnTo>
                  <a:lnTo>
                    <a:pt x="157" y="40"/>
                  </a:lnTo>
                  <a:lnTo>
                    <a:pt x="157" y="41"/>
                  </a:lnTo>
                  <a:lnTo>
                    <a:pt x="156" y="42"/>
                  </a:lnTo>
                  <a:lnTo>
                    <a:pt x="156" y="43"/>
                  </a:lnTo>
                  <a:lnTo>
                    <a:pt x="156" y="44"/>
                  </a:lnTo>
                  <a:lnTo>
                    <a:pt x="155" y="44"/>
                  </a:lnTo>
                  <a:lnTo>
                    <a:pt x="155" y="45"/>
                  </a:lnTo>
                  <a:lnTo>
                    <a:pt x="154" y="46"/>
                  </a:lnTo>
                  <a:lnTo>
                    <a:pt x="154" y="48"/>
                  </a:lnTo>
                  <a:lnTo>
                    <a:pt x="153" y="49"/>
                  </a:lnTo>
                  <a:lnTo>
                    <a:pt x="153" y="50"/>
                  </a:lnTo>
                  <a:lnTo>
                    <a:pt x="152" y="50"/>
                  </a:lnTo>
                  <a:lnTo>
                    <a:pt x="152" y="51"/>
                  </a:lnTo>
                  <a:lnTo>
                    <a:pt x="152" y="52"/>
                  </a:lnTo>
                  <a:lnTo>
                    <a:pt x="151" y="52"/>
                  </a:lnTo>
                  <a:lnTo>
                    <a:pt x="151" y="53"/>
                  </a:lnTo>
                  <a:lnTo>
                    <a:pt x="151" y="54"/>
                  </a:lnTo>
                  <a:lnTo>
                    <a:pt x="152" y="54"/>
                  </a:lnTo>
                  <a:lnTo>
                    <a:pt x="153" y="54"/>
                  </a:lnTo>
                  <a:lnTo>
                    <a:pt x="153" y="56"/>
                  </a:lnTo>
                  <a:lnTo>
                    <a:pt x="153" y="57"/>
                  </a:lnTo>
                  <a:lnTo>
                    <a:pt x="154" y="57"/>
                  </a:lnTo>
                  <a:lnTo>
                    <a:pt x="155" y="57"/>
                  </a:lnTo>
                  <a:lnTo>
                    <a:pt x="155" y="58"/>
                  </a:lnTo>
                  <a:lnTo>
                    <a:pt x="154" y="58"/>
                  </a:lnTo>
                  <a:lnTo>
                    <a:pt x="153" y="58"/>
                  </a:lnTo>
                  <a:lnTo>
                    <a:pt x="152" y="58"/>
                  </a:lnTo>
                  <a:lnTo>
                    <a:pt x="152" y="59"/>
                  </a:lnTo>
                  <a:lnTo>
                    <a:pt x="152" y="60"/>
                  </a:lnTo>
                  <a:lnTo>
                    <a:pt x="152" y="59"/>
                  </a:lnTo>
                  <a:lnTo>
                    <a:pt x="151" y="59"/>
                  </a:lnTo>
                  <a:lnTo>
                    <a:pt x="151" y="58"/>
                  </a:lnTo>
                  <a:lnTo>
                    <a:pt x="149" y="58"/>
                  </a:lnTo>
                  <a:lnTo>
                    <a:pt x="149" y="59"/>
                  </a:lnTo>
                  <a:lnTo>
                    <a:pt x="148" y="59"/>
                  </a:lnTo>
                  <a:lnTo>
                    <a:pt x="148" y="60"/>
                  </a:lnTo>
                  <a:lnTo>
                    <a:pt x="147" y="61"/>
                  </a:lnTo>
                  <a:lnTo>
                    <a:pt x="148" y="61"/>
                  </a:lnTo>
                  <a:lnTo>
                    <a:pt x="148" y="62"/>
                  </a:lnTo>
                  <a:lnTo>
                    <a:pt x="149" y="62"/>
                  </a:lnTo>
                  <a:lnTo>
                    <a:pt x="149" y="63"/>
                  </a:lnTo>
                  <a:lnTo>
                    <a:pt x="149" y="65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5"/>
                  </a:lnTo>
                  <a:lnTo>
                    <a:pt x="148" y="63"/>
                  </a:lnTo>
                  <a:lnTo>
                    <a:pt x="148" y="62"/>
                  </a:lnTo>
                  <a:lnTo>
                    <a:pt x="147" y="62"/>
                  </a:lnTo>
                  <a:lnTo>
                    <a:pt x="147" y="63"/>
                  </a:lnTo>
                  <a:lnTo>
                    <a:pt x="147" y="65"/>
                  </a:lnTo>
                  <a:lnTo>
                    <a:pt x="148" y="65"/>
                  </a:lnTo>
                  <a:lnTo>
                    <a:pt x="148" y="66"/>
                  </a:lnTo>
                  <a:lnTo>
                    <a:pt x="148" y="67"/>
                  </a:lnTo>
                  <a:lnTo>
                    <a:pt x="148" y="68"/>
                  </a:lnTo>
                  <a:lnTo>
                    <a:pt x="148" y="69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49" y="71"/>
                  </a:lnTo>
                  <a:lnTo>
                    <a:pt x="151" y="71"/>
                  </a:lnTo>
                  <a:lnTo>
                    <a:pt x="151" y="73"/>
                  </a:lnTo>
                  <a:lnTo>
                    <a:pt x="151" y="74"/>
                  </a:lnTo>
                  <a:lnTo>
                    <a:pt x="152" y="74"/>
                  </a:lnTo>
                  <a:lnTo>
                    <a:pt x="151" y="74"/>
                  </a:lnTo>
                  <a:lnTo>
                    <a:pt x="149" y="74"/>
                  </a:lnTo>
                  <a:lnTo>
                    <a:pt x="149" y="73"/>
                  </a:lnTo>
                  <a:lnTo>
                    <a:pt x="148" y="71"/>
                  </a:lnTo>
                  <a:lnTo>
                    <a:pt x="147" y="70"/>
                  </a:lnTo>
                  <a:lnTo>
                    <a:pt x="146" y="69"/>
                  </a:lnTo>
                  <a:lnTo>
                    <a:pt x="146" y="68"/>
                  </a:lnTo>
                  <a:lnTo>
                    <a:pt x="145" y="67"/>
                  </a:lnTo>
                  <a:lnTo>
                    <a:pt x="145" y="66"/>
                  </a:lnTo>
                  <a:lnTo>
                    <a:pt x="145" y="65"/>
                  </a:lnTo>
                  <a:lnTo>
                    <a:pt x="144" y="65"/>
                  </a:lnTo>
                  <a:lnTo>
                    <a:pt x="144" y="63"/>
                  </a:lnTo>
                  <a:lnTo>
                    <a:pt x="144" y="61"/>
                  </a:lnTo>
                  <a:lnTo>
                    <a:pt x="145" y="60"/>
                  </a:lnTo>
                  <a:lnTo>
                    <a:pt x="145" y="59"/>
                  </a:lnTo>
                  <a:lnTo>
                    <a:pt x="145" y="58"/>
                  </a:lnTo>
                  <a:lnTo>
                    <a:pt x="146" y="58"/>
                  </a:lnTo>
                  <a:lnTo>
                    <a:pt x="146" y="57"/>
                  </a:lnTo>
                  <a:lnTo>
                    <a:pt x="146" y="56"/>
                  </a:lnTo>
                  <a:lnTo>
                    <a:pt x="146" y="54"/>
                  </a:lnTo>
                  <a:lnTo>
                    <a:pt x="145" y="54"/>
                  </a:lnTo>
                  <a:lnTo>
                    <a:pt x="145" y="53"/>
                  </a:lnTo>
                  <a:lnTo>
                    <a:pt x="144" y="53"/>
                  </a:lnTo>
                  <a:lnTo>
                    <a:pt x="144" y="52"/>
                  </a:lnTo>
                  <a:lnTo>
                    <a:pt x="144" y="51"/>
                  </a:lnTo>
                  <a:lnTo>
                    <a:pt x="143" y="51"/>
                  </a:lnTo>
                  <a:lnTo>
                    <a:pt x="142" y="51"/>
                  </a:lnTo>
                  <a:lnTo>
                    <a:pt x="142" y="50"/>
                  </a:lnTo>
                  <a:lnTo>
                    <a:pt x="142" y="51"/>
                  </a:lnTo>
                  <a:lnTo>
                    <a:pt x="140" y="51"/>
                  </a:lnTo>
                  <a:lnTo>
                    <a:pt x="140" y="52"/>
                  </a:lnTo>
                  <a:lnTo>
                    <a:pt x="140" y="53"/>
                  </a:lnTo>
                  <a:lnTo>
                    <a:pt x="142" y="53"/>
                  </a:lnTo>
                  <a:lnTo>
                    <a:pt x="142" y="54"/>
                  </a:lnTo>
                  <a:lnTo>
                    <a:pt x="142" y="56"/>
                  </a:lnTo>
                  <a:lnTo>
                    <a:pt x="142" y="57"/>
                  </a:lnTo>
                  <a:lnTo>
                    <a:pt x="140" y="56"/>
                  </a:lnTo>
                  <a:lnTo>
                    <a:pt x="140" y="54"/>
                  </a:lnTo>
                  <a:lnTo>
                    <a:pt x="140" y="53"/>
                  </a:lnTo>
                  <a:lnTo>
                    <a:pt x="139" y="53"/>
                  </a:lnTo>
                  <a:lnTo>
                    <a:pt x="139" y="52"/>
                  </a:lnTo>
                  <a:lnTo>
                    <a:pt x="138" y="52"/>
                  </a:lnTo>
                  <a:lnTo>
                    <a:pt x="137" y="52"/>
                  </a:lnTo>
                  <a:lnTo>
                    <a:pt x="137" y="51"/>
                  </a:lnTo>
                  <a:lnTo>
                    <a:pt x="136" y="51"/>
                  </a:lnTo>
                  <a:lnTo>
                    <a:pt x="136" y="50"/>
                  </a:lnTo>
                  <a:lnTo>
                    <a:pt x="135" y="50"/>
                  </a:lnTo>
                  <a:lnTo>
                    <a:pt x="135" y="51"/>
                  </a:lnTo>
                  <a:lnTo>
                    <a:pt x="134" y="51"/>
                  </a:lnTo>
                  <a:lnTo>
                    <a:pt x="132" y="51"/>
                  </a:lnTo>
                  <a:lnTo>
                    <a:pt x="131" y="51"/>
                  </a:lnTo>
                  <a:lnTo>
                    <a:pt x="131" y="52"/>
                  </a:lnTo>
                  <a:lnTo>
                    <a:pt x="130" y="52"/>
                  </a:lnTo>
                  <a:lnTo>
                    <a:pt x="129" y="53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7" y="54"/>
                  </a:lnTo>
                  <a:lnTo>
                    <a:pt x="126" y="54"/>
                  </a:lnTo>
                  <a:lnTo>
                    <a:pt x="126" y="53"/>
                  </a:lnTo>
                  <a:lnTo>
                    <a:pt x="125" y="53"/>
                  </a:lnTo>
                  <a:lnTo>
                    <a:pt x="123" y="54"/>
                  </a:lnTo>
                  <a:lnTo>
                    <a:pt x="122" y="56"/>
                  </a:lnTo>
                  <a:lnTo>
                    <a:pt x="121" y="57"/>
                  </a:lnTo>
                  <a:lnTo>
                    <a:pt x="121" y="58"/>
                  </a:lnTo>
                  <a:lnTo>
                    <a:pt x="120" y="59"/>
                  </a:lnTo>
                  <a:lnTo>
                    <a:pt x="119" y="60"/>
                  </a:lnTo>
                  <a:lnTo>
                    <a:pt x="119" y="61"/>
                  </a:lnTo>
                  <a:lnTo>
                    <a:pt x="118" y="61"/>
                  </a:lnTo>
                  <a:lnTo>
                    <a:pt x="118" y="62"/>
                  </a:lnTo>
                  <a:lnTo>
                    <a:pt x="118" y="63"/>
                  </a:lnTo>
                  <a:lnTo>
                    <a:pt x="118" y="65"/>
                  </a:lnTo>
                  <a:lnTo>
                    <a:pt x="119" y="65"/>
                  </a:lnTo>
                  <a:lnTo>
                    <a:pt x="119" y="66"/>
                  </a:lnTo>
                  <a:lnTo>
                    <a:pt x="118" y="66"/>
                  </a:lnTo>
                  <a:lnTo>
                    <a:pt x="117" y="66"/>
                  </a:lnTo>
                  <a:lnTo>
                    <a:pt x="116" y="66"/>
                  </a:lnTo>
                  <a:lnTo>
                    <a:pt x="116" y="67"/>
                  </a:lnTo>
                  <a:lnTo>
                    <a:pt x="116" y="68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3" y="70"/>
                  </a:lnTo>
                  <a:lnTo>
                    <a:pt x="114" y="70"/>
                  </a:lnTo>
                  <a:lnTo>
                    <a:pt x="114" y="71"/>
                  </a:lnTo>
                  <a:lnTo>
                    <a:pt x="114" y="73"/>
                  </a:lnTo>
                  <a:lnTo>
                    <a:pt x="116" y="73"/>
                  </a:lnTo>
                  <a:lnTo>
                    <a:pt x="116" y="74"/>
                  </a:lnTo>
                  <a:lnTo>
                    <a:pt x="116" y="75"/>
                  </a:lnTo>
                  <a:lnTo>
                    <a:pt x="117" y="75"/>
                  </a:lnTo>
                  <a:lnTo>
                    <a:pt x="113" y="78"/>
                  </a:lnTo>
                  <a:lnTo>
                    <a:pt x="112" y="78"/>
                  </a:lnTo>
                  <a:lnTo>
                    <a:pt x="112" y="77"/>
                  </a:lnTo>
                  <a:lnTo>
                    <a:pt x="111" y="76"/>
                  </a:lnTo>
                  <a:lnTo>
                    <a:pt x="111" y="75"/>
                  </a:lnTo>
                  <a:lnTo>
                    <a:pt x="110" y="73"/>
                  </a:lnTo>
                  <a:lnTo>
                    <a:pt x="110" y="70"/>
                  </a:lnTo>
                  <a:lnTo>
                    <a:pt x="110" y="69"/>
                  </a:lnTo>
                  <a:lnTo>
                    <a:pt x="111" y="67"/>
                  </a:lnTo>
                  <a:lnTo>
                    <a:pt x="111" y="66"/>
                  </a:lnTo>
                  <a:lnTo>
                    <a:pt x="111" y="63"/>
                  </a:lnTo>
                  <a:lnTo>
                    <a:pt x="112" y="63"/>
                  </a:lnTo>
                  <a:lnTo>
                    <a:pt x="112" y="62"/>
                  </a:lnTo>
                  <a:lnTo>
                    <a:pt x="112" y="61"/>
                  </a:lnTo>
                  <a:lnTo>
                    <a:pt x="113" y="61"/>
                  </a:lnTo>
                  <a:lnTo>
                    <a:pt x="113" y="60"/>
                  </a:lnTo>
                  <a:lnTo>
                    <a:pt x="114" y="58"/>
                  </a:lnTo>
                  <a:lnTo>
                    <a:pt x="116" y="57"/>
                  </a:lnTo>
                  <a:lnTo>
                    <a:pt x="118" y="54"/>
                  </a:lnTo>
                  <a:lnTo>
                    <a:pt x="119" y="54"/>
                  </a:lnTo>
                  <a:lnTo>
                    <a:pt x="120" y="53"/>
                  </a:lnTo>
                  <a:lnTo>
                    <a:pt x="120" y="52"/>
                  </a:lnTo>
                  <a:lnTo>
                    <a:pt x="122" y="51"/>
                  </a:lnTo>
                  <a:lnTo>
                    <a:pt x="123" y="51"/>
                  </a:lnTo>
                  <a:lnTo>
                    <a:pt x="125" y="50"/>
                  </a:lnTo>
                  <a:lnTo>
                    <a:pt x="126" y="50"/>
                  </a:lnTo>
                  <a:lnTo>
                    <a:pt x="128" y="49"/>
                  </a:lnTo>
                  <a:lnTo>
                    <a:pt x="129" y="49"/>
                  </a:lnTo>
                  <a:lnTo>
                    <a:pt x="130" y="48"/>
                  </a:lnTo>
                  <a:lnTo>
                    <a:pt x="131" y="48"/>
                  </a:lnTo>
                  <a:lnTo>
                    <a:pt x="134" y="46"/>
                  </a:lnTo>
                  <a:lnTo>
                    <a:pt x="135" y="46"/>
                  </a:lnTo>
                  <a:lnTo>
                    <a:pt x="136" y="46"/>
                  </a:lnTo>
                  <a:lnTo>
                    <a:pt x="137" y="45"/>
                  </a:lnTo>
                  <a:lnTo>
                    <a:pt x="138" y="45"/>
                  </a:lnTo>
                  <a:lnTo>
                    <a:pt x="140" y="45"/>
                  </a:lnTo>
                  <a:lnTo>
                    <a:pt x="142" y="44"/>
                  </a:lnTo>
                  <a:lnTo>
                    <a:pt x="143" y="44"/>
                  </a:lnTo>
                  <a:lnTo>
                    <a:pt x="144" y="43"/>
                  </a:lnTo>
                  <a:lnTo>
                    <a:pt x="145" y="43"/>
                  </a:lnTo>
                  <a:lnTo>
                    <a:pt x="146" y="42"/>
                  </a:lnTo>
                  <a:lnTo>
                    <a:pt x="148" y="41"/>
                  </a:lnTo>
                  <a:lnTo>
                    <a:pt x="149" y="39"/>
                  </a:lnTo>
                  <a:lnTo>
                    <a:pt x="151" y="37"/>
                  </a:lnTo>
                  <a:lnTo>
                    <a:pt x="152" y="35"/>
                  </a:lnTo>
                  <a:lnTo>
                    <a:pt x="153" y="34"/>
                  </a:lnTo>
                  <a:lnTo>
                    <a:pt x="154" y="32"/>
                  </a:lnTo>
                  <a:lnTo>
                    <a:pt x="154" y="29"/>
                  </a:lnTo>
                  <a:lnTo>
                    <a:pt x="154" y="28"/>
                  </a:lnTo>
                  <a:lnTo>
                    <a:pt x="154" y="27"/>
                  </a:lnTo>
                  <a:lnTo>
                    <a:pt x="154" y="25"/>
                  </a:lnTo>
                  <a:lnTo>
                    <a:pt x="154" y="24"/>
                  </a:lnTo>
                  <a:lnTo>
                    <a:pt x="155" y="23"/>
                  </a:lnTo>
                  <a:lnTo>
                    <a:pt x="155" y="21"/>
                  </a:lnTo>
                  <a:lnTo>
                    <a:pt x="155" y="19"/>
                  </a:lnTo>
                  <a:lnTo>
                    <a:pt x="156" y="18"/>
                  </a:lnTo>
                  <a:lnTo>
                    <a:pt x="156" y="17"/>
                  </a:lnTo>
                  <a:lnTo>
                    <a:pt x="157" y="16"/>
                  </a:lnTo>
                  <a:lnTo>
                    <a:pt x="157" y="15"/>
                  </a:lnTo>
                  <a:lnTo>
                    <a:pt x="158" y="15"/>
                  </a:lnTo>
                  <a:lnTo>
                    <a:pt x="160" y="14"/>
                  </a:lnTo>
                  <a:lnTo>
                    <a:pt x="161" y="12"/>
                  </a:lnTo>
                  <a:lnTo>
                    <a:pt x="162" y="11"/>
                  </a:lnTo>
                  <a:lnTo>
                    <a:pt x="164" y="11"/>
                  </a:lnTo>
                  <a:lnTo>
                    <a:pt x="165" y="10"/>
                  </a:lnTo>
                  <a:lnTo>
                    <a:pt x="166" y="10"/>
                  </a:lnTo>
                  <a:lnTo>
                    <a:pt x="168" y="10"/>
                  </a:lnTo>
                  <a:lnTo>
                    <a:pt x="170" y="10"/>
                  </a:lnTo>
                  <a:lnTo>
                    <a:pt x="172" y="10"/>
                  </a:lnTo>
                  <a:lnTo>
                    <a:pt x="173" y="10"/>
                  </a:lnTo>
                  <a:lnTo>
                    <a:pt x="174" y="10"/>
                  </a:lnTo>
                  <a:lnTo>
                    <a:pt x="175" y="11"/>
                  </a:lnTo>
                  <a:lnTo>
                    <a:pt x="177" y="11"/>
                  </a:lnTo>
                  <a:lnTo>
                    <a:pt x="179" y="12"/>
                  </a:lnTo>
                  <a:lnTo>
                    <a:pt x="179" y="14"/>
                  </a:lnTo>
                  <a:lnTo>
                    <a:pt x="180" y="15"/>
                  </a:lnTo>
                  <a:lnTo>
                    <a:pt x="181" y="15"/>
                  </a:lnTo>
                  <a:lnTo>
                    <a:pt x="182" y="16"/>
                  </a:lnTo>
                  <a:lnTo>
                    <a:pt x="183" y="17"/>
                  </a:lnTo>
                  <a:lnTo>
                    <a:pt x="183" y="18"/>
                  </a:lnTo>
                  <a:lnTo>
                    <a:pt x="185" y="19"/>
                  </a:lnTo>
                  <a:lnTo>
                    <a:pt x="186" y="21"/>
                  </a:lnTo>
                  <a:lnTo>
                    <a:pt x="187" y="23"/>
                  </a:lnTo>
                  <a:lnTo>
                    <a:pt x="188" y="24"/>
                  </a:lnTo>
                  <a:lnTo>
                    <a:pt x="189" y="25"/>
                  </a:lnTo>
                  <a:lnTo>
                    <a:pt x="190" y="27"/>
                  </a:lnTo>
                  <a:lnTo>
                    <a:pt x="191" y="28"/>
                  </a:lnTo>
                  <a:lnTo>
                    <a:pt x="192" y="29"/>
                  </a:lnTo>
                  <a:lnTo>
                    <a:pt x="194" y="29"/>
                  </a:lnTo>
                  <a:lnTo>
                    <a:pt x="196" y="29"/>
                  </a:lnTo>
                  <a:lnTo>
                    <a:pt x="197" y="29"/>
                  </a:lnTo>
                  <a:lnTo>
                    <a:pt x="198" y="29"/>
                  </a:lnTo>
                  <a:lnTo>
                    <a:pt x="199" y="28"/>
                  </a:lnTo>
                  <a:lnTo>
                    <a:pt x="200" y="27"/>
                  </a:lnTo>
                  <a:lnTo>
                    <a:pt x="201" y="26"/>
                  </a:lnTo>
                  <a:lnTo>
                    <a:pt x="203" y="26"/>
                  </a:lnTo>
                  <a:lnTo>
                    <a:pt x="203" y="25"/>
                  </a:lnTo>
                  <a:lnTo>
                    <a:pt x="204" y="24"/>
                  </a:lnTo>
                  <a:lnTo>
                    <a:pt x="205" y="24"/>
                  </a:lnTo>
                  <a:lnTo>
                    <a:pt x="206" y="23"/>
                  </a:lnTo>
                  <a:lnTo>
                    <a:pt x="207" y="21"/>
                  </a:lnTo>
                  <a:lnTo>
                    <a:pt x="208" y="20"/>
                  </a:lnTo>
                  <a:lnTo>
                    <a:pt x="209" y="19"/>
                  </a:lnTo>
                  <a:lnTo>
                    <a:pt x="211" y="18"/>
                  </a:lnTo>
                  <a:lnTo>
                    <a:pt x="213" y="18"/>
                  </a:lnTo>
                  <a:lnTo>
                    <a:pt x="214" y="17"/>
                  </a:lnTo>
                  <a:lnTo>
                    <a:pt x="216" y="16"/>
                  </a:lnTo>
                  <a:lnTo>
                    <a:pt x="217" y="16"/>
                  </a:lnTo>
                  <a:lnTo>
                    <a:pt x="218" y="15"/>
                  </a:lnTo>
                  <a:lnTo>
                    <a:pt x="220" y="15"/>
                  </a:lnTo>
                  <a:lnTo>
                    <a:pt x="221" y="15"/>
                  </a:lnTo>
                  <a:lnTo>
                    <a:pt x="222" y="14"/>
                  </a:lnTo>
                  <a:lnTo>
                    <a:pt x="224" y="14"/>
                  </a:lnTo>
                  <a:lnTo>
                    <a:pt x="225" y="14"/>
                  </a:lnTo>
                  <a:lnTo>
                    <a:pt x="226" y="12"/>
                  </a:lnTo>
                  <a:lnTo>
                    <a:pt x="228" y="12"/>
                  </a:lnTo>
                  <a:lnTo>
                    <a:pt x="229" y="12"/>
                  </a:lnTo>
                  <a:lnTo>
                    <a:pt x="230" y="12"/>
                  </a:lnTo>
                  <a:lnTo>
                    <a:pt x="231" y="12"/>
                  </a:lnTo>
                  <a:lnTo>
                    <a:pt x="233" y="12"/>
                  </a:lnTo>
                  <a:lnTo>
                    <a:pt x="234" y="11"/>
                  </a:lnTo>
                  <a:lnTo>
                    <a:pt x="235" y="11"/>
                  </a:lnTo>
                  <a:lnTo>
                    <a:pt x="237" y="11"/>
                  </a:lnTo>
                  <a:lnTo>
                    <a:pt x="239" y="11"/>
                  </a:lnTo>
                  <a:lnTo>
                    <a:pt x="240" y="12"/>
                  </a:lnTo>
                  <a:lnTo>
                    <a:pt x="241" y="12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7" y="12"/>
                  </a:lnTo>
                  <a:lnTo>
                    <a:pt x="248" y="12"/>
                  </a:lnTo>
                  <a:lnTo>
                    <a:pt x="249" y="12"/>
                  </a:lnTo>
                  <a:lnTo>
                    <a:pt x="250" y="14"/>
                  </a:lnTo>
                  <a:lnTo>
                    <a:pt x="252" y="14"/>
                  </a:lnTo>
                  <a:lnTo>
                    <a:pt x="254" y="14"/>
                  </a:lnTo>
                  <a:lnTo>
                    <a:pt x="255" y="14"/>
                  </a:lnTo>
                  <a:lnTo>
                    <a:pt x="256" y="14"/>
                  </a:lnTo>
                  <a:lnTo>
                    <a:pt x="257" y="14"/>
                  </a:lnTo>
                  <a:lnTo>
                    <a:pt x="258" y="14"/>
                  </a:lnTo>
                  <a:lnTo>
                    <a:pt x="259" y="14"/>
                  </a:lnTo>
                  <a:lnTo>
                    <a:pt x="260" y="14"/>
                  </a:lnTo>
                  <a:lnTo>
                    <a:pt x="263" y="14"/>
                  </a:lnTo>
                  <a:lnTo>
                    <a:pt x="264" y="14"/>
                  </a:lnTo>
                  <a:lnTo>
                    <a:pt x="266" y="14"/>
                  </a:lnTo>
                  <a:lnTo>
                    <a:pt x="268" y="12"/>
                  </a:lnTo>
                  <a:lnTo>
                    <a:pt x="269" y="12"/>
                  </a:lnTo>
                  <a:lnTo>
                    <a:pt x="272" y="11"/>
                  </a:lnTo>
                  <a:lnTo>
                    <a:pt x="272" y="10"/>
                  </a:lnTo>
                  <a:lnTo>
                    <a:pt x="273" y="10"/>
                  </a:lnTo>
                  <a:lnTo>
                    <a:pt x="274" y="9"/>
                  </a:lnTo>
                  <a:lnTo>
                    <a:pt x="275" y="8"/>
                  </a:lnTo>
                  <a:lnTo>
                    <a:pt x="275" y="7"/>
                  </a:lnTo>
                  <a:lnTo>
                    <a:pt x="276" y="6"/>
                  </a:lnTo>
                  <a:lnTo>
                    <a:pt x="277" y="6"/>
                  </a:lnTo>
                  <a:lnTo>
                    <a:pt x="278" y="4"/>
                  </a:lnTo>
                  <a:lnTo>
                    <a:pt x="278" y="3"/>
                  </a:lnTo>
                  <a:lnTo>
                    <a:pt x="280" y="2"/>
                  </a:lnTo>
                  <a:lnTo>
                    <a:pt x="281" y="1"/>
                  </a:lnTo>
                  <a:lnTo>
                    <a:pt x="282" y="0"/>
                  </a:lnTo>
                  <a:lnTo>
                    <a:pt x="283" y="0"/>
                  </a:lnTo>
                  <a:lnTo>
                    <a:pt x="283" y="2"/>
                  </a:lnTo>
                  <a:lnTo>
                    <a:pt x="284" y="4"/>
                  </a:lnTo>
                  <a:lnTo>
                    <a:pt x="285" y="10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5" name="Freeform 2779">
              <a:extLst>
                <a:ext uri="{FF2B5EF4-FFF2-40B4-BE49-F238E27FC236}">
                  <a16:creationId xmlns:a16="http://schemas.microsoft.com/office/drawing/2014/main" id="{9EA1EFA1-E3C3-FB47-A48C-9EA96EB35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0925" y="3119438"/>
              <a:ext cx="642938" cy="809625"/>
            </a:xfrm>
            <a:custGeom>
              <a:avLst/>
              <a:gdLst>
                <a:gd name="T0" fmla="*/ 381 w 405"/>
                <a:gd name="T1" fmla="*/ 237 h 510"/>
                <a:gd name="T2" fmla="*/ 370 w 405"/>
                <a:gd name="T3" fmla="*/ 249 h 510"/>
                <a:gd name="T4" fmla="*/ 349 w 405"/>
                <a:gd name="T5" fmla="*/ 270 h 510"/>
                <a:gd name="T6" fmla="*/ 334 w 405"/>
                <a:gd name="T7" fmla="*/ 285 h 510"/>
                <a:gd name="T8" fmla="*/ 325 w 405"/>
                <a:gd name="T9" fmla="*/ 294 h 510"/>
                <a:gd name="T10" fmla="*/ 308 w 405"/>
                <a:gd name="T11" fmla="*/ 310 h 510"/>
                <a:gd name="T12" fmla="*/ 298 w 405"/>
                <a:gd name="T13" fmla="*/ 319 h 510"/>
                <a:gd name="T14" fmla="*/ 290 w 405"/>
                <a:gd name="T15" fmla="*/ 328 h 510"/>
                <a:gd name="T16" fmla="*/ 257 w 405"/>
                <a:gd name="T17" fmla="*/ 360 h 510"/>
                <a:gd name="T18" fmla="*/ 248 w 405"/>
                <a:gd name="T19" fmla="*/ 369 h 510"/>
                <a:gd name="T20" fmla="*/ 238 w 405"/>
                <a:gd name="T21" fmla="*/ 378 h 510"/>
                <a:gd name="T22" fmla="*/ 222 w 405"/>
                <a:gd name="T23" fmla="*/ 394 h 510"/>
                <a:gd name="T24" fmla="*/ 213 w 405"/>
                <a:gd name="T25" fmla="*/ 403 h 510"/>
                <a:gd name="T26" fmla="*/ 189 w 405"/>
                <a:gd name="T27" fmla="*/ 426 h 510"/>
                <a:gd name="T28" fmla="*/ 179 w 405"/>
                <a:gd name="T29" fmla="*/ 436 h 510"/>
                <a:gd name="T30" fmla="*/ 168 w 405"/>
                <a:gd name="T31" fmla="*/ 447 h 510"/>
                <a:gd name="T32" fmla="*/ 154 w 405"/>
                <a:gd name="T33" fmla="*/ 460 h 510"/>
                <a:gd name="T34" fmla="*/ 146 w 405"/>
                <a:gd name="T35" fmla="*/ 469 h 510"/>
                <a:gd name="T36" fmla="*/ 136 w 405"/>
                <a:gd name="T37" fmla="*/ 478 h 510"/>
                <a:gd name="T38" fmla="*/ 119 w 405"/>
                <a:gd name="T39" fmla="*/ 495 h 510"/>
                <a:gd name="T40" fmla="*/ 82 w 405"/>
                <a:gd name="T41" fmla="*/ 500 h 510"/>
                <a:gd name="T42" fmla="*/ 61 w 405"/>
                <a:gd name="T43" fmla="*/ 505 h 510"/>
                <a:gd name="T44" fmla="*/ 35 w 405"/>
                <a:gd name="T45" fmla="*/ 506 h 510"/>
                <a:gd name="T46" fmla="*/ 23 w 405"/>
                <a:gd name="T47" fmla="*/ 502 h 510"/>
                <a:gd name="T48" fmla="*/ 23 w 405"/>
                <a:gd name="T49" fmla="*/ 487 h 510"/>
                <a:gd name="T50" fmla="*/ 15 w 405"/>
                <a:gd name="T51" fmla="*/ 464 h 510"/>
                <a:gd name="T52" fmla="*/ 10 w 405"/>
                <a:gd name="T53" fmla="*/ 450 h 510"/>
                <a:gd name="T54" fmla="*/ 17 w 405"/>
                <a:gd name="T55" fmla="*/ 426 h 510"/>
                <a:gd name="T56" fmla="*/ 14 w 405"/>
                <a:gd name="T57" fmla="*/ 418 h 510"/>
                <a:gd name="T58" fmla="*/ 10 w 405"/>
                <a:gd name="T59" fmla="*/ 379 h 510"/>
                <a:gd name="T60" fmla="*/ 10 w 405"/>
                <a:gd name="T61" fmla="*/ 345 h 510"/>
                <a:gd name="T62" fmla="*/ 0 w 405"/>
                <a:gd name="T63" fmla="*/ 297 h 510"/>
                <a:gd name="T64" fmla="*/ 5 w 405"/>
                <a:gd name="T65" fmla="*/ 270 h 510"/>
                <a:gd name="T66" fmla="*/ 37 w 405"/>
                <a:gd name="T67" fmla="*/ 235 h 510"/>
                <a:gd name="T68" fmla="*/ 62 w 405"/>
                <a:gd name="T69" fmla="*/ 227 h 510"/>
                <a:gd name="T70" fmla="*/ 75 w 405"/>
                <a:gd name="T71" fmla="*/ 205 h 510"/>
                <a:gd name="T72" fmla="*/ 78 w 405"/>
                <a:gd name="T73" fmla="*/ 158 h 510"/>
                <a:gd name="T74" fmla="*/ 77 w 405"/>
                <a:gd name="T75" fmla="*/ 138 h 510"/>
                <a:gd name="T76" fmla="*/ 93 w 405"/>
                <a:gd name="T77" fmla="*/ 119 h 510"/>
                <a:gd name="T78" fmla="*/ 109 w 405"/>
                <a:gd name="T79" fmla="*/ 83 h 510"/>
                <a:gd name="T80" fmla="*/ 88 w 405"/>
                <a:gd name="T81" fmla="*/ 43 h 510"/>
                <a:gd name="T82" fmla="*/ 89 w 405"/>
                <a:gd name="T83" fmla="*/ 37 h 510"/>
                <a:gd name="T84" fmla="*/ 101 w 405"/>
                <a:gd name="T85" fmla="*/ 29 h 510"/>
                <a:gd name="T86" fmla="*/ 108 w 405"/>
                <a:gd name="T87" fmla="*/ 21 h 510"/>
                <a:gd name="T88" fmla="*/ 112 w 405"/>
                <a:gd name="T89" fmla="*/ 13 h 510"/>
                <a:gd name="T90" fmla="*/ 117 w 405"/>
                <a:gd name="T91" fmla="*/ 7 h 510"/>
                <a:gd name="T92" fmla="*/ 122 w 405"/>
                <a:gd name="T93" fmla="*/ 2 h 510"/>
                <a:gd name="T94" fmla="*/ 144 w 405"/>
                <a:gd name="T95" fmla="*/ 13 h 510"/>
                <a:gd name="T96" fmla="*/ 173 w 405"/>
                <a:gd name="T97" fmla="*/ 21 h 510"/>
                <a:gd name="T98" fmla="*/ 189 w 405"/>
                <a:gd name="T99" fmla="*/ 34 h 510"/>
                <a:gd name="T100" fmla="*/ 203 w 405"/>
                <a:gd name="T101" fmla="*/ 52 h 510"/>
                <a:gd name="T102" fmla="*/ 225 w 405"/>
                <a:gd name="T103" fmla="*/ 60 h 510"/>
                <a:gd name="T104" fmla="*/ 238 w 405"/>
                <a:gd name="T105" fmla="*/ 66 h 510"/>
                <a:gd name="T106" fmla="*/ 251 w 405"/>
                <a:gd name="T107" fmla="*/ 68 h 510"/>
                <a:gd name="T108" fmla="*/ 283 w 405"/>
                <a:gd name="T109" fmla="*/ 74 h 510"/>
                <a:gd name="T110" fmla="*/ 299 w 405"/>
                <a:gd name="T111" fmla="*/ 87 h 510"/>
                <a:gd name="T112" fmla="*/ 306 w 405"/>
                <a:gd name="T113" fmla="*/ 99 h 510"/>
                <a:gd name="T114" fmla="*/ 337 w 405"/>
                <a:gd name="T115" fmla="*/ 151 h 510"/>
                <a:gd name="T116" fmla="*/ 351 w 405"/>
                <a:gd name="T117" fmla="*/ 158 h 510"/>
                <a:gd name="T118" fmla="*/ 367 w 405"/>
                <a:gd name="T119" fmla="*/ 161 h 510"/>
                <a:gd name="T120" fmla="*/ 371 w 405"/>
                <a:gd name="T121" fmla="*/ 185 h 510"/>
                <a:gd name="T122" fmla="*/ 379 w 405"/>
                <a:gd name="T123" fmla="*/ 200 h 510"/>
                <a:gd name="T124" fmla="*/ 399 w 405"/>
                <a:gd name="T125" fmla="*/ 2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5" h="510">
                  <a:moveTo>
                    <a:pt x="405" y="215"/>
                  </a:moveTo>
                  <a:lnTo>
                    <a:pt x="396" y="224"/>
                  </a:lnTo>
                  <a:lnTo>
                    <a:pt x="395" y="225"/>
                  </a:lnTo>
                  <a:lnTo>
                    <a:pt x="390" y="229"/>
                  </a:lnTo>
                  <a:lnTo>
                    <a:pt x="389" y="229"/>
                  </a:lnTo>
                  <a:lnTo>
                    <a:pt x="388" y="232"/>
                  </a:lnTo>
                  <a:lnTo>
                    <a:pt x="386" y="233"/>
                  </a:lnTo>
                  <a:lnTo>
                    <a:pt x="384" y="236"/>
                  </a:lnTo>
                  <a:lnTo>
                    <a:pt x="382" y="237"/>
                  </a:lnTo>
                  <a:lnTo>
                    <a:pt x="381" y="237"/>
                  </a:lnTo>
                  <a:lnTo>
                    <a:pt x="381" y="238"/>
                  </a:lnTo>
                  <a:lnTo>
                    <a:pt x="380" y="239"/>
                  </a:lnTo>
                  <a:lnTo>
                    <a:pt x="379" y="241"/>
                  </a:lnTo>
                  <a:lnTo>
                    <a:pt x="378" y="241"/>
                  </a:lnTo>
                  <a:lnTo>
                    <a:pt x="377" y="243"/>
                  </a:lnTo>
                  <a:lnTo>
                    <a:pt x="376" y="243"/>
                  </a:lnTo>
                  <a:lnTo>
                    <a:pt x="375" y="244"/>
                  </a:lnTo>
                  <a:lnTo>
                    <a:pt x="372" y="246"/>
                  </a:lnTo>
                  <a:lnTo>
                    <a:pt x="371" y="249"/>
                  </a:lnTo>
                  <a:lnTo>
                    <a:pt x="370" y="249"/>
                  </a:lnTo>
                  <a:lnTo>
                    <a:pt x="369" y="251"/>
                  </a:lnTo>
                  <a:lnTo>
                    <a:pt x="367" y="252"/>
                  </a:lnTo>
                  <a:lnTo>
                    <a:pt x="364" y="254"/>
                  </a:lnTo>
                  <a:lnTo>
                    <a:pt x="363" y="257"/>
                  </a:lnTo>
                  <a:lnTo>
                    <a:pt x="361" y="258"/>
                  </a:lnTo>
                  <a:lnTo>
                    <a:pt x="360" y="260"/>
                  </a:lnTo>
                  <a:lnTo>
                    <a:pt x="359" y="261"/>
                  </a:lnTo>
                  <a:lnTo>
                    <a:pt x="358" y="261"/>
                  </a:lnTo>
                  <a:lnTo>
                    <a:pt x="352" y="267"/>
                  </a:lnTo>
                  <a:lnTo>
                    <a:pt x="349" y="270"/>
                  </a:lnTo>
                  <a:lnTo>
                    <a:pt x="345" y="274"/>
                  </a:lnTo>
                  <a:lnTo>
                    <a:pt x="343" y="276"/>
                  </a:lnTo>
                  <a:lnTo>
                    <a:pt x="342" y="277"/>
                  </a:lnTo>
                  <a:lnTo>
                    <a:pt x="341" y="278"/>
                  </a:lnTo>
                  <a:lnTo>
                    <a:pt x="339" y="279"/>
                  </a:lnTo>
                  <a:lnTo>
                    <a:pt x="338" y="280"/>
                  </a:lnTo>
                  <a:lnTo>
                    <a:pt x="337" y="282"/>
                  </a:lnTo>
                  <a:lnTo>
                    <a:pt x="336" y="283"/>
                  </a:lnTo>
                  <a:lnTo>
                    <a:pt x="335" y="284"/>
                  </a:lnTo>
                  <a:lnTo>
                    <a:pt x="334" y="285"/>
                  </a:lnTo>
                  <a:lnTo>
                    <a:pt x="333" y="286"/>
                  </a:lnTo>
                  <a:lnTo>
                    <a:pt x="332" y="286"/>
                  </a:lnTo>
                  <a:lnTo>
                    <a:pt x="332" y="287"/>
                  </a:lnTo>
                  <a:lnTo>
                    <a:pt x="330" y="288"/>
                  </a:lnTo>
                  <a:lnTo>
                    <a:pt x="329" y="289"/>
                  </a:lnTo>
                  <a:lnTo>
                    <a:pt x="328" y="291"/>
                  </a:lnTo>
                  <a:lnTo>
                    <a:pt x="327" y="291"/>
                  </a:lnTo>
                  <a:lnTo>
                    <a:pt x="326" y="292"/>
                  </a:lnTo>
                  <a:lnTo>
                    <a:pt x="326" y="293"/>
                  </a:lnTo>
                  <a:lnTo>
                    <a:pt x="325" y="294"/>
                  </a:lnTo>
                  <a:lnTo>
                    <a:pt x="324" y="295"/>
                  </a:lnTo>
                  <a:lnTo>
                    <a:pt x="323" y="295"/>
                  </a:lnTo>
                  <a:lnTo>
                    <a:pt x="321" y="296"/>
                  </a:lnTo>
                  <a:lnTo>
                    <a:pt x="319" y="299"/>
                  </a:lnTo>
                  <a:lnTo>
                    <a:pt x="318" y="300"/>
                  </a:lnTo>
                  <a:lnTo>
                    <a:pt x="311" y="306"/>
                  </a:lnTo>
                  <a:lnTo>
                    <a:pt x="311" y="308"/>
                  </a:lnTo>
                  <a:lnTo>
                    <a:pt x="310" y="308"/>
                  </a:lnTo>
                  <a:lnTo>
                    <a:pt x="309" y="309"/>
                  </a:lnTo>
                  <a:lnTo>
                    <a:pt x="308" y="310"/>
                  </a:lnTo>
                  <a:lnTo>
                    <a:pt x="307" y="311"/>
                  </a:lnTo>
                  <a:lnTo>
                    <a:pt x="306" y="312"/>
                  </a:lnTo>
                  <a:lnTo>
                    <a:pt x="304" y="313"/>
                  </a:lnTo>
                  <a:lnTo>
                    <a:pt x="303" y="314"/>
                  </a:lnTo>
                  <a:lnTo>
                    <a:pt x="302" y="316"/>
                  </a:lnTo>
                  <a:lnTo>
                    <a:pt x="301" y="316"/>
                  </a:lnTo>
                  <a:lnTo>
                    <a:pt x="301" y="317"/>
                  </a:lnTo>
                  <a:lnTo>
                    <a:pt x="300" y="318"/>
                  </a:lnTo>
                  <a:lnTo>
                    <a:pt x="299" y="319"/>
                  </a:lnTo>
                  <a:lnTo>
                    <a:pt x="298" y="319"/>
                  </a:lnTo>
                  <a:lnTo>
                    <a:pt x="297" y="320"/>
                  </a:lnTo>
                  <a:lnTo>
                    <a:pt x="297" y="321"/>
                  </a:lnTo>
                  <a:lnTo>
                    <a:pt x="295" y="322"/>
                  </a:lnTo>
                  <a:lnTo>
                    <a:pt x="294" y="324"/>
                  </a:lnTo>
                  <a:lnTo>
                    <a:pt x="293" y="325"/>
                  </a:lnTo>
                  <a:lnTo>
                    <a:pt x="292" y="325"/>
                  </a:lnTo>
                  <a:lnTo>
                    <a:pt x="292" y="326"/>
                  </a:lnTo>
                  <a:lnTo>
                    <a:pt x="291" y="327"/>
                  </a:lnTo>
                  <a:lnTo>
                    <a:pt x="290" y="327"/>
                  </a:lnTo>
                  <a:lnTo>
                    <a:pt x="290" y="328"/>
                  </a:lnTo>
                  <a:lnTo>
                    <a:pt x="275" y="343"/>
                  </a:lnTo>
                  <a:lnTo>
                    <a:pt x="274" y="343"/>
                  </a:lnTo>
                  <a:lnTo>
                    <a:pt x="274" y="344"/>
                  </a:lnTo>
                  <a:lnTo>
                    <a:pt x="273" y="344"/>
                  </a:lnTo>
                  <a:lnTo>
                    <a:pt x="264" y="353"/>
                  </a:lnTo>
                  <a:lnTo>
                    <a:pt x="263" y="354"/>
                  </a:lnTo>
                  <a:lnTo>
                    <a:pt x="260" y="356"/>
                  </a:lnTo>
                  <a:lnTo>
                    <a:pt x="259" y="358"/>
                  </a:lnTo>
                  <a:lnTo>
                    <a:pt x="258" y="359"/>
                  </a:lnTo>
                  <a:lnTo>
                    <a:pt x="257" y="360"/>
                  </a:lnTo>
                  <a:lnTo>
                    <a:pt x="256" y="361"/>
                  </a:lnTo>
                  <a:lnTo>
                    <a:pt x="255" y="361"/>
                  </a:lnTo>
                  <a:lnTo>
                    <a:pt x="255" y="362"/>
                  </a:lnTo>
                  <a:lnTo>
                    <a:pt x="254" y="363"/>
                  </a:lnTo>
                  <a:lnTo>
                    <a:pt x="252" y="364"/>
                  </a:lnTo>
                  <a:lnTo>
                    <a:pt x="251" y="366"/>
                  </a:lnTo>
                  <a:lnTo>
                    <a:pt x="250" y="366"/>
                  </a:lnTo>
                  <a:lnTo>
                    <a:pt x="250" y="367"/>
                  </a:lnTo>
                  <a:lnTo>
                    <a:pt x="249" y="368"/>
                  </a:lnTo>
                  <a:lnTo>
                    <a:pt x="248" y="369"/>
                  </a:lnTo>
                  <a:lnTo>
                    <a:pt x="247" y="369"/>
                  </a:lnTo>
                  <a:lnTo>
                    <a:pt x="246" y="370"/>
                  </a:lnTo>
                  <a:lnTo>
                    <a:pt x="246" y="371"/>
                  </a:lnTo>
                  <a:lnTo>
                    <a:pt x="244" y="372"/>
                  </a:lnTo>
                  <a:lnTo>
                    <a:pt x="243" y="372"/>
                  </a:lnTo>
                  <a:lnTo>
                    <a:pt x="242" y="374"/>
                  </a:lnTo>
                  <a:lnTo>
                    <a:pt x="241" y="375"/>
                  </a:lnTo>
                  <a:lnTo>
                    <a:pt x="241" y="376"/>
                  </a:lnTo>
                  <a:lnTo>
                    <a:pt x="240" y="377"/>
                  </a:lnTo>
                  <a:lnTo>
                    <a:pt x="238" y="378"/>
                  </a:lnTo>
                  <a:lnTo>
                    <a:pt x="237" y="379"/>
                  </a:lnTo>
                  <a:lnTo>
                    <a:pt x="237" y="380"/>
                  </a:lnTo>
                  <a:lnTo>
                    <a:pt x="235" y="380"/>
                  </a:lnTo>
                  <a:lnTo>
                    <a:pt x="234" y="381"/>
                  </a:lnTo>
                  <a:lnTo>
                    <a:pt x="233" y="383"/>
                  </a:lnTo>
                  <a:lnTo>
                    <a:pt x="225" y="391"/>
                  </a:lnTo>
                  <a:lnTo>
                    <a:pt x="224" y="392"/>
                  </a:lnTo>
                  <a:lnTo>
                    <a:pt x="223" y="393"/>
                  </a:lnTo>
                  <a:lnTo>
                    <a:pt x="222" y="393"/>
                  </a:lnTo>
                  <a:lnTo>
                    <a:pt x="222" y="394"/>
                  </a:lnTo>
                  <a:lnTo>
                    <a:pt x="221" y="395"/>
                  </a:lnTo>
                  <a:lnTo>
                    <a:pt x="220" y="396"/>
                  </a:lnTo>
                  <a:lnTo>
                    <a:pt x="218" y="397"/>
                  </a:lnTo>
                  <a:lnTo>
                    <a:pt x="217" y="397"/>
                  </a:lnTo>
                  <a:lnTo>
                    <a:pt x="217" y="398"/>
                  </a:lnTo>
                  <a:lnTo>
                    <a:pt x="216" y="400"/>
                  </a:lnTo>
                  <a:lnTo>
                    <a:pt x="215" y="401"/>
                  </a:lnTo>
                  <a:lnTo>
                    <a:pt x="214" y="401"/>
                  </a:lnTo>
                  <a:lnTo>
                    <a:pt x="213" y="402"/>
                  </a:lnTo>
                  <a:lnTo>
                    <a:pt x="213" y="403"/>
                  </a:lnTo>
                  <a:lnTo>
                    <a:pt x="212" y="404"/>
                  </a:lnTo>
                  <a:lnTo>
                    <a:pt x="211" y="405"/>
                  </a:lnTo>
                  <a:lnTo>
                    <a:pt x="209" y="406"/>
                  </a:lnTo>
                  <a:lnTo>
                    <a:pt x="208" y="408"/>
                  </a:lnTo>
                  <a:lnTo>
                    <a:pt x="207" y="408"/>
                  </a:lnTo>
                  <a:lnTo>
                    <a:pt x="196" y="419"/>
                  </a:lnTo>
                  <a:lnTo>
                    <a:pt x="191" y="423"/>
                  </a:lnTo>
                  <a:lnTo>
                    <a:pt x="191" y="425"/>
                  </a:lnTo>
                  <a:lnTo>
                    <a:pt x="190" y="425"/>
                  </a:lnTo>
                  <a:lnTo>
                    <a:pt x="189" y="426"/>
                  </a:lnTo>
                  <a:lnTo>
                    <a:pt x="188" y="427"/>
                  </a:lnTo>
                  <a:lnTo>
                    <a:pt x="188" y="428"/>
                  </a:lnTo>
                  <a:lnTo>
                    <a:pt x="187" y="428"/>
                  </a:lnTo>
                  <a:lnTo>
                    <a:pt x="186" y="429"/>
                  </a:lnTo>
                  <a:lnTo>
                    <a:pt x="184" y="430"/>
                  </a:lnTo>
                  <a:lnTo>
                    <a:pt x="183" y="431"/>
                  </a:lnTo>
                  <a:lnTo>
                    <a:pt x="182" y="433"/>
                  </a:lnTo>
                  <a:lnTo>
                    <a:pt x="181" y="434"/>
                  </a:lnTo>
                  <a:lnTo>
                    <a:pt x="180" y="435"/>
                  </a:lnTo>
                  <a:lnTo>
                    <a:pt x="179" y="436"/>
                  </a:lnTo>
                  <a:lnTo>
                    <a:pt x="178" y="437"/>
                  </a:lnTo>
                  <a:lnTo>
                    <a:pt x="177" y="438"/>
                  </a:lnTo>
                  <a:lnTo>
                    <a:pt x="175" y="439"/>
                  </a:lnTo>
                  <a:lnTo>
                    <a:pt x="174" y="441"/>
                  </a:lnTo>
                  <a:lnTo>
                    <a:pt x="173" y="442"/>
                  </a:lnTo>
                  <a:lnTo>
                    <a:pt x="172" y="443"/>
                  </a:lnTo>
                  <a:lnTo>
                    <a:pt x="171" y="444"/>
                  </a:lnTo>
                  <a:lnTo>
                    <a:pt x="170" y="445"/>
                  </a:lnTo>
                  <a:lnTo>
                    <a:pt x="169" y="446"/>
                  </a:lnTo>
                  <a:lnTo>
                    <a:pt x="168" y="447"/>
                  </a:lnTo>
                  <a:lnTo>
                    <a:pt x="166" y="447"/>
                  </a:lnTo>
                  <a:lnTo>
                    <a:pt x="165" y="448"/>
                  </a:lnTo>
                  <a:lnTo>
                    <a:pt x="163" y="452"/>
                  </a:lnTo>
                  <a:lnTo>
                    <a:pt x="162" y="453"/>
                  </a:lnTo>
                  <a:lnTo>
                    <a:pt x="161" y="453"/>
                  </a:lnTo>
                  <a:lnTo>
                    <a:pt x="157" y="456"/>
                  </a:lnTo>
                  <a:lnTo>
                    <a:pt x="157" y="458"/>
                  </a:lnTo>
                  <a:lnTo>
                    <a:pt x="156" y="459"/>
                  </a:lnTo>
                  <a:lnTo>
                    <a:pt x="155" y="459"/>
                  </a:lnTo>
                  <a:lnTo>
                    <a:pt x="154" y="460"/>
                  </a:lnTo>
                  <a:lnTo>
                    <a:pt x="154" y="461"/>
                  </a:lnTo>
                  <a:lnTo>
                    <a:pt x="153" y="462"/>
                  </a:lnTo>
                  <a:lnTo>
                    <a:pt x="152" y="463"/>
                  </a:lnTo>
                  <a:lnTo>
                    <a:pt x="151" y="463"/>
                  </a:lnTo>
                  <a:lnTo>
                    <a:pt x="151" y="464"/>
                  </a:lnTo>
                  <a:lnTo>
                    <a:pt x="149" y="466"/>
                  </a:lnTo>
                  <a:lnTo>
                    <a:pt x="148" y="467"/>
                  </a:lnTo>
                  <a:lnTo>
                    <a:pt x="147" y="467"/>
                  </a:lnTo>
                  <a:lnTo>
                    <a:pt x="146" y="468"/>
                  </a:lnTo>
                  <a:lnTo>
                    <a:pt x="146" y="469"/>
                  </a:lnTo>
                  <a:lnTo>
                    <a:pt x="145" y="470"/>
                  </a:lnTo>
                  <a:lnTo>
                    <a:pt x="144" y="470"/>
                  </a:lnTo>
                  <a:lnTo>
                    <a:pt x="143" y="471"/>
                  </a:lnTo>
                  <a:lnTo>
                    <a:pt x="141" y="472"/>
                  </a:lnTo>
                  <a:lnTo>
                    <a:pt x="141" y="473"/>
                  </a:lnTo>
                  <a:lnTo>
                    <a:pt x="140" y="475"/>
                  </a:lnTo>
                  <a:lnTo>
                    <a:pt x="139" y="475"/>
                  </a:lnTo>
                  <a:lnTo>
                    <a:pt x="138" y="476"/>
                  </a:lnTo>
                  <a:lnTo>
                    <a:pt x="138" y="477"/>
                  </a:lnTo>
                  <a:lnTo>
                    <a:pt x="136" y="478"/>
                  </a:lnTo>
                  <a:lnTo>
                    <a:pt x="135" y="479"/>
                  </a:lnTo>
                  <a:lnTo>
                    <a:pt x="132" y="483"/>
                  </a:lnTo>
                  <a:lnTo>
                    <a:pt x="130" y="485"/>
                  </a:lnTo>
                  <a:lnTo>
                    <a:pt x="129" y="485"/>
                  </a:lnTo>
                  <a:lnTo>
                    <a:pt x="127" y="487"/>
                  </a:lnTo>
                  <a:lnTo>
                    <a:pt x="125" y="489"/>
                  </a:lnTo>
                  <a:lnTo>
                    <a:pt x="123" y="490"/>
                  </a:lnTo>
                  <a:lnTo>
                    <a:pt x="122" y="490"/>
                  </a:lnTo>
                  <a:lnTo>
                    <a:pt x="119" y="494"/>
                  </a:lnTo>
                  <a:lnTo>
                    <a:pt x="119" y="495"/>
                  </a:lnTo>
                  <a:lnTo>
                    <a:pt x="118" y="495"/>
                  </a:lnTo>
                  <a:lnTo>
                    <a:pt x="115" y="495"/>
                  </a:lnTo>
                  <a:lnTo>
                    <a:pt x="113" y="494"/>
                  </a:lnTo>
                  <a:lnTo>
                    <a:pt x="109" y="493"/>
                  </a:lnTo>
                  <a:lnTo>
                    <a:pt x="104" y="492"/>
                  </a:lnTo>
                  <a:lnTo>
                    <a:pt x="95" y="488"/>
                  </a:lnTo>
                  <a:lnTo>
                    <a:pt x="88" y="495"/>
                  </a:lnTo>
                  <a:lnTo>
                    <a:pt x="85" y="497"/>
                  </a:lnTo>
                  <a:lnTo>
                    <a:pt x="83" y="498"/>
                  </a:lnTo>
                  <a:lnTo>
                    <a:pt x="82" y="500"/>
                  </a:lnTo>
                  <a:lnTo>
                    <a:pt x="79" y="501"/>
                  </a:lnTo>
                  <a:lnTo>
                    <a:pt x="77" y="503"/>
                  </a:lnTo>
                  <a:lnTo>
                    <a:pt x="75" y="504"/>
                  </a:lnTo>
                  <a:lnTo>
                    <a:pt x="74" y="504"/>
                  </a:lnTo>
                  <a:lnTo>
                    <a:pt x="71" y="505"/>
                  </a:lnTo>
                  <a:lnTo>
                    <a:pt x="69" y="506"/>
                  </a:lnTo>
                  <a:lnTo>
                    <a:pt x="66" y="506"/>
                  </a:lnTo>
                  <a:lnTo>
                    <a:pt x="65" y="506"/>
                  </a:lnTo>
                  <a:lnTo>
                    <a:pt x="62" y="505"/>
                  </a:lnTo>
                  <a:lnTo>
                    <a:pt x="61" y="505"/>
                  </a:lnTo>
                  <a:lnTo>
                    <a:pt x="57" y="504"/>
                  </a:lnTo>
                  <a:lnTo>
                    <a:pt x="56" y="504"/>
                  </a:lnTo>
                  <a:lnTo>
                    <a:pt x="54" y="503"/>
                  </a:lnTo>
                  <a:lnTo>
                    <a:pt x="51" y="503"/>
                  </a:lnTo>
                  <a:lnTo>
                    <a:pt x="49" y="504"/>
                  </a:lnTo>
                  <a:lnTo>
                    <a:pt x="48" y="504"/>
                  </a:lnTo>
                  <a:lnTo>
                    <a:pt x="45" y="504"/>
                  </a:lnTo>
                  <a:lnTo>
                    <a:pt x="40" y="505"/>
                  </a:lnTo>
                  <a:lnTo>
                    <a:pt x="36" y="506"/>
                  </a:lnTo>
                  <a:lnTo>
                    <a:pt x="35" y="506"/>
                  </a:lnTo>
                  <a:lnTo>
                    <a:pt x="34" y="508"/>
                  </a:lnTo>
                  <a:lnTo>
                    <a:pt x="31" y="509"/>
                  </a:lnTo>
                  <a:lnTo>
                    <a:pt x="28" y="509"/>
                  </a:lnTo>
                  <a:lnTo>
                    <a:pt x="27" y="510"/>
                  </a:lnTo>
                  <a:lnTo>
                    <a:pt x="26" y="509"/>
                  </a:lnTo>
                  <a:lnTo>
                    <a:pt x="26" y="508"/>
                  </a:lnTo>
                  <a:lnTo>
                    <a:pt x="25" y="505"/>
                  </a:lnTo>
                  <a:lnTo>
                    <a:pt x="24" y="503"/>
                  </a:lnTo>
                  <a:lnTo>
                    <a:pt x="24" y="502"/>
                  </a:lnTo>
                  <a:lnTo>
                    <a:pt x="23" y="502"/>
                  </a:lnTo>
                  <a:lnTo>
                    <a:pt x="23" y="501"/>
                  </a:lnTo>
                  <a:lnTo>
                    <a:pt x="23" y="500"/>
                  </a:lnTo>
                  <a:lnTo>
                    <a:pt x="22" y="498"/>
                  </a:lnTo>
                  <a:lnTo>
                    <a:pt x="22" y="497"/>
                  </a:lnTo>
                  <a:lnTo>
                    <a:pt x="22" y="496"/>
                  </a:lnTo>
                  <a:lnTo>
                    <a:pt x="22" y="495"/>
                  </a:lnTo>
                  <a:lnTo>
                    <a:pt x="23" y="492"/>
                  </a:lnTo>
                  <a:lnTo>
                    <a:pt x="23" y="489"/>
                  </a:lnTo>
                  <a:lnTo>
                    <a:pt x="23" y="488"/>
                  </a:lnTo>
                  <a:lnTo>
                    <a:pt x="23" y="487"/>
                  </a:lnTo>
                  <a:lnTo>
                    <a:pt x="23" y="486"/>
                  </a:lnTo>
                  <a:lnTo>
                    <a:pt x="23" y="485"/>
                  </a:lnTo>
                  <a:lnTo>
                    <a:pt x="22" y="484"/>
                  </a:lnTo>
                  <a:lnTo>
                    <a:pt x="22" y="483"/>
                  </a:lnTo>
                  <a:lnTo>
                    <a:pt x="19" y="478"/>
                  </a:lnTo>
                  <a:lnTo>
                    <a:pt x="19" y="477"/>
                  </a:lnTo>
                  <a:lnTo>
                    <a:pt x="18" y="475"/>
                  </a:lnTo>
                  <a:lnTo>
                    <a:pt x="16" y="468"/>
                  </a:lnTo>
                  <a:lnTo>
                    <a:pt x="16" y="466"/>
                  </a:lnTo>
                  <a:lnTo>
                    <a:pt x="15" y="464"/>
                  </a:lnTo>
                  <a:lnTo>
                    <a:pt x="15" y="463"/>
                  </a:lnTo>
                  <a:lnTo>
                    <a:pt x="14" y="462"/>
                  </a:lnTo>
                  <a:lnTo>
                    <a:pt x="11" y="459"/>
                  </a:lnTo>
                  <a:lnTo>
                    <a:pt x="10" y="459"/>
                  </a:lnTo>
                  <a:lnTo>
                    <a:pt x="10" y="458"/>
                  </a:lnTo>
                  <a:lnTo>
                    <a:pt x="10" y="456"/>
                  </a:lnTo>
                  <a:lnTo>
                    <a:pt x="10" y="455"/>
                  </a:lnTo>
                  <a:lnTo>
                    <a:pt x="10" y="454"/>
                  </a:lnTo>
                  <a:lnTo>
                    <a:pt x="10" y="453"/>
                  </a:lnTo>
                  <a:lnTo>
                    <a:pt x="10" y="450"/>
                  </a:lnTo>
                  <a:lnTo>
                    <a:pt x="10" y="447"/>
                  </a:lnTo>
                  <a:lnTo>
                    <a:pt x="11" y="439"/>
                  </a:lnTo>
                  <a:lnTo>
                    <a:pt x="13" y="437"/>
                  </a:lnTo>
                  <a:lnTo>
                    <a:pt x="13" y="436"/>
                  </a:lnTo>
                  <a:lnTo>
                    <a:pt x="14" y="434"/>
                  </a:lnTo>
                  <a:lnTo>
                    <a:pt x="14" y="433"/>
                  </a:lnTo>
                  <a:lnTo>
                    <a:pt x="15" y="431"/>
                  </a:lnTo>
                  <a:lnTo>
                    <a:pt x="16" y="429"/>
                  </a:lnTo>
                  <a:lnTo>
                    <a:pt x="16" y="426"/>
                  </a:lnTo>
                  <a:lnTo>
                    <a:pt x="17" y="426"/>
                  </a:lnTo>
                  <a:lnTo>
                    <a:pt x="17" y="422"/>
                  </a:lnTo>
                  <a:lnTo>
                    <a:pt x="18" y="421"/>
                  </a:lnTo>
                  <a:lnTo>
                    <a:pt x="18" y="420"/>
                  </a:lnTo>
                  <a:lnTo>
                    <a:pt x="18" y="419"/>
                  </a:lnTo>
                  <a:lnTo>
                    <a:pt x="18" y="418"/>
                  </a:lnTo>
                  <a:lnTo>
                    <a:pt x="18" y="417"/>
                  </a:lnTo>
                  <a:lnTo>
                    <a:pt x="17" y="417"/>
                  </a:lnTo>
                  <a:lnTo>
                    <a:pt x="17" y="416"/>
                  </a:lnTo>
                  <a:lnTo>
                    <a:pt x="16" y="417"/>
                  </a:lnTo>
                  <a:lnTo>
                    <a:pt x="14" y="418"/>
                  </a:lnTo>
                  <a:lnTo>
                    <a:pt x="11" y="419"/>
                  </a:lnTo>
                  <a:lnTo>
                    <a:pt x="13" y="416"/>
                  </a:lnTo>
                  <a:lnTo>
                    <a:pt x="11" y="414"/>
                  </a:lnTo>
                  <a:lnTo>
                    <a:pt x="10" y="412"/>
                  </a:lnTo>
                  <a:lnTo>
                    <a:pt x="10" y="410"/>
                  </a:lnTo>
                  <a:lnTo>
                    <a:pt x="10" y="391"/>
                  </a:lnTo>
                  <a:lnTo>
                    <a:pt x="10" y="388"/>
                  </a:lnTo>
                  <a:lnTo>
                    <a:pt x="10" y="383"/>
                  </a:lnTo>
                  <a:lnTo>
                    <a:pt x="10" y="380"/>
                  </a:lnTo>
                  <a:lnTo>
                    <a:pt x="10" y="379"/>
                  </a:lnTo>
                  <a:lnTo>
                    <a:pt x="10" y="371"/>
                  </a:lnTo>
                  <a:lnTo>
                    <a:pt x="10" y="369"/>
                  </a:lnTo>
                  <a:lnTo>
                    <a:pt x="10" y="367"/>
                  </a:lnTo>
                  <a:lnTo>
                    <a:pt x="10" y="356"/>
                  </a:lnTo>
                  <a:lnTo>
                    <a:pt x="10" y="355"/>
                  </a:lnTo>
                  <a:lnTo>
                    <a:pt x="10" y="353"/>
                  </a:lnTo>
                  <a:lnTo>
                    <a:pt x="10" y="352"/>
                  </a:lnTo>
                  <a:lnTo>
                    <a:pt x="10" y="347"/>
                  </a:lnTo>
                  <a:lnTo>
                    <a:pt x="10" y="346"/>
                  </a:lnTo>
                  <a:lnTo>
                    <a:pt x="10" y="345"/>
                  </a:lnTo>
                  <a:lnTo>
                    <a:pt x="11" y="341"/>
                  </a:lnTo>
                  <a:lnTo>
                    <a:pt x="11" y="336"/>
                  </a:lnTo>
                  <a:lnTo>
                    <a:pt x="11" y="329"/>
                  </a:lnTo>
                  <a:lnTo>
                    <a:pt x="11" y="328"/>
                  </a:lnTo>
                  <a:lnTo>
                    <a:pt x="10" y="325"/>
                  </a:lnTo>
                  <a:lnTo>
                    <a:pt x="7" y="316"/>
                  </a:lnTo>
                  <a:lnTo>
                    <a:pt x="3" y="308"/>
                  </a:lnTo>
                  <a:lnTo>
                    <a:pt x="1" y="304"/>
                  </a:lnTo>
                  <a:lnTo>
                    <a:pt x="1" y="300"/>
                  </a:lnTo>
                  <a:lnTo>
                    <a:pt x="0" y="297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1" y="287"/>
                  </a:lnTo>
                  <a:lnTo>
                    <a:pt x="9" y="280"/>
                  </a:lnTo>
                  <a:lnTo>
                    <a:pt x="8" y="279"/>
                  </a:lnTo>
                  <a:lnTo>
                    <a:pt x="8" y="278"/>
                  </a:lnTo>
                  <a:lnTo>
                    <a:pt x="7" y="277"/>
                  </a:lnTo>
                  <a:lnTo>
                    <a:pt x="6" y="274"/>
                  </a:lnTo>
                  <a:lnTo>
                    <a:pt x="5" y="271"/>
                  </a:lnTo>
                  <a:lnTo>
                    <a:pt x="5" y="270"/>
                  </a:lnTo>
                  <a:lnTo>
                    <a:pt x="3" y="268"/>
                  </a:lnTo>
                  <a:lnTo>
                    <a:pt x="23" y="259"/>
                  </a:lnTo>
                  <a:lnTo>
                    <a:pt x="24" y="259"/>
                  </a:lnTo>
                  <a:lnTo>
                    <a:pt x="28" y="257"/>
                  </a:lnTo>
                  <a:lnTo>
                    <a:pt x="29" y="255"/>
                  </a:lnTo>
                  <a:lnTo>
                    <a:pt x="25" y="249"/>
                  </a:lnTo>
                  <a:lnTo>
                    <a:pt x="23" y="245"/>
                  </a:lnTo>
                  <a:lnTo>
                    <a:pt x="25" y="244"/>
                  </a:lnTo>
                  <a:lnTo>
                    <a:pt x="25" y="243"/>
                  </a:lnTo>
                  <a:lnTo>
                    <a:pt x="37" y="235"/>
                  </a:lnTo>
                  <a:lnTo>
                    <a:pt x="36" y="234"/>
                  </a:lnTo>
                  <a:lnTo>
                    <a:pt x="36" y="233"/>
                  </a:lnTo>
                  <a:lnTo>
                    <a:pt x="35" y="233"/>
                  </a:lnTo>
                  <a:lnTo>
                    <a:pt x="35" y="232"/>
                  </a:lnTo>
                  <a:lnTo>
                    <a:pt x="41" y="232"/>
                  </a:lnTo>
                  <a:lnTo>
                    <a:pt x="51" y="233"/>
                  </a:lnTo>
                  <a:lnTo>
                    <a:pt x="52" y="233"/>
                  </a:lnTo>
                  <a:lnTo>
                    <a:pt x="57" y="228"/>
                  </a:lnTo>
                  <a:lnTo>
                    <a:pt x="63" y="228"/>
                  </a:lnTo>
                  <a:lnTo>
                    <a:pt x="62" y="227"/>
                  </a:lnTo>
                  <a:lnTo>
                    <a:pt x="61" y="226"/>
                  </a:lnTo>
                  <a:lnTo>
                    <a:pt x="60" y="224"/>
                  </a:lnTo>
                  <a:lnTo>
                    <a:pt x="56" y="217"/>
                  </a:lnTo>
                  <a:lnTo>
                    <a:pt x="57" y="216"/>
                  </a:lnTo>
                  <a:lnTo>
                    <a:pt x="56" y="212"/>
                  </a:lnTo>
                  <a:lnTo>
                    <a:pt x="62" y="211"/>
                  </a:lnTo>
                  <a:lnTo>
                    <a:pt x="66" y="211"/>
                  </a:lnTo>
                  <a:lnTo>
                    <a:pt x="66" y="210"/>
                  </a:lnTo>
                  <a:lnTo>
                    <a:pt x="65" y="209"/>
                  </a:lnTo>
                  <a:lnTo>
                    <a:pt x="75" y="205"/>
                  </a:lnTo>
                  <a:lnTo>
                    <a:pt x="79" y="203"/>
                  </a:lnTo>
                  <a:lnTo>
                    <a:pt x="72" y="196"/>
                  </a:lnTo>
                  <a:lnTo>
                    <a:pt x="70" y="194"/>
                  </a:lnTo>
                  <a:lnTo>
                    <a:pt x="67" y="190"/>
                  </a:lnTo>
                  <a:lnTo>
                    <a:pt x="68" y="177"/>
                  </a:lnTo>
                  <a:lnTo>
                    <a:pt x="66" y="176"/>
                  </a:lnTo>
                  <a:lnTo>
                    <a:pt x="66" y="175"/>
                  </a:lnTo>
                  <a:lnTo>
                    <a:pt x="63" y="172"/>
                  </a:lnTo>
                  <a:lnTo>
                    <a:pt x="65" y="171"/>
                  </a:lnTo>
                  <a:lnTo>
                    <a:pt x="78" y="158"/>
                  </a:lnTo>
                  <a:lnTo>
                    <a:pt x="79" y="158"/>
                  </a:lnTo>
                  <a:lnTo>
                    <a:pt x="78" y="154"/>
                  </a:lnTo>
                  <a:lnTo>
                    <a:pt x="78" y="152"/>
                  </a:lnTo>
                  <a:lnTo>
                    <a:pt x="77" y="151"/>
                  </a:lnTo>
                  <a:lnTo>
                    <a:pt x="78" y="151"/>
                  </a:lnTo>
                  <a:lnTo>
                    <a:pt x="79" y="150"/>
                  </a:lnTo>
                  <a:lnTo>
                    <a:pt x="74" y="140"/>
                  </a:lnTo>
                  <a:lnTo>
                    <a:pt x="75" y="140"/>
                  </a:lnTo>
                  <a:lnTo>
                    <a:pt x="76" y="138"/>
                  </a:lnTo>
                  <a:lnTo>
                    <a:pt x="77" y="138"/>
                  </a:lnTo>
                  <a:lnTo>
                    <a:pt x="77" y="137"/>
                  </a:lnTo>
                  <a:lnTo>
                    <a:pt x="78" y="137"/>
                  </a:lnTo>
                  <a:lnTo>
                    <a:pt x="79" y="136"/>
                  </a:lnTo>
                  <a:lnTo>
                    <a:pt x="83" y="132"/>
                  </a:lnTo>
                  <a:lnTo>
                    <a:pt x="87" y="126"/>
                  </a:lnTo>
                  <a:lnTo>
                    <a:pt x="88" y="125"/>
                  </a:lnTo>
                  <a:lnTo>
                    <a:pt x="89" y="124"/>
                  </a:lnTo>
                  <a:lnTo>
                    <a:pt x="89" y="123"/>
                  </a:lnTo>
                  <a:lnTo>
                    <a:pt x="91" y="121"/>
                  </a:lnTo>
                  <a:lnTo>
                    <a:pt x="93" y="119"/>
                  </a:lnTo>
                  <a:lnTo>
                    <a:pt x="99" y="113"/>
                  </a:lnTo>
                  <a:lnTo>
                    <a:pt x="100" y="111"/>
                  </a:lnTo>
                  <a:lnTo>
                    <a:pt x="101" y="110"/>
                  </a:lnTo>
                  <a:lnTo>
                    <a:pt x="102" y="109"/>
                  </a:lnTo>
                  <a:lnTo>
                    <a:pt x="106" y="100"/>
                  </a:lnTo>
                  <a:lnTo>
                    <a:pt x="109" y="96"/>
                  </a:lnTo>
                  <a:lnTo>
                    <a:pt x="112" y="90"/>
                  </a:lnTo>
                  <a:lnTo>
                    <a:pt x="113" y="88"/>
                  </a:lnTo>
                  <a:lnTo>
                    <a:pt x="110" y="84"/>
                  </a:lnTo>
                  <a:lnTo>
                    <a:pt x="109" y="83"/>
                  </a:lnTo>
                  <a:lnTo>
                    <a:pt x="111" y="80"/>
                  </a:lnTo>
                  <a:lnTo>
                    <a:pt x="112" y="80"/>
                  </a:lnTo>
                  <a:lnTo>
                    <a:pt x="112" y="79"/>
                  </a:lnTo>
                  <a:lnTo>
                    <a:pt x="113" y="79"/>
                  </a:lnTo>
                  <a:lnTo>
                    <a:pt x="113" y="78"/>
                  </a:lnTo>
                  <a:lnTo>
                    <a:pt x="112" y="70"/>
                  </a:lnTo>
                  <a:lnTo>
                    <a:pt x="108" y="66"/>
                  </a:lnTo>
                  <a:lnTo>
                    <a:pt x="94" y="50"/>
                  </a:lnTo>
                  <a:lnTo>
                    <a:pt x="91" y="45"/>
                  </a:lnTo>
                  <a:lnTo>
                    <a:pt x="88" y="43"/>
                  </a:lnTo>
                  <a:lnTo>
                    <a:pt x="87" y="42"/>
                  </a:lnTo>
                  <a:lnTo>
                    <a:pt x="86" y="41"/>
                  </a:lnTo>
                  <a:lnTo>
                    <a:pt x="85" y="41"/>
                  </a:lnTo>
                  <a:lnTo>
                    <a:pt x="85" y="40"/>
                  </a:lnTo>
                  <a:lnTo>
                    <a:pt x="84" y="38"/>
                  </a:lnTo>
                  <a:lnTo>
                    <a:pt x="85" y="38"/>
                  </a:lnTo>
                  <a:lnTo>
                    <a:pt x="86" y="38"/>
                  </a:lnTo>
                  <a:lnTo>
                    <a:pt x="87" y="38"/>
                  </a:lnTo>
                  <a:lnTo>
                    <a:pt x="88" y="38"/>
                  </a:lnTo>
                  <a:lnTo>
                    <a:pt x="89" y="37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38"/>
                  </a:lnTo>
                  <a:lnTo>
                    <a:pt x="93" y="40"/>
                  </a:lnTo>
                  <a:lnTo>
                    <a:pt x="93" y="41"/>
                  </a:lnTo>
                  <a:lnTo>
                    <a:pt x="94" y="41"/>
                  </a:lnTo>
                  <a:lnTo>
                    <a:pt x="99" y="32"/>
                  </a:lnTo>
                  <a:lnTo>
                    <a:pt x="100" y="32"/>
                  </a:lnTo>
                  <a:lnTo>
                    <a:pt x="101" y="31"/>
                  </a:lnTo>
                  <a:lnTo>
                    <a:pt x="101" y="29"/>
                  </a:lnTo>
                  <a:lnTo>
                    <a:pt x="101" y="28"/>
                  </a:lnTo>
                  <a:lnTo>
                    <a:pt x="101" y="27"/>
                  </a:lnTo>
                  <a:lnTo>
                    <a:pt x="102" y="27"/>
                  </a:lnTo>
                  <a:lnTo>
                    <a:pt x="103" y="26"/>
                  </a:lnTo>
                  <a:lnTo>
                    <a:pt x="104" y="26"/>
                  </a:lnTo>
                  <a:lnTo>
                    <a:pt x="105" y="25"/>
                  </a:lnTo>
                  <a:lnTo>
                    <a:pt x="106" y="25"/>
                  </a:lnTo>
                  <a:lnTo>
                    <a:pt x="106" y="24"/>
                  </a:lnTo>
                  <a:lnTo>
                    <a:pt x="108" y="23"/>
                  </a:lnTo>
                  <a:lnTo>
                    <a:pt x="108" y="21"/>
                  </a:lnTo>
                  <a:lnTo>
                    <a:pt x="109" y="20"/>
                  </a:lnTo>
                  <a:lnTo>
                    <a:pt x="109" y="19"/>
                  </a:lnTo>
                  <a:lnTo>
                    <a:pt x="110" y="19"/>
                  </a:lnTo>
                  <a:lnTo>
                    <a:pt x="110" y="18"/>
                  </a:lnTo>
                  <a:lnTo>
                    <a:pt x="110" y="17"/>
                  </a:lnTo>
                  <a:lnTo>
                    <a:pt x="111" y="17"/>
                  </a:lnTo>
                  <a:lnTo>
                    <a:pt x="111" y="16"/>
                  </a:lnTo>
                  <a:lnTo>
                    <a:pt x="111" y="15"/>
                  </a:lnTo>
                  <a:lnTo>
                    <a:pt x="112" y="15"/>
                  </a:lnTo>
                  <a:lnTo>
                    <a:pt x="112" y="13"/>
                  </a:lnTo>
                  <a:lnTo>
                    <a:pt x="112" y="12"/>
                  </a:lnTo>
                  <a:lnTo>
                    <a:pt x="113" y="12"/>
                  </a:lnTo>
                  <a:lnTo>
                    <a:pt x="113" y="11"/>
                  </a:lnTo>
                  <a:lnTo>
                    <a:pt x="113" y="10"/>
                  </a:lnTo>
                  <a:lnTo>
                    <a:pt x="114" y="10"/>
                  </a:lnTo>
                  <a:lnTo>
                    <a:pt x="114" y="9"/>
                  </a:lnTo>
                  <a:lnTo>
                    <a:pt x="115" y="9"/>
                  </a:lnTo>
                  <a:lnTo>
                    <a:pt x="115" y="8"/>
                  </a:lnTo>
                  <a:lnTo>
                    <a:pt x="115" y="7"/>
                  </a:lnTo>
                  <a:lnTo>
                    <a:pt x="117" y="7"/>
                  </a:lnTo>
                  <a:lnTo>
                    <a:pt x="117" y="6"/>
                  </a:lnTo>
                  <a:lnTo>
                    <a:pt x="118" y="4"/>
                  </a:lnTo>
                  <a:lnTo>
                    <a:pt x="118" y="3"/>
                  </a:lnTo>
                  <a:lnTo>
                    <a:pt x="118" y="2"/>
                  </a:lnTo>
                  <a:lnTo>
                    <a:pt x="119" y="2"/>
                  </a:lnTo>
                  <a:lnTo>
                    <a:pt x="119" y="1"/>
                  </a:lnTo>
                  <a:lnTo>
                    <a:pt x="119" y="0"/>
                  </a:lnTo>
                  <a:lnTo>
                    <a:pt x="120" y="0"/>
                  </a:lnTo>
                  <a:lnTo>
                    <a:pt x="121" y="1"/>
                  </a:lnTo>
                  <a:lnTo>
                    <a:pt x="122" y="2"/>
                  </a:lnTo>
                  <a:lnTo>
                    <a:pt x="128" y="7"/>
                  </a:lnTo>
                  <a:lnTo>
                    <a:pt x="129" y="8"/>
                  </a:lnTo>
                  <a:lnTo>
                    <a:pt x="130" y="9"/>
                  </a:lnTo>
                  <a:lnTo>
                    <a:pt x="131" y="9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4" y="11"/>
                  </a:lnTo>
                  <a:lnTo>
                    <a:pt x="135" y="11"/>
                  </a:lnTo>
                  <a:lnTo>
                    <a:pt x="143" y="12"/>
                  </a:lnTo>
                  <a:lnTo>
                    <a:pt x="144" y="13"/>
                  </a:lnTo>
                  <a:lnTo>
                    <a:pt x="151" y="15"/>
                  </a:lnTo>
                  <a:lnTo>
                    <a:pt x="153" y="15"/>
                  </a:lnTo>
                  <a:lnTo>
                    <a:pt x="156" y="16"/>
                  </a:lnTo>
                  <a:lnTo>
                    <a:pt x="157" y="16"/>
                  </a:lnTo>
                  <a:lnTo>
                    <a:pt x="161" y="17"/>
                  </a:lnTo>
                  <a:lnTo>
                    <a:pt x="164" y="18"/>
                  </a:lnTo>
                  <a:lnTo>
                    <a:pt x="164" y="19"/>
                  </a:lnTo>
                  <a:lnTo>
                    <a:pt x="170" y="20"/>
                  </a:lnTo>
                  <a:lnTo>
                    <a:pt x="171" y="21"/>
                  </a:lnTo>
                  <a:lnTo>
                    <a:pt x="173" y="21"/>
                  </a:lnTo>
                  <a:lnTo>
                    <a:pt x="174" y="23"/>
                  </a:lnTo>
                  <a:lnTo>
                    <a:pt x="175" y="23"/>
                  </a:lnTo>
                  <a:lnTo>
                    <a:pt x="177" y="23"/>
                  </a:lnTo>
                  <a:lnTo>
                    <a:pt x="178" y="24"/>
                  </a:lnTo>
                  <a:lnTo>
                    <a:pt x="180" y="26"/>
                  </a:lnTo>
                  <a:lnTo>
                    <a:pt x="184" y="31"/>
                  </a:lnTo>
                  <a:lnTo>
                    <a:pt x="187" y="32"/>
                  </a:lnTo>
                  <a:lnTo>
                    <a:pt x="188" y="33"/>
                  </a:lnTo>
                  <a:lnTo>
                    <a:pt x="188" y="34"/>
                  </a:lnTo>
                  <a:lnTo>
                    <a:pt x="189" y="34"/>
                  </a:lnTo>
                  <a:lnTo>
                    <a:pt x="189" y="35"/>
                  </a:lnTo>
                  <a:lnTo>
                    <a:pt x="190" y="36"/>
                  </a:lnTo>
                  <a:lnTo>
                    <a:pt x="192" y="40"/>
                  </a:lnTo>
                  <a:lnTo>
                    <a:pt x="195" y="43"/>
                  </a:lnTo>
                  <a:lnTo>
                    <a:pt x="198" y="46"/>
                  </a:lnTo>
                  <a:lnTo>
                    <a:pt x="198" y="48"/>
                  </a:lnTo>
                  <a:lnTo>
                    <a:pt x="199" y="49"/>
                  </a:lnTo>
                  <a:lnTo>
                    <a:pt x="200" y="50"/>
                  </a:lnTo>
                  <a:lnTo>
                    <a:pt x="201" y="51"/>
                  </a:lnTo>
                  <a:lnTo>
                    <a:pt x="203" y="52"/>
                  </a:lnTo>
                  <a:lnTo>
                    <a:pt x="204" y="53"/>
                  </a:lnTo>
                  <a:lnTo>
                    <a:pt x="205" y="53"/>
                  </a:lnTo>
                  <a:lnTo>
                    <a:pt x="206" y="54"/>
                  </a:lnTo>
                  <a:lnTo>
                    <a:pt x="208" y="56"/>
                  </a:lnTo>
                  <a:lnTo>
                    <a:pt x="209" y="56"/>
                  </a:lnTo>
                  <a:lnTo>
                    <a:pt x="211" y="57"/>
                  </a:lnTo>
                  <a:lnTo>
                    <a:pt x="212" y="57"/>
                  </a:lnTo>
                  <a:lnTo>
                    <a:pt x="213" y="57"/>
                  </a:lnTo>
                  <a:lnTo>
                    <a:pt x="221" y="59"/>
                  </a:lnTo>
                  <a:lnTo>
                    <a:pt x="225" y="60"/>
                  </a:lnTo>
                  <a:lnTo>
                    <a:pt x="226" y="60"/>
                  </a:lnTo>
                  <a:lnTo>
                    <a:pt x="227" y="60"/>
                  </a:lnTo>
                  <a:lnTo>
                    <a:pt x="227" y="61"/>
                  </a:lnTo>
                  <a:lnTo>
                    <a:pt x="229" y="61"/>
                  </a:lnTo>
                  <a:lnTo>
                    <a:pt x="230" y="61"/>
                  </a:lnTo>
                  <a:lnTo>
                    <a:pt x="230" y="62"/>
                  </a:lnTo>
                  <a:lnTo>
                    <a:pt x="232" y="63"/>
                  </a:lnTo>
                  <a:lnTo>
                    <a:pt x="234" y="65"/>
                  </a:lnTo>
                  <a:lnTo>
                    <a:pt x="237" y="66"/>
                  </a:lnTo>
                  <a:lnTo>
                    <a:pt x="238" y="66"/>
                  </a:lnTo>
                  <a:lnTo>
                    <a:pt x="238" y="67"/>
                  </a:lnTo>
                  <a:lnTo>
                    <a:pt x="239" y="67"/>
                  </a:lnTo>
                  <a:lnTo>
                    <a:pt x="240" y="67"/>
                  </a:lnTo>
                  <a:lnTo>
                    <a:pt x="240" y="68"/>
                  </a:lnTo>
                  <a:lnTo>
                    <a:pt x="242" y="68"/>
                  </a:lnTo>
                  <a:lnTo>
                    <a:pt x="243" y="68"/>
                  </a:lnTo>
                  <a:lnTo>
                    <a:pt x="244" y="68"/>
                  </a:lnTo>
                  <a:lnTo>
                    <a:pt x="247" y="68"/>
                  </a:lnTo>
                  <a:lnTo>
                    <a:pt x="248" y="68"/>
                  </a:lnTo>
                  <a:lnTo>
                    <a:pt x="251" y="68"/>
                  </a:lnTo>
                  <a:lnTo>
                    <a:pt x="265" y="67"/>
                  </a:lnTo>
                  <a:lnTo>
                    <a:pt x="266" y="67"/>
                  </a:lnTo>
                  <a:lnTo>
                    <a:pt x="267" y="67"/>
                  </a:lnTo>
                  <a:lnTo>
                    <a:pt x="268" y="67"/>
                  </a:lnTo>
                  <a:lnTo>
                    <a:pt x="269" y="67"/>
                  </a:lnTo>
                  <a:lnTo>
                    <a:pt x="269" y="68"/>
                  </a:lnTo>
                  <a:lnTo>
                    <a:pt x="272" y="69"/>
                  </a:lnTo>
                  <a:lnTo>
                    <a:pt x="274" y="69"/>
                  </a:lnTo>
                  <a:lnTo>
                    <a:pt x="280" y="73"/>
                  </a:lnTo>
                  <a:lnTo>
                    <a:pt x="283" y="74"/>
                  </a:lnTo>
                  <a:lnTo>
                    <a:pt x="285" y="75"/>
                  </a:lnTo>
                  <a:lnTo>
                    <a:pt x="286" y="76"/>
                  </a:lnTo>
                  <a:lnTo>
                    <a:pt x="287" y="76"/>
                  </a:lnTo>
                  <a:lnTo>
                    <a:pt x="289" y="77"/>
                  </a:lnTo>
                  <a:lnTo>
                    <a:pt x="290" y="78"/>
                  </a:lnTo>
                  <a:lnTo>
                    <a:pt x="291" y="79"/>
                  </a:lnTo>
                  <a:lnTo>
                    <a:pt x="293" y="80"/>
                  </a:lnTo>
                  <a:lnTo>
                    <a:pt x="295" y="84"/>
                  </a:lnTo>
                  <a:lnTo>
                    <a:pt x="298" y="87"/>
                  </a:lnTo>
                  <a:lnTo>
                    <a:pt x="299" y="87"/>
                  </a:lnTo>
                  <a:lnTo>
                    <a:pt x="300" y="88"/>
                  </a:lnTo>
                  <a:lnTo>
                    <a:pt x="301" y="90"/>
                  </a:lnTo>
                  <a:lnTo>
                    <a:pt x="301" y="91"/>
                  </a:lnTo>
                  <a:lnTo>
                    <a:pt x="302" y="92"/>
                  </a:lnTo>
                  <a:lnTo>
                    <a:pt x="303" y="92"/>
                  </a:lnTo>
                  <a:lnTo>
                    <a:pt x="303" y="93"/>
                  </a:lnTo>
                  <a:lnTo>
                    <a:pt x="303" y="94"/>
                  </a:lnTo>
                  <a:lnTo>
                    <a:pt x="304" y="95"/>
                  </a:lnTo>
                  <a:lnTo>
                    <a:pt x="304" y="96"/>
                  </a:lnTo>
                  <a:lnTo>
                    <a:pt x="306" y="99"/>
                  </a:lnTo>
                  <a:lnTo>
                    <a:pt x="316" y="115"/>
                  </a:lnTo>
                  <a:lnTo>
                    <a:pt x="317" y="117"/>
                  </a:lnTo>
                  <a:lnTo>
                    <a:pt x="318" y="119"/>
                  </a:lnTo>
                  <a:lnTo>
                    <a:pt x="321" y="125"/>
                  </a:lnTo>
                  <a:lnTo>
                    <a:pt x="324" y="128"/>
                  </a:lnTo>
                  <a:lnTo>
                    <a:pt x="326" y="133"/>
                  </a:lnTo>
                  <a:lnTo>
                    <a:pt x="328" y="137"/>
                  </a:lnTo>
                  <a:lnTo>
                    <a:pt x="330" y="140"/>
                  </a:lnTo>
                  <a:lnTo>
                    <a:pt x="332" y="143"/>
                  </a:lnTo>
                  <a:lnTo>
                    <a:pt x="337" y="151"/>
                  </a:lnTo>
                  <a:lnTo>
                    <a:pt x="338" y="153"/>
                  </a:lnTo>
                  <a:lnTo>
                    <a:pt x="339" y="154"/>
                  </a:lnTo>
                  <a:lnTo>
                    <a:pt x="341" y="155"/>
                  </a:lnTo>
                  <a:lnTo>
                    <a:pt x="342" y="155"/>
                  </a:lnTo>
                  <a:lnTo>
                    <a:pt x="342" y="157"/>
                  </a:lnTo>
                  <a:lnTo>
                    <a:pt x="343" y="157"/>
                  </a:lnTo>
                  <a:lnTo>
                    <a:pt x="345" y="157"/>
                  </a:lnTo>
                  <a:lnTo>
                    <a:pt x="349" y="157"/>
                  </a:lnTo>
                  <a:lnTo>
                    <a:pt x="350" y="158"/>
                  </a:lnTo>
                  <a:lnTo>
                    <a:pt x="351" y="158"/>
                  </a:lnTo>
                  <a:lnTo>
                    <a:pt x="352" y="158"/>
                  </a:lnTo>
                  <a:lnTo>
                    <a:pt x="354" y="158"/>
                  </a:lnTo>
                  <a:lnTo>
                    <a:pt x="356" y="159"/>
                  </a:lnTo>
                  <a:lnTo>
                    <a:pt x="359" y="159"/>
                  </a:lnTo>
                  <a:lnTo>
                    <a:pt x="362" y="160"/>
                  </a:lnTo>
                  <a:lnTo>
                    <a:pt x="363" y="160"/>
                  </a:lnTo>
                  <a:lnTo>
                    <a:pt x="364" y="160"/>
                  </a:lnTo>
                  <a:lnTo>
                    <a:pt x="366" y="160"/>
                  </a:lnTo>
                  <a:lnTo>
                    <a:pt x="366" y="161"/>
                  </a:lnTo>
                  <a:lnTo>
                    <a:pt x="367" y="161"/>
                  </a:lnTo>
                  <a:lnTo>
                    <a:pt x="367" y="162"/>
                  </a:lnTo>
                  <a:lnTo>
                    <a:pt x="368" y="165"/>
                  </a:lnTo>
                  <a:lnTo>
                    <a:pt x="369" y="167"/>
                  </a:lnTo>
                  <a:lnTo>
                    <a:pt x="369" y="168"/>
                  </a:lnTo>
                  <a:lnTo>
                    <a:pt x="369" y="169"/>
                  </a:lnTo>
                  <a:lnTo>
                    <a:pt x="369" y="170"/>
                  </a:lnTo>
                  <a:lnTo>
                    <a:pt x="370" y="171"/>
                  </a:lnTo>
                  <a:lnTo>
                    <a:pt x="371" y="183"/>
                  </a:lnTo>
                  <a:lnTo>
                    <a:pt x="371" y="184"/>
                  </a:lnTo>
                  <a:lnTo>
                    <a:pt x="371" y="185"/>
                  </a:lnTo>
                  <a:lnTo>
                    <a:pt x="373" y="190"/>
                  </a:lnTo>
                  <a:lnTo>
                    <a:pt x="373" y="191"/>
                  </a:lnTo>
                  <a:lnTo>
                    <a:pt x="375" y="193"/>
                  </a:lnTo>
                  <a:lnTo>
                    <a:pt x="376" y="194"/>
                  </a:lnTo>
                  <a:lnTo>
                    <a:pt x="376" y="196"/>
                  </a:lnTo>
                  <a:lnTo>
                    <a:pt x="377" y="196"/>
                  </a:lnTo>
                  <a:lnTo>
                    <a:pt x="377" y="197"/>
                  </a:lnTo>
                  <a:lnTo>
                    <a:pt x="378" y="197"/>
                  </a:lnTo>
                  <a:lnTo>
                    <a:pt x="378" y="199"/>
                  </a:lnTo>
                  <a:lnTo>
                    <a:pt x="379" y="200"/>
                  </a:lnTo>
                  <a:lnTo>
                    <a:pt x="380" y="200"/>
                  </a:lnTo>
                  <a:lnTo>
                    <a:pt x="382" y="201"/>
                  </a:lnTo>
                  <a:lnTo>
                    <a:pt x="388" y="204"/>
                  </a:lnTo>
                  <a:lnTo>
                    <a:pt x="389" y="204"/>
                  </a:lnTo>
                  <a:lnTo>
                    <a:pt x="393" y="207"/>
                  </a:lnTo>
                  <a:lnTo>
                    <a:pt x="394" y="208"/>
                  </a:lnTo>
                  <a:lnTo>
                    <a:pt x="396" y="209"/>
                  </a:lnTo>
                  <a:lnTo>
                    <a:pt x="397" y="209"/>
                  </a:lnTo>
                  <a:lnTo>
                    <a:pt x="398" y="210"/>
                  </a:lnTo>
                  <a:lnTo>
                    <a:pt x="399" y="210"/>
                  </a:lnTo>
                  <a:lnTo>
                    <a:pt x="402" y="212"/>
                  </a:lnTo>
                  <a:lnTo>
                    <a:pt x="403" y="212"/>
                  </a:lnTo>
                  <a:lnTo>
                    <a:pt x="405" y="21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" name="Freeform 2781">
              <a:extLst>
                <a:ext uri="{FF2B5EF4-FFF2-40B4-BE49-F238E27FC236}">
                  <a16:creationId xmlns:a16="http://schemas.microsoft.com/office/drawing/2014/main" id="{A8BCE177-A4FE-BA05-8082-46191D7E8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588" y="1195388"/>
              <a:ext cx="830263" cy="509588"/>
            </a:xfrm>
            <a:custGeom>
              <a:avLst/>
              <a:gdLst>
                <a:gd name="T0" fmla="*/ 493 w 523"/>
                <a:gd name="T1" fmla="*/ 112 h 321"/>
                <a:gd name="T2" fmla="*/ 511 w 523"/>
                <a:gd name="T3" fmla="*/ 161 h 321"/>
                <a:gd name="T4" fmla="*/ 523 w 523"/>
                <a:gd name="T5" fmla="*/ 197 h 321"/>
                <a:gd name="T6" fmla="*/ 465 w 523"/>
                <a:gd name="T7" fmla="*/ 194 h 321"/>
                <a:gd name="T8" fmla="*/ 451 w 523"/>
                <a:gd name="T9" fmla="*/ 199 h 321"/>
                <a:gd name="T10" fmla="*/ 443 w 523"/>
                <a:gd name="T11" fmla="*/ 207 h 321"/>
                <a:gd name="T12" fmla="*/ 431 w 523"/>
                <a:gd name="T13" fmla="*/ 212 h 321"/>
                <a:gd name="T14" fmla="*/ 416 w 523"/>
                <a:gd name="T15" fmla="*/ 217 h 321"/>
                <a:gd name="T16" fmla="*/ 398 w 523"/>
                <a:gd name="T17" fmla="*/ 216 h 321"/>
                <a:gd name="T18" fmla="*/ 379 w 523"/>
                <a:gd name="T19" fmla="*/ 223 h 321"/>
                <a:gd name="T20" fmla="*/ 367 w 523"/>
                <a:gd name="T21" fmla="*/ 232 h 321"/>
                <a:gd name="T22" fmla="*/ 353 w 523"/>
                <a:gd name="T23" fmla="*/ 237 h 321"/>
                <a:gd name="T24" fmla="*/ 338 w 523"/>
                <a:gd name="T25" fmla="*/ 236 h 321"/>
                <a:gd name="T26" fmla="*/ 327 w 523"/>
                <a:gd name="T27" fmla="*/ 246 h 321"/>
                <a:gd name="T28" fmla="*/ 319 w 523"/>
                <a:gd name="T29" fmla="*/ 252 h 321"/>
                <a:gd name="T30" fmla="*/ 307 w 523"/>
                <a:gd name="T31" fmla="*/ 254 h 321"/>
                <a:gd name="T32" fmla="*/ 303 w 523"/>
                <a:gd name="T33" fmla="*/ 267 h 321"/>
                <a:gd name="T34" fmla="*/ 303 w 523"/>
                <a:gd name="T35" fmla="*/ 281 h 321"/>
                <a:gd name="T36" fmla="*/ 300 w 523"/>
                <a:gd name="T37" fmla="*/ 292 h 321"/>
                <a:gd name="T38" fmla="*/ 294 w 523"/>
                <a:gd name="T39" fmla="*/ 306 h 321"/>
                <a:gd name="T40" fmla="*/ 287 w 523"/>
                <a:gd name="T41" fmla="*/ 315 h 321"/>
                <a:gd name="T42" fmla="*/ 276 w 523"/>
                <a:gd name="T43" fmla="*/ 320 h 321"/>
                <a:gd name="T44" fmla="*/ 265 w 523"/>
                <a:gd name="T45" fmla="*/ 321 h 321"/>
                <a:gd name="T46" fmla="*/ 254 w 523"/>
                <a:gd name="T47" fmla="*/ 319 h 321"/>
                <a:gd name="T48" fmla="*/ 244 w 523"/>
                <a:gd name="T49" fmla="*/ 316 h 321"/>
                <a:gd name="T50" fmla="*/ 234 w 523"/>
                <a:gd name="T51" fmla="*/ 312 h 321"/>
                <a:gd name="T52" fmla="*/ 155 w 523"/>
                <a:gd name="T53" fmla="*/ 302 h 321"/>
                <a:gd name="T54" fmla="*/ 93 w 523"/>
                <a:gd name="T55" fmla="*/ 294 h 321"/>
                <a:gd name="T56" fmla="*/ 43 w 523"/>
                <a:gd name="T57" fmla="*/ 286 h 321"/>
                <a:gd name="T58" fmla="*/ 1 w 523"/>
                <a:gd name="T59" fmla="*/ 279 h 321"/>
                <a:gd name="T60" fmla="*/ 3 w 523"/>
                <a:gd name="T61" fmla="*/ 260 h 321"/>
                <a:gd name="T62" fmla="*/ 3 w 523"/>
                <a:gd name="T63" fmla="*/ 245 h 321"/>
                <a:gd name="T64" fmla="*/ 5 w 523"/>
                <a:gd name="T65" fmla="*/ 234 h 321"/>
                <a:gd name="T66" fmla="*/ 19 w 523"/>
                <a:gd name="T67" fmla="*/ 221 h 321"/>
                <a:gd name="T68" fmla="*/ 24 w 523"/>
                <a:gd name="T69" fmla="*/ 200 h 321"/>
                <a:gd name="T70" fmla="*/ 28 w 523"/>
                <a:gd name="T71" fmla="*/ 177 h 321"/>
                <a:gd name="T72" fmla="*/ 21 w 523"/>
                <a:gd name="T73" fmla="*/ 162 h 321"/>
                <a:gd name="T74" fmla="*/ 17 w 523"/>
                <a:gd name="T75" fmla="*/ 150 h 321"/>
                <a:gd name="T76" fmla="*/ 21 w 523"/>
                <a:gd name="T77" fmla="*/ 136 h 321"/>
                <a:gd name="T78" fmla="*/ 30 w 523"/>
                <a:gd name="T79" fmla="*/ 124 h 321"/>
                <a:gd name="T80" fmla="*/ 31 w 523"/>
                <a:gd name="T81" fmla="*/ 109 h 321"/>
                <a:gd name="T82" fmla="*/ 37 w 523"/>
                <a:gd name="T83" fmla="*/ 97 h 321"/>
                <a:gd name="T84" fmla="*/ 44 w 523"/>
                <a:gd name="T85" fmla="*/ 87 h 321"/>
                <a:gd name="T86" fmla="*/ 53 w 523"/>
                <a:gd name="T87" fmla="*/ 78 h 321"/>
                <a:gd name="T88" fmla="*/ 83 w 523"/>
                <a:gd name="T89" fmla="*/ 67 h 321"/>
                <a:gd name="T90" fmla="*/ 123 w 523"/>
                <a:gd name="T91" fmla="*/ 36 h 321"/>
                <a:gd name="T92" fmla="*/ 148 w 523"/>
                <a:gd name="T93" fmla="*/ 22 h 321"/>
                <a:gd name="T94" fmla="*/ 183 w 523"/>
                <a:gd name="T95" fmla="*/ 16 h 321"/>
                <a:gd name="T96" fmla="*/ 219 w 523"/>
                <a:gd name="T97" fmla="*/ 13 h 321"/>
                <a:gd name="T98" fmla="*/ 243 w 523"/>
                <a:gd name="T99" fmla="*/ 16 h 321"/>
                <a:gd name="T100" fmla="*/ 264 w 523"/>
                <a:gd name="T101" fmla="*/ 1 h 321"/>
                <a:gd name="T102" fmla="*/ 286 w 523"/>
                <a:gd name="T103" fmla="*/ 7 h 321"/>
                <a:gd name="T104" fmla="*/ 302 w 523"/>
                <a:gd name="T105" fmla="*/ 2 h 321"/>
                <a:gd name="T106" fmla="*/ 329 w 523"/>
                <a:gd name="T107" fmla="*/ 9 h 321"/>
                <a:gd name="T108" fmla="*/ 346 w 523"/>
                <a:gd name="T109" fmla="*/ 18 h 321"/>
                <a:gd name="T110" fmla="*/ 382 w 523"/>
                <a:gd name="T111" fmla="*/ 40 h 321"/>
                <a:gd name="T112" fmla="*/ 409 w 523"/>
                <a:gd name="T113" fmla="*/ 51 h 321"/>
                <a:gd name="T114" fmla="*/ 424 w 523"/>
                <a:gd name="T115" fmla="*/ 61 h 321"/>
                <a:gd name="T116" fmla="*/ 461 w 523"/>
                <a:gd name="T117" fmla="*/ 76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23" h="321">
                  <a:moveTo>
                    <a:pt x="478" y="76"/>
                  </a:moveTo>
                  <a:lnTo>
                    <a:pt x="482" y="83"/>
                  </a:lnTo>
                  <a:lnTo>
                    <a:pt x="483" y="87"/>
                  </a:lnTo>
                  <a:lnTo>
                    <a:pt x="485" y="91"/>
                  </a:lnTo>
                  <a:lnTo>
                    <a:pt x="486" y="97"/>
                  </a:lnTo>
                  <a:lnTo>
                    <a:pt x="487" y="98"/>
                  </a:lnTo>
                  <a:lnTo>
                    <a:pt x="487" y="99"/>
                  </a:lnTo>
                  <a:lnTo>
                    <a:pt x="487" y="100"/>
                  </a:lnTo>
                  <a:lnTo>
                    <a:pt x="489" y="103"/>
                  </a:lnTo>
                  <a:lnTo>
                    <a:pt x="489" y="105"/>
                  </a:lnTo>
                  <a:lnTo>
                    <a:pt x="489" y="106"/>
                  </a:lnTo>
                  <a:lnTo>
                    <a:pt x="491" y="108"/>
                  </a:lnTo>
                  <a:lnTo>
                    <a:pt x="492" y="110"/>
                  </a:lnTo>
                  <a:lnTo>
                    <a:pt x="493" y="112"/>
                  </a:lnTo>
                  <a:lnTo>
                    <a:pt x="494" y="115"/>
                  </a:lnTo>
                  <a:lnTo>
                    <a:pt x="494" y="116"/>
                  </a:lnTo>
                  <a:lnTo>
                    <a:pt x="494" y="117"/>
                  </a:lnTo>
                  <a:lnTo>
                    <a:pt x="496" y="124"/>
                  </a:lnTo>
                  <a:lnTo>
                    <a:pt x="497" y="124"/>
                  </a:lnTo>
                  <a:lnTo>
                    <a:pt x="497" y="125"/>
                  </a:lnTo>
                  <a:lnTo>
                    <a:pt x="497" y="126"/>
                  </a:lnTo>
                  <a:lnTo>
                    <a:pt x="505" y="144"/>
                  </a:lnTo>
                  <a:lnTo>
                    <a:pt x="506" y="149"/>
                  </a:lnTo>
                  <a:lnTo>
                    <a:pt x="506" y="150"/>
                  </a:lnTo>
                  <a:lnTo>
                    <a:pt x="508" y="151"/>
                  </a:lnTo>
                  <a:lnTo>
                    <a:pt x="509" y="154"/>
                  </a:lnTo>
                  <a:lnTo>
                    <a:pt x="511" y="159"/>
                  </a:lnTo>
                  <a:lnTo>
                    <a:pt x="511" y="161"/>
                  </a:lnTo>
                  <a:lnTo>
                    <a:pt x="512" y="162"/>
                  </a:lnTo>
                  <a:lnTo>
                    <a:pt x="512" y="165"/>
                  </a:lnTo>
                  <a:lnTo>
                    <a:pt x="513" y="167"/>
                  </a:lnTo>
                  <a:lnTo>
                    <a:pt x="515" y="172"/>
                  </a:lnTo>
                  <a:lnTo>
                    <a:pt x="515" y="174"/>
                  </a:lnTo>
                  <a:lnTo>
                    <a:pt x="517" y="176"/>
                  </a:lnTo>
                  <a:lnTo>
                    <a:pt x="518" y="179"/>
                  </a:lnTo>
                  <a:lnTo>
                    <a:pt x="519" y="179"/>
                  </a:lnTo>
                  <a:lnTo>
                    <a:pt x="522" y="190"/>
                  </a:lnTo>
                  <a:lnTo>
                    <a:pt x="522" y="191"/>
                  </a:lnTo>
                  <a:lnTo>
                    <a:pt x="523" y="192"/>
                  </a:lnTo>
                  <a:lnTo>
                    <a:pt x="522" y="192"/>
                  </a:lnTo>
                  <a:lnTo>
                    <a:pt x="522" y="193"/>
                  </a:lnTo>
                  <a:lnTo>
                    <a:pt x="523" y="197"/>
                  </a:lnTo>
                  <a:lnTo>
                    <a:pt x="520" y="198"/>
                  </a:lnTo>
                  <a:lnTo>
                    <a:pt x="520" y="197"/>
                  </a:lnTo>
                  <a:lnTo>
                    <a:pt x="519" y="197"/>
                  </a:lnTo>
                  <a:lnTo>
                    <a:pt x="509" y="195"/>
                  </a:lnTo>
                  <a:lnTo>
                    <a:pt x="506" y="195"/>
                  </a:lnTo>
                  <a:lnTo>
                    <a:pt x="506" y="194"/>
                  </a:lnTo>
                  <a:lnTo>
                    <a:pt x="504" y="193"/>
                  </a:lnTo>
                  <a:lnTo>
                    <a:pt x="505" y="192"/>
                  </a:lnTo>
                  <a:lnTo>
                    <a:pt x="503" y="190"/>
                  </a:lnTo>
                  <a:lnTo>
                    <a:pt x="502" y="189"/>
                  </a:lnTo>
                  <a:lnTo>
                    <a:pt x="501" y="189"/>
                  </a:lnTo>
                  <a:lnTo>
                    <a:pt x="467" y="194"/>
                  </a:lnTo>
                  <a:lnTo>
                    <a:pt x="466" y="194"/>
                  </a:lnTo>
                  <a:lnTo>
                    <a:pt x="465" y="194"/>
                  </a:lnTo>
                  <a:lnTo>
                    <a:pt x="463" y="195"/>
                  </a:lnTo>
                  <a:lnTo>
                    <a:pt x="462" y="195"/>
                  </a:lnTo>
                  <a:lnTo>
                    <a:pt x="461" y="195"/>
                  </a:lnTo>
                  <a:lnTo>
                    <a:pt x="460" y="195"/>
                  </a:lnTo>
                  <a:lnTo>
                    <a:pt x="459" y="195"/>
                  </a:lnTo>
                  <a:lnTo>
                    <a:pt x="458" y="195"/>
                  </a:lnTo>
                  <a:lnTo>
                    <a:pt x="458" y="197"/>
                  </a:lnTo>
                  <a:lnTo>
                    <a:pt x="457" y="197"/>
                  </a:lnTo>
                  <a:lnTo>
                    <a:pt x="455" y="197"/>
                  </a:lnTo>
                  <a:lnTo>
                    <a:pt x="454" y="197"/>
                  </a:lnTo>
                  <a:lnTo>
                    <a:pt x="453" y="198"/>
                  </a:lnTo>
                  <a:lnTo>
                    <a:pt x="452" y="198"/>
                  </a:lnTo>
                  <a:lnTo>
                    <a:pt x="452" y="199"/>
                  </a:lnTo>
                  <a:lnTo>
                    <a:pt x="451" y="199"/>
                  </a:lnTo>
                  <a:lnTo>
                    <a:pt x="451" y="200"/>
                  </a:lnTo>
                  <a:lnTo>
                    <a:pt x="450" y="200"/>
                  </a:lnTo>
                  <a:lnTo>
                    <a:pt x="450" y="201"/>
                  </a:lnTo>
                  <a:lnTo>
                    <a:pt x="449" y="201"/>
                  </a:lnTo>
                  <a:lnTo>
                    <a:pt x="449" y="202"/>
                  </a:lnTo>
                  <a:lnTo>
                    <a:pt x="448" y="202"/>
                  </a:lnTo>
                  <a:lnTo>
                    <a:pt x="448" y="203"/>
                  </a:lnTo>
                  <a:lnTo>
                    <a:pt x="446" y="203"/>
                  </a:lnTo>
                  <a:lnTo>
                    <a:pt x="446" y="204"/>
                  </a:lnTo>
                  <a:lnTo>
                    <a:pt x="445" y="204"/>
                  </a:lnTo>
                  <a:lnTo>
                    <a:pt x="445" y="206"/>
                  </a:lnTo>
                  <a:lnTo>
                    <a:pt x="444" y="206"/>
                  </a:lnTo>
                  <a:lnTo>
                    <a:pt x="444" y="207"/>
                  </a:lnTo>
                  <a:lnTo>
                    <a:pt x="443" y="207"/>
                  </a:lnTo>
                  <a:lnTo>
                    <a:pt x="443" y="208"/>
                  </a:lnTo>
                  <a:lnTo>
                    <a:pt x="442" y="208"/>
                  </a:lnTo>
                  <a:lnTo>
                    <a:pt x="442" y="209"/>
                  </a:lnTo>
                  <a:lnTo>
                    <a:pt x="441" y="209"/>
                  </a:lnTo>
                  <a:lnTo>
                    <a:pt x="441" y="210"/>
                  </a:lnTo>
                  <a:lnTo>
                    <a:pt x="440" y="210"/>
                  </a:lnTo>
                  <a:lnTo>
                    <a:pt x="439" y="210"/>
                  </a:lnTo>
                  <a:lnTo>
                    <a:pt x="437" y="211"/>
                  </a:lnTo>
                  <a:lnTo>
                    <a:pt x="436" y="211"/>
                  </a:lnTo>
                  <a:lnTo>
                    <a:pt x="435" y="211"/>
                  </a:lnTo>
                  <a:lnTo>
                    <a:pt x="434" y="211"/>
                  </a:lnTo>
                  <a:lnTo>
                    <a:pt x="433" y="211"/>
                  </a:lnTo>
                  <a:lnTo>
                    <a:pt x="432" y="212"/>
                  </a:lnTo>
                  <a:lnTo>
                    <a:pt x="431" y="212"/>
                  </a:lnTo>
                  <a:lnTo>
                    <a:pt x="429" y="212"/>
                  </a:lnTo>
                  <a:lnTo>
                    <a:pt x="428" y="212"/>
                  </a:lnTo>
                  <a:lnTo>
                    <a:pt x="427" y="212"/>
                  </a:lnTo>
                  <a:lnTo>
                    <a:pt x="427" y="214"/>
                  </a:lnTo>
                  <a:lnTo>
                    <a:pt x="426" y="214"/>
                  </a:lnTo>
                  <a:lnTo>
                    <a:pt x="425" y="214"/>
                  </a:lnTo>
                  <a:lnTo>
                    <a:pt x="424" y="215"/>
                  </a:lnTo>
                  <a:lnTo>
                    <a:pt x="423" y="215"/>
                  </a:lnTo>
                  <a:lnTo>
                    <a:pt x="422" y="215"/>
                  </a:lnTo>
                  <a:lnTo>
                    <a:pt x="420" y="215"/>
                  </a:lnTo>
                  <a:lnTo>
                    <a:pt x="419" y="216"/>
                  </a:lnTo>
                  <a:lnTo>
                    <a:pt x="418" y="216"/>
                  </a:lnTo>
                  <a:lnTo>
                    <a:pt x="417" y="216"/>
                  </a:lnTo>
                  <a:lnTo>
                    <a:pt x="416" y="217"/>
                  </a:lnTo>
                  <a:lnTo>
                    <a:pt x="415" y="217"/>
                  </a:lnTo>
                  <a:lnTo>
                    <a:pt x="414" y="217"/>
                  </a:lnTo>
                  <a:lnTo>
                    <a:pt x="411" y="217"/>
                  </a:lnTo>
                  <a:lnTo>
                    <a:pt x="410" y="217"/>
                  </a:lnTo>
                  <a:lnTo>
                    <a:pt x="408" y="217"/>
                  </a:lnTo>
                  <a:lnTo>
                    <a:pt x="407" y="217"/>
                  </a:lnTo>
                  <a:lnTo>
                    <a:pt x="406" y="217"/>
                  </a:lnTo>
                  <a:lnTo>
                    <a:pt x="405" y="217"/>
                  </a:lnTo>
                  <a:lnTo>
                    <a:pt x="403" y="217"/>
                  </a:lnTo>
                  <a:lnTo>
                    <a:pt x="402" y="216"/>
                  </a:lnTo>
                  <a:lnTo>
                    <a:pt x="401" y="216"/>
                  </a:lnTo>
                  <a:lnTo>
                    <a:pt x="400" y="216"/>
                  </a:lnTo>
                  <a:lnTo>
                    <a:pt x="399" y="216"/>
                  </a:lnTo>
                  <a:lnTo>
                    <a:pt x="398" y="216"/>
                  </a:lnTo>
                  <a:lnTo>
                    <a:pt x="396" y="216"/>
                  </a:lnTo>
                  <a:lnTo>
                    <a:pt x="392" y="217"/>
                  </a:lnTo>
                  <a:lnTo>
                    <a:pt x="391" y="217"/>
                  </a:lnTo>
                  <a:lnTo>
                    <a:pt x="389" y="218"/>
                  </a:lnTo>
                  <a:lnTo>
                    <a:pt x="388" y="218"/>
                  </a:lnTo>
                  <a:lnTo>
                    <a:pt x="386" y="218"/>
                  </a:lnTo>
                  <a:lnTo>
                    <a:pt x="386" y="219"/>
                  </a:lnTo>
                  <a:lnTo>
                    <a:pt x="385" y="219"/>
                  </a:lnTo>
                  <a:lnTo>
                    <a:pt x="383" y="220"/>
                  </a:lnTo>
                  <a:lnTo>
                    <a:pt x="382" y="221"/>
                  </a:lnTo>
                  <a:lnTo>
                    <a:pt x="381" y="221"/>
                  </a:lnTo>
                  <a:lnTo>
                    <a:pt x="380" y="221"/>
                  </a:lnTo>
                  <a:lnTo>
                    <a:pt x="380" y="223"/>
                  </a:lnTo>
                  <a:lnTo>
                    <a:pt x="379" y="223"/>
                  </a:lnTo>
                  <a:lnTo>
                    <a:pt x="377" y="223"/>
                  </a:lnTo>
                  <a:lnTo>
                    <a:pt x="377" y="224"/>
                  </a:lnTo>
                  <a:lnTo>
                    <a:pt x="376" y="224"/>
                  </a:lnTo>
                  <a:lnTo>
                    <a:pt x="375" y="225"/>
                  </a:lnTo>
                  <a:lnTo>
                    <a:pt x="374" y="226"/>
                  </a:lnTo>
                  <a:lnTo>
                    <a:pt x="373" y="226"/>
                  </a:lnTo>
                  <a:lnTo>
                    <a:pt x="373" y="227"/>
                  </a:lnTo>
                  <a:lnTo>
                    <a:pt x="372" y="228"/>
                  </a:lnTo>
                  <a:lnTo>
                    <a:pt x="371" y="228"/>
                  </a:lnTo>
                  <a:lnTo>
                    <a:pt x="369" y="229"/>
                  </a:lnTo>
                  <a:lnTo>
                    <a:pt x="368" y="229"/>
                  </a:lnTo>
                  <a:lnTo>
                    <a:pt x="368" y="231"/>
                  </a:lnTo>
                  <a:lnTo>
                    <a:pt x="367" y="231"/>
                  </a:lnTo>
                  <a:lnTo>
                    <a:pt x="367" y="232"/>
                  </a:lnTo>
                  <a:lnTo>
                    <a:pt x="366" y="232"/>
                  </a:lnTo>
                  <a:lnTo>
                    <a:pt x="365" y="233"/>
                  </a:lnTo>
                  <a:lnTo>
                    <a:pt x="364" y="234"/>
                  </a:lnTo>
                  <a:lnTo>
                    <a:pt x="363" y="234"/>
                  </a:lnTo>
                  <a:lnTo>
                    <a:pt x="362" y="234"/>
                  </a:lnTo>
                  <a:lnTo>
                    <a:pt x="360" y="234"/>
                  </a:lnTo>
                  <a:lnTo>
                    <a:pt x="359" y="234"/>
                  </a:lnTo>
                  <a:lnTo>
                    <a:pt x="358" y="235"/>
                  </a:lnTo>
                  <a:lnTo>
                    <a:pt x="357" y="235"/>
                  </a:lnTo>
                  <a:lnTo>
                    <a:pt x="356" y="235"/>
                  </a:lnTo>
                  <a:lnTo>
                    <a:pt x="355" y="235"/>
                  </a:lnTo>
                  <a:lnTo>
                    <a:pt x="355" y="236"/>
                  </a:lnTo>
                  <a:lnTo>
                    <a:pt x="354" y="237"/>
                  </a:lnTo>
                  <a:lnTo>
                    <a:pt x="353" y="237"/>
                  </a:lnTo>
                  <a:lnTo>
                    <a:pt x="351" y="237"/>
                  </a:lnTo>
                  <a:lnTo>
                    <a:pt x="350" y="237"/>
                  </a:lnTo>
                  <a:lnTo>
                    <a:pt x="349" y="237"/>
                  </a:lnTo>
                  <a:lnTo>
                    <a:pt x="349" y="236"/>
                  </a:lnTo>
                  <a:lnTo>
                    <a:pt x="348" y="236"/>
                  </a:lnTo>
                  <a:lnTo>
                    <a:pt x="347" y="236"/>
                  </a:lnTo>
                  <a:lnTo>
                    <a:pt x="346" y="236"/>
                  </a:lnTo>
                  <a:lnTo>
                    <a:pt x="345" y="236"/>
                  </a:lnTo>
                  <a:lnTo>
                    <a:pt x="343" y="236"/>
                  </a:lnTo>
                  <a:lnTo>
                    <a:pt x="342" y="236"/>
                  </a:lnTo>
                  <a:lnTo>
                    <a:pt x="341" y="236"/>
                  </a:lnTo>
                  <a:lnTo>
                    <a:pt x="340" y="236"/>
                  </a:lnTo>
                  <a:lnTo>
                    <a:pt x="339" y="236"/>
                  </a:lnTo>
                  <a:lnTo>
                    <a:pt x="338" y="236"/>
                  </a:lnTo>
                  <a:lnTo>
                    <a:pt x="336" y="237"/>
                  </a:lnTo>
                  <a:lnTo>
                    <a:pt x="334" y="237"/>
                  </a:lnTo>
                  <a:lnTo>
                    <a:pt x="334" y="239"/>
                  </a:lnTo>
                  <a:lnTo>
                    <a:pt x="334" y="240"/>
                  </a:lnTo>
                  <a:lnTo>
                    <a:pt x="333" y="240"/>
                  </a:lnTo>
                  <a:lnTo>
                    <a:pt x="333" y="241"/>
                  </a:lnTo>
                  <a:lnTo>
                    <a:pt x="333" y="242"/>
                  </a:lnTo>
                  <a:lnTo>
                    <a:pt x="332" y="243"/>
                  </a:lnTo>
                  <a:lnTo>
                    <a:pt x="332" y="244"/>
                  </a:lnTo>
                  <a:lnTo>
                    <a:pt x="331" y="245"/>
                  </a:lnTo>
                  <a:lnTo>
                    <a:pt x="330" y="245"/>
                  </a:lnTo>
                  <a:lnTo>
                    <a:pt x="329" y="245"/>
                  </a:lnTo>
                  <a:lnTo>
                    <a:pt x="328" y="246"/>
                  </a:lnTo>
                  <a:lnTo>
                    <a:pt x="327" y="246"/>
                  </a:lnTo>
                  <a:lnTo>
                    <a:pt x="327" y="248"/>
                  </a:lnTo>
                  <a:lnTo>
                    <a:pt x="325" y="248"/>
                  </a:lnTo>
                  <a:lnTo>
                    <a:pt x="324" y="248"/>
                  </a:lnTo>
                  <a:lnTo>
                    <a:pt x="324" y="249"/>
                  </a:lnTo>
                  <a:lnTo>
                    <a:pt x="325" y="250"/>
                  </a:lnTo>
                  <a:lnTo>
                    <a:pt x="324" y="251"/>
                  </a:lnTo>
                  <a:lnTo>
                    <a:pt x="323" y="251"/>
                  </a:lnTo>
                  <a:lnTo>
                    <a:pt x="323" y="252"/>
                  </a:lnTo>
                  <a:lnTo>
                    <a:pt x="322" y="252"/>
                  </a:lnTo>
                  <a:lnTo>
                    <a:pt x="321" y="252"/>
                  </a:lnTo>
                  <a:lnTo>
                    <a:pt x="321" y="253"/>
                  </a:lnTo>
                  <a:lnTo>
                    <a:pt x="320" y="253"/>
                  </a:lnTo>
                  <a:lnTo>
                    <a:pt x="320" y="252"/>
                  </a:lnTo>
                  <a:lnTo>
                    <a:pt x="319" y="252"/>
                  </a:lnTo>
                  <a:lnTo>
                    <a:pt x="319" y="251"/>
                  </a:lnTo>
                  <a:lnTo>
                    <a:pt x="317" y="251"/>
                  </a:lnTo>
                  <a:lnTo>
                    <a:pt x="316" y="251"/>
                  </a:lnTo>
                  <a:lnTo>
                    <a:pt x="315" y="251"/>
                  </a:lnTo>
                  <a:lnTo>
                    <a:pt x="314" y="251"/>
                  </a:lnTo>
                  <a:lnTo>
                    <a:pt x="313" y="251"/>
                  </a:lnTo>
                  <a:lnTo>
                    <a:pt x="312" y="251"/>
                  </a:lnTo>
                  <a:lnTo>
                    <a:pt x="311" y="251"/>
                  </a:lnTo>
                  <a:lnTo>
                    <a:pt x="310" y="251"/>
                  </a:lnTo>
                  <a:lnTo>
                    <a:pt x="310" y="252"/>
                  </a:lnTo>
                  <a:lnTo>
                    <a:pt x="308" y="252"/>
                  </a:lnTo>
                  <a:lnTo>
                    <a:pt x="308" y="253"/>
                  </a:lnTo>
                  <a:lnTo>
                    <a:pt x="308" y="254"/>
                  </a:lnTo>
                  <a:lnTo>
                    <a:pt x="307" y="254"/>
                  </a:lnTo>
                  <a:lnTo>
                    <a:pt x="306" y="254"/>
                  </a:lnTo>
                  <a:lnTo>
                    <a:pt x="305" y="254"/>
                  </a:lnTo>
                  <a:lnTo>
                    <a:pt x="305" y="256"/>
                  </a:lnTo>
                  <a:lnTo>
                    <a:pt x="304" y="256"/>
                  </a:lnTo>
                  <a:lnTo>
                    <a:pt x="304" y="257"/>
                  </a:lnTo>
                  <a:lnTo>
                    <a:pt x="304" y="258"/>
                  </a:lnTo>
                  <a:lnTo>
                    <a:pt x="304" y="259"/>
                  </a:lnTo>
                  <a:lnTo>
                    <a:pt x="304" y="260"/>
                  </a:lnTo>
                  <a:lnTo>
                    <a:pt x="304" y="261"/>
                  </a:lnTo>
                  <a:lnTo>
                    <a:pt x="304" y="262"/>
                  </a:lnTo>
                  <a:lnTo>
                    <a:pt x="304" y="264"/>
                  </a:lnTo>
                  <a:lnTo>
                    <a:pt x="303" y="265"/>
                  </a:lnTo>
                  <a:lnTo>
                    <a:pt x="303" y="266"/>
                  </a:lnTo>
                  <a:lnTo>
                    <a:pt x="303" y="267"/>
                  </a:lnTo>
                  <a:lnTo>
                    <a:pt x="303" y="268"/>
                  </a:lnTo>
                  <a:lnTo>
                    <a:pt x="302" y="269"/>
                  </a:lnTo>
                  <a:lnTo>
                    <a:pt x="302" y="270"/>
                  </a:lnTo>
                  <a:lnTo>
                    <a:pt x="300" y="271"/>
                  </a:lnTo>
                  <a:lnTo>
                    <a:pt x="300" y="273"/>
                  </a:lnTo>
                  <a:lnTo>
                    <a:pt x="302" y="273"/>
                  </a:lnTo>
                  <a:lnTo>
                    <a:pt x="302" y="274"/>
                  </a:lnTo>
                  <a:lnTo>
                    <a:pt x="302" y="275"/>
                  </a:lnTo>
                  <a:lnTo>
                    <a:pt x="303" y="276"/>
                  </a:lnTo>
                  <a:lnTo>
                    <a:pt x="304" y="277"/>
                  </a:lnTo>
                  <a:lnTo>
                    <a:pt x="303" y="277"/>
                  </a:lnTo>
                  <a:lnTo>
                    <a:pt x="303" y="278"/>
                  </a:lnTo>
                  <a:lnTo>
                    <a:pt x="303" y="279"/>
                  </a:lnTo>
                  <a:lnTo>
                    <a:pt x="303" y="281"/>
                  </a:lnTo>
                  <a:lnTo>
                    <a:pt x="302" y="281"/>
                  </a:lnTo>
                  <a:lnTo>
                    <a:pt x="302" y="282"/>
                  </a:lnTo>
                  <a:lnTo>
                    <a:pt x="303" y="282"/>
                  </a:lnTo>
                  <a:lnTo>
                    <a:pt x="303" y="283"/>
                  </a:lnTo>
                  <a:lnTo>
                    <a:pt x="302" y="283"/>
                  </a:lnTo>
                  <a:lnTo>
                    <a:pt x="302" y="284"/>
                  </a:lnTo>
                  <a:lnTo>
                    <a:pt x="302" y="285"/>
                  </a:lnTo>
                  <a:lnTo>
                    <a:pt x="302" y="286"/>
                  </a:lnTo>
                  <a:lnTo>
                    <a:pt x="302" y="287"/>
                  </a:lnTo>
                  <a:lnTo>
                    <a:pt x="302" y="288"/>
                  </a:lnTo>
                  <a:lnTo>
                    <a:pt x="302" y="290"/>
                  </a:lnTo>
                  <a:lnTo>
                    <a:pt x="302" y="291"/>
                  </a:lnTo>
                  <a:lnTo>
                    <a:pt x="302" y="292"/>
                  </a:lnTo>
                  <a:lnTo>
                    <a:pt x="300" y="292"/>
                  </a:lnTo>
                  <a:lnTo>
                    <a:pt x="300" y="293"/>
                  </a:lnTo>
                  <a:lnTo>
                    <a:pt x="299" y="293"/>
                  </a:lnTo>
                  <a:lnTo>
                    <a:pt x="298" y="294"/>
                  </a:lnTo>
                  <a:lnTo>
                    <a:pt x="298" y="295"/>
                  </a:lnTo>
                  <a:lnTo>
                    <a:pt x="298" y="296"/>
                  </a:lnTo>
                  <a:lnTo>
                    <a:pt x="298" y="298"/>
                  </a:lnTo>
                  <a:lnTo>
                    <a:pt x="298" y="299"/>
                  </a:lnTo>
                  <a:lnTo>
                    <a:pt x="297" y="300"/>
                  </a:lnTo>
                  <a:lnTo>
                    <a:pt x="296" y="301"/>
                  </a:lnTo>
                  <a:lnTo>
                    <a:pt x="296" y="302"/>
                  </a:lnTo>
                  <a:lnTo>
                    <a:pt x="295" y="302"/>
                  </a:lnTo>
                  <a:lnTo>
                    <a:pt x="294" y="303"/>
                  </a:lnTo>
                  <a:lnTo>
                    <a:pt x="294" y="304"/>
                  </a:lnTo>
                  <a:lnTo>
                    <a:pt x="294" y="306"/>
                  </a:lnTo>
                  <a:lnTo>
                    <a:pt x="293" y="306"/>
                  </a:lnTo>
                  <a:lnTo>
                    <a:pt x="291" y="306"/>
                  </a:lnTo>
                  <a:lnTo>
                    <a:pt x="291" y="307"/>
                  </a:lnTo>
                  <a:lnTo>
                    <a:pt x="290" y="307"/>
                  </a:lnTo>
                  <a:lnTo>
                    <a:pt x="290" y="308"/>
                  </a:lnTo>
                  <a:lnTo>
                    <a:pt x="289" y="308"/>
                  </a:lnTo>
                  <a:lnTo>
                    <a:pt x="288" y="308"/>
                  </a:lnTo>
                  <a:lnTo>
                    <a:pt x="288" y="309"/>
                  </a:lnTo>
                  <a:lnTo>
                    <a:pt x="288" y="310"/>
                  </a:lnTo>
                  <a:lnTo>
                    <a:pt x="288" y="311"/>
                  </a:lnTo>
                  <a:lnTo>
                    <a:pt x="288" y="312"/>
                  </a:lnTo>
                  <a:lnTo>
                    <a:pt x="288" y="313"/>
                  </a:lnTo>
                  <a:lnTo>
                    <a:pt x="287" y="313"/>
                  </a:lnTo>
                  <a:lnTo>
                    <a:pt x="287" y="315"/>
                  </a:lnTo>
                  <a:lnTo>
                    <a:pt x="286" y="315"/>
                  </a:lnTo>
                  <a:lnTo>
                    <a:pt x="286" y="316"/>
                  </a:lnTo>
                  <a:lnTo>
                    <a:pt x="285" y="316"/>
                  </a:lnTo>
                  <a:lnTo>
                    <a:pt x="285" y="317"/>
                  </a:lnTo>
                  <a:lnTo>
                    <a:pt x="284" y="317"/>
                  </a:lnTo>
                  <a:lnTo>
                    <a:pt x="284" y="318"/>
                  </a:lnTo>
                  <a:lnTo>
                    <a:pt x="284" y="319"/>
                  </a:lnTo>
                  <a:lnTo>
                    <a:pt x="282" y="320"/>
                  </a:lnTo>
                  <a:lnTo>
                    <a:pt x="281" y="320"/>
                  </a:lnTo>
                  <a:lnTo>
                    <a:pt x="280" y="320"/>
                  </a:lnTo>
                  <a:lnTo>
                    <a:pt x="279" y="320"/>
                  </a:lnTo>
                  <a:lnTo>
                    <a:pt x="278" y="320"/>
                  </a:lnTo>
                  <a:lnTo>
                    <a:pt x="277" y="320"/>
                  </a:lnTo>
                  <a:lnTo>
                    <a:pt x="276" y="320"/>
                  </a:lnTo>
                  <a:lnTo>
                    <a:pt x="274" y="320"/>
                  </a:lnTo>
                  <a:lnTo>
                    <a:pt x="273" y="320"/>
                  </a:lnTo>
                  <a:lnTo>
                    <a:pt x="272" y="320"/>
                  </a:lnTo>
                  <a:lnTo>
                    <a:pt x="272" y="321"/>
                  </a:lnTo>
                  <a:lnTo>
                    <a:pt x="271" y="321"/>
                  </a:lnTo>
                  <a:lnTo>
                    <a:pt x="270" y="321"/>
                  </a:lnTo>
                  <a:lnTo>
                    <a:pt x="270" y="320"/>
                  </a:lnTo>
                  <a:lnTo>
                    <a:pt x="269" y="321"/>
                  </a:lnTo>
                  <a:lnTo>
                    <a:pt x="268" y="321"/>
                  </a:lnTo>
                  <a:lnTo>
                    <a:pt x="268" y="320"/>
                  </a:lnTo>
                  <a:lnTo>
                    <a:pt x="267" y="321"/>
                  </a:lnTo>
                  <a:lnTo>
                    <a:pt x="267" y="320"/>
                  </a:lnTo>
                  <a:lnTo>
                    <a:pt x="267" y="321"/>
                  </a:lnTo>
                  <a:lnTo>
                    <a:pt x="265" y="321"/>
                  </a:lnTo>
                  <a:lnTo>
                    <a:pt x="265" y="320"/>
                  </a:lnTo>
                  <a:lnTo>
                    <a:pt x="264" y="320"/>
                  </a:lnTo>
                  <a:lnTo>
                    <a:pt x="263" y="320"/>
                  </a:lnTo>
                  <a:lnTo>
                    <a:pt x="262" y="319"/>
                  </a:lnTo>
                  <a:lnTo>
                    <a:pt x="262" y="320"/>
                  </a:lnTo>
                  <a:lnTo>
                    <a:pt x="262" y="319"/>
                  </a:lnTo>
                  <a:lnTo>
                    <a:pt x="261" y="319"/>
                  </a:lnTo>
                  <a:lnTo>
                    <a:pt x="261" y="318"/>
                  </a:lnTo>
                  <a:lnTo>
                    <a:pt x="260" y="318"/>
                  </a:lnTo>
                  <a:lnTo>
                    <a:pt x="259" y="319"/>
                  </a:lnTo>
                  <a:lnTo>
                    <a:pt x="257" y="318"/>
                  </a:lnTo>
                  <a:lnTo>
                    <a:pt x="256" y="319"/>
                  </a:lnTo>
                  <a:lnTo>
                    <a:pt x="255" y="319"/>
                  </a:lnTo>
                  <a:lnTo>
                    <a:pt x="254" y="319"/>
                  </a:lnTo>
                  <a:lnTo>
                    <a:pt x="253" y="319"/>
                  </a:lnTo>
                  <a:lnTo>
                    <a:pt x="253" y="320"/>
                  </a:lnTo>
                  <a:lnTo>
                    <a:pt x="252" y="320"/>
                  </a:lnTo>
                  <a:lnTo>
                    <a:pt x="252" y="319"/>
                  </a:lnTo>
                  <a:lnTo>
                    <a:pt x="251" y="319"/>
                  </a:lnTo>
                  <a:lnTo>
                    <a:pt x="250" y="319"/>
                  </a:lnTo>
                  <a:lnTo>
                    <a:pt x="248" y="319"/>
                  </a:lnTo>
                  <a:lnTo>
                    <a:pt x="248" y="318"/>
                  </a:lnTo>
                  <a:lnTo>
                    <a:pt x="247" y="318"/>
                  </a:lnTo>
                  <a:lnTo>
                    <a:pt x="246" y="318"/>
                  </a:lnTo>
                  <a:lnTo>
                    <a:pt x="245" y="318"/>
                  </a:lnTo>
                  <a:lnTo>
                    <a:pt x="245" y="317"/>
                  </a:lnTo>
                  <a:lnTo>
                    <a:pt x="244" y="317"/>
                  </a:lnTo>
                  <a:lnTo>
                    <a:pt x="244" y="316"/>
                  </a:lnTo>
                  <a:lnTo>
                    <a:pt x="244" y="315"/>
                  </a:lnTo>
                  <a:lnTo>
                    <a:pt x="243" y="315"/>
                  </a:lnTo>
                  <a:lnTo>
                    <a:pt x="242" y="315"/>
                  </a:lnTo>
                  <a:lnTo>
                    <a:pt x="242" y="316"/>
                  </a:lnTo>
                  <a:lnTo>
                    <a:pt x="241" y="316"/>
                  </a:lnTo>
                  <a:lnTo>
                    <a:pt x="241" y="315"/>
                  </a:lnTo>
                  <a:lnTo>
                    <a:pt x="239" y="315"/>
                  </a:lnTo>
                  <a:lnTo>
                    <a:pt x="238" y="315"/>
                  </a:lnTo>
                  <a:lnTo>
                    <a:pt x="238" y="313"/>
                  </a:lnTo>
                  <a:lnTo>
                    <a:pt x="237" y="313"/>
                  </a:lnTo>
                  <a:lnTo>
                    <a:pt x="236" y="313"/>
                  </a:lnTo>
                  <a:lnTo>
                    <a:pt x="235" y="313"/>
                  </a:lnTo>
                  <a:lnTo>
                    <a:pt x="235" y="312"/>
                  </a:lnTo>
                  <a:lnTo>
                    <a:pt x="234" y="312"/>
                  </a:lnTo>
                  <a:lnTo>
                    <a:pt x="230" y="311"/>
                  </a:lnTo>
                  <a:lnTo>
                    <a:pt x="229" y="310"/>
                  </a:lnTo>
                  <a:lnTo>
                    <a:pt x="220" y="311"/>
                  </a:lnTo>
                  <a:lnTo>
                    <a:pt x="219" y="311"/>
                  </a:lnTo>
                  <a:lnTo>
                    <a:pt x="218" y="311"/>
                  </a:lnTo>
                  <a:lnTo>
                    <a:pt x="217" y="311"/>
                  </a:lnTo>
                  <a:lnTo>
                    <a:pt x="196" y="308"/>
                  </a:lnTo>
                  <a:lnTo>
                    <a:pt x="192" y="308"/>
                  </a:lnTo>
                  <a:lnTo>
                    <a:pt x="177" y="306"/>
                  </a:lnTo>
                  <a:lnTo>
                    <a:pt x="176" y="306"/>
                  </a:lnTo>
                  <a:lnTo>
                    <a:pt x="168" y="304"/>
                  </a:lnTo>
                  <a:lnTo>
                    <a:pt x="159" y="303"/>
                  </a:lnTo>
                  <a:lnTo>
                    <a:pt x="157" y="303"/>
                  </a:lnTo>
                  <a:lnTo>
                    <a:pt x="155" y="302"/>
                  </a:lnTo>
                  <a:lnTo>
                    <a:pt x="153" y="302"/>
                  </a:lnTo>
                  <a:lnTo>
                    <a:pt x="147" y="301"/>
                  </a:lnTo>
                  <a:lnTo>
                    <a:pt x="142" y="301"/>
                  </a:lnTo>
                  <a:lnTo>
                    <a:pt x="141" y="300"/>
                  </a:lnTo>
                  <a:lnTo>
                    <a:pt x="139" y="300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21" y="298"/>
                  </a:lnTo>
                  <a:lnTo>
                    <a:pt x="108" y="295"/>
                  </a:lnTo>
                  <a:lnTo>
                    <a:pt x="104" y="295"/>
                  </a:lnTo>
                  <a:lnTo>
                    <a:pt x="98" y="294"/>
                  </a:lnTo>
                  <a:lnTo>
                    <a:pt x="97" y="294"/>
                  </a:lnTo>
                  <a:lnTo>
                    <a:pt x="96" y="294"/>
                  </a:lnTo>
                  <a:lnTo>
                    <a:pt x="93" y="294"/>
                  </a:lnTo>
                  <a:lnTo>
                    <a:pt x="89" y="293"/>
                  </a:lnTo>
                  <a:lnTo>
                    <a:pt x="88" y="293"/>
                  </a:lnTo>
                  <a:lnTo>
                    <a:pt x="80" y="292"/>
                  </a:lnTo>
                  <a:lnTo>
                    <a:pt x="78" y="291"/>
                  </a:lnTo>
                  <a:lnTo>
                    <a:pt x="75" y="291"/>
                  </a:lnTo>
                  <a:lnTo>
                    <a:pt x="73" y="291"/>
                  </a:lnTo>
                  <a:lnTo>
                    <a:pt x="69" y="290"/>
                  </a:lnTo>
                  <a:lnTo>
                    <a:pt x="66" y="290"/>
                  </a:lnTo>
                  <a:lnTo>
                    <a:pt x="61" y="288"/>
                  </a:lnTo>
                  <a:lnTo>
                    <a:pt x="58" y="288"/>
                  </a:lnTo>
                  <a:lnTo>
                    <a:pt x="53" y="288"/>
                  </a:lnTo>
                  <a:lnTo>
                    <a:pt x="52" y="287"/>
                  </a:lnTo>
                  <a:lnTo>
                    <a:pt x="47" y="287"/>
                  </a:lnTo>
                  <a:lnTo>
                    <a:pt x="43" y="286"/>
                  </a:lnTo>
                  <a:lnTo>
                    <a:pt x="40" y="286"/>
                  </a:lnTo>
                  <a:lnTo>
                    <a:pt x="31" y="285"/>
                  </a:lnTo>
                  <a:lnTo>
                    <a:pt x="28" y="284"/>
                  </a:lnTo>
                  <a:lnTo>
                    <a:pt x="24" y="284"/>
                  </a:lnTo>
                  <a:lnTo>
                    <a:pt x="20" y="284"/>
                  </a:lnTo>
                  <a:lnTo>
                    <a:pt x="19" y="284"/>
                  </a:lnTo>
                  <a:lnTo>
                    <a:pt x="15" y="283"/>
                  </a:lnTo>
                  <a:lnTo>
                    <a:pt x="12" y="283"/>
                  </a:lnTo>
                  <a:lnTo>
                    <a:pt x="10" y="282"/>
                  </a:lnTo>
                  <a:lnTo>
                    <a:pt x="7" y="282"/>
                  </a:lnTo>
                  <a:lnTo>
                    <a:pt x="5" y="282"/>
                  </a:lnTo>
                  <a:lnTo>
                    <a:pt x="0" y="281"/>
                  </a:lnTo>
                  <a:lnTo>
                    <a:pt x="0" y="279"/>
                  </a:lnTo>
                  <a:lnTo>
                    <a:pt x="1" y="279"/>
                  </a:lnTo>
                  <a:lnTo>
                    <a:pt x="1" y="278"/>
                  </a:lnTo>
                  <a:lnTo>
                    <a:pt x="1" y="277"/>
                  </a:lnTo>
                  <a:lnTo>
                    <a:pt x="1" y="276"/>
                  </a:lnTo>
                  <a:lnTo>
                    <a:pt x="1" y="275"/>
                  </a:lnTo>
                  <a:lnTo>
                    <a:pt x="2" y="274"/>
                  </a:lnTo>
                  <a:lnTo>
                    <a:pt x="2" y="273"/>
                  </a:lnTo>
                  <a:lnTo>
                    <a:pt x="3" y="269"/>
                  </a:lnTo>
                  <a:lnTo>
                    <a:pt x="4" y="267"/>
                  </a:lnTo>
                  <a:lnTo>
                    <a:pt x="4" y="266"/>
                  </a:lnTo>
                  <a:lnTo>
                    <a:pt x="4" y="265"/>
                  </a:lnTo>
                  <a:lnTo>
                    <a:pt x="3" y="264"/>
                  </a:lnTo>
                  <a:lnTo>
                    <a:pt x="3" y="262"/>
                  </a:lnTo>
                  <a:lnTo>
                    <a:pt x="3" y="261"/>
                  </a:lnTo>
                  <a:lnTo>
                    <a:pt x="3" y="260"/>
                  </a:lnTo>
                  <a:lnTo>
                    <a:pt x="3" y="259"/>
                  </a:lnTo>
                  <a:lnTo>
                    <a:pt x="3" y="258"/>
                  </a:lnTo>
                  <a:lnTo>
                    <a:pt x="3" y="257"/>
                  </a:lnTo>
                  <a:lnTo>
                    <a:pt x="3" y="256"/>
                  </a:lnTo>
                  <a:lnTo>
                    <a:pt x="3" y="254"/>
                  </a:lnTo>
                  <a:lnTo>
                    <a:pt x="3" y="253"/>
                  </a:lnTo>
                  <a:lnTo>
                    <a:pt x="2" y="253"/>
                  </a:lnTo>
                  <a:lnTo>
                    <a:pt x="3" y="252"/>
                  </a:lnTo>
                  <a:lnTo>
                    <a:pt x="2" y="251"/>
                  </a:lnTo>
                  <a:lnTo>
                    <a:pt x="3" y="251"/>
                  </a:lnTo>
                  <a:lnTo>
                    <a:pt x="2" y="250"/>
                  </a:lnTo>
                  <a:lnTo>
                    <a:pt x="3" y="249"/>
                  </a:lnTo>
                  <a:lnTo>
                    <a:pt x="3" y="248"/>
                  </a:lnTo>
                  <a:lnTo>
                    <a:pt x="3" y="245"/>
                  </a:lnTo>
                  <a:lnTo>
                    <a:pt x="4" y="244"/>
                  </a:lnTo>
                  <a:lnTo>
                    <a:pt x="4" y="241"/>
                  </a:lnTo>
                  <a:lnTo>
                    <a:pt x="5" y="240"/>
                  </a:lnTo>
                  <a:lnTo>
                    <a:pt x="5" y="239"/>
                  </a:lnTo>
                  <a:lnTo>
                    <a:pt x="4" y="239"/>
                  </a:lnTo>
                  <a:lnTo>
                    <a:pt x="3" y="239"/>
                  </a:lnTo>
                  <a:lnTo>
                    <a:pt x="2" y="239"/>
                  </a:lnTo>
                  <a:lnTo>
                    <a:pt x="1" y="239"/>
                  </a:lnTo>
                  <a:lnTo>
                    <a:pt x="0" y="239"/>
                  </a:lnTo>
                  <a:lnTo>
                    <a:pt x="2" y="237"/>
                  </a:lnTo>
                  <a:lnTo>
                    <a:pt x="2" y="236"/>
                  </a:lnTo>
                  <a:lnTo>
                    <a:pt x="3" y="236"/>
                  </a:lnTo>
                  <a:lnTo>
                    <a:pt x="4" y="235"/>
                  </a:lnTo>
                  <a:lnTo>
                    <a:pt x="5" y="234"/>
                  </a:lnTo>
                  <a:lnTo>
                    <a:pt x="6" y="234"/>
                  </a:lnTo>
                  <a:lnTo>
                    <a:pt x="7" y="233"/>
                  </a:lnTo>
                  <a:lnTo>
                    <a:pt x="9" y="232"/>
                  </a:lnTo>
                  <a:lnTo>
                    <a:pt x="10" y="232"/>
                  </a:lnTo>
                  <a:lnTo>
                    <a:pt x="10" y="231"/>
                  </a:lnTo>
                  <a:lnTo>
                    <a:pt x="11" y="231"/>
                  </a:lnTo>
                  <a:lnTo>
                    <a:pt x="12" y="229"/>
                  </a:lnTo>
                  <a:lnTo>
                    <a:pt x="13" y="228"/>
                  </a:lnTo>
                  <a:lnTo>
                    <a:pt x="14" y="227"/>
                  </a:lnTo>
                  <a:lnTo>
                    <a:pt x="15" y="226"/>
                  </a:lnTo>
                  <a:lnTo>
                    <a:pt x="17" y="226"/>
                  </a:lnTo>
                  <a:lnTo>
                    <a:pt x="17" y="225"/>
                  </a:lnTo>
                  <a:lnTo>
                    <a:pt x="19" y="223"/>
                  </a:lnTo>
                  <a:lnTo>
                    <a:pt x="19" y="221"/>
                  </a:lnTo>
                  <a:lnTo>
                    <a:pt x="20" y="221"/>
                  </a:lnTo>
                  <a:lnTo>
                    <a:pt x="20" y="220"/>
                  </a:lnTo>
                  <a:lnTo>
                    <a:pt x="20" y="219"/>
                  </a:lnTo>
                  <a:lnTo>
                    <a:pt x="21" y="217"/>
                  </a:lnTo>
                  <a:lnTo>
                    <a:pt x="21" y="215"/>
                  </a:lnTo>
                  <a:lnTo>
                    <a:pt x="22" y="211"/>
                  </a:lnTo>
                  <a:lnTo>
                    <a:pt x="22" y="209"/>
                  </a:lnTo>
                  <a:lnTo>
                    <a:pt x="22" y="207"/>
                  </a:lnTo>
                  <a:lnTo>
                    <a:pt x="23" y="206"/>
                  </a:lnTo>
                  <a:lnTo>
                    <a:pt x="23" y="204"/>
                  </a:lnTo>
                  <a:lnTo>
                    <a:pt x="23" y="203"/>
                  </a:lnTo>
                  <a:lnTo>
                    <a:pt x="23" y="202"/>
                  </a:lnTo>
                  <a:lnTo>
                    <a:pt x="23" y="201"/>
                  </a:lnTo>
                  <a:lnTo>
                    <a:pt x="24" y="200"/>
                  </a:lnTo>
                  <a:lnTo>
                    <a:pt x="24" y="198"/>
                  </a:lnTo>
                  <a:lnTo>
                    <a:pt x="24" y="197"/>
                  </a:lnTo>
                  <a:lnTo>
                    <a:pt x="24" y="194"/>
                  </a:lnTo>
                  <a:lnTo>
                    <a:pt x="26" y="192"/>
                  </a:lnTo>
                  <a:lnTo>
                    <a:pt x="26" y="191"/>
                  </a:lnTo>
                  <a:lnTo>
                    <a:pt x="26" y="189"/>
                  </a:lnTo>
                  <a:lnTo>
                    <a:pt x="27" y="186"/>
                  </a:lnTo>
                  <a:lnTo>
                    <a:pt x="27" y="185"/>
                  </a:lnTo>
                  <a:lnTo>
                    <a:pt x="27" y="184"/>
                  </a:lnTo>
                  <a:lnTo>
                    <a:pt x="27" y="183"/>
                  </a:lnTo>
                  <a:lnTo>
                    <a:pt x="28" y="182"/>
                  </a:lnTo>
                  <a:lnTo>
                    <a:pt x="28" y="179"/>
                  </a:lnTo>
                  <a:lnTo>
                    <a:pt x="28" y="178"/>
                  </a:lnTo>
                  <a:lnTo>
                    <a:pt x="28" y="177"/>
                  </a:lnTo>
                  <a:lnTo>
                    <a:pt x="28" y="175"/>
                  </a:lnTo>
                  <a:lnTo>
                    <a:pt x="28" y="174"/>
                  </a:lnTo>
                  <a:lnTo>
                    <a:pt x="27" y="173"/>
                  </a:lnTo>
                  <a:lnTo>
                    <a:pt x="27" y="172"/>
                  </a:lnTo>
                  <a:lnTo>
                    <a:pt x="26" y="170"/>
                  </a:lnTo>
                  <a:lnTo>
                    <a:pt x="26" y="169"/>
                  </a:lnTo>
                  <a:lnTo>
                    <a:pt x="26" y="168"/>
                  </a:lnTo>
                  <a:lnTo>
                    <a:pt x="24" y="168"/>
                  </a:lnTo>
                  <a:lnTo>
                    <a:pt x="24" y="167"/>
                  </a:lnTo>
                  <a:lnTo>
                    <a:pt x="24" y="166"/>
                  </a:lnTo>
                  <a:lnTo>
                    <a:pt x="23" y="165"/>
                  </a:lnTo>
                  <a:lnTo>
                    <a:pt x="22" y="164"/>
                  </a:lnTo>
                  <a:lnTo>
                    <a:pt x="22" y="162"/>
                  </a:lnTo>
                  <a:lnTo>
                    <a:pt x="21" y="162"/>
                  </a:lnTo>
                  <a:lnTo>
                    <a:pt x="21" y="161"/>
                  </a:lnTo>
                  <a:lnTo>
                    <a:pt x="20" y="161"/>
                  </a:lnTo>
                  <a:lnTo>
                    <a:pt x="20" y="160"/>
                  </a:lnTo>
                  <a:lnTo>
                    <a:pt x="20" y="159"/>
                  </a:lnTo>
                  <a:lnTo>
                    <a:pt x="19" y="159"/>
                  </a:lnTo>
                  <a:lnTo>
                    <a:pt x="19" y="158"/>
                  </a:lnTo>
                  <a:lnTo>
                    <a:pt x="18" y="157"/>
                  </a:lnTo>
                  <a:lnTo>
                    <a:pt x="18" y="156"/>
                  </a:lnTo>
                  <a:lnTo>
                    <a:pt x="17" y="156"/>
                  </a:lnTo>
                  <a:lnTo>
                    <a:pt x="17" y="154"/>
                  </a:lnTo>
                  <a:lnTo>
                    <a:pt x="17" y="153"/>
                  </a:lnTo>
                  <a:lnTo>
                    <a:pt x="17" y="152"/>
                  </a:lnTo>
                  <a:lnTo>
                    <a:pt x="17" y="151"/>
                  </a:lnTo>
                  <a:lnTo>
                    <a:pt x="17" y="150"/>
                  </a:lnTo>
                  <a:lnTo>
                    <a:pt x="17" y="149"/>
                  </a:lnTo>
                  <a:lnTo>
                    <a:pt x="17" y="148"/>
                  </a:lnTo>
                  <a:lnTo>
                    <a:pt x="17" y="147"/>
                  </a:lnTo>
                  <a:lnTo>
                    <a:pt x="17" y="145"/>
                  </a:lnTo>
                  <a:lnTo>
                    <a:pt x="18" y="145"/>
                  </a:lnTo>
                  <a:lnTo>
                    <a:pt x="18" y="144"/>
                  </a:lnTo>
                  <a:lnTo>
                    <a:pt x="18" y="143"/>
                  </a:lnTo>
                  <a:lnTo>
                    <a:pt x="18" y="142"/>
                  </a:lnTo>
                  <a:lnTo>
                    <a:pt x="19" y="141"/>
                  </a:lnTo>
                  <a:lnTo>
                    <a:pt x="19" y="140"/>
                  </a:lnTo>
                  <a:lnTo>
                    <a:pt x="20" y="140"/>
                  </a:lnTo>
                  <a:lnTo>
                    <a:pt x="20" y="139"/>
                  </a:lnTo>
                  <a:lnTo>
                    <a:pt x="21" y="137"/>
                  </a:lnTo>
                  <a:lnTo>
                    <a:pt x="21" y="136"/>
                  </a:lnTo>
                  <a:lnTo>
                    <a:pt x="22" y="136"/>
                  </a:lnTo>
                  <a:lnTo>
                    <a:pt x="22" y="135"/>
                  </a:lnTo>
                  <a:lnTo>
                    <a:pt x="23" y="134"/>
                  </a:lnTo>
                  <a:lnTo>
                    <a:pt x="23" y="133"/>
                  </a:lnTo>
                  <a:lnTo>
                    <a:pt x="24" y="133"/>
                  </a:lnTo>
                  <a:lnTo>
                    <a:pt x="24" y="132"/>
                  </a:lnTo>
                  <a:lnTo>
                    <a:pt x="26" y="132"/>
                  </a:lnTo>
                  <a:lnTo>
                    <a:pt x="26" y="131"/>
                  </a:lnTo>
                  <a:lnTo>
                    <a:pt x="27" y="129"/>
                  </a:lnTo>
                  <a:lnTo>
                    <a:pt x="28" y="128"/>
                  </a:lnTo>
                  <a:lnTo>
                    <a:pt x="28" y="127"/>
                  </a:lnTo>
                  <a:lnTo>
                    <a:pt x="29" y="126"/>
                  </a:lnTo>
                  <a:lnTo>
                    <a:pt x="30" y="125"/>
                  </a:lnTo>
                  <a:lnTo>
                    <a:pt x="30" y="124"/>
                  </a:lnTo>
                  <a:lnTo>
                    <a:pt x="30" y="123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1" y="120"/>
                  </a:lnTo>
                  <a:lnTo>
                    <a:pt x="31" y="119"/>
                  </a:lnTo>
                  <a:lnTo>
                    <a:pt x="31" y="118"/>
                  </a:lnTo>
                  <a:lnTo>
                    <a:pt x="31" y="117"/>
                  </a:lnTo>
                  <a:lnTo>
                    <a:pt x="31" y="116"/>
                  </a:lnTo>
                  <a:lnTo>
                    <a:pt x="31" y="115"/>
                  </a:lnTo>
                  <a:lnTo>
                    <a:pt x="31" y="114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0"/>
                  </a:lnTo>
                  <a:lnTo>
                    <a:pt x="31" y="109"/>
                  </a:lnTo>
                  <a:lnTo>
                    <a:pt x="31" y="108"/>
                  </a:lnTo>
                  <a:lnTo>
                    <a:pt x="31" y="107"/>
                  </a:lnTo>
                  <a:lnTo>
                    <a:pt x="31" y="106"/>
                  </a:lnTo>
                  <a:lnTo>
                    <a:pt x="31" y="105"/>
                  </a:lnTo>
                  <a:lnTo>
                    <a:pt x="32" y="103"/>
                  </a:lnTo>
                  <a:lnTo>
                    <a:pt x="32" y="102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7" y="98"/>
                  </a:lnTo>
                  <a:lnTo>
                    <a:pt x="37" y="97"/>
                  </a:lnTo>
                  <a:lnTo>
                    <a:pt x="38" y="97"/>
                  </a:lnTo>
                  <a:lnTo>
                    <a:pt x="38" y="95"/>
                  </a:lnTo>
                  <a:lnTo>
                    <a:pt x="38" y="94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1" y="92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3" y="90"/>
                  </a:lnTo>
                  <a:lnTo>
                    <a:pt x="43" y="89"/>
                  </a:lnTo>
                  <a:lnTo>
                    <a:pt x="44" y="89"/>
                  </a:lnTo>
                  <a:lnTo>
                    <a:pt x="44" y="87"/>
                  </a:lnTo>
                  <a:lnTo>
                    <a:pt x="45" y="86"/>
                  </a:lnTo>
                  <a:lnTo>
                    <a:pt x="45" y="85"/>
                  </a:lnTo>
                  <a:lnTo>
                    <a:pt x="46" y="85"/>
                  </a:lnTo>
                  <a:lnTo>
                    <a:pt x="46" y="84"/>
                  </a:lnTo>
                  <a:lnTo>
                    <a:pt x="47" y="83"/>
                  </a:lnTo>
                  <a:lnTo>
                    <a:pt x="47" y="82"/>
                  </a:lnTo>
                  <a:lnTo>
                    <a:pt x="48" y="82"/>
                  </a:lnTo>
                  <a:lnTo>
                    <a:pt x="48" y="81"/>
                  </a:lnTo>
                  <a:lnTo>
                    <a:pt x="49" y="81"/>
                  </a:lnTo>
                  <a:lnTo>
                    <a:pt x="49" y="80"/>
                  </a:lnTo>
                  <a:lnTo>
                    <a:pt x="50" y="80"/>
                  </a:lnTo>
                  <a:lnTo>
                    <a:pt x="50" y="78"/>
                  </a:lnTo>
                  <a:lnTo>
                    <a:pt x="52" y="78"/>
                  </a:lnTo>
                  <a:lnTo>
                    <a:pt x="53" y="78"/>
                  </a:lnTo>
                  <a:lnTo>
                    <a:pt x="53" y="77"/>
                  </a:lnTo>
                  <a:lnTo>
                    <a:pt x="55" y="75"/>
                  </a:lnTo>
                  <a:lnTo>
                    <a:pt x="56" y="74"/>
                  </a:lnTo>
                  <a:lnTo>
                    <a:pt x="63" y="69"/>
                  </a:lnTo>
                  <a:lnTo>
                    <a:pt x="64" y="68"/>
                  </a:lnTo>
                  <a:lnTo>
                    <a:pt x="65" y="67"/>
                  </a:lnTo>
                  <a:lnTo>
                    <a:pt x="66" y="67"/>
                  </a:lnTo>
                  <a:lnTo>
                    <a:pt x="67" y="67"/>
                  </a:lnTo>
                  <a:lnTo>
                    <a:pt x="70" y="67"/>
                  </a:lnTo>
                  <a:lnTo>
                    <a:pt x="73" y="67"/>
                  </a:lnTo>
                  <a:lnTo>
                    <a:pt x="75" y="67"/>
                  </a:lnTo>
                  <a:lnTo>
                    <a:pt x="82" y="68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4" y="66"/>
                  </a:lnTo>
                  <a:lnTo>
                    <a:pt x="88" y="64"/>
                  </a:lnTo>
                  <a:lnTo>
                    <a:pt x="89" y="62"/>
                  </a:lnTo>
                  <a:lnTo>
                    <a:pt x="90" y="62"/>
                  </a:lnTo>
                  <a:lnTo>
                    <a:pt x="91" y="60"/>
                  </a:lnTo>
                  <a:lnTo>
                    <a:pt x="93" y="59"/>
                  </a:lnTo>
                  <a:lnTo>
                    <a:pt x="95" y="58"/>
                  </a:lnTo>
                  <a:lnTo>
                    <a:pt x="97" y="56"/>
                  </a:lnTo>
                  <a:lnTo>
                    <a:pt x="101" y="52"/>
                  </a:lnTo>
                  <a:lnTo>
                    <a:pt x="115" y="43"/>
                  </a:lnTo>
                  <a:lnTo>
                    <a:pt x="119" y="40"/>
                  </a:lnTo>
                  <a:lnTo>
                    <a:pt x="121" y="39"/>
                  </a:lnTo>
                  <a:lnTo>
                    <a:pt x="123" y="38"/>
                  </a:lnTo>
                  <a:lnTo>
                    <a:pt x="123" y="36"/>
                  </a:lnTo>
                  <a:lnTo>
                    <a:pt x="125" y="34"/>
                  </a:lnTo>
                  <a:lnTo>
                    <a:pt x="127" y="33"/>
                  </a:lnTo>
                  <a:lnTo>
                    <a:pt x="130" y="31"/>
                  </a:lnTo>
                  <a:lnTo>
                    <a:pt x="131" y="31"/>
                  </a:lnTo>
                  <a:lnTo>
                    <a:pt x="132" y="30"/>
                  </a:lnTo>
                  <a:lnTo>
                    <a:pt x="135" y="28"/>
                  </a:lnTo>
                  <a:lnTo>
                    <a:pt x="136" y="27"/>
                  </a:lnTo>
                  <a:lnTo>
                    <a:pt x="139" y="26"/>
                  </a:lnTo>
                  <a:lnTo>
                    <a:pt x="141" y="25"/>
                  </a:lnTo>
                  <a:lnTo>
                    <a:pt x="142" y="24"/>
                  </a:lnTo>
                  <a:lnTo>
                    <a:pt x="143" y="23"/>
                  </a:lnTo>
                  <a:lnTo>
                    <a:pt x="144" y="23"/>
                  </a:lnTo>
                  <a:lnTo>
                    <a:pt x="147" y="22"/>
                  </a:lnTo>
                  <a:lnTo>
                    <a:pt x="148" y="22"/>
                  </a:lnTo>
                  <a:lnTo>
                    <a:pt x="151" y="20"/>
                  </a:lnTo>
                  <a:lnTo>
                    <a:pt x="155" y="19"/>
                  </a:lnTo>
                  <a:lnTo>
                    <a:pt x="156" y="19"/>
                  </a:lnTo>
                  <a:lnTo>
                    <a:pt x="157" y="18"/>
                  </a:lnTo>
                  <a:lnTo>
                    <a:pt x="159" y="18"/>
                  </a:lnTo>
                  <a:lnTo>
                    <a:pt x="160" y="18"/>
                  </a:lnTo>
                  <a:lnTo>
                    <a:pt x="162" y="17"/>
                  </a:lnTo>
                  <a:lnTo>
                    <a:pt x="166" y="16"/>
                  </a:lnTo>
                  <a:lnTo>
                    <a:pt x="168" y="16"/>
                  </a:lnTo>
                  <a:lnTo>
                    <a:pt x="169" y="16"/>
                  </a:lnTo>
                  <a:lnTo>
                    <a:pt x="170" y="17"/>
                  </a:lnTo>
                  <a:lnTo>
                    <a:pt x="177" y="16"/>
                  </a:lnTo>
                  <a:lnTo>
                    <a:pt x="182" y="16"/>
                  </a:lnTo>
                  <a:lnTo>
                    <a:pt x="183" y="16"/>
                  </a:lnTo>
                  <a:lnTo>
                    <a:pt x="187" y="17"/>
                  </a:lnTo>
                  <a:lnTo>
                    <a:pt x="188" y="17"/>
                  </a:lnTo>
                  <a:lnTo>
                    <a:pt x="193" y="18"/>
                  </a:lnTo>
                  <a:lnTo>
                    <a:pt x="194" y="18"/>
                  </a:lnTo>
                  <a:lnTo>
                    <a:pt x="196" y="18"/>
                  </a:lnTo>
                  <a:lnTo>
                    <a:pt x="198" y="18"/>
                  </a:lnTo>
                  <a:lnTo>
                    <a:pt x="200" y="18"/>
                  </a:lnTo>
                  <a:lnTo>
                    <a:pt x="202" y="18"/>
                  </a:lnTo>
                  <a:lnTo>
                    <a:pt x="205" y="17"/>
                  </a:lnTo>
                  <a:lnTo>
                    <a:pt x="207" y="17"/>
                  </a:lnTo>
                  <a:lnTo>
                    <a:pt x="208" y="17"/>
                  </a:lnTo>
                  <a:lnTo>
                    <a:pt x="209" y="17"/>
                  </a:lnTo>
                  <a:lnTo>
                    <a:pt x="217" y="13"/>
                  </a:lnTo>
                  <a:lnTo>
                    <a:pt x="219" y="13"/>
                  </a:lnTo>
                  <a:lnTo>
                    <a:pt x="220" y="11"/>
                  </a:lnTo>
                  <a:lnTo>
                    <a:pt x="221" y="11"/>
                  </a:lnTo>
                  <a:lnTo>
                    <a:pt x="222" y="11"/>
                  </a:lnTo>
                  <a:lnTo>
                    <a:pt x="224" y="11"/>
                  </a:lnTo>
                  <a:lnTo>
                    <a:pt x="225" y="13"/>
                  </a:lnTo>
                  <a:lnTo>
                    <a:pt x="226" y="13"/>
                  </a:lnTo>
                  <a:lnTo>
                    <a:pt x="233" y="14"/>
                  </a:lnTo>
                  <a:lnTo>
                    <a:pt x="234" y="15"/>
                  </a:lnTo>
                  <a:lnTo>
                    <a:pt x="235" y="15"/>
                  </a:lnTo>
                  <a:lnTo>
                    <a:pt x="238" y="16"/>
                  </a:lnTo>
                  <a:lnTo>
                    <a:pt x="239" y="16"/>
                  </a:lnTo>
                  <a:lnTo>
                    <a:pt x="241" y="16"/>
                  </a:lnTo>
                  <a:lnTo>
                    <a:pt x="242" y="16"/>
                  </a:lnTo>
                  <a:lnTo>
                    <a:pt x="243" y="16"/>
                  </a:lnTo>
                  <a:lnTo>
                    <a:pt x="244" y="16"/>
                  </a:lnTo>
                  <a:lnTo>
                    <a:pt x="244" y="15"/>
                  </a:lnTo>
                  <a:lnTo>
                    <a:pt x="250" y="13"/>
                  </a:lnTo>
                  <a:lnTo>
                    <a:pt x="251" y="11"/>
                  </a:lnTo>
                  <a:lnTo>
                    <a:pt x="252" y="11"/>
                  </a:lnTo>
                  <a:lnTo>
                    <a:pt x="254" y="9"/>
                  </a:lnTo>
                  <a:lnTo>
                    <a:pt x="255" y="9"/>
                  </a:lnTo>
                  <a:lnTo>
                    <a:pt x="256" y="8"/>
                  </a:lnTo>
                  <a:lnTo>
                    <a:pt x="257" y="7"/>
                  </a:lnTo>
                  <a:lnTo>
                    <a:pt x="260" y="3"/>
                  </a:lnTo>
                  <a:lnTo>
                    <a:pt x="261" y="2"/>
                  </a:lnTo>
                  <a:lnTo>
                    <a:pt x="262" y="2"/>
                  </a:lnTo>
                  <a:lnTo>
                    <a:pt x="263" y="1"/>
                  </a:lnTo>
                  <a:lnTo>
                    <a:pt x="264" y="1"/>
                  </a:lnTo>
                  <a:lnTo>
                    <a:pt x="265" y="0"/>
                  </a:lnTo>
                  <a:lnTo>
                    <a:pt x="267" y="0"/>
                  </a:lnTo>
                  <a:lnTo>
                    <a:pt x="268" y="0"/>
                  </a:lnTo>
                  <a:lnTo>
                    <a:pt x="269" y="0"/>
                  </a:lnTo>
                  <a:lnTo>
                    <a:pt x="269" y="1"/>
                  </a:lnTo>
                  <a:lnTo>
                    <a:pt x="270" y="1"/>
                  </a:lnTo>
                  <a:lnTo>
                    <a:pt x="271" y="1"/>
                  </a:lnTo>
                  <a:lnTo>
                    <a:pt x="276" y="3"/>
                  </a:lnTo>
                  <a:lnTo>
                    <a:pt x="280" y="6"/>
                  </a:lnTo>
                  <a:lnTo>
                    <a:pt x="281" y="6"/>
                  </a:lnTo>
                  <a:lnTo>
                    <a:pt x="282" y="7"/>
                  </a:lnTo>
                  <a:lnTo>
                    <a:pt x="284" y="7"/>
                  </a:lnTo>
                  <a:lnTo>
                    <a:pt x="285" y="7"/>
                  </a:lnTo>
                  <a:lnTo>
                    <a:pt x="286" y="7"/>
                  </a:lnTo>
                  <a:lnTo>
                    <a:pt x="287" y="7"/>
                  </a:lnTo>
                  <a:lnTo>
                    <a:pt x="287" y="6"/>
                  </a:lnTo>
                  <a:lnTo>
                    <a:pt x="288" y="6"/>
                  </a:lnTo>
                  <a:lnTo>
                    <a:pt x="289" y="6"/>
                  </a:lnTo>
                  <a:lnTo>
                    <a:pt x="291" y="3"/>
                  </a:lnTo>
                  <a:lnTo>
                    <a:pt x="291" y="2"/>
                  </a:lnTo>
                  <a:lnTo>
                    <a:pt x="293" y="2"/>
                  </a:lnTo>
                  <a:lnTo>
                    <a:pt x="294" y="2"/>
                  </a:lnTo>
                  <a:lnTo>
                    <a:pt x="295" y="1"/>
                  </a:lnTo>
                  <a:lnTo>
                    <a:pt x="296" y="1"/>
                  </a:lnTo>
                  <a:lnTo>
                    <a:pt x="297" y="1"/>
                  </a:lnTo>
                  <a:lnTo>
                    <a:pt x="298" y="1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3" y="2"/>
                  </a:lnTo>
                  <a:lnTo>
                    <a:pt x="305" y="3"/>
                  </a:lnTo>
                  <a:lnTo>
                    <a:pt x="306" y="3"/>
                  </a:lnTo>
                  <a:lnTo>
                    <a:pt x="307" y="3"/>
                  </a:lnTo>
                  <a:lnTo>
                    <a:pt x="307" y="5"/>
                  </a:lnTo>
                  <a:lnTo>
                    <a:pt x="310" y="5"/>
                  </a:lnTo>
                  <a:lnTo>
                    <a:pt x="311" y="6"/>
                  </a:lnTo>
                  <a:lnTo>
                    <a:pt x="312" y="6"/>
                  </a:lnTo>
                  <a:lnTo>
                    <a:pt x="314" y="7"/>
                  </a:lnTo>
                  <a:lnTo>
                    <a:pt x="319" y="8"/>
                  </a:lnTo>
                  <a:lnTo>
                    <a:pt x="324" y="9"/>
                  </a:lnTo>
                  <a:lnTo>
                    <a:pt x="325" y="9"/>
                  </a:lnTo>
                  <a:lnTo>
                    <a:pt x="328" y="9"/>
                  </a:lnTo>
                  <a:lnTo>
                    <a:pt x="329" y="9"/>
                  </a:lnTo>
                  <a:lnTo>
                    <a:pt x="331" y="9"/>
                  </a:lnTo>
                  <a:lnTo>
                    <a:pt x="332" y="10"/>
                  </a:lnTo>
                  <a:lnTo>
                    <a:pt x="333" y="10"/>
                  </a:lnTo>
                  <a:lnTo>
                    <a:pt x="336" y="10"/>
                  </a:lnTo>
                  <a:lnTo>
                    <a:pt x="337" y="11"/>
                  </a:lnTo>
                  <a:lnTo>
                    <a:pt x="338" y="11"/>
                  </a:lnTo>
                  <a:lnTo>
                    <a:pt x="339" y="13"/>
                  </a:lnTo>
                  <a:lnTo>
                    <a:pt x="340" y="13"/>
                  </a:lnTo>
                  <a:lnTo>
                    <a:pt x="340" y="14"/>
                  </a:lnTo>
                  <a:lnTo>
                    <a:pt x="341" y="14"/>
                  </a:lnTo>
                  <a:lnTo>
                    <a:pt x="342" y="15"/>
                  </a:lnTo>
                  <a:lnTo>
                    <a:pt x="343" y="15"/>
                  </a:lnTo>
                  <a:lnTo>
                    <a:pt x="343" y="16"/>
                  </a:lnTo>
                  <a:lnTo>
                    <a:pt x="346" y="18"/>
                  </a:lnTo>
                  <a:lnTo>
                    <a:pt x="360" y="31"/>
                  </a:lnTo>
                  <a:lnTo>
                    <a:pt x="360" y="32"/>
                  </a:lnTo>
                  <a:lnTo>
                    <a:pt x="363" y="33"/>
                  </a:lnTo>
                  <a:lnTo>
                    <a:pt x="364" y="34"/>
                  </a:lnTo>
                  <a:lnTo>
                    <a:pt x="365" y="35"/>
                  </a:lnTo>
                  <a:lnTo>
                    <a:pt x="366" y="35"/>
                  </a:lnTo>
                  <a:lnTo>
                    <a:pt x="367" y="35"/>
                  </a:lnTo>
                  <a:lnTo>
                    <a:pt x="367" y="36"/>
                  </a:lnTo>
                  <a:lnTo>
                    <a:pt x="369" y="36"/>
                  </a:lnTo>
                  <a:lnTo>
                    <a:pt x="371" y="36"/>
                  </a:lnTo>
                  <a:lnTo>
                    <a:pt x="373" y="38"/>
                  </a:lnTo>
                  <a:lnTo>
                    <a:pt x="379" y="39"/>
                  </a:lnTo>
                  <a:lnTo>
                    <a:pt x="380" y="40"/>
                  </a:lnTo>
                  <a:lnTo>
                    <a:pt x="382" y="40"/>
                  </a:lnTo>
                  <a:lnTo>
                    <a:pt x="383" y="41"/>
                  </a:lnTo>
                  <a:lnTo>
                    <a:pt x="385" y="42"/>
                  </a:lnTo>
                  <a:lnTo>
                    <a:pt x="388" y="43"/>
                  </a:lnTo>
                  <a:lnTo>
                    <a:pt x="393" y="47"/>
                  </a:lnTo>
                  <a:lnTo>
                    <a:pt x="396" y="48"/>
                  </a:lnTo>
                  <a:lnTo>
                    <a:pt x="397" y="48"/>
                  </a:lnTo>
                  <a:lnTo>
                    <a:pt x="398" y="49"/>
                  </a:lnTo>
                  <a:lnTo>
                    <a:pt x="399" y="49"/>
                  </a:lnTo>
                  <a:lnTo>
                    <a:pt x="400" y="50"/>
                  </a:lnTo>
                  <a:lnTo>
                    <a:pt x="401" y="50"/>
                  </a:lnTo>
                  <a:lnTo>
                    <a:pt x="402" y="50"/>
                  </a:lnTo>
                  <a:lnTo>
                    <a:pt x="403" y="50"/>
                  </a:lnTo>
                  <a:lnTo>
                    <a:pt x="408" y="51"/>
                  </a:lnTo>
                  <a:lnTo>
                    <a:pt x="409" y="51"/>
                  </a:lnTo>
                  <a:lnTo>
                    <a:pt x="410" y="51"/>
                  </a:lnTo>
                  <a:lnTo>
                    <a:pt x="411" y="52"/>
                  </a:lnTo>
                  <a:lnTo>
                    <a:pt x="412" y="52"/>
                  </a:lnTo>
                  <a:lnTo>
                    <a:pt x="414" y="53"/>
                  </a:lnTo>
                  <a:lnTo>
                    <a:pt x="415" y="53"/>
                  </a:lnTo>
                  <a:lnTo>
                    <a:pt x="416" y="55"/>
                  </a:lnTo>
                  <a:lnTo>
                    <a:pt x="417" y="55"/>
                  </a:lnTo>
                  <a:lnTo>
                    <a:pt x="418" y="56"/>
                  </a:lnTo>
                  <a:lnTo>
                    <a:pt x="418" y="57"/>
                  </a:lnTo>
                  <a:lnTo>
                    <a:pt x="420" y="58"/>
                  </a:lnTo>
                  <a:lnTo>
                    <a:pt x="420" y="59"/>
                  </a:lnTo>
                  <a:lnTo>
                    <a:pt x="422" y="59"/>
                  </a:lnTo>
                  <a:lnTo>
                    <a:pt x="423" y="60"/>
                  </a:lnTo>
                  <a:lnTo>
                    <a:pt x="424" y="61"/>
                  </a:lnTo>
                  <a:lnTo>
                    <a:pt x="425" y="61"/>
                  </a:lnTo>
                  <a:lnTo>
                    <a:pt x="426" y="61"/>
                  </a:lnTo>
                  <a:lnTo>
                    <a:pt x="426" y="62"/>
                  </a:lnTo>
                  <a:lnTo>
                    <a:pt x="427" y="62"/>
                  </a:lnTo>
                  <a:lnTo>
                    <a:pt x="433" y="65"/>
                  </a:lnTo>
                  <a:lnTo>
                    <a:pt x="434" y="65"/>
                  </a:lnTo>
                  <a:lnTo>
                    <a:pt x="435" y="66"/>
                  </a:lnTo>
                  <a:lnTo>
                    <a:pt x="439" y="67"/>
                  </a:lnTo>
                  <a:lnTo>
                    <a:pt x="440" y="67"/>
                  </a:lnTo>
                  <a:lnTo>
                    <a:pt x="444" y="69"/>
                  </a:lnTo>
                  <a:lnTo>
                    <a:pt x="457" y="75"/>
                  </a:lnTo>
                  <a:lnTo>
                    <a:pt x="459" y="75"/>
                  </a:lnTo>
                  <a:lnTo>
                    <a:pt x="460" y="76"/>
                  </a:lnTo>
                  <a:lnTo>
                    <a:pt x="461" y="76"/>
                  </a:lnTo>
                  <a:lnTo>
                    <a:pt x="462" y="76"/>
                  </a:lnTo>
                  <a:lnTo>
                    <a:pt x="463" y="76"/>
                  </a:lnTo>
                  <a:lnTo>
                    <a:pt x="465" y="76"/>
                  </a:lnTo>
                  <a:lnTo>
                    <a:pt x="466" y="76"/>
                  </a:lnTo>
                  <a:lnTo>
                    <a:pt x="467" y="76"/>
                  </a:lnTo>
                  <a:lnTo>
                    <a:pt x="468" y="76"/>
                  </a:lnTo>
                  <a:lnTo>
                    <a:pt x="469" y="76"/>
                  </a:lnTo>
                  <a:lnTo>
                    <a:pt x="476" y="76"/>
                  </a:lnTo>
                  <a:lnTo>
                    <a:pt x="478" y="76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7" name="Freeform 2754">
              <a:extLst>
                <a:ext uri="{FF2B5EF4-FFF2-40B4-BE49-F238E27FC236}">
                  <a16:creationId xmlns:a16="http://schemas.microsoft.com/office/drawing/2014/main" id="{EC4617EC-4501-9CC7-BAA3-08180D3E7F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84663" y="1495425"/>
              <a:ext cx="833438" cy="615950"/>
            </a:xfrm>
            <a:custGeom>
              <a:avLst/>
              <a:gdLst>
                <a:gd name="T0" fmla="*/ 488 w 525"/>
                <a:gd name="T1" fmla="*/ 349 h 388"/>
                <a:gd name="T2" fmla="*/ 485 w 525"/>
                <a:gd name="T3" fmla="*/ 327 h 388"/>
                <a:gd name="T4" fmla="*/ 499 w 525"/>
                <a:gd name="T5" fmla="*/ 324 h 388"/>
                <a:gd name="T6" fmla="*/ 156 w 525"/>
                <a:gd name="T7" fmla="*/ 290 h 388"/>
                <a:gd name="T8" fmla="*/ 131 w 525"/>
                <a:gd name="T9" fmla="*/ 306 h 388"/>
                <a:gd name="T10" fmla="*/ 119 w 525"/>
                <a:gd name="T11" fmla="*/ 319 h 388"/>
                <a:gd name="T12" fmla="*/ 92 w 525"/>
                <a:gd name="T13" fmla="*/ 289 h 388"/>
                <a:gd name="T14" fmla="*/ 99 w 525"/>
                <a:gd name="T15" fmla="*/ 268 h 388"/>
                <a:gd name="T16" fmla="*/ 131 w 525"/>
                <a:gd name="T17" fmla="*/ 261 h 388"/>
                <a:gd name="T18" fmla="*/ 396 w 525"/>
                <a:gd name="T19" fmla="*/ 216 h 388"/>
                <a:gd name="T20" fmla="*/ 463 w 525"/>
                <a:gd name="T21" fmla="*/ 273 h 388"/>
                <a:gd name="T22" fmla="*/ 511 w 525"/>
                <a:gd name="T23" fmla="*/ 308 h 388"/>
                <a:gd name="T24" fmla="*/ 497 w 525"/>
                <a:gd name="T25" fmla="*/ 312 h 388"/>
                <a:gd name="T26" fmla="*/ 466 w 525"/>
                <a:gd name="T27" fmla="*/ 299 h 388"/>
                <a:gd name="T28" fmla="*/ 448 w 525"/>
                <a:gd name="T29" fmla="*/ 297 h 388"/>
                <a:gd name="T30" fmla="*/ 438 w 525"/>
                <a:gd name="T31" fmla="*/ 322 h 388"/>
                <a:gd name="T32" fmla="*/ 428 w 525"/>
                <a:gd name="T33" fmla="*/ 354 h 388"/>
                <a:gd name="T34" fmla="*/ 421 w 525"/>
                <a:gd name="T35" fmla="*/ 380 h 388"/>
                <a:gd name="T36" fmla="*/ 364 w 525"/>
                <a:gd name="T37" fmla="*/ 361 h 388"/>
                <a:gd name="T38" fmla="*/ 357 w 525"/>
                <a:gd name="T39" fmla="*/ 332 h 388"/>
                <a:gd name="T40" fmla="*/ 363 w 525"/>
                <a:gd name="T41" fmla="*/ 308 h 388"/>
                <a:gd name="T42" fmla="*/ 360 w 525"/>
                <a:gd name="T43" fmla="*/ 290 h 388"/>
                <a:gd name="T44" fmla="*/ 336 w 525"/>
                <a:gd name="T45" fmla="*/ 286 h 388"/>
                <a:gd name="T46" fmla="*/ 335 w 525"/>
                <a:gd name="T47" fmla="*/ 259 h 388"/>
                <a:gd name="T48" fmla="*/ 347 w 525"/>
                <a:gd name="T49" fmla="*/ 216 h 388"/>
                <a:gd name="T50" fmla="*/ 360 w 525"/>
                <a:gd name="T51" fmla="*/ 198 h 388"/>
                <a:gd name="T52" fmla="*/ 364 w 525"/>
                <a:gd name="T53" fmla="*/ 188 h 388"/>
                <a:gd name="T54" fmla="*/ 297 w 525"/>
                <a:gd name="T55" fmla="*/ 105 h 388"/>
                <a:gd name="T56" fmla="*/ 302 w 525"/>
                <a:gd name="T57" fmla="*/ 9 h 388"/>
                <a:gd name="T58" fmla="*/ 273 w 525"/>
                <a:gd name="T59" fmla="*/ 18 h 388"/>
                <a:gd name="T60" fmla="*/ 257 w 525"/>
                <a:gd name="T61" fmla="*/ 60 h 388"/>
                <a:gd name="T62" fmla="*/ 227 w 525"/>
                <a:gd name="T63" fmla="*/ 105 h 388"/>
                <a:gd name="T64" fmla="*/ 171 w 525"/>
                <a:gd name="T65" fmla="*/ 153 h 388"/>
                <a:gd name="T66" fmla="*/ 116 w 525"/>
                <a:gd name="T67" fmla="*/ 191 h 388"/>
                <a:gd name="T68" fmla="*/ 107 w 525"/>
                <a:gd name="T69" fmla="*/ 223 h 388"/>
                <a:gd name="T70" fmla="*/ 70 w 525"/>
                <a:gd name="T71" fmla="*/ 230 h 388"/>
                <a:gd name="T72" fmla="*/ 58 w 525"/>
                <a:gd name="T73" fmla="*/ 252 h 388"/>
                <a:gd name="T74" fmla="*/ 69 w 525"/>
                <a:gd name="T75" fmla="*/ 276 h 388"/>
                <a:gd name="T76" fmla="*/ 46 w 525"/>
                <a:gd name="T77" fmla="*/ 279 h 388"/>
                <a:gd name="T78" fmla="*/ 39 w 525"/>
                <a:gd name="T79" fmla="*/ 248 h 388"/>
                <a:gd name="T80" fmla="*/ 10 w 525"/>
                <a:gd name="T81" fmla="*/ 207 h 388"/>
                <a:gd name="T82" fmla="*/ 3 w 525"/>
                <a:gd name="T83" fmla="*/ 152 h 388"/>
                <a:gd name="T84" fmla="*/ 23 w 525"/>
                <a:gd name="T85" fmla="*/ 126 h 388"/>
                <a:gd name="T86" fmla="*/ 34 w 525"/>
                <a:gd name="T87" fmla="*/ 131 h 388"/>
                <a:gd name="T88" fmla="*/ 47 w 525"/>
                <a:gd name="T89" fmla="*/ 132 h 388"/>
                <a:gd name="T90" fmla="*/ 61 w 525"/>
                <a:gd name="T91" fmla="*/ 131 h 388"/>
                <a:gd name="T92" fmla="*/ 70 w 525"/>
                <a:gd name="T93" fmla="*/ 120 h 388"/>
                <a:gd name="T94" fmla="*/ 80 w 525"/>
                <a:gd name="T95" fmla="*/ 107 h 388"/>
                <a:gd name="T96" fmla="*/ 84 w 525"/>
                <a:gd name="T97" fmla="*/ 93 h 388"/>
                <a:gd name="T98" fmla="*/ 85 w 525"/>
                <a:gd name="T99" fmla="*/ 77 h 388"/>
                <a:gd name="T100" fmla="*/ 92 w 525"/>
                <a:gd name="T101" fmla="*/ 63 h 388"/>
                <a:gd name="T102" fmla="*/ 105 w 525"/>
                <a:gd name="T103" fmla="*/ 62 h 388"/>
                <a:gd name="T104" fmla="*/ 116 w 525"/>
                <a:gd name="T105" fmla="*/ 51 h 388"/>
                <a:gd name="T106" fmla="*/ 133 w 525"/>
                <a:gd name="T107" fmla="*/ 48 h 388"/>
                <a:gd name="T108" fmla="*/ 150 w 525"/>
                <a:gd name="T109" fmla="*/ 42 h 388"/>
                <a:gd name="T110" fmla="*/ 165 w 525"/>
                <a:gd name="T111" fmla="*/ 31 h 388"/>
                <a:gd name="T112" fmla="*/ 189 w 525"/>
                <a:gd name="T113" fmla="*/ 28 h 388"/>
                <a:gd name="T114" fmla="*/ 209 w 525"/>
                <a:gd name="T115" fmla="*/ 23 h 388"/>
                <a:gd name="T116" fmla="*/ 225 w 525"/>
                <a:gd name="T117" fmla="*/ 18 h 388"/>
                <a:gd name="T118" fmla="*/ 235 w 525"/>
                <a:gd name="T119" fmla="*/ 9 h 388"/>
                <a:gd name="T120" fmla="*/ 287 w 525"/>
                <a:gd name="T121" fmla="*/ 3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5" h="388">
                  <a:moveTo>
                    <a:pt x="501" y="323"/>
                  </a:moveTo>
                  <a:lnTo>
                    <a:pt x="502" y="324"/>
                  </a:lnTo>
                  <a:lnTo>
                    <a:pt x="503" y="326"/>
                  </a:lnTo>
                  <a:lnTo>
                    <a:pt x="504" y="327"/>
                  </a:lnTo>
                  <a:lnTo>
                    <a:pt x="504" y="328"/>
                  </a:lnTo>
                  <a:lnTo>
                    <a:pt x="506" y="328"/>
                  </a:lnTo>
                  <a:lnTo>
                    <a:pt x="506" y="329"/>
                  </a:lnTo>
                  <a:lnTo>
                    <a:pt x="507" y="329"/>
                  </a:lnTo>
                  <a:lnTo>
                    <a:pt x="507" y="330"/>
                  </a:lnTo>
                  <a:lnTo>
                    <a:pt x="507" y="331"/>
                  </a:lnTo>
                  <a:lnTo>
                    <a:pt x="508" y="332"/>
                  </a:lnTo>
                  <a:lnTo>
                    <a:pt x="500" y="339"/>
                  </a:lnTo>
                  <a:lnTo>
                    <a:pt x="498" y="341"/>
                  </a:lnTo>
                  <a:lnTo>
                    <a:pt x="494" y="344"/>
                  </a:lnTo>
                  <a:lnTo>
                    <a:pt x="493" y="345"/>
                  </a:lnTo>
                  <a:lnTo>
                    <a:pt x="490" y="348"/>
                  </a:lnTo>
                  <a:lnTo>
                    <a:pt x="488" y="349"/>
                  </a:lnTo>
                  <a:lnTo>
                    <a:pt x="489" y="347"/>
                  </a:lnTo>
                  <a:lnTo>
                    <a:pt x="489" y="346"/>
                  </a:lnTo>
                  <a:lnTo>
                    <a:pt x="488" y="345"/>
                  </a:lnTo>
                  <a:lnTo>
                    <a:pt x="488" y="344"/>
                  </a:lnTo>
                  <a:lnTo>
                    <a:pt x="486" y="343"/>
                  </a:lnTo>
                  <a:lnTo>
                    <a:pt x="485" y="339"/>
                  </a:lnTo>
                  <a:lnTo>
                    <a:pt x="485" y="338"/>
                  </a:lnTo>
                  <a:lnTo>
                    <a:pt x="484" y="337"/>
                  </a:lnTo>
                  <a:lnTo>
                    <a:pt x="482" y="332"/>
                  </a:lnTo>
                  <a:lnTo>
                    <a:pt x="481" y="331"/>
                  </a:lnTo>
                  <a:lnTo>
                    <a:pt x="481" y="330"/>
                  </a:lnTo>
                  <a:lnTo>
                    <a:pt x="482" y="330"/>
                  </a:lnTo>
                  <a:lnTo>
                    <a:pt x="482" y="329"/>
                  </a:lnTo>
                  <a:lnTo>
                    <a:pt x="483" y="328"/>
                  </a:lnTo>
                  <a:lnTo>
                    <a:pt x="483" y="327"/>
                  </a:lnTo>
                  <a:lnTo>
                    <a:pt x="484" y="327"/>
                  </a:lnTo>
                  <a:lnTo>
                    <a:pt x="485" y="327"/>
                  </a:lnTo>
                  <a:lnTo>
                    <a:pt x="488" y="330"/>
                  </a:lnTo>
                  <a:lnTo>
                    <a:pt x="489" y="331"/>
                  </a:lnTo>
                  <a:lnTo>
                    <a:pt x="490" y="332"/>
                  </a:lnTo>
                  <a:lnTo>
                    <a:pt x="491" y="333"/>
                  </a:lnTo>
                  <a:lnTo>
                    <a:pt x="493" y="336"/>
                  </a:lnTo>
                  <a:lnTo>
                    <a:pt x="494" y="335"/>
                  </a:lnTo>
                  <a:lnTo>
                    <a:pt x="495" y="335"/>
                  </a:lnTo>
                  <a:lnTo>
                    <a:pt x="494" y="333"/>
                  </a:lnTo>
                  <a:lnTo>
                    <a:pt x="495" y="333"/>
                  </a:lnTo>
                  <a:lnTo>
                    <a:pt x="497" y="332"/>
                  </a:lnTo>
                  <a:lnTo>
                    <a:pt x="498" y="332"/>
                  </a:lnTo>
                  <a:lnTo>
                    <a:pt x="497" y="327"/>
                  </a:lnTo>
                  <a:lnTo>
                    <a:pt x="495" y="326"/>
                  </a:lnTo>
                  <a:lnTo>
                    <a:pt x="497" y="324"/>
                  </a:lnTo>
                  <a:lnTo>
                    <a:pt x="497" y="323"/>
                  </a:lnTo>
                  <a:lnTo>
                    <a:pt x="498" y="324"/>
                  </a:lnTo>
                  <a:lnTo>
                    <a:pt x="499" y="324"/>
                  </a:lnTo>
                  <a:lnTo>
                    <a:pt x="500" y="324"/>
                  </a:lnTo>
                  <a:lnTo>
                    <a:pt x="499" y="324"/>
                  </a:lnTo>
                  <a:lnTo>
                    <a:pt x="499" y="323"/>
                  </a:lnTo>
                  <a:lnTo>
                    <a:pt x="500" y="323"/>
                  </a:lnTo>
                  <a:lnTo>
                    <a:pt x="501" y="323"/>
                  </a:lnTo>
                  <a:close/>
                  <a:moveTo>
                    <a:pt x="132" y="262"/>
                  </a:moveTo>
                  <a:lnTo>
                    <a:pt x="136" y="269"/>
                  </a:lnTo>
                  <a:lnTo>
                    <a:pt x="137" y="271"/>
                  </a:lnTo>
                  <a:lnTo>
                    <a:pt x="142" y="274"/>
                  </a:lnTo>
                  <a:lnTo>
                    <a:pt x="148" y="279"/>
                  </a:lnTo>
                  <a:lnTo>
                    <a:pt x="149" y="279"/>
                  </a:lnTo>
                  <a:lnTo>
                    <a:pt x="150" y="279"/>
                  </a:lnTo>
                  <a:lnTo>
                    <a:pt x="155" y="283"/>
                  </a:lnTo>
                  <a:lnTo>
                    <a:pt x="157" y="286"/>
                  </a:lnTo>
                  <a:lnTo>
                    <a:pt x="157" y="288"/>
                  </a:lnTo>
                  <a:lnTo>
                    <a:pt x="156" y="289"/>
                  </a:lnTo>
                  <a:lnTo>
                    <a:pt x="156" y="290"/>
                  </a:lnTo>
                  <a:lnTo>
                    <a:pt x="156" y="291"/>
                  </a:lnTo>
                  <a:lnTo>
                    <a:pt x="155" y="294"/>
                  </a:lnTo>
                  <a:lnTo>
                    <a:pt x="148" y="293"/>
                  </a:lnTo>
                  <a:lnTo>
                    <a:pt x="148" y="294"/>
                  </a:lnTo>
                  <a:lnTo>
                    <a:pt x="147" y="294"/>
                  </a:lnTo>
                  <a:lnTo>
                    <a:pt x="146" y="299"/>
                  </a:lnTo>
                  <a:lnTo>
                    <a:pt x="145" y="299"/>
                  </a:lnTo>
                  <a:lnTo>
                    <a:pt x="145" y="301"/>
                  </a:lnTo>
                  <a:lnTo>
                    <a:pt x="144" y="301"/>
                  </a:lnTo>
                  <a:lnTo>
                    <a:pt x="142" y="301"/>
                  </a:lnTo>
                  <a:lnTo>
                    <a:pt x="141" y="302"/>
                  </a:lnTo>
                  <a:lnTo>
                    <a:pt x="137" y="303"/>
                  </a:lnTo>
                  <a:lnTo>
                    <a:pt x="136" y="304"/>
                  </a:lnTo>
                  <a:lnTo>
                    <a:pt x="135" y="304"/>
                  </a:lnTo>
                  <a:lnTo>
                    <a:pt x="133" y="305"/>
                  </a:lnTo>
                  <a:lnTo>
                    <a:pt x="132" y="306"/>
                  </a:lnTo>
                  <a:lnTo>
                    <a:pt x="131" y="306"/>
                  </a:lnTo>
                  <a:lnTo>
                    <a:pt x="131" y="307"/>
                  </a:lnTo>
                  <a:lnTo>
                    <a:pt x="130" y="307"/>
                  </a:lnTo>
                  <a:lnTo>
                    <a:pt x="130" y="308"/>
                  </a:lnTo>
                  <a:lnTo>
                    <a:pt x="130" y="310"/>
                  </a:lnTo>
                  <a:lnTo>
                    <a:pt x="129" y="311"/>
                  </a:lnTo>
                  <a:lnTo>
                    <a:pt x="129" y="312"/>
                  </a:lnTo>
                  <a:lnTo>
                    <a:pt x="129" y="314"/>
                  </a:lnTo>
                  <a:lnTo>
                    <a:pt x="129" y="315"/>
                  </a:lnTo>
                  <a:lnTo>
                    <a:pt x="128" y="315"/>
                  </a:lnTo>
                  <a:lnTo>
                    <a:pt x="128" y="316"/>
                  </a:lnTo>
                  <a:lnTo>
                    <a:pt x="125" y="318"/>
                  </a:lnTo>
                  <a:lnTo>
                    <a:pt x="124" y="319"/>
                  </a:lnTo>
                  <a:lnTo>
                    <a:pt x="122" y="320"/>
                  </a:lnTo>
                  <a:lnTo>
                    <a:pt x="121" y="320"/>
                  </a:lnTo>
                  <a:lnTo>
                    <a:pt x="120" y="320"/>
                  </a:lnTo>
                  <a:lnTo>
                    <a:pt x="119" y="320"/>
                  </a:lnTo>
                  <a:lnTo>
                    <a:pt x="119" y="319"/>
                  </a:lnTo>
                  <a:lnTo>
                    <a:pt x="118" y="319"/>
                  </a:lnTo>
                  <a:lnTo>
                    <a:pt x="116" y="318"/>
                  </a:lnTo>
                  <a:lnTo>
                    <a:pt x="114" y="315"/>
                  </a:lnTo>
                  <a:lnTo>
                    <a:pt x="113" y="314"/>
                  </a:lnTo>
                  <a:lnTo>
                    <a:pt x="112" y="314"/>
                  </a:lnTo>
                  <a:lnTo>
                    <a:pt x="110" y="312"/>
                  </a:lnTo>
                  <a:lnTo>
                    <a:pt x="110" y="311"/>
                  </a:lnTo>
                  <a:lnTo>
                    <a:pt x="107" y="310"/>
                  </a:lnTo>
                  <a:lnTo>
                    <a:pt x="109" y="307"/>
                  </a:lnTo>
                  <a:lnTo>
                    <a:pt x="105" y="304"/>
                  </a:lnTo>
                  <a:lnTo>
                    <a:pt x="105" y="303"/>
                  </a:lnTo>
                  <a:lnTo>
                    <a:pt x="105" y="302"/>
                  </a:lnTo>
                  <a:lnTo>
                    <a:pt x="105" y="301"/>
                  </a:lnTo>
                  <a:lnTo>
                    <a:pt x="106" y="298"/>
                  </a:lnTo>
                  <a:lnTo>
                    <a:pt x="107" y="296"/>
                  </a:lnTo>
                  <a:lnTo>
                    <a:pt x="109" y="289"/>
                  </a:lnTo>
                  <a:lnTo>
                    <a:pt x="92" y="289"/>
                  </a:lnTo>
                  <a:lnTo>
                    <a:pt x="92" y="285"/>
                  </a:lnTo>
                  <a:lnTo>
                    <a:pt x="90" y="285"/>
                  </a:lnTo>
                  <a:lnTo>
                    <a:pt x="90" y="278"/>
                  </a:lnTo>
                  <a:lnTo>
                    <a:pt x="90" y="274"/>
                  </a:lnTo>
                  <a:lnTo>
                    <a:pt x="90" y="273"/>
                  </a:lnTo>
                  <a:lnTo>
                    <a:pt x="92" y="272"/>
                  </a:lnTo>
                  <a:lnTo>
                    <a:pt x="93" y="269"/>
                  </a:lnTo>
                  <a:lnTo>
                    <a:pt x="93" y="266"/>
                  </a:lnTo>
                  <a:lnTo>
                    <a:pt x="93" y="265"/>
                  </a:lnTo>
                  <a:lnTo>
                    <a:pt x="92" y="263"/>
                  </a:lnTo>
                  <a:lnTo>
                    <a:pt x="93" y="264"/>
                  </a:lnTo>
                  <a:lnTo>
                    <a:pt x="94" y="265"/>
                  </a:lnTo>
                  <a:lnTo>
                    <a:pt x="95" y="265"/>
                  </a:lnTo>
                  <a:lnTo>
                    <a:pt x="96" y="266"/>
                  </a:lnTo>
                  <a:lnTo>
                    <a:pt x="97" y="266"/>
                  </a:lnTo>
                  <a:lnTo>
                    <a:pt x="98" y="266"/>
                  </a:lnTo>
                  <a:lnTo>
                    <a:pt x="99" y="268"/>
                  </a:lnTo>
                  <a:lnTo>
                    <a:pt x="101" y="268"/>
                  </a:lnTo>
                  <a:lnTo>
                    <a:pt x="102" y="268"/>
                  </a:lnTo>
                  <a:lnTo>
                    <a:pt x="103" y="266"/>
                  </a:lnTo>
                  <a:lnTo>
                    <a:pt x="104" y="266"/>
                  </a:lnTo>
                  <a:lnTo>
                    <a:pt x="105" y="266"/>
                  </a:lnTo>
                  <a:lnTo>
                    <a:pt x="106" y="266"/>
                  </a:lnTo>
                  <a:lnTo>
                    <a:pt x="110" y="264"/>
                  </a:lnTo>
                  <a:lnTo>
                    <a:pt x="111" y="264"/>
                  </a:lnTo>
                  <a:lnTo>
                    <a:pt x="113" y="264"/>
                  </a:lnTo>
                  <a:lnTo>
                    <a:pt x="115" y="263"/>
                  </a:lnTo>
                  <a:lnTo>
                    <a:pt x="119" y="262"/>
                  </a:lnTo>
                  <a:lnTo>
                    <a:pt x="122" y="261"/>
                  </a:lnTo>
                  <a:lnTo>
                    <a:pt x="123" y="263"/>
                  </a:lnTo>
                  <a:lnTo>
                    <a:pt x="124" y="263"/>
                  </a:lnTo>
                  <a:lnTo>
                    <a:pt x="129" y="261"/>
                  </a:lnTo>
                  <a:lnTo>
                    <a:pt x="131" y="260"/>
                  </a:lnTo>
                  <a:lnTo>
                    <a:pt x="131" y="261"/>
                  </a:lnTo>
                  <a:lnTo>
                    <a:pt x="132" y="261"/>
                  </a:lnTo>
                  <a:lnTo>
                    <a:pt x="132" y="262"/>
                  </a:lnTo>
                  <a:close/>
                  <a:moveTo>
                    <a:pt x="366" y="190"/>
                  </a:moveTo>
                  <a:lnTo>
                    <a:pt x="371" y="195"/>
                  </a:lnTo>
                  <a:lnTo>
                    <a:pt x="372" y="196"/>
                  </a:lnTo>
                  <a:lnTo>
                    <a:pt x="373" y="197"/>
                  </a:lnTo>
                  <a:lnTo>
                    <a:pt x="374" y="198"/>
                  </a:lnTo>
                  <a:lnTo>
                    <a:pt x="376" y="198"/>
                  </a:lnTo>
                  <a:lnTo>
                    <a:pt x="377" y="199"/>
                  </a:lnTo>
                  <a:lnTo>
                    <a:pt x="380" y="203"/>
                  </a:lnTo>
                  <a:lnTo>
                    <a:pt x="381" y="204"/>
                  </a:lnTo>
                  <a:lnTo>
                    <a:pt x="383" y="206"/>
                  </a:lnTo>
                  <a:lnTo>
                    <a:pt x="385" y="206"/>
                  </a:lnTo>
                  <a:lnTo>
                    <a:pt x="385" y="207"/>
                  </a:lnTo>
                  <a:lnTo>
                    <a:pt x="387" y="209"/>
                  </a:lnTo>
                  <a:lnTo>
                    <a:pt x="389" y="211"/>
                  </a:lnTo>
                  <a:lnTo>
                    <a:pt x="396" y="216"/>
                  </a:lnTo>
                  <a:lnTo>
                    <a:pt x="403" y="222"/>
                  </a:lnTo>
                  <a:lnTo>
                    <a:pt x="407" y="227"/>
                  </a:lnTo>
                  <a:lnTo>
                    <a:pt x="419" y="237"/>
                  </a:lnTo>
                  <a:lnTo>
                    <a:pt x="421" y="238"/>
                  </a:lnTo>
                  <a:lnTo>
                    <a:pt x="429" y="245"/>
                  </a:lnTo>
                  <a:lnTo>
                    <a:pt x="430" y="246"/>
                  </a:lnTo>
                  <a:lnTo>
                    <a:pt x="431" y="247"/>
                  </a:lnTo>
                  <a:lnTo>
                    <a:pt x="434" y="249"/>
                  </a:lnTo>
                  <a:lnTo>
                    <a:pt x="435" y="251"/>
                  </a:lnTo>
                  <a:lnTo>
                    <a:pt x="437" y="252"/>
                  </a:lnTo>
                  <a:lnTo>
                    <a:pt x="439" y="253"/>
                  </a:lnTo>
                  <a:lnTo>
                    <a:pt x="442" y="256"/>
                  </a:lnTo>
                  <a:lnTo>
                    <a:pt x="450" y="263"/>
                  </a:lnTo>
                  <a:lnTo>
                    <a:pt x="452" y="265"/>
                  </a:lnTo>
                  <a:lnTo>
                    <a:pt x="456" y="268"/>
                  </a:lnTo>
                  <a:lnTo>
                    <a:pt x="460" y="271"/>
                  </a:lnTo>
                  <a:lnTo>
                    <a:pt x="463" y="273"/>
                  </a:lnTo>
                  <a:lnTo>
                    <a:pt x="464" y="274"/>
                  </a:lnTo>
                  <a:lnTo>
                    <a:pt x="468" y="279"/>
                  </a:lnTo>
                  <a:lnTo>
                    <a:pt x="472" y="281"/>
                  </a:lnTo>
                  <a:lnTo>
                    <a:pt x="473" y="281"/>
                  </a:lnTo>
                  <a:lnTo>
                    <a:pt x="474" y="282"/>
                  </a:lnTo>
                  <a:lnTo>
                    <a:pt x="475" y="283"/>
                  </a:lnTo>
                  <a:lnTo>
                    <a:pt x="477" y="285"/>
                  </a:lnTo>
                  <a:lnTo>
                    <a:pt x="478" y="286"/>
                  </a:lnTo>
                  <a:lnTo>
                    <a:pt x="484" y="289"/>
                  </a:lnTo>
                  <a:lnTo>
                    <a:pt x="485" y="290"/>
                  </a:lnTo>
                  <a:lnTo>
                    <a:pt x="486" y="291"/>
                  </a:lnTo>
                  <a:lnTo>
                    <a:pt x="489" y="293"/>
                  </a:lnTo>
                  <a:lnTo>
                    <a:pt x="502" y="302"/>
                  </a:lnTo>
                  <a:lnTo>
                    <a:pt x="504" y="304"/>
                  </a:lnTo>
                  <a:lnTo>
                    <a:pt x="508" y="306"/>
                  </a:lnTo>
                  <a:lnTo>
                    <a:pt x="510" y="307"/>
                  </a:lnTo>
                  <a:lnTo>
                    <a:pt x="511" y="308"/>
                  </a:lnTo>
                  <a:lnTo>
                    <a:pt x="514" y="310"/>
                  </a:lnTo>
                  <a:lnTo>
                    <a:pt x="514" y="311"/>
                  </a:lnTo>
                  <a:lnTo>
                    <a:pt x="518" y="313"/>
                  </a:lnTo>
                  <a:lnTo>
                    <a:pt x="525" y="318"/>
                  </a:lnTo>
                  <a:lnTo>
                    <a:pt x="525" y="319"/>
                  </a:lnTo>
                  <a:lnTo>
                    <a:pt x="523" y="320"/>
                  </a:lnTo>
                  <a:lnTo>
                    <a:pt x="520" y="322"/>
                  </a:lnTo>
                  <a:lnTo>
                    <a:pt x="516" y="326"/>
                  </a:lnTo>
                  <a:lnTo>
                    <a:pt x="512" y="329"/>
                  </a:lnTo>
                  <a:lnTo>
                    <a:pt x="511" y="328"/>
                  </a:lnTo>
                  <a:lnTo>
                    <a:pt x="509" y="326"/>
                  </a:lnTo>
                  <a:lnTo>
                    <a:pt x="506" y="322"/>
                  </a:lnTo>
                  <a:lnTo>
                    <a:pt x="504" y="321"/>
                  </a:lnTo>
                  <a:lnTo>
                    <a:pt x="504" y="320"/>
                  </a:lnTo>
                  <a:lnTo>
                    <a:pt x="500" y="315"/>
                  </a:lnTo>
                  <a:lnTo>
                    <a:pt x="498" y="314"/>
                  </a:lnTo>
                  <a:lnTo>
                    <a:pt x="497" y="312"/>
                  </a:lnTo>
                  <a:lnTo>
                    <a:pt x="494" y="310"/>
                  </a:lnTo>
                  <a:lnTo>
                    <a:pt x="493" y="308"/>
                  </a:lnTo>
                  <a:lnTo>
                    <a:pt x="489" y="304"/>
                  </a:lnTo>
                  <a:lnTo>
                    <a:pt x="488" y="303"/>
                  </a:lnTo>
                  <a:lnTo>
                    <a:pt x="486" y="303"/>
                  </a:lnTo>
                  <a:lnTo>
                    <a:pt x="485" y="303"/>
                  </a:lnTo>
                  <a:lnTo>
                    <a:pt x="485" y="302"/>
                  </a:lnTo>
                  <a:lnTo>
                    <a:pt x="484" y="302"/>
                  </a:lnTo>
                  <a:lnTo>
                    <a:pt x="483" y="301"/>
                  </a:lnTo>
                  <a:lnTo>
                    <a:pt x="478" y="297"/>
                  </a:lnTo>
                  <a:lnTo>
                    <a:pt x="476" y="294"/>
                  </a:lnTo>
                  <a:lnTo>
                    <a:pt x="471" y="302"/>
                  </a:lnTo>
                  <a:lnTo>
                    <a:pt x="469" y="302"/>
                  </a:lnTo>
                  <a:lnTo>
                    <a:pt x="468" y="301"/>
                  </a:lnTo>
                  <a:lnTo>
                    <a:pt x="467" y="301"/>
                  </a:lnTo>
                  <a:lnTo>
                    <a:pt x="467" y="299"/>
                  </a:lnTo>
                  <a:lnTo>
                    <a:pt x="466" y="299"/>
                  </a:lnTo>
                  <a:lnTo>
                    <a:pt x="466" y="298"/>
                  </a:lnTo>
                  <a:lnTo>
                    <a:pt x="465" y="298"/>
                  </a:lnTo>
                  <a:lnTo>
                    <a:pt x="465" y="297"/>
                  </a:lnTo>
                  <a:lnTo>
                    <a:pt x="464" y="297"/>
                  </a:lnTo>
                  <a:lnTo>
                    <a:pt x="463" y="297"/>
                  </a:lnTo>
                  <a:lnTo>
                    <a:pt x="463" y="296"/>
                  </a:lnTo>
                  <a:lnTo>
                    <a:pt x="459" y="297"/>
                  </a:lnTo>
                  <a:lnTo>
                    <a:pt x="458" y="297"/>
                  </a:lnTo>
                  <a:lnTo>
                    <a:pt x="455" y="291"/>
                  </a:lnTo>
                  <a:lnTo>
                    <a:pt x="454" y="288"/>
                  </a:lnTo>
                  <a:lnTo>
                    <a:pt x="452" y="289"/>
                  </a:lnTo>
                  <a:lnTo>
                    <a:pt x="451" y="290"/>
                  </a:lnTo>
                  <a:lnTo>
                    <a:pt x="450" y="293"/>
                  </a:lnTo>
                  <a:lnTo>
                    <a:pt x="450" y="294"/>
                  </a:lnTo>
                  <a:lnTo>
                    <a:pt x="449" y="295"/>
                  </a:lnTo>
                  <a:lnTo>
                    <a:pt x="448" y="296"/>
                  </a:lnTo>
                  <a:lnTo>
                    <a:pt x="448" y="297"/>
                  </a:lnTo>
                  <a:lnTo>
                    <a:pt x="447" y="297"/>
                  </a:lnTo>
                  <a:lnTo>
                    <a:pt x="446" y="298"/>
                  </a:lnTo>
                  <a:lnTo>
                    <a:pt x="445" y="298"/>
                  </a:lnTo>
                  <a:lnTo>
                    <a:pt x="443" y="298"/>
                  </a:lnTo>
                  <a:lnTo>
                    <a:pt x="446" y="306"/>
                  </a:lnTo>
                  <a:lnTo>
                    <a:pt x="447" y="308"/>
                  </a:lnTo>
                  <a:lnTo>
                    <a:pt x="447" y="310"/>
                  </a:lnTo>
                  <a:lnTo>
                    <a:pt x="447" y="311"/>
                  </a:lnTo>
                  <a:lnTo>
                    <a:pt x="447" y="313"/>
                  </a:lnTo>
                  <a:lnTo>
                    <a:pt x="439" y="314"/>
                  </a:lnTo>
                  <a:lnTo>
                    <a:pt x="439" y="313"/>
                  </a:lnTo>
                  <a:lnTo>
                    <a:pt x="439" y="311"/>
                  </a:lnTo>
                  <a:lnTo>
                    <a:pt x="433" y="314"/>
                  </a:lnTo>
                  <a:lnTo>
                    <a:pt x="434" y="314"/>
                  </a:lnTo>
                  <a:lnTo>
                    <a:pt x="437" y="320"/>
                  </a:lnTo>
                  <a:lnTo>
                    <a:pt x="438" y="321"/>
                  </a:lnTo>
                  <a:lnTo>
                    <a:pt x="438" y="322"/>
                  </a:lnTo>
                  <a:lnTo>
                    <a:pt x="439" y="323"/>
                  </a:lnTo>
                  <a:lnTo>
                    <a:pt x="440" y="326"/>
                  </a:lnTo>
                  <a:lnTo>
                    <a:pt x="442" y="331"/>
                  </a:lnTo>
                  <a:lnTo>
                    <a:pt x="441" y="331"/>
                  </a:lnTo>
                  <a:lnTo>
                    <a:pt x="438" y="332"/>
                  </a:lnTo>
                  <a:lnTo>
                    <a:pt x="435" y="333"/>
                  </a:lnTo>
                  <a:lnTo>
                    <a:pt x="434" y="335"/>
                  </a:lnTo>
                  <a:lnTo>
                    <a:pt x="433" y="335"/>
                  </a:lnTo>
                  <a:lnTo>
                    <a:pt x="430" y="336"/>
                  </a:lnTo>
                  <a:lnTo>
                    <a:pt x="425" y="337"/>
                  </a:lnTo>
                  <a:lnTo>
                    <a:pt x="425" y="338"/>
                  </a:lnTo>
                  <a:lnTo>
                    <a:pt x="424" y="338"/>
                  </a:lnTo>
                  <a:lnTo>
                    <a:pt x="424" y="339"/>
                  </a:lnTo>
                  <a:lnTo>
                    <a:pt x="424" y="340"/>
                  </a:lnTo>
                  <a:lnTo>
                    <a:pt x="426" y="346"/>
                  </a:lnTo>
                  <a:lnTo>
                    <a:pt x="429" y="354"/>
                  </a:lnTo>
                  <a:lnTo>
                    <a:pt x="428" y="354"/>
                  </a:lnTo>
                  <a:lnTo>
                    <a:pt x="420" y="358"/>
                  </a:lnTo>
                  <a:lnTo>
                    <a:pt x="419" y="360"/>
                  </a:lnTo>
                  <a:lnTo>
                    <a:pt x="419" y="362"/>
                  </a:lnTo>
                  <a:lnTo>
                    <a:pt x="419" y="363"/>
                  </a:lnTo>
                  <a:lnTo>
                    <a:pt x="419" y="364"/>
                  </a:lnTo>
                  <a:lnTo>
                    <a:pt x="419" y="365"/>
                  </a:lnTo>
                  <a:lnTo>
                    <a:pt x="417" y="365"/>
                  </a:lnTo>
                  <a:lnTo>
                    <a:pt x="422" y="369"/>
                  </a:lnTo>
                  <a:lnTo>
                    <a:pt x="428" y="374"/>
                  </a:lnTo>
                  <a:lnTo>
                    <a:pt x="428" y="375"/>
                  </a:lnTo>
                  <a:lnTo>
                    <a:pt x="429" y="375"/>
                  </a:lnTo>
                  <a:lnTo>
                    <a:pt x="428" y="377"/>
                  </a:lnTo>
                  <a:lnTo>
                    <a:pt x="426" y="377"/>
                  </a:lnTo>
                  <a:lnTo>
                    <a:pt x="425" y="378"/>
                  </a:lnTo>
                  <a:lnTo>
                    <a:pt x="423" y="379"/>
                  </a:lnTo>
                  <a:lnTo>
                    <a:pt x="422" y="380"/>
                  </a:lnTo>
                  <a:lnTo>
                    <a:pt x="421" y="380"/>
                  </a:lnTo>
                  <a:lnTo>
                    <a:pt x="421" y="381"/>
                  </a:lnTo>
                  <a:lnTo>
                    <a:pt x="419" y="383"/>
                  </a:lnTo>
                  <a:lnTo>
                    <a:pt x="416" y="386"/>
                  </a:lnTo>
                  <a:lnTo>
                    <a:pt x="414" y="386"/>
                  </a:lnTo>
                  <a:lnTo>
                    <a:pt x="409" y="387"/>
                  </a:lnTo>
                  <a:lnTo>
                    <a:pt x="408" y="387"/>
                  </a:lnTo>
                  <a:lnTo>
                    <a:pt x="407" y="388"/>
                  </a:lnTo>
                  <a:lnTo>
                    <a:pt x="406" y="388"/>
                  </a:lnTo>
                  <a:lnTo>
                    <a:pt x="405" y="385"/>
                  </a:lnTo>
                  <a:lnTo>
                    <a:pt x="403" y="381"/>
                  </a:lnTo>
                  <a:lnTo>
                    <a:pt x="402" y="378"/>
                  </a:lnTo>
                  <a:lnTo>
                    <a:pt x="400" y="375"/>
                  </a:lnTo>
                  <a:lnTo>
                    <a:pt x="391" y="364"/>
                  </a:lnTo>
                  <a:lnTo>
                    <a:pt x="389" y="361"/>
                  </a:lnTo>
                  <a:lnTo>
                    <a:pt x="377" y="363"/>
                  </a:lnTo>
                  <a:lnTo>
                    <a:pt x="366" y="364"/>
                  </a:lnTo>
                  <a:lnTo>
                    <a:pt x="364" y="361"/>
                  </a:lnTo>
                  <a:lnTo>
                    <a:pt x="363" y="356"/>
                  </a:lnTo>
                  <a:lnTo>
                    <a:pt x="362" y="352"/>
                  </a:lnTo>
                  <a:lnTo>
                    <a:pt x="361" y="349"/>
                  </a:lnTo>
                  <a:lnTo>
                    <a:pt x="362" y="343"/>
                  </a:lnTo>
                  <a:lnTo>
                    <a:pt x="364" y="333"/>
                  </a:lnTo>
                  <a:lnTo>
                    <a:pt x="364" y="332"/>
                  </a:lnTo>
                  <a:lnTo>
                    <a:pt x="363" y="332"/>
                  </a:lnTo>
                  <a:lnTo>
                    <a:pt x="363" y="333"/>
                  </a:lnTo>
                  <a:lnTo>
                    <a:pt x="362" y="333"/>
                  </a:lnTo>
                  <a:lnTo>
                    <a:pt x="362" y="335"/>
                  </a:lnTo>
                  <a:lnTo>
                    <a:pt x="361" y="335"/>
                  </a:lnTo>
                  <a:lnTo>
                    <a:pt x="360" y="335"/>
                  </a:lnTo>
                  <a:lnTo>
                    <a:pt x="359" y="335"/>
                  </a:lnTo>
                  <a:lnTo>
                    <a:pt x="356" y="333"/>
                  </a:lnTo>
                  <a:lnTo>
                    <a:pt x="357" y="332"/>
                  </a:lnTo>
                  <a:lnTo>
                    <a:pt x="356" y="332"/>
                  </a:lnTo>
                  <a:lnTo>
                    <a:pt x="357" y="332"/>
                  </a:lnTo>
                  <a:lnTo>
                    <a:pt x="359" y="330"/>
                  </a:lnTo>
                  <a:lnTo>
                    <a:pt x="360" y="330"/>
                  </a:lnTo>
                  <a:lnTo>
                    <a:pt x="360" y="329"/>
                  </a:lnTo>
                  <a:lnTo>
                    <a:pt x="361" y="328"/>
                  </a:lnTo>
                  <a:lnTo>
                    <a:pt x="362" y="328"/>
                  </a:lnTo>
                  <a:lnTo>
                    <a:pt x="362" y="327"/>
                  </a:lnTo>
                  <a:lnTo>
                    <a:pt x="363" y="326"/>
                  </a:lnTo>
                  <a:lnTo>
                    <a:pt x="364" y="324"/>
                  </a:lnTo>
                  <a:lnTo>
                    <a:pt x="363" y="324"/>
                  </a:lnTo>
                  <a:lnTo>
                    <a:pt x="363" y="323"/>
                  </a:lnTo>
                  <a:lnTo>
                    <a:pt x="362" y="323"/>
                  </a:lnTo>
                  <a:lnTo>
                    <a:pt x="362" y="316"/>
                  </a:lnTo>
                  <a:lnTo>
                    <a:pt x="362" y="313"/>
                  </a:lnTo>
                  <a:lnTo>
                    <a:pt x="363" y="312"/>
                  </a:lnTo>
                  <a:lnTo>
                    <a:pt x="363" y="311"/>
                  </a:lnTo>
                  <a:lnTo>
                    <a:pt x="363" y="310"/>
                  </a:lnTo>
                  <a:lnTo>
                    <a:pt x="363" y="308"/>
                  </a:lnTo>
                  <a:lnTo>
                    <a:pt x="364" y="308"/>
                  </a:lnTo>
                  <a:lnTo>
                    <a:pt x="364" y="307"/>
                  </a:lnTo>
                  <a:lnTo>
                    <a:pt x="364" y="306"/>
                  </a:lnTo>
                  <a:lnTo>
                    <a:pt x="365" y="306"/>
                  </a:lnTo>
                  <a:lnTo>
                    <a:pt x="365" y="305"/>
                  </a:lnTo>
                  <a:lnTo>
                    <a:pt x="365" y="303"/>
                  </a:lnTo>
                  <a:lnTo>
                    <a:pt x="365" y="302"/>
                  </a:lnTo>
                  <a:lnTo>
                    <a:pt x="365" y="301"/>
                  </a:lnTo>
                  <a:lnTo>
                    <a:pt x="365" y="298"/>
                  </a:lnTo>
                  <a:lnTo>
                    <a:pt x="364" y="298"/>
                  </a:lnTo>
                  <a:lnTo>
                    <a:pt x="364" y="297"/>
                  </a:lnTo>
                  <a:lnTo>
                    <a:pt x="363" y="295"/>
                  </a:lnTo>
                  <a:lnTo>
                    <a:pt x="362" y="295"/>
                  </a:lnTo>
                  <a:lnTo>
                    <a:pt x="362" y="294"/>
                  </a:lnTo>
                  <a:lnTo>
                    <a:pt x="362" y="293"/>
                  </a:lnTo>
                  <a:lnTo>
                    <a:pt x="361" y="290"/>
                  </a:lnTo>
                  <a:lnTo>
                    <a:pt x="360" y="290"/>
                  </a:lnTo>
                  <a:lnTo>
                    <a:pt x="359" y="287"/>
                  </a:lnTo>
                  <a:lnTo>
                    <a:pt x="357" y="293"/>
                  </a:lnTo>
                  <a:lnTo>
                    <a:pt x="349" y="294"/>
                  </a:lnTo>
                  <a:lnTo>
                    <a:pt x="348" y="294"/>
                  </a:lnTo>
                  <a:lnTo>
                    <a:pt x="347" y="294"/>
                  </a:lnTo>
                  <a:lnTo>
                    <a:pt x="345" y="293"/>
                  </a:lnTo>
                  <a:lnTo>
                    <a:pt x="344" y="293"/>
                  </a:lnTo>
                  <a:lnTo>
                    <a:pt x="344" y="291"/>
                  </a:lnTo>
                  <a:lnTo>
                    <a:pt x="343" y="291"/>
                  </a:lnTo>
                  <a:lnTo>
                    <a:pt x="343" y="290"/>
                  </a:lnTo>
                  <a:lnTo>
                    <a:pt x="342" y="290"/>
                  </a:lnTo>
                  <a:lnTo>
                    <a:pt x="340" y="289"/>
                  </a:lnTo>
                  <a:lnTo>
                    <a:pt x="339" y="288"/>
                  </a:lnTo>
                  <a:lnTo>
                    <a:pt x="338" y="288"/>
                  </a:lnTo>
                  <a:lnTo>
                    <a:pt x="337" y="288"/>
                  </a:lnTo>
                  <a:lnTo>
                    <a:pt x="337" y="287"/>
                  </a:lnTo>
                  <a:lnTo>
                    <a:pt x="336" y="286"/>
                  </a:lnTo>
                  <a:lnTo>
                    <a:pt x="336" y="285"/>
                  </a:lnTo>
                  <a:lnTo>
                    <a:pt x="335" y="285"/>
                  </a:lnTo>
                  <a:lnTo>
                    <a:pt x="334" y="285"/>
                  </a:lnTo>
                  <a:lnTo>
                    <a:pt x="337" y="279"/>
                  </a:lnTo>
                  <a:lnTo>
                    <a:pt x="339" y="276"/>
                  </a:lnTo>
                  <a:lnTo>
                    <a:pt x="343" y="276"/>
                  </a:lnTo>
                  <a:lnTo>
                    <a:pt x="343" y="274"/>
                  </a:lnTo>
                  <a:lnTo>
                    <a:pt x="344" y="270"/>
                  </a:lnTo>
                  <a:lnTo>
                    <a:pt x="344" y="269"/>
                  </a:lnTo>
                  <a:lnTo>
                    <a:pt x="344" y="268"/>
                  </a:lnTo>
                  <a:lnTo>
                    <a:pt x="342" y="265"/>
                  </a:lnTo>
                  <a:lnTo>
                    <a:pt x="340" y="265"/>
                  </a:lnTo>
                  <a:lnTo>
                    <a:pt x="338" y="263"/>
                  </a:lnTo>
                  <a:lnTo>
                    <a:pt x="338" y="260"/>
                  </a:lnTo>
                  <a:lnTo>
                    <a:pt x="338" y="259"/>
                  </a:lnTo>
                  <a:lnTo>
                    <a:pt x="337" y="259"/>
                  </a:lnTo>
                  <a:lnTo>
                    <a:pt x="335" y="259"/>
                  </a:lnTo>
                  <a:lnTo>
                    <a:pt x="334" y="259"/>
                  </a:lnTo>
                  <a:lnTo>
                    <a:pt x="334" y="257"/>
                  </a:lnTo>
                  <a:lnTo>
                    <a:pt x="334" y="256"/>
                  </a:lnTo>
                  <a:lnTo>
                    <a:pt x="334" y="255"/>
                  </a:lnTo>
                  <a:lnTo>
                    <a:pt x="333" y="253"/>
                  </a:lnTo>
                  <a:lnTo>
                    <a:pt x="330" y="247"/>
                  </a:lnTo>
                  <a:lnTo>
                    <a:pt x="331" y="246"/>
                  </a:lnTo>
                  <a:lnTo>
                    <a:pt x="331" y="245"/>
                  </a:lnTo>
                  <a:lnTo>
                    <a:pt x="331" y="239"/>
                  </a:lnTo>
                  <a:lnTo>
                    <a:pt x="331" y="238"/>
                  </a:lnTo>
                  <a:lnTo>
                    <a:pt x="331" y="224"/>
                  </a:lnTo>
                  <a:lnTo>
                    <a:pt x="333" y="212"/>
                  </a:lnTo>
                  <a:lnTo>
                    <a:pt x="336" y="213"/>
                  </a:lnTo>
                  <a:lnTo>
                    <a:pt x="342" y="215"/>
                  </a:lnTo>
                  <a:lnTo>
                    <a:pt x="343" y="215"/>
                  </a:lnTo>
                  <a:lnTo>
                    <a:pt x="345" y="216"/>
                  </a:lnTo>
                  <a:lnTo>
                    <a:pt x="347" y="216"/>
                  </a:lnTo>
                  <a:lnTo>
                    <a:pt x="353" y="214"/>
                  </a:lnTo>
                  <a:lnTo>
                    <a:pt x="353" y="213"/>
                  </a:lnTo>
                  <a:lnTo>
                    <a:pt x="355" y="212"/>
                  </a:lnTo>
                  <a:lnTo>
                    <a:pt x="357" y="211"/>
                  </a:lnTo>
                  <a:lnTo>
                    <a:pt x="359" y="210"/>
                  </a:lnTo>
                  <a:lnTo>
                    <a:pt x="360" y="210"/>
                  </a:lnTo>
                  <a:lnTo>
                    <a:pt x="357" y="207"/>
                  </a:lnTo>
                  <a:lnTo>
                    <a:pt x="357" y="206"/>
                  </a:lnTo>
                  <a:lnTo>
                    <a:pt x="357" y="205"/>
                  </a:lnTo>
                  <a:lnTo>
                    <a:pt x="359" y="205"/>
                  </a:lnTo>
                  <a:lnTo>
                    <a:pt x="359" y="204"/>
                  </a:lnTo>
                  <a:lnTo>
                    <a:pt x="359" y="203"/>
                  </a:lnTo>
                  <a:lnTo>
                    <a:pt x="359" y="202"/>
                  </a:lnTo>
                  <a:lnTo>
                    <a:pt x="360" y="202"/>
                  </a:lnTo>
                  <a:lnTo>
                    <a:pt x="360" y="201"/>
                  </a:lnTo>
                  <a:lnTo>
                    <a:pt x="360" y="199"/>
                  </a:lnTo>
                  <a:lnTo>
                    <a:pt x="360" y="198"/>
                  </a:lnTo>
                  <a:lnTo>
                    <a:pt x="360" y="197"/>
                  </a:lnTo>
                  <a:lnTo>
                    <a:pt x="361" y="197"/>
                  </a:lnTo>
                  <a:lnTo>
                    <a:pt x="361" y="196"/>
                  </a:lnTo>
                  <a:lnTo>
                    <a:pt x="362" y="196"/>
                  </a:lnTo>
                  <a:lnTo>
                    <a:pt x="362" y="195"/>
                  </a:lnTo>
                  <a:lnTo>
                    <a:pt x="362" y="194"/>
                  </a:lnTo>
                  <a:lnTo>
                    <a:pt x="363" y="194"/>
                  </a:lnTo>
                  <a:lnTo>
                    <a:pt x="363" y="193"/>
                  </a:lnTo>
                  <a:lnTo>
                    <a:pt x="360" y="194"/>
                  </a:lnTo>
                  <a:lnTo>
                    <a:pt x="357" y="194"/>
                  </a:lnTo>
                  <a:lnTo>
                    <a:pt x="356" y="190"/>
                  </a:lnTo>
                  <a:lnTo>
                    <a:pt x="354" y="188"/>
                  </a:lnTo>
                  <a:lnTo>
                    <a:pt x="353" y="185"/>
                  </a:lnTo>
                  <a:lnTo>
                    <a:pt x="351" y="180"/>
                  </a:lnTo>
                  <a:lnTo>
                    <a:pt x="352" y="177"/>
                  </a:lnTo>
                  <a:lnTo>
                    <a:pt x="361" y="186"/>
                  </a:lnTo>
                  <a:lnTo>
                    <a:pt x="364" y="188"/>
                  </a:lnTo>
                  <a:lnTo>
                    <a:pt x="365" y="189"/>
                  </a:lnTo>
                  <a:lnTo>
                    <a:pt x="366" y="190"/>
                  </a:lnTo>
                  <a:close/>
                  <a:moveTo>
                    <a:pt x="304" y="124"/>
                  </a:moveTo>
                  <a:lnTo>
                    <a:pt x="303" y="124"/>
                  </a:lnTo>
                  <a:lnTo>
                    <a:pt x="304" y="123"/>
                  </a:lnTo>
                  <a:lnTo>
                    <a:pt x="304" y="121"/>
                  </a:lnTo>
                  <a:lnTo>
                    <a:pt x="303" y="120"/>
                  </a:lnTo>
                  <a:lnTo>
                    <a:pt x="302" y="118"/>
                  </a:lnTo>
                  <a:lnTo>
                    <a:pt x="301" y="115"/>
                  </a:lnTo>
                  <a:lnTo>
                    <a:pt x="300" y="115"/>
                  </a:lnTo>
                  <a:lnTo>
                    <a:pt x="300" y="114"/>
                  </a:lnTo>
                  <a:lnTo>
                    <a:pt x="301" y="112"/>
                  </a:lnTo>
                  <a:lnTo>
                    <a:pt x="301" y="111"/>
                  </a:lnTo>
                  <a:lnTo>
                    <a:pt x="301" y="110"/>
                  </a:lnTo>
                  <a:lnTo>
                    <a:pt x="300" y="110"/>
                  </a:lnTo>
                  <a:lnTo>
                    <a:pt x="300" y="109"/>
                  </a:lnTo>
                  <a:lnTo>
                    <a:pt x="297" y="105"/>
                  </a:lnTo>
                  <a:lnTo>
                    <a:pt x="296" y="104"/>
                  </a:lnTo>
                  <a:lnTo>
                    <a:pt x="300" y="105"/>
                  </a:lnTo>
                  <a:lnTo>
                    <a:pt x="301" y="106"/>
                  </a:lnTo>
                  <a:lnTo>
                    <a:pt x="301" y="107"/>
                  </a:lnTo>
                  <a:lnTo>
                    <a:pt x="303" y="112"/>
                  </a:lnTo>
                  <a:lnTo>
                    <a:pt x="307" y="118"/>
                  </a:lnTo>
                  <a:lnTo>
                    <a:pt x="308" y="119"/>
                  </a:lnTo>
                  <a:lnTo>
                    <a:pt x="309" y="121"/>
                  </a:lnTo>
                  <a:lnTo>
                    <a:pt x="307" y="126"/>
                  </a:lnTo>
                  <a:lnTo>
                    <a:pt x="305" y="124"/>
                  </a:lnTo>
                  <a:lnTo>
                    <a:pt x="304" y="124"/>
                  </a:lnTo>
                  <a:close/>
                  <a:moveTo>
                    <a:pt x="288" y="5"/>
                  </a:moveTo>
                  <a:lnTo>
                    <a:pt x="288" y="6"/>
                  </a:lnTo>
                  <a:lnTo>
                    <a:pt x="291" y="6"/>
                  </a:lnTo>
                  <a:lnTo>
                    <a:pt x="301" y="8"/>
                  </a:lnTo>
                  <a:lnTo>
                    <a:pt x="302" y="8"/>
                  </a:lnTo>
                  <a:lnTo>
                    <a:pt x="302" y="9"/>
                  </a:lnTo>
                  <a:lnTo>
                    <a:pt x="305" y="8"/>
                  </a:lnTo>
                  <a:lnTo>
                    <a:pt x="304" y="4"/>
                  </a:lnTo>
                  <a:lnTo>
                    <a:pt x="304" y="3"/>
                  </a:lnTo>
                  <a:lnTo>
                    <a:pt x="305" y="3"/>
                  </a:lnTo>
                  <a:lnTo>
                    <a:pt x="307" y="8"/>
                  </a:lnTo>
                  <a:lnTo>
                    <a:pt x="308" y="10"/>
                  </a:lnTo>
                  <a:lnTo>
                    <a:pt x="303" y="11"/>
                  </a:lnTo>
                  <a:lnTo>
                    <a:pt x="297" y="12"/>
                  </a:lnTo>
                  <a:lnTo>
                    <a:pt x="296" y="12"/>
                  </a:lnTo>
                  <a:lnTo>
                    <a:pt x="295" y="12"/>
                  </a:lnTo>
                  <a:lnTo>
                    <a:pt x="293" y="13"/>
                  </a:lnTo>
                  <a:lnTo>
                    <a:pt x="292" y="13"/>
                  </a:lnTo>
                  <a:lnTo>
                    <a:pt x="284" y="15"/>
                  </a:lnTo>
                  <a:lnTo>
                    <a:pt x="282" y="15"/>
                  </a:lnTo>
                  <a:lnTo>
                    <a:pt x="280" y="15"/>
                  </a:lnTo>
                  <a:lnTo>
                    <a:pt x="279" y="15"/>
                  </a:lnTo>
                  <a:lnTo>
                    <a:pt x="273" y="18"/>
                  </a:lnTo>
                  <a:lnTo>
                    <a:pt x="266" y="19"/>
                  </a:lnTo>
                  <a:lnTo>
                    <a:pt x="265" y="20"/>
                  </a:lnTo>
                  <a:lnTo>
                    <a:pt x="265" y="25"/>
                  </a:lnTo>
                  <a:lnTo>
                    <a:pt x="264" y="27"/>
                  </a:lnTo>
                  <a:lnTo>
                    <a:pt x="264" y="29"/>
                  </a:lnTo>
                  <a:lnTo>
                    <a:pt x="262" y="30"/>
                  </a:lnTo>
                  <a:lnTo>
                    <a:pt x="262" y="32"/>
                  </a:lnTo>
                  <a:lnTo>
                    <a:pt x="262" y="34"/>
                  </a:lnTo>
                  <a:lnTo>
                    <a:pt x="261" y="38"/>
                  </a:lnTo>
                  <a:lnTo>
                    <a:pt x="260" y="43"/>
                  </a:lnTo>
                  <a:lnTo>
                    <a:pt x="260" y="44"/>
                  </a:lnTo>
                  <a:lnTo>
                    <a:pt x="259" y="46"/>
                  </a:lnTo>
                  <a:lnTo>
                    <a:pt x="259" y="47"/>
                  </a:lnTo>
                  <a:lnTo>
                    <a:pt x="258" y="51"/>
                  </a:lnTo>
                  <a:lnTo>
                    <a:pt x="258" y="52"/>
                  </a:lnTo>
                  <a:lnTo>
                    <a:pt x="257" y="59"/>
                  </a:lnTo>
                  <a:lnTo>
                    <a:pt x="257" y="60"/>
                  </a:lnTo>
                  <a:lnTo>
                    <a:pt x="254" y="68"/>
                  </a:lnTo>
                  <a:lnTo>
                    <a:pt x="256" y="68"/>
                  </a:lnTo>
                  <a:lnTo>
                    <a:pt x="256" y="69"/>
                  </a:lnTo>
                  <a:lnTo>
                    <a:pt x="261" y="72"/>
                  </a:lnTo>
                  <a:lnTo>
                    <a:pt x="262" y="73"/>
                  </a:lnTo>
                  <a:lnTo>
                    <a:pt x="261" y="75"/>
                  </a:lnTo>
                  <a:lnTo>
                    <a:pt x="259" y="76"/>
                  </a:lnTo>
                  <a:lnTo>
                    <a:pt x="256" y="78"/>
                  </a:lnTo>
                  <a:lnTo>
                    <a:pt x="251" y="81"/>
                  </a:lnTo>
                  <a:lnTo>
                    <a:pt x="245" y="85"/>
                  </a:lnTo>
                  <a:lnTo>
                    <a:pt x="245" y="86"/>
                  </a:lnTo>
                  <a:lnTo>
                    <a:pt x="244" y="86"/>
                  </a:lnTo>
                  <a:lnTo>
                    <a:pt x="243" y="86"/>
                  </a:lnTo>
                  <a:lnTo>
                    <a:pt x="243" y="87"/>
                  </a:lnTo>
                  <a:lnTo>
                    <a:pt x="242" y="87"/>
                  </a:lnTo>
                  <a:lnTo>
                    <a:pt x="231" y="101"/>
                  </a:lnTo>
                  <a:lnTo>
                    <a:pt x="227" y="105"/>
                  </a:lnTo>
                  <a:lnTo>
                    <a:pt x="227" y="106"/>
                  </a:lnTo>
                  <a:lnTo>
                    <a:pt x="226" y="106"/>
                  </a:lnTo>
                  <a:lnTo>
                    <a:pt x="225" y="107"/>
                  </a:lnTo>
                  <a:lnTo>
                    <a:pt x="224" y="109"/>
                  </a:lnTo>
                  <a:lnTo>
                    <a:pt x="223" y="110"/>
                  </a:lnTo>
                  <a:lnTo>
                    <a:pt x="221" y="107"/>
                  </a:lnTo>
                  <a:lnTo>
                    <a:pt x="219" y="109"/>
                  </a:lnTo>
                  <a:lnTo>
                    <a:pt x="211" y="114"/>
                  </a:lnTo>
                  <a:lnTo>
                    <a:pt x="207" y="117"/>
                  </a:lnTo>
                  <a:lnTo>
                    <a:pt x="201" y="122"/>
                  </a:lnTo>
                  <a:lnTo>
                    <a:pt x="199" y="124"/>
                  </a:lnTo>
                  <a:lnTo>
                    <a:pt x="197" y="127"/>
                  </a:lnTo>
                  <a:lnTo>
                    <a:pt x="187" y="137"/>
                  </a:lnTo>
                  <a:lnTo>
                    <a:pt x="179" y="145"/>
                  </a:lnTo>
                  <a:lnTo>
                    <a:pt x="179" y="146"/>
                  </a:lnTo>
                  <a:lnTo>
                    <a:pt x="178" y="147"/>
                  </a:lnTo>
                  <a:lnTo>
                    <a:pt x="171" y="153"/>
                  </a:lnTo>
                  <a:lnTo>
                    <a:pt x="170" y="154"/>
                  </a:lnTo>
                  <a:lnTo>
                    <a:pt x="167" y="155"/>
                  </a:lnTo>
                  <a:lnTo>
                    <a:pt x="166" y="156"/>
                  </a:lnTo>
                  <a:lnTo>
                    <a:pt x="165" y="156"/>
                  </a:lnTo>
                  <a:lnTo>
                    <a:pt x="164" y="157"/>
                  </a:lnTo>
                  <a:lnTo>
                    <a:pt x="163" y="157"/>
                  </a:lnTo>
                  <a:lnTo>
                    <a:pt x="162" y="157"/>
                  </a:lnTo>
                  <a:lnTo>
                    <a:pt x="159" y="159"/>
                  </a:lnTo>
                  <a:lnTo>
                    <a:pt x="157" y="160"/>
                  </a:lnTo>
                  <a:lnTo>
                    <a:pt x="151" y="162"/>
                  </a:lnTo>
                  <a:lnTo>
                    <a:pt x="147" y="165"/>
                  </a:lnTo>
                  <a:lnTo>
                    <a:pt x="146" y="167"/>
                  </a:lnTo>
                  <a:lnTo>
                    <a:pt x="137" y="174"/>
                  </a:lnTo>
                  <a:lnTo>
                    <a:pt x="133" y="177"/>
                  </a:lnTo>
                  <a:lnTo>
                    <a:pt x="124" y="185"/>
                  </a:lnTo>
                  <a:lnTo>
                    <a:pt x="121" y="188"/>
                  </a:lnTo>
                  <a:lnTo>
                    <a:pt x="116" y="191"/>
                  </a:lnTo>
                  <a:lnTo>
                    <a:pt x="112" y="194"/>
                  </a:lnTo>
                  <a:lnTo>
                    <a:pt x="111" y="196"/>
                  </a:lnTo>
                  <a:lnTo>
                    <a:pt x="110" y="197"/>
                  </a:lnTo>
                  <a:lnTo>
                    <a:pt x="109" y="197"/>
                  </a:lnTo>
                  <a:lnTo>
                    <a:pt x="102" y="201"/>
                  </a:lnTo>
                  <a:lnTo>
                    <a:pt x="101" y="201"/>
                  </a:lnTo>
                  <a:lnTo>
                    <a:pt x="101" y="202"/>
                  </a:lnTo>
                  <a:lnTo>
                    <a:pt x="95" y="206"/>
                  </a:lnTo>
                  <a:lnTo>
                    <a:pt x="94" y="206"/>
                  </a:lnTo>
                  <a:lnTo>
                    <a:pt x="94" y="207"/>
                  </a:lnTo>
                  <a:lnTo>
                    <a:pt x="95" y="207"/>
                  </a:lnTo>
                  <a:lnTo>
                    <a:pt x="95" y="209"/>
                  </a:lnTo>
                  <a:lnTo>
                    <a:pt x="102" y="218"/>
                  </a:lnTo>
                  <a:lnTo>
                    <a:pt x="104" y="220"/>
                  </a:lnTo>
                  <a:lnTo>
                    <a:pt x="105" y="221"/>
                  </a:lnTo>
                  <a:lnTo>
                    <a:pt x="106" y="222"/>
                  </a:lnTo>
                  <a:lnTo>
                    <a:pt x="107" y="223"/>
                  </a:lnTo>
                  <a:lnTo>
                    <a:pt x="109" y="224"/>
                  </a:lnTo>
                  <a:lnTo>
                    <a:pt x="109" y="226"/>
                  </a:lnTo>
                  <a:lnTo>
                    <a:pt x="103" y="227"/>
                  </a:lnTo>
                  <a:lnTo>
                    <a:pt x="98" y="227"/>
                  </a:lnTo>
                  <a:lnTo>
                    <a:pt x="96" y="228"/>
                  </a:lnTo>
                  <a:lnTo>
                    <a:pt x="94" y="228"/>
                  </a:lnTo>
                  <a:lnTo>
                    <a:pt x="92" y="228"/>
                  </a:lnTo>
                  <a:lnTo>
                    <a:pt x="90" y="227"/>
                  </a:lnTo>
                  <a:lnTo>
                    <a:pt x="90" y="226"/>
                  </a:lnTo>
                  <a:lnTo>
                    <a:pt x="87" y="226"/>
                  </a:lnTo>
                  <a:lnTo>
                    <a:pt x="82" y="227"/>
                  </a:lnTo>
                  <a:lnTo>
                    <a:pt x="80" y="227"/>
                  </a:lnTo>
                  <a:lnTo>
                    <a:pt x="77" y="227"/>
                  </a:lnTo>
                  <a:lnTo>
                    <a:pt x="75" y="227"/>
                  </a:lnTo>
                  <a:lnTo>
                    <a:pt x="71" y="228"/>
                  </a:lnTo>
                  <a:lnTo>
                    <a:pt x="70" y="229"/>
                  </a:lnTo>
                  <a:lnTo>
                    <a:pt x="70" y="230"/>
                  </a:lnTo>
                  <a:lnTo>
                    <a:pt x="69" y="230"/>
                  </a:lnTo>
                  <a:lnTo>
                    <a:pt x="69" y="231"/>
                  </a:lnTo>
                  <a:lnTo>
                    <a:pt x="68" y="231"/>
                  </a:lnTo>
                  <a:lnTo>
                    <a:pt x="67" y="232"/>
                  </a:lnTo>
                  <a:lnTo>
                    <a:pt x="64" y="232"/>
                  </a:lnTo>
                  <a:lnTo>
                    <a:pt x="64" y="234"/>
                  </a:lnTo>
                  <a:lnTo>
                    <a:pt x="63" y="234"/>
                  </a:lnTo>
                  <a:lnTo>
                    <a:pt x="62" y="235"/>
                  </a:lnTo>
                  <a:lnTo>
                    <a:pt x="60" y="237"/>
                  </a:lnTo>
                  <a:lnTo>
                    <a:pt x="58" y="239"/>
                  </a:lnTo>
                  <a:lnTo>
                    <a:pt x="56" y="239"/>
                  </a:lnTo>
                  <a:lnTo>
                    <a:pt x="56" y="240"/>
                  </a:lnTo>
                  <a:lnTo>
                    <a:pt x="58" y="246"/>
                  </a:lnTo>
                  <a:lnTo>
                    <a:pt x="58" y="248"/>
                  </a:lnTo>
                  <a:lnTo>
                    <a:pt x="58" y="249"/>
                  </a:lnTo>
                  <a:lnTo>
                    <a:pt x="58" y="251"/>
                  </a:lnTo>
                  <a:lnTo>
                    <a:pt x="58" y="252"/>
                  </a:lnTo>
                  <a:lnTo>
                    <a:pt x="58" y="253"/>
                  </a:lnTo>
                  <a:lnTo>
                    <a:pt x="58" y="254"/>
                  </a:lnTo>
                  <a:lnTo>
                    <a:pt x="56" y="255"/>
                  </a:lnTo>
                  <a:lnTo>
                    <a:pt x="55" y="262"/>
                  </a:lnTo>
                  <a:lnTo>
                    <a:pt x="54" y="264"/>
                  </a:lnTo>
                  <a:lnTo>
                    <a:pt x="53" y="268"/>
                  </a:lnTo>
                  <a:lnTo>
                    <a:pt x="54" y="268"/>
                  </a:lnTo>
                  <a:lnTo>
                    <a:pt x="61" y="270"/>
                  </a:lnTo>
                  <a:lnTo>
                    <a:pt x="64" y="271"/>
                  </a:lnTo>
                  <a:lnTo>
                    <a:pt x="66" y="265"/>
                  </a:lnTo>
                  <a:lnTo>
                    <a:pt x="67" y="265"/>
                  </a:lnTo>
                  <a:lnTo>
                    <a:pt x="70" y="266"/>
                  </a:lnTo>
                  <a:lnTo>
                    <a:pt x="69" y="270"/>
                  </a:lnTo>
                  <a:lnTo>
                    <a:pt x="69" y="271"/>
                  </a:lnTo>
                  <a:lnTo>
                    <a:pt x="70" y="271"/>
                  </a:lnTo>
                  <a:lnTo>
                    <a:pt x="69" y="274"/>
                  </a:lnTo>
                  <a:lnTo>
                    <a:pt x="69" y="276"/>
                  </a:lnTo>
                  <a:lnTo>
                    <a:pt x="67" y="280"/>
                  </a:lnTo>
                  <a:lnTo>
                    <a:pt x="67" y="281"/>
                  </a:lnTo>
                  <a:lnTo>
                    <a:pt x="67" y="282"/>
                  </a:lnTo>
                  <a:lnTo>
                    <a:pt x="67" y="283"/>
                  </a:lnTo>
                  <a:lnTo>
                    <a:pt x="66" y="286"/>
                  </a:lnTo>
                  <a:lnTo>
                    <a:pt x="66" y="287"/>
                  </a:lnTo>
                  <a:lnTo>
                    <a:pt x="66" y="288"/>
                  </a:lnTo>
                  <a:lnTo>
                    <a:pt x="64" y="289"/>
                  </a:lnTo>
                  <a:lnTo>
                    <a:pt x="62" y="289"/>
                  </a:lnTo>
                  <a:lnTo>
                    <a:pt x="61" y="289"/>
                  </a:lnTo>
                  <a:lnTo>
                    <a:pt x="60" y="289"/>
                  </a:lnTo>
                  <a:lnTo>
                    <a:pt x="55" y="288"/>
                  </a:lnTo>
                  <a:lnTo>
                    <a:pt x="49" y="287"/>
                  </a:lnTo>
                  <a:lnTo>
                    <a:pt x="47" y="287"/>
                  </a:lnTo>
                  <a:lnTo>
                    <a:pt x="45" y="287"/>
                  </a:lnTo>
                  <a:lnTo>
                    <a:pt x="45" y="285"/>
                  </a:lnTo>
                  <a:lnTo>
                    <a:pt x="46" y="279"/>
                  </a:lnTo>
                  <a:lnTo>
                    <a:pt x="46" y="277"/>
                  </a:lnTo>
                  <a:lnTo>
                    <a:pt x="46" y="276"/>
                  </a:lnTo>
                  <a:lnTo>
                    <a:pt x="46" y="274"/>
                  </a:lnTo>
                  <a:lnTo>
                    <a:pt x="46" y="273"/>
                  </a:lnTo>
                  <a:lnTo>
                    <a:pt x="46" y="272"/>
                  </a:lnTo>
                  <a:lnTo>
                    <a:pt x="46" y="271"/>
                  </a:lnTo>
                  <a:lnTo>
                    <a:pt x="46" y="269"/>
                  </a:lnTo>
                  <a:lnTo>
                    <a:pt x="46" y="268"/>
                  </a:lnTo>
                  <a:lnTo>
                    <a:pt x="45" y="265"/>
                  </a:lnTo>
                  <a:lnTo>
                    <a:pt x="45" y="262"/>
                  </a:lnTo>
                  <a:lnTo>
                    <a:pt x="43" y="255"/>
                  </a:lnTo>
                  <a:lnTo>
                    <a:pt x="43" y="254"/>
                  </a:lnTo>
                  <a:lnTo>
                    <a:pt x="42" y="253"/>
                  </a:lnTo>
                  <a:lnTo>
                    <a:pt x="42" y="251"/>
                  </a:lnTo>
                  <a:lnTo>
                    <a:pt x="41" y="251"/>
                  </a:lnTo>
                  <a:lnTo>
                    <a:pt x="41" y="249"/>
                  </a:lnTo>
                  <a:lnTo>
                    <a:pt x="39" y="248"/>
                  </a:lnTo>
                  <a:lnTo>
                    <a:pt x="39" y="247"/>
                  </a:lnTo>
                  <a:lnTo>
                    <a:pt x="35" y="243"/>
                  </a:lnTo>
                  <a:lnTo>
                    <a:pt x="34" y="240"/>
                  </a:lnTo>
                  <a:lnTo>
                    <a:pt x="29" y="235"/>
                  </a:lnTo>
                  <a:lnTo>
                    <a:pt x="29" y="234"/>
                  </a:lnTo>
                  <a:lnTo>
                    <a:pt x="28" y="232"/>
                  </a:lnTo>
                  <a:lnTo>
                    <a:pt x="27" y="231"/>
                  </a:lnTo>
                  <a:lnTo>
                    <a:pt x="27" y="230"/>
                  </a:lnTo>
                  <a:lnTo>
                    <a:pt x="24" y="227"/>
                  </a:lnTo>
                  <a:lnTo>
                    <a:pt x="24" y="226"/>
                  </a:lnTo>
                  <a:lnTo>
                    <a:pt x="21" y="223"/>
                  </a:lnTo>
                  <a:lnTo>
                    <a:pt x="20" y="221"/>
                  </a:lnTo>
                  <a:lnTo>
                    <a:pt x="17" y="216"/>
                  </a:lnTo>
                  <a:lnTo>
                    <a:pt x="12" y="211"/>
                  </a:lnTo>
                  <a:lnTo>
                    <a:pt x="12" y="210"/>
                  </a:lnTo>
                  <a:lnTo>
                    <a:pt x="11" y="209"/>
                  </a:lnTo>
                  <a:lnTo>
                    <a:pt x="10" y="207"/>
                  </a:lnTo>
                  <a:lnTo>
                    <a:pt x="10" y="206"/>
                  </a:lnTo>
                  <a:lnTo>
                    <a:pt x="10" y="205"/>
                  </a:lnTo>
                  <a:lnTo>
                    <a:pt x="9" y="204"/>
                  </a:lnTo>
                  <a:lnTo>
                    <a:pt x="9" y="203"/>
                  </a:lnTo>
                  <a:lnTo>
                    <a:pt x="9" y="202"/>
                  </a:lnTo>
                  <a:lnTo>
                    <a:pt x="8" y="199"/>
                  </a:lnTo>
                  <a:lnTo>
                    <a:pt x="8" y="198"/>
                  </a:lnTo>
                  <a:lnTo>
                    <a:pt x="7" y="197"/>
                  </a:lnTo>
                  <a:lnTo>
                    <a:pt x="7" y="195"/>
                  </a:lnTo>
                  <a:lnTo>
                    <a:pt x="7" y="194"/>
                  </a:lnTo>
                  <a:lnTo>
                    <a:pt x="7" y="193"/>
                  </a:lnTo>
                  <a:lnTo>
                    <a:pt x="6" y="190"/>
                  </a:lnTo>
                  <a:lnTo>
                    <a:pt x="6" y="188"/>
                  </a:lnTo>
                  <a:lnTo>
                    <a:pt x="4" y="177"/>
                  </a:lnTo>
                  <a:lnTo>
                    <a:pt x="4" y="170"/>
                  </a:lnTo>
                  <a:lnTo>
                    <a:pt x="3" y="162"/>
                  </a:lnTo>
                  <a:lnTo>
                    <a:pt x="3" y="152"/>
                  </a:lnTo>
                  <a:lnTo>
                    <a:pt x="2" y="149"/>
                  </a:lnTo>
                  <a:lnTo>
                    <a:pt x="2" y="142"/>
                  </a:lnTo>
                  <a:lnTo>
                    <a:pt x="1" y="124"/>
                  </a:lnTo>
                  <a:lnTo>
                    <a:pt x="0" y="122"/>
                  </a:lnTo>
                  <a:lnTo>
                    <a:pt x="1" y="122"/>
                  </a:lnTo>
                  <a:lnTo>
                    <a:pt x="2" y="122"/>
                  </a:lnTo>
                  <a:lnTo>
                    <a:pt x="11" y="121"/>
                  </a:lnTo>
                  <a:lnTo>
                    <a:pt x="12" y="122"/>
                  </a:lnTo>
                  <a:lnTo>
                    <a:pt x="16" y="123"/>
                  </a:lnTo>
                  <a:lnTo>
                    <a:pt x="17" y="123"/>
                  </a:lnTo>
                  <a:lnTo>
                    <a:pt x="17" y="124"/>
                  </a:lnTo>
                  <a:lnTo>
                    <a:pt x="18" y="124"/>
                  </a:lnTo>
                  <a:lnTo>
                    <a:pt x="19" y="124"/>
                  </a:lnTo>
                  <a:lnTo>
                    <a:pt x="20" y="124"/>
                  </a:lnTo>
                  <a:lnTo>
                    <a:pt x="20" y="126"/>
                  </a:lnTo>
                  <a:lnTo>
                    <a:pt x="21" y="126"/>
                  </a:lnTo>
                  <a:lnTo>
                    <a:pt x="23" y="126"/>
                  </a:lnTo>
                  <a:lnTo>
                    <a:pt x="23" y="127"/>
                  </a:lnTo>
                  <a:lnTo>
                    <a:pt x="24" y="127"/>
                  </a:lnTo>
                  <a:lnTo>
                    <a:pt x="24" y="126"/>
                  </a:lnTo>
                  <a:lnTo>
                    <a:pt x="25" y="126"/>
                  </a:lnTo>
                  <a:lnTo>
                    <a:pt x="26" y="126"/>
                  </a:lnTo>
                  <a:lnTo>
                    <a:pt x="26" y="127"/>
                  </a:lnTo>
                  <a:lnTo>
                    <a:pt x="26" y="128"/>
                  </a:lnTo>
                  <a:lnTo>
                    <a:pt x="27" y="128"/>
                  </a:lnTo>
                  <a:lnTo>
                    <a:pt x="27" y="129"/>
                  </a:lnTo>
                  <a:lnTo>
                    <a:pt x="28" y="129"/>
                  </a:lnTo>
                  <a:lnTo>
                    <a:pt x="29" y="129"/>
                  </a:lnTo>
                  <a:lnTo>
                    <a:pt x="30" y="129"/>
                  </a:lnTo>
                  <a:lnTo>
                    <a:pt x="30" y="130"/>
                  </a:lnTo>
                  <a:lnTo>
                    <a:pt x="32" y="130"/>
                  </a:lnTo>
                  <a:lnTo>
                    <a:pt x="33" y="130"/>
                  </a:lnTo>
                  <a:lnTo>
                    <a:pt x="34" y="130"/>
                  </a:lnTo>
                  <a:lnTo>
                    <a:pt x="34" y="131"/>
                  </a:lnTo>
                  <a:lnTo>
                    <a:pt x="35" y="131"/>
                  </a:lnTo>
                  <a:lnTo>
                    <a:pt x="35" y="130"/>
                  </a:lnTo>
                  <a:lnTo>
                    <a:pt x="36" y="130"/>
                  </a:lnTo>
                  <a:lnTo>
                    <a:pt x="37" y="130"/>
                  </a:lnTo>
                  <a:lnTo>
                    <a:pt x="38" y="130"/>
                  </a:lnTo>
                  <a:lnTo>
                    <a:pt x="39" y="129"/>
                  </a:lnTo>
                  <a:lnTo>
                    <a:pt x="41" y="130"/>
                  </a:lnTo>
                  <a:lnTo>
                    <a:pt x="42" y="129"/>
                  </a:lnTo>
                  <a:lnTo>
                    <a:pt x="43" y="129"/>
                  </a:lnTo>
                  <a:lnTo>
                    <a:pt x="43" y="130"/>
                  </a:lnTo>
                  <a:lnTo>
                    <a:pt x="44" y="130"/>
                  </a:lnTo>
                  <a:lnTo>
                    <a:pt x="44" y="131"/>
                  </a:lnTo>
                  <a:lnTo>
                    <a:pt x="44" y="130"/>
                  </a:lnTo>
                  <a:lnTo>
                    <a:pt x="45" y="131"/>
                  </a:lnTo>
                  <a:lnTo>
                    <a:pt x="46" y="131"/>
                  </a:lnTo>
                  <a:lnTo>
                    <a:pt x="47" y="131"/>
                  </a:lnTo>
                  <a:lnTo>
                    <a:pt x="47" y="132"/>
                  </a:lnTo>
                  <a:lnTo>
                    <a:pt x="49" y="132"/>
                  </a:lnTo>
                  <a:lnTo>
                    <a:pt x="49" y="131"/>
                  </a:lnTo>
                  <a:lnTo>
                    <a:pt x="49" y="132"/>
                  </a:lnTo>
                  <a:lnTo>
                    <a:pt x="50" y="131"/>
                  </a:lnTo>
                  <a:lnTo>
                    <a:pt x="50" y="132"/>
                  </a:lnTo>
                  <a:lnTo>
                    <a:pt x="51" y="132"/>
                  </a:lnTo>
                  <a:lnTo>
                    <a:pt x="52" y="131"/>
                  </a:lnTo>
                  <a:lnTo>
                    <a:pt x="52" y="132"/>
                  </a:lnTo>
                  <a:lnTo>
                    <a:pt x="53" y="132"/>
                  </a:lnTo>
                  <a:lnTo>
                    <a:pt x="54" y="132"/>
                  </a:lnTo>
                  <a:lnTo>
                    <a:pt x="54" y="131"/>
                  </a:lnTo>
                  <a:lnTo>
                    <a:pt x="55" y="131"/>
                  </a:lnTo>
                  <a:lnTo>
                    <a:pt x="56" y="131"/>
                  </a:lnTo>
                  <a:lnTo>
                    <a:pt x="58" y="131"/>
                  </a:lnTo>
                  <a:lnTo>
                    <a:pt x="59" y="131"/>
                  </a:lnTo>
                  <a:lnTo>
                    <a:pt x="60" y="131"/>
                  </a:lnTo>
                  <a:lnTo>
                    <a:pt x="61" y="131"/>
                  </a:lnTo>
                  <a:lnTo>
                    <a:pt x="62" y="131"/>
                  </a:lnTo>
                  <a:lnTo>
                    <a:pt x="63" y="131"/>
                  </a:lnTo>
                  <a:lnTo>
                    <a:pt x="64" y="131"/>
                  </a:lnTo>
                  <a:lnTo>
                    <a:pt x="66" y="130"/>
                  </a:lnTo>
                  <a:lnTo>
                    <a:pt x="66" y="129"/>
                  </a:lnTo>
                  <a:lnTo>
                    <a:pt x="66" y="128"/>
                  </a:lnTo>
                  <a:lnTo>
                    <a:pt x="67" y="128"/>
                  </a:lnTo>
                  <a:lnTo>
                    <a:pt x="67" y="127"/>
                  </a:lnTo>
                  <a:lnTo>
                    <a:pt x="68" y="127"/>
                  </a:lnTo>
                  <a:lnTo>
                    <a:pt x="68" y="126"/>
                  </a:lnTo>
                  <a:lnTo>
                    <a:pt x="69" y="126"/>
                  </a:lnTo>
                  <a:lnTo>
                    <a:pt x="69" y="124"/>
                  </a:lnTo>
                  <a:lnTo>
                    <a:pt x="70" y="124"/>
                  </a:lnTo>
                  <a:lnTo>
                    <a:pt x="70" y="123"/>
                  </a:lnTo>
                  <a:lnTo>
                    <a:pt x="70" y="122"/>
                  </a:lnTo>
                  <a:lnTo>
                    <a:pt x="70" y="121"/>
                  </a:lnTo>
                  <a:lnTo>
                    <a:pt x="70" y="120"/>
                  </a:lnTo>
                  <a:lnTo>
                    <a:pt x="70" y="119"/>
                  </a:lnTo>
                  <a:lnTo>
                    <a:pt x="71" y="119"/>
                  </a:lnTo>
                  <a:lnTo>
                    <a:pt x="72" y="119"/>
                  </a:lnTo>
                  <a:lnTo>
                    <a:pt x="72" y="118"/>
                  </a:lnTo>
                  <a:lnTo>
                    <a:pt x="73" y="118"/>
                  </a:lnTo>
                  <a:lnTo>
                    <a:pt x="73" y="117"/>
                  </a:lnTo>
                  <a:lnTo>
                    <a:pt x="75" y="117"/>
                  </a:lnTo>
                  <a:lnTo>
                    <a:pt x="76" y="117"/>
                  </a:lnTo>
                  <a:lnTo>
                    <a:pt x="76" y="115"/>
                  </a:lnTo>
                  <a:lnTo>
                    <a:pt x="76" y="114"/>
                  </a:lnTo>
                  <a:lnTo>
                    <a:pt x="77" y="113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9" y="111"/>
                  </a:lnTo>
                  <a:lnTo>
                    <a:pt x="80" y="110"/>
                  </a:lnTo>
                  <a:lnTo>
                    <a:pt x="80" y="109"/>
                  </a:lnTo>
                  <a:lnTo>
                    <a:pt x="80" y="107"/>
                  </a:lnTo>
                  <a:lnTo>
                    <a:pt x="80" y="106"/>
                  </a:lnTo>
                  <a:lnTo>
                    <a:pt x="80" y="105"/>
                  </a:lnTo>
                  <a:lnTo>
                    <a:pt x="81" y="104"/>
                  </a:lnTo>
                  <a:lnTo>
                    <a:pt x="82" y="104"/>
                  </a:lnTo>
                  <a:lnTo>
                    <a:pt x="82" y="103"/>
                  </a:lnTo>
                  <a:lnTo>
                    <a:pt x="84" y="103"/>
                  </a:lnTo>
                  <a:lnTo>
                    <a:pt x="84" y="102"/>
                  </a:lnTo>
                  <a:lnTo>
                    <a:pt x="84" y="101"/>
                  </a:lnTo>
                  <a:lnTo>
                    <a:pt x="84" y="99"/>
                  </a:lnTo>
                  <a:lnTo>
                    <a:pt x="84" y="98"/>
                  </a:lnTo>
                  <a:lnTo>
                    <a:pt x="84" y="97"/>
                  </a:lnTo>
                  <a:lnTo>
                    <a:pt x="84" y="96"/>
                  </a:lnTo>
                  <a:lnTo>
                    <a:pt x="84" y="95"/>
                  </a:lnTo>
                  <a:lnTo>
                    <a:pt x="84" y="94"/>
                  </a:lnTo>
                  <a:lnTo>
                    <a:pt x="85" y="94"/>
                  </a:lnTo>
                  <a:lnTo>
                    <a:pt x="85" y="93"/>
                  </a:lnTo>
                  <a:lnTo>
                    <a:pt x="84" y="93"/>
                  </a:lnTo>
                  <a:lnTo>
                    <a:pt x="84" y="92"/>
                  </a:lnTo>
                  <a:lnTo>
                    <a:pt x="85" y="92"/>
                  </a:lnTo>
                  <a:lnTo>
                    <a:pt x="85" y="90"/>
                  </a:lnTo>
                  <a:lnTo>
                    <a:pt x="85" y="89"/>
                  </a:lnTo>
                  <a:lnTo>
                    <a:pt x="85" y="88"/>
                  </a:lnTo>
                  <a:lnTo>
                    <a:pt x="86" y="88"/>
                  </a:lnTo>
                  <a:lnTo>
                    <a:pt x="85" y="87"/>
                  </a:lnTo>
                  <a:lnTo>
                    <a:pt x="84" y="86"/>
                  </a:lnTo>
                  <a:lnTo>
                    <a:pt x="84" y="85"/>
                  </a:lnTo>
                  <a:lnTo>
                    <a:pt x="84" y="84"/>
                  </a:lnTo>
                  <a:lnTo>
                    <a:pt x="82" y="84"/>
                  </a:lnTo>
                  <a:lnTo>
                    <a:pt x="82" y="82"/>
                  </a:lnTo>
                  <a:lnTo>
                    <a:pt x="84" y="81"/>
                  </a:lnTo>
                  <a:lnTo>
                    <a:pt x="84" y="80"/>
                  </a:lnTo>
                  <a:lnTo>
                    <a:pt x="85" y="79"/>
                  </a:lnTo>
                  <a:lnTo>
                    <a:pt x="85" y="78"/>
                  </a:lnTo>
                  <a:lnTo>
                    <a:pt x="85" y="77"/>
                  </a:lnTo>
                  <a:lnTo>
                    <a:pt x="85" y="76"/>
                  </a:lnTo>
                  <a:lnTo>
                    <a:pt x="86" y="75"/>
                  </a:lnTo>
                  <a:lnTo>
                    <a:pt x="86" y="73"/>
                  </a:lnTo>
                  <a:lnTo>
                    <a:pt x="86" y="72"/>
                  </a:lnTo>
                  <a:lnTo>
                    <a:pt x="86" y="71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6" y="68"/>
                  </a:lnTo>
                  <a:lnTo>
                    <a:pt x="86" y="67"/>
                  </a:lnTo>
                  <a:lnTo>
                    <a:pt x="87" y="67"/>
                  </a:lnTo>
                  <a:lnTo>
                    <a:pt x="87" y="65"/>
                  </a:lnTo>
                  <a:lnTo>
                    <a:pt x="88" y="65"/>
                  </a:lnTo>
                  <a:lnTo>
                    <a:pt x="89" y="65"/>
                  </a:lnTo>
                  <a:lnTo>
                    <a:pt x="90" y="65"/>
                  </a:lnTo>
                  <a:lnTo>
                    <a:pt x="90" y="64"/>
                  </a:lnTo>
                  <a:lnTo>
                    <a:pt x="90" y="63"/>
                  </a:lnTo>
                  <a:lnTo>
                    <a:pt x="92" y="63"/>
                  </a:lnTo>
                  <a:lnTo>
                    <a:pt x="92" y="62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5" y="62"/>
                  </a:lnTo>
                  <a:lnTo>
                    <a:pt x="96" y="62"/>
                  </a:lnTo>
                  <a:lnTo>
                    <a:pt x="97" y="62"/>
                  </a:lnTo>
                  <a:lnTo>
                    <a:pt x="98" y="62"/>
                  </a:lnTo>
                  <a:lnTo>
                    <a:pt x="99" y="62"/>
                  </a:lnTo>
                  <a:lnTo>
                    <a:pt x="101" y="62"/>
                  </a:lnTo>
                  <a:lnTo>
                    <a:pt x="101" y="63"/>
                  </a:lnTo>
                  <a:lnTo>
                    <a:pt x="102" y="63"/>
                  </a:lnTo>
                  <a:lnTo>
                    <a:pt x="102" y="64"/>
                  </a:lnTo>
                  <a:lnTo>
                    <a:pt x="103" y="64"/>
                  </a:lnTo>
                  <a:lnTo>
                    <a:pt x="103" y="63"/>
                  </a:lnTo>
                  <a:lnTo>
                    <a:pt x="104" y="63"/>
                  </a:lnTo>
                  <a:lnTo>
                    <a:pt x="105" y="63"/>
                  </a:lnTo>
                  <a:lnTo>
                    <a:pt x="105" y="62"/>
                  </a:lnTo>
                  <a:lnTo>
                    <a:pt x="106" y="62"/>
                  </a:lnTo>
                  <a:lnTo>
                    <a:pt x="107" y="61"/>
                  </a:lnTo>
                  <a:lnTo>
                    <a:pt x="106" y="60"/>
                  </a:lnTo>
                  <a:lnTo>
                    <a:pt x="106" y="59"/>
                  </a:lnTo>
                  <a:lnTo>
                    <a:pt x="107" y="59"/>
                  </a:lnTo>
                  <a:lnTo>
                    <a:pt x="109" y="59"/>
                  </a:lnTo>
                  <a:lnTo>
                    <a:pt x="109" y="57"/>
                  </a:lnTo>
                  <a:lnTo>
                    <a:pt x="110" y="57"/>
                  </a:lnTo>
                  <a:lnTo>
                    <a:pt x="111" y="56"/>
                  </a:lnTo>
                  <a:lnTo>
                    <a:pt x="112" y="56"/>
                  </a:lnTo>
                  <a:lnTo>
                    <a:pt x="113" y="56"/>
                  </a:lnTo>
                  <a:lnTo>
                    <a:pt x="114" y="55"/>
                  </a:lnTo>
                  <a:lnTo>
                    <a:pt x="114" y="54"/>
                  </a:lnTo>
                  <a:lnTo>
                    <a:pt x="115" y="53"/>
                  </a:lnTo>
                  <a:lnTo>
                    <a:pt x="115" y="52"/>
                  </a:lnTo>
                  <a:lnTo>
                    <a:pt x="115" y="51"/>
                  </a:lnTo>
                  <a:lnTo>
                    <a:pt x="116" y="51"/>
                  </a:lnTo>
                  <a:lnTo>
                    <a:pt x="116" y="50"/>
                  </a:lnTo>
                  <a:lnTo>
                    <a:pt x="116" y="48"/>
                  </a:lnTo>
                  <a:lnTo>
                    <a:pt x="118" y="48"/>
                  </a:lnTo>
                  <a:lnTo>
                    <a:pt x="120" y="47"/>
                  </a:lnTo>
                  <a:lnTo>
                    <a:pt x="121" y="47"/>
                  </a:lnTo>
                  <a:lnTo>
                    <a:pt x="122" y="47"/>
                  </a:lnTo>
                  <a:lnTo>
                    <a:pt x="123" y="47"/>
                  </a:lnTo>
                  <a:lnTo>
                    <a:pt x="124" y="47"/>
                  </a:lnTo>
                  <a:lnTo>
                    <a:pt x="125" y="47"/>
                  </a:lnTo>
                  <a:lnTo>
                    <a:pt x="127" y="47"/>
                  </a:lnTo>
                  <a:lnTo>
                    <a:pt x="128" y="47"/>
                  </a:lnTo>
                  <a:lnTo>
                    <a:pt x="129" y="47"/>
                  </a:lnTo>
                  <a:lnTo>
                    <a:pt x="130" y="47"/>
                  </a:lnTo>
                  <a:lnTo>
                    <a:pt x="131" y="47"/>
                  </a:lnTo>
                  <a:lnTo>
                    <a:pt x="131" y="48"/>
                  </a:lnTo>
                  <a:lnTo>
                    <a:pt x="132" y="48"/>
                  </a:lnTo>
                  <a:lnTo>
                    <a:pt x="133" y="48"/>
                  </a:lnTo>
                  <a:lnTo>
                    <a:pt x="135" y="48"/>
                  </a:lnTo>
                  <a:lnTo>
                    <a:pt x="136" y="48"/>
                  </a:lnTo>
                  <a:lnTo>
                    <a:pt x="137" y="47"/>
                  </a:lnTo>
                  <a:lnTo>
                    <a:pt x="137" y="46"/>
                  </a:lnTo>
                  <a:lnTo>
                    <a:pt x="138" y="46"/>
                  </a:lnTo>
                  <a:lnTo>
                    <a:pt x="139" y="46"/>
                  </a:lnTo>
                  <a:lnTo>
                    <a:pt x="140" y="46"/>
                  </a:lnTo>
                  <a:lnTo>
                    <a:pt x="141" y="45"/>
                  </a:lnTo>
                  <a:lnTo>
                    <a:pt x="142" y="45"/>
                  </a:lnTo>
                  <a:lnTo>
                    <a:pt x="144" y="45"/>
                  </a:lnTo>
                  <a:lnTo>
                    <a:pt x="145" y="45"/>
                  </a:lnTo>
                  <a:lnTo>
                    <a:pt x="146" y="45"/>
                  </a:lnTo>
                  <a:lnTo>
                    <a:pt x="147" y="44"/>
                  </a:lnTo>
                  <a:lnTo>
                    <a:pt x="148" y="43"/>
                  </a:lnTo>
                  <a:lnTo>
                    <a:pt x="149" y="43"/>
                  </a:lnTo>
                  <a:lnTo>
                    <a:pt x="149" y="42"/>
                  </a:lnTo>
                  <a:lnTo>
                    <a:pt x="150" y="42"/>
                  </a:lnTo>
                  <a:lnTo>
                    <a:pt x="150" y="40"/>
                  </a:lnTo>
                  <a:lnTo>
                    <a:pt x="151" y="40"/>
                  </a:lnTo>
                  <a:lnTo>
                    <a:pt x="153" y="39"/>
                  </a:lnTo>
                  <a:lnTo>
                    <a:pt x="154" y="39"/>
                  </a:lnTo>
                  <a:lnTo>
                    <a:pt x="155" y="38"/>
                  </a:lnTo>
                  <a:lnTo>
                    <a:pt x="155" y="37"/>
                  </a:lnTo>
                  <a:lnTo>
                    <a:pt x="156" y="37"/>
                  </a:lnTo>
                  <a:lnTo>
                    <a:pt x="157" y="36"/>
                  </a:lnTo>
                  <a:lnTo>
                    <a:pt x="158" y="35"/>
                  </a:lnTo>
                  <a:lnTo>
                    <a:pt x="159" y="35"/>
                  </a:lnTo>
                  <a:lnTo>
                    <a:pt x="159" y="34"/>
                  </a:lnTo>
                  <a:lnTo>
                    <a:pt x="161" y="34"/>
                  </a:lnTo>
                  <a:lnTo>
                    <a:pt x="162" y="34"/>
                  </a:lnTo>
                  <a:lnTo>
                    <a:pt x="162" y="32"/>
                  </a:lnTo>
                  <a:lnTo>
                    <a:pt x="163" y="32"/>
                  </a:lnTo>
                  <a:lnTo>
                    <a:pt x="164" y="32"/>
                  </a:lnTo>
                  <a:lnTo>
                    <a:pt x="165" y="31"/>
                  </a:lnTo>
                  <a:lnTo>
                    <a:pt x="167" y="30"/>
                  </a:lnTo>
                  <a:lnTo>
                    <a:pt x="168" y="30"/>
                  </a:lnTo>
                  <a:lnTo>
                    <a:pt x="168" y="29"/>
                  </a:lnTo>
                  <a:lnTo>
                    <a:pt x="170" y="29"/>
                  </a:lnTo>
                  <a:lnTo>
                    <a:pt x="171" y="29"/>
                  </a:lnTo>
                  <a:lnTo>
                    <a:pt x="173" y="28"/>
                  </a:lnTo>
                  <a:lnTo>
                    <a:pt x="174" y="28"/>
                  </a:lnTo>
                  <a:lnTo>
                    <a:pt x="178" y="27"/>
                  </a:lnTo>
                  <a:lnTo>
                    <a:pt x="180" y="27"/>
                  </a:lnTo>
                  <a:lnTo>
                    <a:pt x="181" y="27"/>
                  </a:lnTo>
                  <a:lnTo>
                    <a:pt x="182" y="27"/>
                  </a:lnTo>
                  <a:lnTo>
                    <a:pt x="183" y="27"/>
                  </a:lnTo>
                  <a:lnTo>
                    <a:pt x="184" y="27"/>
                  </a:lnTo>
                  <a:lnTo>
                    <a:pt x="185" y="28"/>
                  </a:lnTo>
                  <a:lnTo>
                    <a:pt x="187" y="28"/>
                  </a:lnTo>
                  <a:lnTo>
                    <a:pt x="188" y="28"/>
                  </a:lnTo>
                  <a:lnTo>
                    <a:pt x="189" y="28"/>
                  </a:lnTo>
                  <a:lnTo>
                    <a:pt x="190" y="28"/>
                  </a:lnTo>
                  <a:lnTo>
                    <a:pt x="192" y="28"/>
                  </a:lnTo>
                  <a:lnTo>
                    <a:pt x="193" y="28"/>
                  </a:lnTo>
                  <a:lnTo>
                    <a:pt x="196" y="28"/>
                  </a:lnTo>
                  <a:lnTo>
                    <a:pt x="197" y="28"/>
                  </a:lnTo>
                  <a:lnTo>
                    <a:pt x="198" y="28"/>
                  </a:lnTo>
                  <a:lnTo>
                    <a:pt x="199" y="27"/>
                  </a:lnTo>
                  <a:lnTo>
                    <a:pt x="200" y="27"/>
                  </a:lnTo>
                  <a:lnTo>
                    <a:pt x="201" y="27"/>
                  </a:lnTo>
                  <a:lnTo>
                    <a:pt x="202" y="26"/>
                  </a:lnTo>
                  <a:lnTo>
                    <a:pt x="204" y="26"/>
                  </a:lnTo>
                  <a:lnTo>
                    <a:pt x="205" y="26"/>
                  </a:lnTo>
                  <a:lnTo>
                    <a:pt x="206" y="26"/>
                  </a:lnTo>
                  <a:lnTo>
                    <a:pt x="207" y="25"/>
                  </a:lnTo>
                  <a:lnTo>
                    <a:pt x="208" y="25"/>
                  </a:lnTo>
                  <a:lnTo>
                    <a:pt x="209" y="25"/>
                  </a:lnTo>
                  <a:lnTo>
                    <a:pt x="209" y="23"/>
                  </a:lnTo>
                  <a:lnTo>
                    <a:pt x="210" y="23"/>
                  </a:lnTo>
                  <a:lnTo>
                    <a:pt x="211" y="23"/>
                  </a:lnTo>
                  <a:lnTo>
                    <a:pt x="213" y="23"/>
                  </a:lnTo>
                  <a:lnTo>
                    <a:pt x="214" y="23"/>
                  </a:lnTo>
                  <a:lnTo>
                    <a:pt x="215" y="22"/>
                  </a:lnTo>
                  <a:lnTo>
                    <a:pt x="216" y="22"/>
                  </a:lnTo>
                  <a:lnTo>
                    <a:pt x="217" y="22"/>
                  </a:lnTo>
                  <a:lnTo>
                    <a:pt x="218" y="22"/>
                  </a:lnTo>
                  <a:lnTo>
                    <a:pt x="219" y="22"/>
                  </a:lnTo>
                  <a:lnTo>
                    <a:pt x="221" y="21"/>
                  </a:lnTo>
                  <a:lnTo>
                    <a:pt x="222" y="21"/>
                  </a:lnTo>
                  <a:lnTo>
                    <a:pt x="223" y="21"/>
                  </a:lnTo>
                  <a:lnTo>
                    <a:pt x="223" y="20"/>
                  </a:lnTo>
                  <a:lnTo>
                    <a:pt x="224" y="20"/>
                  </a:lnTo>
                  <a:lnTo>
                    <a:pt x="224" y="19"/>
                  </a:lnTo>
                  <a:lnTo>
                    <a:pt x="225" y="19"/>
                  </a:lnTo>
                  <a:lnTo>
                    <a:pt x="225" y="18"/>
                  </a:lnTo>
                  <a:lnTo>
                    <a:pt x="226" y="18"/>
                  </a:lnTo>
                  <a:lnTo>
                    <a:pt x="226" y="17"/>
                  </a:lnTo>
                  <a:lnTo>
                    <a:pt x="227" y="17"/>
                  </a:lnTo>
                  <a:lnTo>
                    <a:pt x="227" y="15"/>
                  </a:lnTo>
                  <a:lnTo>
                    <a:pt x="228" y="15"/>
                  </a:lnTo>
                  <a:lnTo>
                    <a:pt x="228" y="14"/>
                  </a:lnTo>
                  <a:lnTo>
                    <a:pt x="230" y="14"/>
                  </a:lnTo>
                  <a:lnTo>
                    <a:pt x="230" y="13"/>
                  </a:lnTo>
                  <a:lnTo>
                    <a:pt x="231" y="13"/>
                  </a:lnTo>
                  <a:lnTo>
                    <a:pt x="231" y="12"/>
                  </a:lnTo>
                  <a:lnTo>
                    <a:pt x="232" y="12"/>
                  </a:lnTo>
                  <a:lnTo>
                    <a:pt x="232" y="11"/>
                  </a:lnTo>
                  <a:lnTo>
                    <a:pt x="233" y="11"/>
                  </a:lnTo>
                  <a:lnTo>
                    <a:pt x="233" y="10"/>
                  </a:lnTo>
                  <a:lnTo>
                    <a:pt x="234" y="10"/>
                  </a:lnTo>
                  <a:lnTo>
                    <a:pt x="234" y="9"/>
                  </a:lnTo>
                  <a:lnTo>
                    <a:pt x="235" y="9"/>
                  </a:lnTo>
                  <a:lnTo>
                    <a:pt x="236" y="8"/>
                  </a:lnTo>
                  <a:lnTo>
                    <a:pt x="237" y="8"/>
                  </a:lnTo>
                  <a:lnTo>
                    <a:pt x="239" y="8"/>
                  </a:lnTo>
                  <a:lnTo>
                    <a:pt x="240" y="8"/>
                  </a:lnTo>
                  <a:lnTo>
                    <a:pt x="240" y="6"/>
                  </a:lnTo>
                  <a:lnTo>
                    <a:pt x="241" y="6"/>
                  </a:lnTo>
                  <a:lnTo>
                    <a:pt x="242" y="6"/>
                  </a:lnTo>
                  <a:lnTo>
                    <a:pt x="243" y="6"/>
                  </a:lnTo>
                  <a:lnTo>
                    <a:pt x="244" y="6"/>
                  </a:lnTo>
                  <a:lnTo>
                    <a:pt x="245" y="6"/>
                  </a:lnTo>
                  <a:lnTo>
                    <a:pt x="247" y="5"/>
                  </a:lnTo>
                  <a:lnTo>
                    <a:pt x="248" y="5"/>
                  </a:lnTo>
                  <a:lnTo>
                    <a:pt x="249" y="5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5" y="1"/>
                  </a:lnTo>
                  <a:lnTo>
                    <a:pt x="287" y="3"/>
                  </a:lnTo>
                  <a:lnTo>
                    <a:pt x="286" y="4"/>
                  </a:lnTo>
                  <a:lnTo>
                    <a:pt x="288" y="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8" name="Freeform 2762">
              <a:extLst>
                <a:ext uri="{FF2B5EF4-FFF2-40B4-BE49-F238E27FC236}">
                  <a16:creationId xmlns:a16="http://schemas.microsoft.com/office/drawing/2014/main" id="{CAF8701E-0FFA-9CC1-8EA2-CF5756CC80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6138" y="1574800"/>
              <a:ext cx="971550" cy="815975"/>
            </a:xfrm>
            <a:custGeom>
              <a:avLst/>
              <a:gdLst>
                <a:gd name="T0" fmla="*/ 469 w 612"/>
                <a:gd name="T1" fmla="*/ 320 h 514"/>
                <a:gd name="T2" fmla="*/ 444 w 612"/>
                <a:gd name="T3" fmla="*/ 360 h 514"/>
                <a:gd name="T4" fmla="*/ 445 w 612"/>
                <a:gd name="T5" fmla="*/ 371 h 514"/>
                <a:gd name="T6" fmla="*/ 424 w 612"/>
                <a:gd name="T7" fmla="*/ 386 h 514"/>
                <a:gd name="T8" fmla="*/ 392 w 612"/>
                <a:gd name="T9" fmla="*/ 362 h 514"/>
                <a:gd name="T10" fmla="*/ 414 w 612"/>
                <a:gd name="T11" fmla="*/ 324 h 514"/>
                <a:gd name="T12" fmla="*/ 443 w 612"/>
                <a:gd name="T13" fmla="*/ 314 h 514"/>
                <a:gd name="T14" fmla="*/ 486 w 612"/>
                <a:gd name="T15" fmla="*/ 237 h 514"/>
                <a:gd name="T16" fmla="*/ 495 w 612"/>
                <a:gd name="T17" fmla="*/ 212 h 514"/>
                <a:gd name="T18" fmla="*/ 601 w 612"/>
                <a:gd name="T19" fmla="*/ 255 h 514"/>
                <a:gd name="T20" fmla="*/ 575 w 612"/>
                <a:gd name="T21" fmla="*/ 211 h 514"/>
                <a:gd name="T22" fmla="*/ 596 w 612"/>
                <a:gd name="T23" fmla="*/ 194 h 514"/>
                <a:gd name="T24" fmla="*/ 351 w 612"/>
                <a:gd name="T25" fmla="*/ 18 h 514"/>
                <a:gd name="T26" fmla="*/ 368 w 612"/>
                <a:gd name="T27" fmla="*/ 45 h 514"/>
                <a:gd name="T28" fmla="*/ 472 w 612"/>
                <a:gd name="T29" fmla="*/ 59 h 514"/>
                <a:gd name="T30" fmla="*/ 573 w 612"/>
                <a:gd name="T31" fmla="*/ 143 h 514"/>
                <a:gd name="T32" fmla="*/ 592 w 612"/>
                <a:gd name="T33" fmla="*/ 185 h 514"/>
                <a:gd name="T34" fmla="*/ 553 w 612"/>
                <a:gd name="T35" fmla="*/ 204 h 514"/>
                <a:gd name="T36" fmla="*/ 525 w 612"/>
                <a:gd name="T37" fmla="*/ 256 h 514"/>
                <a:gd name="T38" fmla="*/ 508 w 612"/>
                <a:gd name="T39" fmla="*/ 226 h 514"/>
                <a:gd name="T40" fmla="*/ 490 w 612"/>
                <a:gd name="T41" fmla="*/ 228 h 514"/>
                <a:gd name="T42" fmla="*/ 499 w 612"/>
                <a:gd name="T43" fmla="*/ 204 h 514"/>
                <a:gd name="T44" fmla="*/ 487 w 612"/>
                <a:gd name="T45" fmla="*/ 178 h 514"/>
                <a:gd name="T46" fmla="*/ 488 w 612"/>
                <a:gd name="T47" fmla="*/ 210 h 514"/>
                <a:gd name="T48" fmla="*/ 453 w 612"/>
                <a:gd name="T49" fmla="*/ 206 h 514"/>
                <a:gd name="T50" fmla="*/ 392 w 612"/>
                <a:gd name="T51" fmla="*/ 261 h 514"/>
                <a:gd name="T52" fmla="*/ 338 w 612"/>
                <a:gd name="T53" fmla="*/ 268 h 514"/>
                <a:gd name="T54" fmla="*/ 297 w 612"/>
                <a:gd name="T55" fmla="*/ 286 h 514"/>
                <a:gd name="T56" fmla="*/ 374 w 612"/>
                <a:gd name="T57" fmla="*/ 294 h 514"/>
                <a:gd name="T58" fmla="*/ 386 w 612"/>
                <a:gd name="T59" fmla="*/ 318 h 514"/>
                <a:gd name="T60" fmla="*/ 362 w 612"/>
                <a:gd name="T61" fmla="*/ 364 h 514"/>
                <a:gd name="T62" fmla="*/ 331 w 612"/>
                <a:gd name="T63" fmla="*/ 362 h 514"/>
                <a:gd name="T64" fmla="*/ 338 w 612"/>
                <a:gd name="T65" fmla="*/ 385 h 514"/>
                <a:gd name="T66" fmla="*/ 400 w 612"/>
                <a:gd name="T67" fmla="*/ 427 h 514"/>
                <a:gd name="T68" fmla="*/ 487 w 612"/>
                <a:gd name="T69" fmla="*/ 472 h 514"/>
                <a:gd name="T70" fmla="*/ 417 w 612"/>
                <a:gd name="T71" fmla="*/ 488 h 514"/>
                <a:gd name="T72" fmla="*/ 353 w 612"/>
                <a:gd name="T73" fmla="*/ 436 h 514"/>
                <a:gd name="T74" fmla="*/ 308 w 612"/>
                <a:gd name="T75" fmla="*/ 404 h 514"/>
                <a:gd name="T76" fmla="*/ 264 w 612"/>
                <a:gd name="T77" fmla="*/ 366 h 514"/>
                <a:gd name="T78" fmla="*/ 213 w 612"/>
                <a:gd name="T79" fmla="*/ 325 h 514"/>
                <a:gd name="T80" fmla="*/ 188 w 612"/>
                <a:gd name="T81" fmla="*/ 277 h 514"/>
                <a:gd name="T82" fmla="*/ 179 w 612"/>
                <a:gd name="T83" fmla="*/ 239 h 514"/>
                <a:gd name="T84" fmla="*/ 211 w 612"/>
                <a:gd name="T85" fmla="*/ 218 h 514"/>
                <a:gd name="T86" fmla="*/ 236 w 612"/>
                <a:gd name="T87" fmla="*/ 202 h 514"/>
                <a:gd name="T88" fmla="*/ 195 w 612"/>
                <a:gd name="T89" fmla="*/ 197 h 514"/>
                <a:gd name="T90" fmla="*/ 161 w 612"/>
                <a:gd name="T91" fmla="*/ 182 h 514"/>
                <a:gd name="T92" fmla="*/ 125 w 612"/>
                <a:gd name="T93" fmla="*/ 168 h 514"/>
                <a:gd name="T94" fmla="*/ 96 w 612"/>
                <a:gd name="T95" fmla="*/ 137 h 514"/>
                <a:gd name="T96" fmla="*/ 76 w 612"/>
                <a:gd name="T97" fmla="*/ 163 h 514"/>
                <a:gd name="T98" fmla="*/ 50 w 612"/>
                <a:gd name="T99" fmla="*/ 189 h 514"/>
                <a:gd name="T100" fmla="*/ 18 w 612"/>
                <a:gd name="T101" fmla="*/ 177 h 514"/>
                <a:gd name="T102" fmla="*/ 4 w 612"/>
                <a:gd name="T103" fmla="*/ 146 h 514"/>
                <a:gd name="T104" fmla="*/ 7 w 612"/>
                <a:gd name="T105" fmla="*/ 110 h 514"/>
                <a:gd name="T106" fmla="*/ 45 w 612"/>
                <a:gd name="T107" fmla="*/ 101 h 514"/>
                <a:gd name="T108" fmla="*/ 76 w 612"/>
                <a:gd name="T109" fmla="*/ 79 h 514"/>
                <a:gd name="T110" fmla="*/ 108 w 612"/>
                <a:gd name="T111" fmla="*/ 67 h 514"/>
                <a:gd name="T112" fmla="*/ 250 w 612"/>
                <a:gd name="T113" fmla="*/ 68 h 514"/>
                <a:gd name="T114" fmla="*/ 272 w 612"/>
                <a:gd name="T115" fmla="*/ 56 h 514"/>
                <a:gd name="T116" fmla="*/ 295 w 612"/>
                <a:gd name="T117" fmla="*/ 28 h 514"/>
                <a:gd name="T118" fmla="*/ 314 w 612"/>
                <a:gd name="T119" fmla="*/ 5 h 514"/>
                <a:gd name="T120" fmla="*/ 338 w 612"/>
                <a:gd name="T121" fmla="*/ 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2" h="514">
                  <a:moveTo>
                    <a:pt x="396" y="328"/>
                  </a:moveTo>
                  <a:lnTo>
                    <a:pt x="394" y="328"/>
                  </a:lnTo>
                  <a:lnTo>
                    <a:pt x="397" y="322"/>
                  </a:lnTo>
                  <a:lnTo>
                    <a:pt x="402" y="320"/>
                  </a:lnTo>
                  <a:lnTo>
                    <a:pt x="403" y="322"/>
                  </a:lnTo>
                  <a:lnTo>
                    <a:pt x="403" y="328"/>
                  </a:lnTo>
                  <a:lnTo>
                    <a:pt x="398" y="328"/>
                  </a:lnTo>
                  <a:lnTo>
                    <a:pt x="397" y="328"/>
                  </a:lnTo>
                  <a:lnTo>
                    <a:pt x="396" y="328"/>
                  </a:lnTo>
                  <a:close/>
                  <a:moveTo>
                    <a:pt x="479" y="296"/>
                  </a:moveTo>
                  <a:lnTo>
                    <a:pt x="481" y="299"/>
                  </a:lnTo>
                  <a:lnTo>
                    <a:pt x="482" y="302"/>
                  </a:lnTo>
                  <a:lnTo>
                    <a:pt x="484" y="304"/>
                  </a:lnTo>
                  <a:lnTo>
                    <a:pt x="486" y="305"/>
                  </a:lnTo>
                  <a:lnTo>
                    <a:pt x="484" y="306"/>
                  </a:lnTo>
                  <a:lnTo>
                    <a:pt x="481" y="310"/>
                  </a:lnTo>
                  <a:lnTo>
                    <a:pt x="481" y="311"/>
                  </a:lnTo>
                  <a:lnTo>
                    <a:pt x="481" y="313"/>
                  </a:lnTo>
                  <a:lnTo>
                    <a:pt x="482" y="319"/>
                  </a:lnTo>
                  <a:lnTo>
                    <a:pt x="482" y="322"/>
                  </a:lnTo>
                  <a:lnTo>
                    <a:pt x="478" y="315"/>
                  </a:lnTo>
                  <a:lnTo>
                    <a:pt x="474" y="313"/>
                  </a:lnTo>
                  <a:lnTo>
                    <a:pt x="467" y="313"/>
                  </a:lnTo>
                  <a:lnTo>
                    <a:pt x="469" y="316"/>
                  </a:lnTo>
                  <a:lnTo>
                    <a:pt x="469" y="318"/>
                  </a:lnTo>
                  <a:lnTo>
                    <a:pt x="469" y="320"/>
                  </a:lnTo>
                  <a:lnTo>
                    <a:pt x="469" y="322"/>
                  </a:lnTo>
                  <a:lnTo>
                    <a:pt x="469" y="323"/>
                  </a:lnTo>
                  <a:lnTo>
                    <a:pt x="470" y="323"/>
                  </a:lnTo>
                  <a:lnTo>
                    <a:pt x="469" y="323"/>
                  </a:lnTo>
                  <a:lnTo>
                    <a:pt x="469" y="325"/>
                  </a:lnTo>
                  <a:lnTo>
                    <a:pt x="449" y="324"/>
                  </a:lnTo>
                  <a:lnTo>
                    <a:pt x="447" y="327"/>
                  </a:lnTo>
                  <a:lnTo>
                    <a:pt x="447" y="328"/>
                  </a:lnTo>
                  <a:lnTo>
                    <a:pt x="447" y="329"/>
                  </a:lnTo>
                  <a:lnTo>
                    <a:pt x="448" y="330"/>
                  </a:lnTo>
                  <a:lnTo>
                    <a:pt x="450" y="335"/>
                  </a:lnTo>
                  <a:lnTo>
                    <a:pt x="450" y="336"/>
                  </a:lnTo>
                  <a:lnTo>
                    <a:pt x="454" y="344"/>
                  </a:lnTo>
                  <a:lnTo>
                    <a:pt x="454" y="345"/>
                  </a:lnTo>
                  <a:lnTo>
                    <a:pt x="453" y="346"/>
                  </a:lnTo>
                  <a:lnTo>
                    <a:pt x="452" y="347"/>
                  </a:lnTo>
                  <a:lnTo>
                    <a:pt x="452" y="348"/>
                  </a:lnTo>
                  <a:lnTo>
                    <a:pt x="450" y="349"/>
                  </a:lnTo>
                  <a:lnTo>
                    <a:pt x="449" y="350"/>
                  </a:lnTo>
                  <a:lnTo>
                    <a:pt x="448" y="353"/>
                  </a:lnTo>
                  <a:lnTo>
                    <a:pt x="447" y="354"/>
                  </a:lnTo>
                  <a:lnTo>
                    <a:pt x="447" y="355"/>
                  </a:lnTo>
                  <a:lnTo>
                    <a:pt x="446" y="356"/>
                  </a:lnTo>
                  <a:lnTo>
                    <a:pt x="445" y="357"/>
                  </a:lnTo>
                  <a:lnTo>
                    <a:pt x="444" y="358"/>
                  </a:lnTo>
                  <a:lnTo>
                    <a:pt x="444" y="360"/>
                  </a:lnTo>
                  <a:lnTo>
                    <a:pt x="443" y="358"/>
                  </a:lnTo>
                  <a:lnTo>
                    <a:pt x="443" y="360"/>
                  </a:lnTo>
                  <a:lnTo>
                    <a:pt x="441" y="360"/>
                  </a:lnTo>
                  <a:lnTo>
                    <a:pt x="440" y="361"/>
                  </a:lnTo>
                  <a:lnTo>
                    <a:pt x="434" y="365"/>
                  </a:lnTo>
                  <a:lnTo>
                    <a:pt x="434" y="366"/>
                  </a:lnTo>
                  <a:lnTo>
                    <a:pt x="432" y="366"/>
                  </a:lnTo>
                  <a:lnTo>
                    <a:pt x="434" y="370"/>
                  </a:lnTo>
                  <a:lnTo>
                    <a:pt x="435" y="370"/>
                  </a:lnTo>
                  <a:lnTo>
                    <a:pt x="434" y="371"/>
                  </a:lnTo>
                  <a:lnTo>
                    <a:pt x="434" y="373"/>
                  </a:lnTo>
                  <a:lnTo>
                    <a:pt x="436" y="370"/>
                  </a:lnTo>
                  <a:lnTo>
                    <a:pt x="437" y="371"/>
                  </a:lnTo>
                  <a:lnTo>
                    <a:pt x="438" y="371"/>
                  </a:lnTo>
                  <a:lnTo>
                    <a:pt x="436" y="373"/>
                  </a:lnTo>
                  <a:lnTo>
                    <a:pt x="438" y="373"/>
                  </a:lnTo>
                  <a:lnTo>
                    <a:pt x="440" y="375"/>
                  </a:lnTo>
                  <a:lnTo>
                    <a:pt x="440" y="374"/>
                  </a:lnTo>
                  <a:lnTo>
                    <a:pt x="447" y="375"/>
                  </a:lnTo>
                  <a:lnTo>
                    <a:pt x="446" y="375"/>
                  </a:lnTo>
                  <a:lnTo>
                    <a:pt x="447" y="374"/>
                  </a:lnTo>
                  <a:lnTo>
                    <a:pt x="447" y="373"/>
                  </a:lnTo>
                  <a:lnTo>
                    <a:pt x="446" y="373"/>
                  </a:lnTo>
                  <a:lnTo>
                    <a:pt x="445" y="373"/>
                  </a:lnTo>
                  <a:lnTo>
                    <a:pt x="445" y="372"/>
                  </a:lnTo>
                  <a:lnTo>
                    <a:pt x="445" y="371"/>
                  </a:lnTo>
                  <a:lnTo>
                    <a:pt x="444" y="370"/>
                  </a:lnTo>
                  <a:lnTo>
                    <a:pt x="445" y="370"/>
                  </a:lnTo>
                  <a:lnTo>
                    <a:pt x="445" y="369"/>
                  </a:lnTo>
                  <a:lnTo>
                    <a:pt x="445" y="368"/>
                  </a:lnTo>
                  <a:lnTo>
                    <a:pt x="446" y="366"/>
                  </a:lnTo>
                  <a:lnTo>
                    <a:pt x="446" y="365"/>
                  </a:lnTo>
                  <a:lnTo>
                    <a:pt x="446" y="364"/>
                  </a:lnTo>
                  <a:lnTo>
                    <a:pt x="447" y="365"/>
                  </a:lnTo>
                  <a:lnTo>
                    <a:pt x="447" y="366"/>
                  </a:lnTo>
                  <a:lnTo>
                    <a:pt x="448" y="369"/>
                  </a:lnTo>
                  <a:lnTo>
                    <a:pt x="448" y="371"/>
                  </a:lnTo>
                  <a:lnTo>
                    <a:pt x="449" y="372"/>
                  </a:lnTo>
                  <a:lnTo>
                    <a:pt x="449" y="373"/>
                  </a:lnTo>
                  <a:lnTo>
                    <a:pt x="449" y="374"/>
                  </a:lnTo>
                  <a:lnTo>
                    <a:pt x="452" y="382"/>
                  </a:lnTo>
                  <a:lnTo>
                    <a:pt x="450" y="382"/>
                  </a:lnTo>
                  <a:lnTo>
                    <a:pt x="444" y="381"/>
                  </a:lnTo>
                  <a:lnTo>
                    <a:pt x="441" y="381"/>
                  </a:lnTo>
                  <a:lnTo>
                    <a:pt x="439" y="381"/>
                  </a:lnTo>
                  <a:lnTo>
                    <a:pt x="437" y="386"/>
                  </a:lnTo>
                  <a:lnTo>
                    <a:pt x="437" y="387"/>
                  </a:lnTo>
                  <a:lnTo>
                    <a:pt x="435" y="387"/>
                  </a:lnTo>
                  <a:lnTo>
                    <a:pt x="430" y="387"/>
                  </a:lnTo>
                  <a:lnTo>
                    <a:pt x="427" y="388"/>
                  </a:lnTo>
                  <a:lnTo>
                    <a:pt x="426" y="386"/>
                  </a:lnTo>
                  <a:lnTo>
                    <a:pt x="424" y="386"/>
                  </a:lnTo>
                  <a:lnTo>
                    <a:pt x="420" y="373"/>
                  </a:lnTo>
                  <a:lnTo>
                    <a:pt x="419" y="374"/>
                  </a:lnTo>
                  <a:lnTo>
                    <a:pt x="411" y="377"/>
                  </a:lnTo>
                  <a:lnTo>
                    <a:pt x="409" y="379"/>
                  </a:lnTo>
                  <a:lnTo>
                    <a:pt x="407" y="379"/>
                  </a:lnTo>
                  <a:lnTo>
                    <a:pt x="406" y="380"/>
                  </a:lnTo>
                  <a:lnTo>
                    <a:pt x="406" y="381"/>
                  </a:lnTo>
                  <a:lnTo>
                    <a:pt x="407" y="382"/>
                  </a:lnTo>
                  <a:lnTo>
                    <a:pt x="407" y="385"/>
                  </a:lnTo>
                  <a:lnTo>
                    <a:pt x="409" y="385"/>
                  </a:lnTo>
                  <a:lnTo>
                    <a:pt x="409" y="386"/>
                  </a:lnTo>
                  <a:lnTo>
                    <a:pt x="405" y="388"/>
                  </a:lnTo>
                  <a:lnTo>
                    <a:pt x="404" y="389"/>
                  </a:lnTo>
                  <a:lnTo>
                    <a:pt x="403" y="389"/>
                  </a:lnTo>
                  <a:lnTo>
                    <a:pt x="402" y="388"/>
                  </a:lnTo>
                  <a:lnTo>
                    <a:pt x="400" y="386"/>
                  </a:lnTo>
                  <a:lnTo>
                    <a:pt x="398" y="385"/>
                  </a:lnTo>
                  <a:lnTo>
                    <a:pt x="398" y="383"/>
                  </a:lnTo>
                  <a:lnTo>
                    <a:pt x="398" y="381"/>
                  </a:lnTo>
                  <a:lnTo>
                    <a:pt x="398" y="380"/>
                  </a:lnTo>
                  <a:lnTo>
                    <a:pt x="398" y="378"/>
                  </a:lnTo>
                  <a:lnTo>
                    <a:pt x="398" y="377"/>
                  </a:lnTo>
                  <a:lnTo>
                    <a:pt x="401" y="374"/>
                  </a:lnTo>
                  <a:lnTo>
                    <a:pt x="397" y="369"/>
                  </a:lnTo>
                  <a:lnTo>
                    <a:pt x="394" y="365"/>
                  </a:lnTo>
                  <a:lnTo>
                    <a:pt x="392" y="362"/>
                  </a:lnTo>
                  <a:lnTo>
                    <a:pt x="389" y="361"/>
                  </a:lnTo>
                  <a:lnTo>
                    <a:pt x="392" y="358"/>
                  </a:lnTo>
                  <a:lnTo>
                    <a:pt x="393" y="358"/>
                  </a:lnTo>
                  <a:lnTo>
                    <a:pt x="393" y="357"/>
                  </a:lnTo>
                  <a:lnTo>
                    <a:pt x="394" y="356"/>
                  </a:lnTo>
                  <a:lnTo>
                    <a:pt x="395" y="355"/>
                  </a:lnTo>
                  <a:lnTo>
                    <a:pt x="397" y="353"/>
                  </a:lnTo>
                  <a:lnTo>
                    <a:pt x="400" y="352"/>
                  </a:lnTo>
                  <a:lnTo>
                    <a:pt x="400" y="350"/>
                  </a:lnTo>
                  <a:lnTo>
                    <a:pt x="401" y="350"/>
                  </a:lnTo>
                  <a:lnTo>
                    <a:pt x="402" y="352"/>
                  </a:lnTo>
                  <a:lnTo>
                    <a:pt x="405" y="353"/>
                  </a:lnTo>
                  <a:lnTo>
                    <a:pt x="406" y="353"/>
                  </a:lnTo>
                  <a:lnTo>
                    <a:pt x="412" y="348"/>
                  </a:lnTo>
                  <a:lnTo>
                    <a:pt x="413" y="347"/>
                  </a:lnTo>
                  <a:lnTo>
                    <a:pt x="414" y="346"/>
                  </a:lnTo>
                  <a:lnTo>
                    <a:pt x="415" y="346"/>
                  </a:lnTo>
                  <a:lnTo>
                    <a:pt x="413" y="341"/>
                  </a:lnTo>
                  <a:lnTo>
                    <a:pt x="412" y="341"/>
                  </a:lnTo>
                  <a:lnTo>
                    <a:pt x="411" y="336"/>
                  </a:lnTo>
                  <a:lnTo>
                    <a:pt x="411" y="329"/>
                  </a:lnTo>
                  <a:lnTo>
                    <a:pt x="415" y="329"/>
                  </a:lnTo>
                  <a:lnTo>
                    <a:pt x="417" y="329"/>
                  </a:lnTo>
                  <a:lnTo>
                    <a:pt x="415" y="328"/>
                  </a:lnTo>
                  <a:lnTo>
                    <a:pt x="415" y="327"/>
                  </a:lnTo>
                  <a:lnTo>
                    <a:pt x="414" y="324"/>
                  </a:lnTo>
                  <a:lnTo>
                    <a:pt x="414" y="323"/>
                  </a:lnTo>
                  <a:lnTo>
                    <a:pt x="414" y="322"/>
                  </a:lnTo>
                  <a:lnTo>
                    <a:pt x="412" y="321"/>
                  </a:lnTo>
                  <a:lnTo>
                    <a:pt x="411" y="321"/>
                  </a:lnTo>
                  <a:lnTo>
                    <a:pt x="410" y="321"/>
                  </a:lnTo>
                  <a:lnTo>
                    <a:pt x="410" y="320"/>
                  </a:lnTo>
                  <a:lnTo>
                    <a:pt x="410" y="319"/>
                  </a:lnTo>
                  <a:lnTo>
                    <a:pt x="409" y="318"/>
                  </a:lnTo>
                  <a:lnTo>
                    <a:pt x="407" y="316"/>
                  </a:lnTo>
                  <a:lnTo>
                    <a:pt x="400" y="320"/>
                  </a:lnTo>
                  <a:lnTo>
                    <a:pt x="397" y="315"/>
                  </a:lnTo>
                  <a:lnTo>
                    <a:pt x="397" y="314"/>
                  </a:lnTo>
                  <a:lnTo>
                    <a:pt x="400" y="313"/>
                  </a:lnTo>
                  <a:lnTo>
                    <a:pt x="410" y="308"/>
                  </a:lnTo>
                  <a:lnTo>
                    <a:pt x="411" y="308"/>
                  </a:lnTo>
                  <a:lnTo>
                    <a:pt x="430" y="298"/>
                  </a:lnTo>
                  <a:lnTo>
                    <a:pt x="431" y="297"/>
                  </a:lnTo>
                  <a:lnTo>
                    <a:pt x="434" y="294"/>
                  </a:lnTo>
                  <a:lnTo>
                    <a:pt x="435" y="291"/>
                  </a:lnTo>
                  <a:lnTo>
                    <a:pt x="436" y="295"/>
                  </a:lnTo>
                  <a:lnTo>
                    <a:pt x="439" y="304"/>
                  </a:lnTo>
                  <a:lnTo>
                    <a:pt x="439" y="306"/>
                  </a:lnTo>
                  <a:lnTo>
                    <a:pt x="440" y="307"/>
                  </a:lnTo>
                  <a:lnTo>
                    <a:pt x="440" y="308"/>
                  </a:lnTo>
                  <a:lnTo>
                    <a:pt x="441" y="311"/>
                  </a:lnTo>
                  <a:lnTo>
                    <a:pt x="443" y="314"/>
                  </a:lnTo>
                  <a:lnTo>
                    <a:pt x="444" y="318"/>
                  </a:lnTo>
                  <a:lnTo>
                    <a:pt x="446" y="316"/>
                  </a:lnTo>
                  <a:lnTo>
                    <a:pt x="448" y="316"/>
                  </a:lnTo>
                  <a:lnTo>
                    <a:pt x="454" y="314"/>
                  </a:lnTo>
                  <a:lnTo>
                    <a:pt x="455" y="314"/>
                  </a:lnTo>
                  <a:lnTo>
                    <a:pt x="457" y="315"/>
                  </a:lnTo>
                  <a:lnTo>
                    <a:pt x="460" y="315"/>
                  </a:lnTo>
                  <a:lnTo>
                    <a:pt x="461" y="314"/>
                  </a:lnTo>
                  <a:lnTo>
                    <a:pt x="462" y="314"/>
                  </a:lnTo>
                  <a:lnTo>
                    <a:pt x="463" y="313"/>
                  </a:lnTo>
                  <a:lnTo>
                    <a:pt x="464" y="313"/>
                  </a:lnTo>
                  <a:lnTo>
                    <a:pt x="466" y="312"/>
                  </a:lnTo>
                  <a:lnTo>
                    <a:pt x="469" y="312"/>
                  </a:lnTo>
                  <a:lnTo>
                    <a:pt x="471" y="311"/>
                  </a:lnTo>
                  <a:lnTo>
                    <a:pt x="471" y="310"/>
                  </a:lnTo>
                  <a:lnTo>
                    <a:pt x="472" y="310"/>
                  </a:lnTo>
                  <a:lnTo>
                    <a:pt x="472" y="308"/>
                  </a:lnTo>
                  <a:lnTo>
                    <a:pt x="473" y="307"/>
                  </a:lnTo>
                  <a:lnTo>
                    <a:pt x="473" y="306"/>
                  </a:lnTo>
                  <a:lnTo>
                    <a:pt x="473" y="304"/>
                  </a:lnTo>
                  <a:lnTo>
                    <a:pt x="475" y="296"/>
                  </a:lnTo>
                  <a:lnTo>
                    <a:pt x="477" y="296"/>
                  </a:lnTo>
                  <a:lnTo>
                    <a:pt x="478" y="296"/>
                  </a:lnTo>
                  <a:lnTo>
                    <a:pt x="479" y="296"/>
                  </a:lnTo>
                  <a:close/>
                  <a:moveTo>
                    <a:pt x="487" y="237"/>
                  </a:moveTo>
                  <a:lnTo>
                    <a:pt x="486" y="237"/>
                  </a:lnTo>
                  <a:lnTo>
                    <a:pt x="484" y="235"/>
                  </a:lnTo>
                  <a:lnTo>
                    <a:pt x="484" y="233"/>
                  </a:lnTo>
                  <a:lnTo>
                    <a:pt x="486" y="232"/>
                  </a:lnTo>
                  <a:lnTo>
                    <a:pt x="487" y="231"/>
                  </a:lnTo>
                  <a:lnTo>
                    <a:pt x="487" y="232"/>
                  </a:lnTo>
                  <a:lnTo>
                    <a:pt x="487" y="233"/>
                  </a:lnTo>
                  <a:lnTo>
                    <a:pt x="487" y="235"/>
                  </a:lnTo>
                  <a:lnTo>
                    <a:pt x="487" y="236"/>
                  </a:lnTo>
                  <a:lnTo>
                    <a:pt x="487" y="237"/>
                  </a:lnTo>
                  <a:close/>
                  <a:moveTo>
                    <a:pt x="497" y="215"/>
                  </a:moveTo>
                  <a:lnTo>
                    <a:pt x="497" y="216"/>
                  </a:lnTo>
                  <a:lnTo>
                    <a:pt x="496" y="216"/>
                  </a:lnTo>
                  <a:lnTo>
                    <a:pt x="495" y="219"/>
                  </a:lnTo>
                  <a:lnTo>
                    <a:pt x="493" y="220"/>
                  </a:lnTo>
                  <a:lnTo>
                    <a:pt x="495" y="221"/>
                  </a:lnTo>
                  <a:lnTo>
                    <a:pt x="493" y="221"/>
                  </a:lnTo>
                  <a:lnTo>
                    <a:pt x="493" y="222"/>
                  </a:lnTo>
                  <a:lnTo>
                    <a:pt x="492" y="222"/>
                  </a:lnTo>
                  <a:lnTo>
                    <a:pt x="491" y="221"/>
                  </a:lnTo>
                  <a:lnTo>
                    <a:pt x="490" y="220"/>
                  </a:lnTo>
                  <a:lnTo>
                    <a:pt x="491" y="219"/>
                  </a:lnTo>
                  <a:lnTo>
                    <a:pt x="492" y="218"/>
                  </a:lnTo>
                  <a:lnTo>
                    <a:pt x="493" y="218"/>
                  </a:lnTo>
                  <a:lnTo>
                    <a:pt x="493" y="216"/>
                  </a:lnTo>
                  <a:lnTo>
                    <a:pt x="495" y="214"/>
                  </a:lnTo>
                  <a:lnTo>
                    <a:pt x="495" y="212"/>
                  </a:lnTo>
                  <a:lnTo>
                    <a:pt x="497" y="213"/>
                  </a:lnTo>
                  <a:lnTo>
                    <a:pt x="497" y="214"/>
                  </a:lnTo>
                  <a:lnTo>
                    <a:pt x="497" y="215"/>
                  </a:lnTo>
                  <a:close/>
                  <a:moveTo>
                    <a:pt x="609" y="205"/>
                  </a:moveTo>
                  <a:lnTo>
                    <a:pt x="611" y="212"/>
                  </a:lnTo>
                  <a:lnTo>
                    <a:pt x="611" y="215"/>
                  </a:lnTo>
                  <a:lnTo>
                    <a:pt x="612" y="218"/>
                  </a:lnTo>
                  <a:lnTo>
                    <a:pt x="612" y="219"/>
                  </a:lnTo>
                  <a:lnTo>
                    <a:pt x="612" y="221"/>
                  </a:lnTo>
                  <a:lnTo>
                    <a:pt x="612" y="222"/>
                  </a:lnTo>
                  <a:lnTo>
                    <a:pt x="612" y="223"/>
                  </a:lnTo>
                  <a:lnTo>
                    <a:pt x="612" y="224"/>
                  </a:lnTo>
                  <a:lnTo>
                    <a:pt x="612" y="226"/>
                  </a:lnTo>
                  <a:lnTo>
                    <a:pt x="612" y="227"/>
                  </a:lnTo>
                  <a:lnTo>
                    <a:pt x="612" y="229"/>
                  </a:lnTo>
                  <a:lnTo>
                    <a:pt x="611" y="235"/>
                  </a:lnTo>
                  <a:lnTo>
                    <a:pt x="611" y="237"/>
                  </a:lnTo>
                  <a:lnTo>
                    <a:pt x="611" y="241"/>
                  </a:lnTo>
                  <a:lnTo>
                    <a:pt x="610" y="248"/>
                  </a:lnTo>
                  <a:lnTo>
                    <a:pt x="610" y="254"/>
                  </a:lnTo>
                  <a:lnTo>
                    <a:pt x="609" y="254"/>
                  </a:lnTo>
                  <a:lnTo>
                    <a:pt x="609" y="256"/>
                  </a:lnTo>
                  <a:lnTo>
                    <a:pt x="607" y="256"/>
                  </a:lnTo>
                  <a:lnTo>
                    <a:pt x="603" y="256"/>
                  </a:lnTo>
                  <a:lnTo>
                    <a:pt x="601" y="256"/>
                  </a:lnTo>
                  <a:lnTo>
                    <a:pt x="601" y="255"/>
                  </a:lnTo>
                  <a:lnTo>
                    <a:pt x="599" y="251"/>
                  </a:lnTo>
                  <a:lnTo>
                    <a:pt x="598" y="249"/>
                  </a:lnTo>
                  <a:lnTo>
                    <a:pt x="595" y="247"/>
                  </a:lnTo>
                  <a:lnTo>
                    <a:pt x="592" y="245"/>
                  </a:lnTo>
                  <a:lnTo>
                    <a:pt x="591" y="245"/>
                  </a:lnTo>
                  <a:lnTo>
                    <a:pt x="591" y="243"/>
                  </a:lnTo>
                  <a:lnTo>
                    <a:pt x="592" y="233"/>
                  </a:lnTo>
                  <a:lnTo>
                    <a:pt x="592" y="230"/>
                  </a:lnTo>
                  <a:lnTo>
                    <a:pt x="592" y="227"/>
                  </a:lnTo>
                  <a:lnTo>
                    <a:pt x="592" y="226"/>
                  </a:lnTo>
                  <a:lnTo>
                    <a:pt x="594" y="224"/>
                  </a:lnTo>
                  <a:lnTo>
                    <a:pt x="593" y="223"/>
                  </a:lnTo>
                  <a:lnTo>
                    <a:pt x="593" y="216"/>
                  </a:lnTo>
                  <a:lnTo>
                    <a:pt x="593" y="215"/>
                  </a:lnTo>
                  <a:lnTo>
                    <a:pt x="593" y="213"/>
                  </a:lnTo>
                  <a:lnTo>
                    <a:pt x="592" y="213"/>
                  </a:lnTo>
                  <a:lnTo>
                    <a:pt x="592" y="218"/>
                  </a:lnTo>
                  <a:lnTo>
                    <a:pt x="586" y="218"/>
                  </a:lnTo>
                  <a:lnTo>
                    <a:pt x="584" y="216"/>
                  </a:lnTo>
                  <a:lnTo>
                    <a:pt x="582" y="216"/>
                  </a:lnTo>
                  <a:lnTo>
                    <a:pt x="582" y="218"/>
                  </a:lnTo>
                  <a:lnTo>
                    <a:pt x="582" y="220"/>
                  </a:lnTo>
                  <a:lnTo>
                    <a:pt x="570" y="219"/>
                  </a:lnTo>
                  <a:lnTo>
                    <a:pt x="573" y="216"/>
                  </a:lnTo>
                  <a:lnTo>
                    <a:pt x="573" y="213"/>
                  </a:lnTo>
                  <a:lnTo>
                    <a:pt x="575" y="211"/>
                  </a:lnTo>
                  <a:lnTo>
                    <a:pt x="576" y="211"/>
                  </a:lnTo>
                  <a:lnTo>
                    <a:pt x="577" y="210"/>
                  </a:lnTo>
                  <a:lnTo>
                    <a:pt x="578" y="210"/>
                  </a:lnTo>
                  <a:lnTo>
                    <a:pt x="579" y="210"/>
                  </a:lnTo>
                  <a:lnTo>
                    <a:pt x="581" y="210"/>
                  </a:lnTo>
                  <a:lnTo>
                    <a:pt x="583" y="210"/>
                  </a:lnTo>
                  <a:lnTo>
                    <a:pt x="584" y="210"/>
                  </a:lnTo>
                  <a:lnTo>
                    <a:pt x="585" y="210"/>
                  </a:lnTo>
                  <a:lnTo>
                    <a:pt x="586" y="209"/>
                  </a:lnTo>
                  <a:lnTo>
                    <a:pt x="586" y="210"/>
                  </a:lnTo>
                  <a:lnTo>
                    <a:pt x="587" y="209"/>
                  </a:lnTo>
                  <a:lnTo>
                    <a:pt x="589" y="209"/>
                  </a:lnTo>
                  <a:lnTo>
                    <a:pt x="591" y="209"/>
                  </a:lnTo>
                  <a:lnTo>
                    <a:pt x="592" y="209"/>
                  </a:lnTo>
                  <a:lnTo>
                    <a:pt x="593" y="209"/>
                  </a:lnTo>
                  <a:lnTo>
                    <a:pt x="593" y="207"/>
                  </a:lnTo>
                  <a:lnTo>
                    <a:pt x="594" y="207"/>
                  </a:lnTo>
                  <a:lnTo>
                    <a:pt x="595" y="207"/>
                  </a:lnTo>
                  <a:lnTo>
                    <a:pt x="596" y="207"/>
                  </a:lnTo>
                  <a:lnTo>
                    <a:pt x="596" y="206"/>
                  </a:lnTo>
                  <a:lnTo>
                    <a:pt x="598" y="206"/>
                  </a:lnTo>
                  <a:lnTo>
                    <a:pt x="594" y="198"/>
                  </a:lnTo>
                  <a:lnTo>
                    <a:pt x="593" y="196"/>
                  </a:lnTo>
                  <a:lnTo>
                    <a:pt x="594" y="196"/>
                  </a:lnTo>
                  <a:lnTo>
                    <a:pt x="595" y="194"/>
                  </a:lnTo>
                  <a:lnTo>
                    <a:pt x="596" y="194"/>
                  </a:lnTo>
                  <a:lnTo>
                    <a:pt x="599" y="191"/>
                  </a:lnTo>
                  <a:lnTo>
                    <a:pt x="600" y="190"/>
                  </a:lnTo>
                  <a:lnTo>
                    <a:pt x="601" y="193"/>
                  </a:lnTo>
                  <a:lnTo>
                    <a:pt x="605" y="197"/>
                  </a:lnTo>
                  <a:lnTo>
                    <a:pt x="605" y="198"/>
                  </a:lnTo>
                  <a:lnTo>
                    <a:pt x="607" y="199"/>
                  </a:lnTo>
                  <a:lnTo>
                    <a:pt x="607" y="201"/>
                  </a:lnTo>
                  <a:lnTo>
                    <a:pt x="608" y="201"/>
                  </a:lnTo>
                  <a:lnTo>
                    <a:pt x="608" y="203"/>
                  </a:lnTo>
                  <a:lnTo>
                    <a:pt x="609" y="204"/>
                  </a:lnTo>
                  <a:lnTo>
                    <a:pt x="609" y="205"/>
                  </a:lnTo>
                  <a:close/>
                  <a:moveTo>
                    <a:pt x="353" y="1"/>
                  </a:moveTo>
                  <a:lnTo>
                    <a:pt x="352" y="2"/>
                  </a:lnTo>
                  <a:lnTo>
                    <a:pt x="352" y="5"/>
                  </a:lnTo>
                  <a:lnTo>
                    <a:pt x="351" y="6"/>
                  </a:lnTo>
                  <a:lnTo>
                    <a:pt x="351" y="9"/>
                  </a:lnTo>
                  <a:lnTo>
                    <a:pt x="351" y="10"/>
                  </a:lnTo>
                  <a:lnTo>
                    <a:pt x="350" y="11"/>
                  </a:lnTo>
                  <a:lnTo>
                    <a:pt x="351" y="12"/>
                  </a:lnTo>
                  <a:lnTo>
                    <a:pt x="350" y="12"/>
                  </a:lnTo>
                  <a:lnTo>
                    <a:pt x="351" y="13"/>
                  </a:lnTo>
                  <a:lnTo>
                    <a:pt x="350" y="14"/>
                  </a:lnTo>
                  <a:lnTo>
                    <a:pt x="351" y="14"/>
                  </a:lnTo>
                  <a:lnTo>
                    <a:pt x="351" y="15"/>
                  </a:lnTo>
                  <a:lnTo>
                    <a:pt x="351" y="17"/>
                  </a:lnTo>
                  <a:lnTo>
                    <a:pt x="351" y="18"/>
                  </a:lnTo>
                  <a:lnTo>
                    <a:pt x="351" y="19"/>
                  </a:lnTo>
                  <a:lnTo>
                    <a:pt x="351" y="20"/>
                  </a:lnTo>
                  <a:lnTo>
                    <a:pt x="351" y="21"/>
                  </a:lnTo>
                  <a:lnTo>
                    <a:pt x="351" y="22"/>
                  </a:lnTo>
                  <a:lnTo>
                    <a:pt x="351" y="23"/>
                  </a:lnTo>
                  <a:lnTo>
                    <a:pt x="351" y="25"/>
                  </a:lnTo>
                  <a:lnTo>
                    <a:pt x="352" y="26"/>
                  </a:lnTo>
                  <a:lnTo>
                    <a:pt x="352" y="27"/>
                  </a:lnTo>
                  <a:lnTo>
                    <a:pt x="352" y="28"/>
                  </a:lnTo>
                  <a:lnTo>
                    <a:pt x="351" y="30"/>
                  </a:lnTo>
                  <a:lnTo>
                    <a:pt x="350" y="34"/>
                  </a:lnTo>
                  <a:lnTo>
                    <a:pt x="350" y="35"/>
                  </a:lnTo>
                  <a:lnTo>
                    <a:pt x="349" y="36"/>
                  </a:lnTo>
                  <a:lnTo>
                    <a:pt x="349" y="37"/>
                  </a:lnTo>
                  <a:lnTo>
                    <a:pt x="349" y="38"/>
                  </a:lnTo>
                  <a:lnTo>
                    <a:pt x="349" y="39"/>
                  </a:lnTo>
                  <a:lnTo>
                    <a:pt x="349" y="40"/>
                  </a:lnTo>
                  <a:lnTo>
                    <a:pt x="348" y="40"/>
                  </a:lnTo>
                  <a:lnTo>
                    <a:pt x="348" y="42"/>
                  </a:lnTo>
                  <a:lnTo>
                    <a:pt x="353" y="43"/>
                  </a:lnTo>
                  <a:lnTo>
                    <a:pt x="355" y="43"/>
                  </a:lnTo>
                  <a:lnTo>
                    <a:pt x="358" y="43"/>
                  </a:lnTo>
                  <a:lnTo>
                    <a:pt x="360" y="44"/>
                  </a:lnTo>
                  <a:lnTo>
                    <a:pt x="363" y="44"/>
                  </a:lnTo>
                  <a:lnTo>
                    <a:pt x="367" y="45"/>
                  </a:lnTo>
                  <a:lnTo>
                    <a:pt x="368" y="45"/>
                  </a:lnTo>
                  <a:lnTo>
                    <a:pt x="372" y="45"/>
                  </a:lnTo>
                  <a:lnTo>
                    <a:pt x="376" y="45"/>
                  </a:lnTo>
                  <a:lnTo>
                    <a:pt x="379" y="46"/>
                  </a:lnTo>
                  <a:lnTo>
                    <a:pt x="388" y="47"/>
                  </a:lnTo>
                  <a:lnTo>
                    <a:pt x="391" y="47"/>
                  </a:lnTo>
                  <a:lnTo>
                    <a:pt x="395" y="48"/>
                  </a:lnTo>
                  <a:lnTo>
                    <a:pt x="400" y="48"/>
                  </a:lnTo>
                  <a:lnTo>
                    <a:pt x="401" y="49"/>
                  </a:lnTo>
                  <a:lnTo>
                    <a:pt x="406" y="49"/>
                  </a:lnTo>
                  <a:lnTo>
                    <a:pt x="409" y="49"/>
                  </a:lnTo>
                  <a:lnTo>
                    <a:pt x="414" y="51"/>
                  </a:lnTo>
                  <a:lnTo>
                    <a:pt x="417" y="51"/>
                  </a:lnTo>
                  <a:lnTo>
                    <a:pt x="421" y="52"/>
                  </a:lnTo>
                  <a:lnTo>
                    <a:pt x="423" y="52"/>
                  </a:lnTo>
                  <a:lnTo>
                    <a:pt x="426" y="52"/>
                  </a:lnTo>
                  <a:lnTo>
                    <a:pt x="428" y="53"/>
                  </a:lnTo>
                  <a:lnTo>
                    <a:pt x="436" y="54"/>
                  </a:lnTo>
                  <a:lnTo>
                    <a:pt x="437" y="54"/>
                  </a:lnTo>
                  <a:lnTo>
                    <a:pt x="441" y="55"/>
                  </a:lnTo>
                  <a:lnTo>
                    <a:pt x="444" y="55"/>
                  </a:lnTo>
                  <a:lnTo>
                    <a:pt x="445" y="55"/>
                  </a:lnTo>
                  <a:lnTo>
                    <a:pt x="446" y="55"/>
                  </a:lnTo>
                  <a:lnTo>
                    <a:pt x="452" y="56"/>
                  </a:lnTo>
                  <a:lnTo>
                    <a:pt x="456" y="56"/>
                  </a:lnTo>
                  <a:lnTo>
                    <a:pt x="469" y="59"/>
                  </a:lnTo>
                  <a:lnTo>
                    <a:pt x="472" y="59"/>
                  </a:lnTo>
                  <a:lnTo>
                    <a:pt x="484" y="61"/>
                  </a:lnTo>
                  <a:lnTo>
                    <a:pt x="487" y="61"/>
                  </a:lnTo>
                  <a:lnTo>
                    <a:pt x="489" y="61"/>
                  </a:lnTo>
                  <a:lnTo>
                    <a:pt x="490" y="62"/>
                  </a:lnTo>
                  <a:lnTo>
                    <a:pt x="495" y="62"/>
                  </a:lnTo>
                  <a:lnTo>
                    <a:pt x="501" y="63"/>
                  </a:lnTo>
                  <a:lnTo>
                    <a:pt x="503" y="63"/>
                  </a:lnTo>
                  <a:lnTo>
                    <a:pt x="505" y="64"/>
                  </a:lnTo>
                  <a:lnTo>
                    <a:pt x="507" y="64"/>
                  </a:lnTo>
                  <a:lnTo>
                    <a:pt x="516" y="65"/>
                  </a:lnTo>
                  <a:lnTo>
                    <a:pt x="524" y="67"/>
                  </a:lnTo>
                  <a:lnTo>
                    <a:pt x="525" y="67"/>
                  </a:lnTo>
                  <a:lnTo>
                    <a:pt x="540" y="69"/>
                  </a:lnTo>
                  <a:lnTo>
                    <a:pt x="544" y="69"/>
                  </a:lnTo>
                  <a:lnTo>
                    <a:pt x="565" y="72"/>
                  </a:lnTo>
                  <a:lnTo>
                    <a:pt x="566" y="72"/>
                  </a:lnTo>
                  <a:lnTo>
                    <a:pt x="567" y="74"/>
                  </a:lnTo>
                  <a:lnTo>
                    <a:pt x="568" y="92"/>
                  </a:lnTo>
                  <a:lnTo>
                    <a:pt x="568" y="99"/>
                  </a:lnTo>
                  <a:lnTo>
                    <a:pt x="569" y="102"/>
                  </a:lnTo>
                  <a:lnTo>
                    <a:pt x="569" y="112"/>
                  </a:lnTo>
                  <a:lnTo>
                    <a:pt x="570" y="120"/>
                  </a:lnTo>
                  <a:lnTo>
                    <a:pt x="570" y="127"/>
                  </a:lnTo>
                  <a:lnTo>
                    <a:pt x="572" y="138"/>
                  </a:lnTo>
                  <a:lnTo>
                    <a:pt x="572" y="140"/>
                  </a:lnTo>
                  <a:lnTo>
                    <a:pt x="573" y="143"/>
                  </a:lnTo>
                  <a:lnTo>
                    <a:pt x="573" y="144"/>
                  </a:lnTo>
                  <a:lnTo>
                    <a:pt x="573" y="145"/>
                  </a:lnTo>
                  <a:lnTo>
                    <a:pt x="573" y="147"/>
                  </a:lnTo>
                  <a:lnTo>
                    <a:pt x="574" y="148"/>
                  </a:lnTo>
                  <a:lnTo>
                    <a:pt x="574" y="149"/>
                  </a:lnTo>
                  <a:lnTo>
                    <a:pt x="575" y="152"/>
                  </a:lnTo>
                  <a:lnTo>
                    <a:pt x="575" y="153"/>
                  </a:lnTo>
                  <a:lnTo>
                    <a:pt x="575" y="154"/>
                  </a:lnTo>
                  <a:lnTo>
                    <a:pt x="576" y="155"/>
                  </a:lnTo>
                  <a:lnTo>
                    <a:pt x="576" y="156"/>
                  </a:lnTo>
                  <a:lnTo>
                    <a:pt x="576" y="157"/>
                  </a:lnTo>
                  <a:lnTo>
                    <a:pt x="577" y="159"/>
                  </a:lnTo>
                  <a:lnTo>
                    <a:pt x="578" y="160"/>
                  </a:lnTo>
                  <a:lnTo>
                    <a:pt x="578" y="161"/>
                  </a:lnTo>
                  <a:lnTo>
                    <a:pt x="583" y="166"/>
                  </a:lnTo>
                  <a:lnTo>
                    <a:pt x="586" y="171"/>
                  </a:lnTo>
                  <a:lnTo>
                    <a:pt x="587" y="173"/>
                  </a:lnTo>
                  <a:lnTo>
                    <a:pt x="590" y="176"/>
                  </a:lnTo>
                  <a:lnTo>
                    <a:pt x="590" y="177"/>
                  </a:lnTo>
                  <a:lnTo>
                    <a:pt x="593" y="180"/>
                  </a:lnTo>
                  <a:lnTo>
                    <a:pt x="593" y="181"/>
                  </a:lnTo>
                  <a:lnTo>
                    <a:pt x="594" y="182"/>
                  </a:lnTo>
                  <a:lnTo>
                    <a:pt x="595" y="184"/>
                  </a:lnTo>
                  <a:lnTo>
                    <a:pt x="595" y="185"/>
                  </a:lnTo>
                  <a:lnTo>
                    <a:pt x="594" y="185"/>
                  </a:lnTo>
                  <a:lnTo>
                    <a:pt x="592" y="185"/>
                  </a:lnTo>
                  <a:lnTo>
                    <a:pt x="592" y="186"/>
                  </a:lnTo>
                  <a:lnTo>
                    <a:pt x="589" y="186"/>
                  </a:lnTo>
                  <a:lnTo>
                    <a:pt x="585" y="187"/>
                  </a:lnTo>
                  <a:lnTo>
                    <a:pt x="581" y="189"/>
                  </a:lnTo>
                  <a:lnTo>
                    <a:pt x="577" y="190"/>
                  </a:lnTo>
                  <a:lnTo>
                    <a:pt x="577" y="191"/>
                  </a:lnTo>
                  <a:lnTo>
                    <a:pt x="576" y="191"/>
                  </a:lnTo>
                  <a:lnTo>
                    <a:pt x="574" y="191"/>
                  </a:lnTo>
                  <a:lnTo>
                    <a:pt x="572" y="193"/>
                  </a:lnTo>
                  <a:lnTo>
                    <a:pt x="570" y="193"/>
                  </a:lnTo>
                  <a:lnTo>
                    <a:pt x="569" y="193"/>
                  </a:lnTo>
                  <a:lnTo>
                    <a:pt x="566" y="191"/>
                  </a:lnTo>
                  <a:lnTo>
                    <a:pt x="565" y="191"/>
                  </a:lnTo>
                  <a:lnTo>
                    <a:pt x="562" y="191"/>
                  </a:lnTo>
                  <a:lnTo>
                    <a:pt x="560" y="193"/>
                  </a:lnTo>
                  <a:lnTo>
                    <a:pt x="560" y="194"/>
                  </a:lnTo>
                  <a:lnTo>
                    <a:pt x="560" y="195"/>
                  </a:lnTo>
                  <a:lnTo>
                    <a:pt x="560" y="196"/>
                  </a:lnTo>
                  <a:lnTo>
                    <a:pt x="560" y="197"/>
                  </a:lnTo>
                  <a:lnTo>
                    <a:pt x="560" y="198"/>
                  </a:lnTo>
                  <a:lnTo>
                    <a:pt x="560" y="199"/>
                  </a:lnTo>
                  <a:lnTo>
                    <a:pt x="555" y="199"/>
                  </a:lnTo>
                  <a:lnTo>
                    <a:pt x="553" y="199"/>
                  </a:lnTo>
                  <a:lnTo>
                    <a:pt x="553" y="201"/>
                  </a:lnTo>
                  <a:lnTo>
                    <a:pt x="553" y="203"/>
                  </a:lnTo>
                  <a:lnTo>
                    <a:pt x="553" y="204"/>
                  </a:lnTo>
                  <a:lnTo>
                    <a:pt x="552" y="207"/>
                  </a:lnTo>
                  <a:lnTo>
                    <a:pt x="552" y="219"/>
                  </a:lnTo>
                  <a:lnTo>
                    <a:pt x="552" y="220"/>
                  </a:lnTo>
                  <a:lnTo>
                    <a:pt x="553" y="220"/>
                  </a:lnTo>
                  <a:lnTo>
                    <a:pt x="556" y="222"/>
                  </a:lnTo>
                  <a:lnTo>
                    <a:pt x="557" y="227"/>
                  </a:lnTo>
                  <a:lnTo>
                    <a:pt x="558" y="229"/>
                  </a:lnTo>
                  <a:lnTo>
                    <a:pt x="560" y="232"/>
                  </a:lnTo>
                  <a:lnTo>
                    <a:pt x="561" y="233"/>
                  </a:lnTo>
                  <a:lnTo>
                    <a:pt x="553" y="233"/>
                  </a:lnTo>
                  <a:lnTo>
                    <a:pt x="551" y="235"/>
                  </a:lnTo>
                  <a:lnTo>
                    <a:pt x="550" y="235"/>
                  </a:lnTo>
                  <a:lnTo>
                    <a:pt x="544" y="235"/>
                  </a:lnTo>
                  <a:lnTo>
                    <a:pt x="544" y="236"/>
                  </a:lnTo>
                  <a:lnTo>
                    <a:pt x="543" y="236"/>
                  </a:lnTo>
                  <a:lnTo>
                    <a:pt x="543" y="243"/>
                  </a:lnTo>
                  <a:lnTo>
                    <a:pt x="543" y="246"/>
                  </a:lnTo>
                  <a:lnTo>
                    <a:pt x="532" y="245"/>
                  </a:lnTo>
                  <a:lnTo>
                    <a:pt x="531" y="245"/>
                  </a:lnTo>
                  <a:lnTo>
                    <a:pt x="531" y="244"/>
                  </a:lnTo>
                  <a:lnTo>
                    <a:pt x="527" y="243"/>
                  </a:lnTo>
                  <a:lnTo>
                    <a:pt x="526" y="244"/>
                  </a:lnTo>
                  <a:lnTo>
                    <a:pt x="525" y="247"/>
                  </a:lnTo>
                  <a:lnTo>
                    <a:pt x="526" y="249"/>
                  </a:lnTo>
                  <a:lnTo>
                    <a:pt x="525" y="254"/>
                  </a:lnTo>
                  <a:lnTo>
                    <a:pt x="525" y="256"/>
                  </a:lnTo>
                  <a:lnTo>
                    <a:pt x="525" y="257"/>
                  </a:lnTo>
                  <a:lnTo>
                    <a:pt x="526" y="258"/>
                  </a:lnTo>
                  <a:lnTo>
                    <a:pt x="526" y="261"/>
                  </a:lnTo>
                  <a:lnTo>
                    <a:pt x="524" y="261"/>
                  </a:lnTo>
                  <a:lnTo>
                    <a:pt x="521" y="260"/>
                  </a:lnTo>
                  <a:lnTo>
                    <a:pt x="518" y="258"/>
                  </a:lnTo>
                  <a:lnTo>
                    <a:pt x="515" y="258"/>
                  </a:lnTo>
                  <a:lnTo>
                    <a:pt x="514" y="258"/>
                  </a:lnTo>
                  <a:lnTo>
                    <a:pt x="513" y="257"/>
                  </a:lnTo>
                  <a:lnTo>
                    <a:pt x="515" y="254"/>
                  </a:lnTo>
                  <a:lnTo>
                    <a:pt x="517" y="251"/>
                  </a:lnTo>
                  <a:lnTo>
                    <a:pt x="520" y="247"/>
                  </a:lnTo>
                  <a:lnTo>
                    <a:pt x="521" y="244"/>
                  </a:lnTo>
                  <a:lnTo>
                    <a:pt x="522" y="239"/>
                  </a:lnTo>
                  <a:lnTo>
                    <a:pt x="523" y="236"/>
                  </a:lnTo>
                  <a:lnTo>
                    <a:pt x="523" y="235"/>
                  </a:lnTo>
                  <a:lnTo>
                    <a:pt x="521" y="231"/>
                  </a:lnTo>
                  <a:lnTo>
                    <a:pt x="516" y="228"/>
                  </a:lnTo>
                  <a:lnTo>
                    <a:pt x="516" y="227"/>
                  </a:lnTo>
                  <a:lnTo>
                    <a:pt x="515" y="227"/>
                  </a:lnTo>
                  <a:lnTo>
                    <a:pt x="514" y="227"/>
                  </a:lnTo>
                  <a:lnTo>
                    <a:pt x="513" y="227"/>
                  </a:lnTo>
                  <a:lnTo>
                    <a:pt x="512" y="227"/>
                  </a:lnTo>
                  <a:lnTo>
                    <a:pt x="510" y="226"/>
                  </a:lnTo>
                  <a:lnTo>
                    <a:pt x="509" y="226"/>
                  </a:lnTo>
                  <a:lnTo>
                    <a:pt x="508" y="226"/>
                  </a:lnTo>
                  <a:lnTo>
                    <a:pt x="507" y="226"/>
                  </a:lnTo>
                  <a:lnTo>
                    <a:pt x="506" y="226"/>
                  </a:lnTo>
                  <a:lnTo>
                    <a:pt x="505" y="226"/>
                  </a:lnTo>
                  <a:lnTo>
                    <a:pt x="504" y="226"/>
                  </a:lnTo>
                  <a:lnTo>
                    <a:pt x="503" y="226"/>
                  </a:lnTo>
                  <a:lnTo>
                    <a:pt x="503" y="227"/>
                  </a:lnTo>
                  <a:lnTo>
                    <a:pt x="501" y="227"/>
                  </a:lnTo>
                  <a:lnTo>
                    <a:pt x="500" y="227"/>
                  </a:lnTo>
                  <a:lnTo>
                    <a:pt x="499" y="228"/>
                  </a:lnTo>
                  <a:lnTo>
                    <a:pt x="498" y="228"/>
                  </a:lnTo>
                  <a:lnTo>
                    <a:pt x="498" y="229"/>
                  </a:lnTo>
                  <a:lnTo>
                    <a:pt x="497" y="229"/>
                  </a:lnTo>
                  <a:lnTo>
                    <a:pt x="496" y="229"/>
                  </a:lnTo>
                  <a:lnTo>
                    <a:pt x="495" y="230"/>
                  </a:lnTo>
                  <a:lnTo>
                    <a:pt x="493" y="230"/>
                  </a:lnTo>
                  <a:lnTo>
                    <a:pt x="493" y="231"/>
                  </a:lnTo>
                  <a:lnTo>
                    <a:pt x="492" y="231"/>
                  </a:lnTo>
                  <a:lnTo>
                    <a:pt x="491" y="231"/>
                  </a:lnTo>
                  <a:lnTo>
                    <a:pt x="489" y="235"/>
                  </a:lnTo>
                  <a:lnTo>
                    <a:pt x="488" y="235"/>
                  </a:lnTo>
                  <a:lnTo>
                    <a:pt x="488" y="233"/>
                  </a:lnTo>
                  <a:lnTo>
                    <a:pt x="488" y="232"/>
                  </a:lnTo>
                  <a:lnTo>
                    <a:pt x="488" y="231"/>
                  </a:lnTo>
                  <a:lnTo>
                    <a:pt x="488" y="230"/>
                  </a:lnTo>
                  <a:lnTo>
                    <a:pt x="489" y="229"/>
                  </a:lnTo>
                  <a:lnTo>
                    <a:pt x="490" y="228"/>
                  </a:lnTo>
                  <a:lnTo>
                    <a:pt x="492" y="227"/>
                  </a:lnTo>
                  <a:lnTo>
                    <a:pt x="493" y="224"/>
                  </a:lnTo>
                  <a:lnTo>
                    <a:pt x="496" y="223"/>
                  </a:lnTo>
                  <a:lnTo>
                    <a:pt x="495" y="222"/>
                  </a:lnTo>
                  <a:lnTo>
                    <a:pt x="495" y="221"/>
                  </a:lnTo>
                  <a:lnTo>
                    <a:pt x="496" y="221"/>
                  </a:lnTo>
                  <a:lnTo>
                    <a:pt x="496" y="220"/>
                  </a:lnTo>
                  <a:lnTo>
                    <a:pt x="497" y="219"/>
                  </a:lnTo>
                  <a:lnTo>
                    <a:pt x="497" y="218"/>
                  </a:lnTo>
                  <a:lnTo>
                    <a:pt x="498" y="218"/>
                  </a:lnTo>
                  <a:lnTo>
                    <a:pt x="499" y="216"/>
                  </a:lnTo>
                  <a:lnTo>
                    <a:pt x="498" y="216"/>
                  </a:lnTo>
                  <a:lnTo>
                    <a:pt x="498" y="215"/>
                  </a:lnTo>
                  <a:lnTo>
                    <a:pt x="498" y="214"/>
                  </a:lnTo>
                  <a:lnTo>
                    <a:pt x="499" y="214"/>
                  </a:lnTo>
                  <a:lnTo>
                    <a:pt x="499" y="213"/>
                  </a:lnTo>
                  <a:lnTo>
                    <a:pt x="499" y="212"/>
                  </a:lnTo>
                  <a:lnTo>
                    <a:pt x="499" y="211"/>
                  </a:lnTo>
                  <a:lnTo>
                    <a:pt x="499" y="210"/>
                  </a:lnTo>
                  <a:lnTo>
                    <a:pt x="500" y="210"/>
                  </a:lnTo>
                  <a:lnTo>
                    <a:pt x="500" y="209"/>
                  </a:lnTo>
                  <a:lnTo>
                    <a:pt x="500" y="207"/>
                  </a:lnTo>
                  <a:lnTo>
                    <a:pt x="500" y="206"/>
                  </a:lnTo>
                  <a:lnTo>
                    <a:pt x="500" y="205"/>
                  </a:lnTo>
                  <a:lnTo>
                    <a:pt x="500" y="204"/>
                  </a:lnTo>
                  <a:lnTo>
                    <a:pt x="499" y="204"/>
                  </a:lnTo>
                  <a:lnTo>
                    <a:pt x="499" y="203"/>
                  </a:lnTo>
                  <a:lnTo>
                    <a:pt x="499" y="202"/>
                  </a:lnTo>
                  <a:lnTo>
                    <a:pt x="498" y="201"/>
                  </a:lnTo>
                  <a:lnTo>
                    <a:pt x="498" y="199"/>
                  </a:lnTo>
                  <a:lnTo>
                    <a:pt x="497" y="198"/>
                  </a:lnTo>
                  <a:lnTo>
                    <a:pt x="496" y="196"/>
                  </a:lnTo>
                  <a:lnTo>
                    <a:pt x="496" y="195"/>
                  </a:lnTo>
                  <a:lnTo>
                    <a:pt x="496" y="194"/>
                  </a:lnTo>
                  <a:lnTo>
                    <a:pt x="495" y="189"/>
                  </a:lnTo>
                  <a:lnTo>
                    <a:pt x="495" y="187"/>
                  </a:lnTo>
                  <a:lnTo>
                    <a:pt x="496" y="187"/>
                  </a:lnTo>
                  <a:lnTo>
                    <a:pt x="496" y="186"/>
                  </a:lnTo>
                  <a:lnTo>
                    <a:pt x="495" y="185"/>
                  </a:lnTo>
                  <a:lnTo>
                    <a:pt x="493" y="182"/>
                  </a:lnTo>
                  <a:lnTo>
                    <a:pt x="492" y="181"/>
                  </a:lnTo>
                  <a:lnTo>
                    <a:pt x="492" y="180"/>
                  </a:lnTo>
                  <a:lnTo>
                    <a:pt x="491" y="179"/>
                  </a:lnTo>
                  <a:lnTo>
                    <a:pt x="491" y="180"/>
                  </a:lnTo>
                  <a:lnTo>
                    <a:pt x="490" y="179"/>
                  </a:lnTo>
                  <a:lnTo>
                    <a:pt x="489" y="178"/>
                  </a:lnTo>
                  <a:lnTo>
                    <a:pt x="489" y="177"/>
                  </a:lnTo>
                  <a:lnTo>
                    <a:pt x="490" y="177"/>
                  </a:lnTo>
                  <a:lnTo>
                    <a:pt x="489" y="177"/>
                  </a:lnTo>
                  <a:lnTo>
                    <a:pt x="488" y="177"/>
                  </a:lnTo>
                  <a:lnTo>
                    <a:pt x="487" y="177"/>
                  </a:lnTo>
                  <a:lnTo>
                    <a:pt x="487" y="178"/>
                  </a:lnTo>
                  <a:lnTo>
                    <a:pt x="488" y="178"/>
                  </a:lnTo>
                  <a:lnTo>
                    <a:pt x="488" y="179"/>
                  </a:lnTo>
                  <a:lnTo>
                    <a:pt x="489" y="179"/>
                  </a:lnTo>
                  <a:lnTo>
                    <a:pt x="489" y="180"/>
                  </a:lnTo>
                  <a:lnTo>
                    <a:pt x="490" y="180"/>
                  </a:lnTo>
                  <a:lnTo>
                    <a:pt x="490" y="181"/>
                  </a:lnTo>
                  <a:lnTo>
                    <a:pt x="491" y="181"/>
                  </a:lnTo>
                  <a:lnTo>
                    <a:pt x="491" y="182"/>
                  </a:lnTo>
                  <a:lnTo>
                    <a:pt x="492" y="182"/>
                  </a:lnTo>
                  <a:lnTo>
                    <a:pt x="492" y="184"/>
                  </a:lnTo>
                  <a:lnTo>
                    <a:pt x="492" y="185"/>
                  </a:lnTo>
                  <a:lnTo>
                    <a:pt x="492" y="186"/>
                  </a:lnTo>
                  <a:lnTo>
                    <a:pt x="493" y="188"/>
                  </a:lnTo>
                  <a:lnTo>
                    <a:pt x="493" y="189"/>
                  </a:lnTo>
                  <a:lnTo>
                    <a:pt x="495" y="196"/>
                  </a:lnTo>
                  <a:lnTo>
                    <a:pt x="493" y="197"/>
                  </a:lnTo>
                  <a:lnTo>
                    <a:pt x="495" y="197"/>
                  </a:lnTo>
                  <a:lnTo>
                    <a:pt x="497" y="199"/>
                  </a:lnTo>
                  <a:lnTo>
                    <a:pt x="497" y="201"/>
                  </a:lnTo>
                  <a:lnTo>
                    <a:pt x="498" y="202"/>
                  </a:lnTo>
                  <a:lnTo>
                    <a:pt x="496" y="203"/>
                  </a:lnTo>
                  <a:lnTo>
                    <a:pt x="493" y="204"/>
                  </a:lnTo>
                  <a:lnTo>
                    <a:pt x="492" y="205"/>
                  </a:lnTo>
                  <a:lnTo>
                    <a:pt x="491" y="206"/>
                  </a:lnTo>
                  <a:lnTo>
                    <a:pt x="489" y="209"/>
                  </a:lnTo>
                  <a:lnTo>
                    <a:pt x="488" y="210"/>
                  </a:lnTo>
                  <a:lnTo>
                    <a:pt x="487" y="212"/>
                  </a:lnTo>
                  <a:lnTo>
                    <a:pt x="486" y="213"/>
                  </a:lnTo>
                  <a:lnTo>
                    <a:pt x="483" y="216"/>
                  </a:lnTo>
                  <a:lnTo>
                    <a:pt x="482" y="216"/>
                  </a:lnTo>
                  <a:lnTo>
                    <a:pt x="483" y="214"/>
                  </a:lnTo>
                  <a:lnTo>
                    <a:pt x="483" y="212"/>
                  </a:lnTo>
                  <a:lnTo>
                    <a:pt x="483" y="211"/>
                  </a:lnTo>
                  <a:lnTo>
                    <a:pt x="482" y="210"/>
                  </a:lnTo>
                  <a:lnTo>
                    <a:pt x="482" y="209"/>
                  </a:lnTo>
                  <a:lnTo>
                    <a:pt x="481" y="209"/>
                  </a:lnTo>
                  <a:lnTo>
                    <a:pt x="480" y="207"/>
                  </a:lnTo>
                  <a:lnTo>
                    <a:pt x="479" y="207"/>
                  </a:lnTo>
                  <a:lnTo>
                    <a:pt x="478" y="207"/>
                  </a:lnTo>
                  <a:lnTo>
                    <a:pt x="477" y="207"/>
                  </a:lnTo>
                  <a:lnTo>
                    <a:pt x="475" y="207"/>
                  </a:lnTo>
                  <a:lnTo>
                    <a:pt x="473" y="207"/>
                  </a:lnTo>
                  <a:lnTo>
                    <a:pt x="472" y="206"/>
                  </a:lnTo>
                  <a:lnTo>
                    <a:pt x="470" y="206"/>
                  </a:lnTo>
                  <a:lnTo>
                    <a:pt x="469" y="206"/>
                  </a:lnTo>
                  <a:lnTo>
                    <a:pt x="466" y="205"/>
                  </a:lnTo>
                  <a:lnTo>
                    <a:pt x="463" y="205"/>
                  </a:lnTo>
                  <a:lnTo>
                    <a:pt x="458" y="201"/>
                  </a:lnTo>
                  <a:lnTo>
                    <a:pt x="456" y="203"/>
                  </a:lnTo>
                  <a:lnTo>
                    <a:pt x="455" y="204"/>
                  </a:lnTo>
                  <a:lnTo>
                    <a:pt x="454" y="204"/>
                  </a:lnTo>
                  <a:lnTo>
                    <a:pt x="453" y="206"/>
                  </a:lnTo>
                  <a:lnTo>
                    <a:pt x="450" y="207"/>
                  </a:lnTo>
                  <a:lnTo>
                    <a:pt x="441" y="216"/>
                  </a:lnTo>
                  <a:lnTo>
                    <a:pt x="437" y="220"/>
                  </a:lnTo>
                  <a:lnTo>
                    <a:pt x="431" y="226"/>
                  </a:lnTo>
                  <a:lnTo>
                    <a:pt x="430" y="227"/>
                  </a:lnTo>
                  <a:lnTo>
                    <a:pt x="428" y="228"/>
                  </a:lnTo>
                  <a:lnTo>
                    <a:pt x="427" y="229"/>
                  </a:lnTo>
                  <a:lnTo>
                    <a:pt x="424" y="231"/>
                  </a:lnTo>
                  <a:lnTo>
                    <a:pt x="423" y="232"/>
                  </a:lnTo>
                  <a:lnTo>
                    <a:pt x="422" y="233"/>
                  </a:lnTo>
                  <a:lnTo>
                    <a:pt x="421" y="233"/>
                  </a:lnTo>
                  <a:lnTo>
                    <a:pt x="419" y="236"/>
                  </a:lnTo>
                  <a:lnTo>
                    <a:pt x="418" y="236"/>
                  </a:lnTo>
                  <a:lnTo>
                    <a:pt x="418" y="237"/>
                  </a:lnTo>
                  <a:lnTo>
                    <a:pt x="414" y="239"/>
                  </a:lnTo>
                  <a:lnTo>
                    <a:pt x="413" y="240"/>
                  </a:lnTo>
                  <a:lnTo>
                    <a:pt x="411" y="241"/>
                  </a:lnTo>
                  <a:lnTo>
                    <a:pt x="410" y="244"/>
                  </a:lnTo>
                  <a:lnTo>
                    <a:pt x="409" y="245"/>
                  </a:lnTo>
                  <a:lnTo>
                    <a:pt x="406" y="247"/>
                  </a:lnTo>
                  <a:lnTo>
                    <a:pt x="404" y="249"/>
                  </a:lnTo>
                  <a:lnTo>
                    <a:pt x="403" y="251"/>
                  </a:lnTo>
                  <a:lnTo>
                    <a:pt x="397" y="255"/>
                  </a:lnTo>
                  <a:lnTo>
                    <a:pt x="394" y="258"/>
                  </a:lnTo>
                  <a:lnTo>
                    <a:pt x="393" y="260"/>
                  </a:lnTo>
                  <a:lnTo>
                    <a:pt x="392" y="261"/>
                  </a:lnTo>
                  <a:lnTo>
                    <a:pt x="391" y="262"/>
                  </a:lnTo>
                  <a:lnTo>
                    <a:pt x="389" y="263"/>
                  </a:lnTo>
                  <a:lnTo>
                    <a:pt x="388" y="264"/>
                  </a:lnTo>
                  <a:lnTo>
                    <a:pt x="387" y="264"/>
                  </a:lnTo>
                  <a:lnTo>
                    <a:pt x="385" y="265"/>
                  </a:lnTo>
                  <a:lnTo>
                    <a:pt x="384" y="266"/>
                  </a:lnTo>
                  <a:lnTo>
                    <a:pt x="383" y="266"/>
                  </a:lnTo>
                  <a:lnTo>
                    <a:pt x="381" y="268"/>
                  </a:lnTo>
                  <a:lnTo>
                    <a:pt x="379" y="269"/>
                  </a:lnTo>
                  <a:lnTo>
                    <a:pt x="378" y="269"/>
                  </a:lnTo>
                  <a:lnTo>
                    <a:pt x="377" y="269"/>
                  </a:lnTo>
                  <a:lnTo>
                    <a:pt x="375" y="270"/>
                  </a:lnTo>
                  <a:lnTo>
                    <a:pt x="374" y="270"/>
                  </a:lnTo>
                  <a:lnTo>
                    <a:pt x="371" y="271"/>
                  </a:lnTo>
                  <a:lnTo>
                    <a:pt x="369" y="271"/>
                  </a:lnTo>
                  <a:lnTo>
                    <a:pt x="367" y="271"/>
                  </a:lnTo>
                  <a:lnTo>
                    <a:pt x="365" y="272"/>
                  </a:lnTo>
                  <a:lnTo>
                    <a:pt x="362" y="272"/>
                  </a:lnTo>
                  <a:lnTo>
                    <a:pt x="360" y="272"/>
                  </a:lnTo>
                  <a:lnTo>
                    <a:pt x="359" y="272"/>
                  </a:lnTo>
                  <a:lnTo>
                    <a:pt x="358" y="272"/>
                  </a:lnTo>
                  <a:lnTo>
                    <a:pt x="357" y="272"/>
                  </a:lnTo>
                  <a:lnTo>
                    <a:pt x="349" y="270"/>
                  </a:lnTo>
                  <a:lnTo>
                    <a:pt x="341" y="268"/>
                  </a:lnTo>
                  <a:lnTo>
                    <a:pt x="340" y="268"/>
                  </a:lnTo>
                  <a:lnTo>
                    <a:pt x="338" y="268"/>
                  </a:lnTo>
                  <a:lnTo>
                    <a:pt x="337" y="268"/>
                  </a:lnTo>
                  <a:lnTo>
                    <a:pt x="333" y="269"/>
                  </a:lnTo>
                  <a:lnTo>
                    <a:pt x="332" y="269"/>
                  </a:lnTo>
                  <a:lnTo>
                    <a:pt x="331" y="269"/>
                  </a:lnTo>
                  <a:lnTo>
                    <a:pt x="329" y="269"/>
                  </a:lnTo>
                  <a:lnTo>
                    <a:pt x="329" y="270"/>
                  </a:lnTo>
                  <a:lnTo>
                    <a:pt x="328" y="270"/>
                  </a:lnTo>
                  <a:lnTo>
                    <a:pt x="325" y="272"/>
                  </a:lnTo>
                  <a:lnTo>
                    <a:pt x="324" y="272"/>
                  </a:lnTo>
                  <a:lnTo>
                    <a:pt x="324" y="273"/>
                  </a:lnTo>
                  <a:lnTo>
                    <a:pt x="323" y="273"/>
                  </a:lnTo>
                  <a:lnTo>
                    <a:pt x="322" y="273"/>
                  </a:lnTo>
                  <a:lnTo>
                    <a:pt x="320" y="273"/>
                  </a:lnTo>
                  <a:lnTo>
                    <a:pt x="319" y="274"/>
                  </a:lnTo>
                  <a:lnTo>
                    <a:pt x="318" y="274"/>
                  </a:lnTo>
                  <a:lnTo>
                    <a:pt x="315" y="276"/>
                  </a:lnTo>
                  <a:lnTo>
                    <a:pt x="314" y="276"/>
                  </a:lnTo>
                  <a:lnTo>
                    <a:pt x="308" y="277"/>
                  </a:lnTo>
                  <a:lnTo>
                    <a:pt x="307" y="277"/>
                  </a:lnTo>
                  <a:lnTo>
                    <a:pt x="306" y="278"/>
                  </a:lnTo>
                  <a:lnTo>
                    <a:pt x="305" y="278"/>
                  </a:lnTo>
                  <a:lnTo>
                    <a:pt x="303" y="279"/>
                  </a:lnTo>
                  <a:lnTo>
                    <a:pt x="302" y="280"/>
                  </a:lnTo>
                  <a:lnTo>
                    <a:pt x="299" y="283"/>
                  </a:lnTo>
                  <a:lnTo>
                    <a:pt x="298" y="285"/>
                  </a:lnTo>
                  <a:lnTo>
                    <a:pt x="297" y="286"/>
                  </a:lnTo>
                  <a:lnTo>
                    <a:pt x="297" y="287"/>
                  </a:lnTo>
                  <a:lnTo>
                    <a:pt x="295" y="287"/>
                  </a:lnTo>
                  <a:lnTo>
                    <a:pt x="295" y="288"/>
                  </a:lnTo>
                  <a:lnTo>
                    <a:pt x="297" y="289"/>
                  </a:lnTo>
                  <a:lnTo>
                    <a:pt x="298" y="290"/>
                  </a:lnTo>
                  <a:lnTo>
                    <a:pt x="299" y="291"/>
                  </a:lnTo>
                  <a:lnTo>
                    <a:pt x="299" y="294"/>
                  </a:lnTo>
                  <a:lnTo>
                    <a:pt x="300" y="296"/>
                  </a:lnTo>
                  <a:lnTo>
                    <a:pt x="302" y="300"/>
                  </a:lnTo>
                  <a:lnTo>
                    <a:pt x="302" y="302"/>
                  </a:lnTo>
                  <a:lnTo>
                    <a:pt x="305" y="302"/>
                  </a:lnTo>
                  <a:lnTo>
                    <a:pt x="306" y="302"/>
                  </a:lnTo>
                  <a:lnTo>
                    <a:pt x="310" y="300"/>
                  </a:lnTo>
                  <a:lnTo>
                    <a:pt x="319" y="297"/>
                  </a:lnTo>
                  <a:lnTo>
                    <a:pt x="326" y="297"/>
                  </a:lnTo>
                  <a:lnTo>
                    <a:pt x="338" y="297"/>
                  </a:lnTo>
                  <a:lnTo>
                    <a:pt x="340" y="297"/>
                  </a:lnTo>
                  <a:lnTo>
                    <a:pt x="341" y="297"/>
                  </a:lnTo>
                  <a:lnTo>
                    <a:pt x="346" y="297"/>
                  </a:lnTo>
                  <a:lnTo>
                    <a:pt x="351" y="298"/>
                  </a:lnTo>
                  <a:lnTo>
                    <a:pt x="352" y="298"/>
                  </a:lnTo>
                  <a:lnTo>
                    <a:pt x="355" y="297"/>
                  </a:lnTo>
                  <a:lnTo>
                    <a:pt x="361" y="297"/>
                  </a:lnTo>
                  <a:lnTo>
                    <a:pt x="367" y="296"/>
                  </a:lnTo>
                  <a:lnTo>
                    <a:pt x="368" y="296"/>
                  </a:lnTo>
                  <a:lnTo>
                    <a:pt x="374" y="294"/>
                  </a:lnTo>
                  <a:lnTo>
                    <a:pt x="376" y="293"/>
                  </a:lnTo>
                  <a:lnTo>
                    <a:pt x="377" y="291"/>
                  </a:lnTo>
                  <a:lnTo>
                    <a:pt x="383" y="288"/>
                  </a:lnTo>
                  <a:lnTo>
                    <a:pt x="388" y="283"/>
                  </a:lnTo>
                  <a:lnTo>
                    <a:pt x="387" y="283"/>
                  </a:lnTo>
                  <a:lnTo>
                    <a:pt x="384" y="286"/>
                  </a:lnTo>
                  <a:lnTo>
                    <a:pt x="385" y="279"/>
                  </a:lnTo>
                  <a:lnTo>
                    <a:pt x="384" y="279"/>
                  </a:lnTo>
                  <a:lnTo>
                    <a:pt x="383" y="279"/>
                  </a:lnTo>
                  <a:lnTo>
                    <a:pt x="384" y="276"/>
                  </a:lnTo>
                  <a:lnTo>
                    <a:pt x="389" y="280"/>
                  </a:lnTo>
                  <a:lnTo>
                    <a:pt x="393" y="282"/>
                  </a:lnTo>
                  <a:lnTo>
                    <a:pt x="394" y="283"/>
                  </a:lnTo>
                  <a:lnTo>
                    <a:pt x="400" y="288"/>
                  </a:lnTo>
                  <a:lnTo>
                    <a:pt x="402" y="290"/>
                  </a:lnTo>
                  <a:lnTo>
                    <a:pt x="403" y="294"/>
                  </a:lnTo>
                  <a:lnTo>
                    <a:pt x="405" y="298"/>
                  </a:lnTo>
                  <a:lnTo>
                    <a:pt x="407" y="302"/>
                  </a:lnTo>
                  <a:lnTo>
                    <a:pt x="407" y="303"/>
                  </a:lnTo>
                  <a:lnTo>
                    <a:pt x="407" y="304"/>
                  </a:lnTo>
                  <a:lnTo>
                    <a:pt x="406" y="304"/>
                  </a:lnTo>
                  <a:lnTo>
                    <a:pt x="396" y="308"/>
                  </a:lnTo>
                  <a:lnTo>
                    <a:pt x="394" y="310"/>
                  </a:lnTo>
                  <a:lnTo>
                    <a:pt x="386" y="313"/>
                  </a:lnTo>
                  <a:lnTo>
                    <a:pt x="386" y="315"/>
                  </a:lnTo>
                  <a:lnTo>
                    <a:pt x="386" y="318"/>
                  </a:lnTo>
                  <a:lnTo>
                    <a:pt x="387" y="318"/>
                  </a:lnTo>
                  <a:lnTo>
                    <a:pt x="388" y="322"/>
                  </a:lnTo>
                  <a:lnTo>
                    <a:pt x="393" y="328"/>
                  </a:lnTo>
                  <a:lnTo>
                    <a:pt x="394" y="331"/>
                  </a:lnTo>
                  <a:lnTo>
                    <a:pt x="401" y="343"/>
                  </a:lnTo>
                  <a:lnTo>
                    <a:pt x="392" y="347"/>
                  </a:lnTo>
                  <a:lnTo>
                    <a:pt x="389" y="352"/>
                  </a:lnTo>
                  <a:lnTo>
                    <a:pt x="386" y="357"/>
                  </a:lnTo>
                  <a:lnTo>
                    <a:pt x="385" y="358"/>
                  </a:lnTo>
                  <a:lnTo>
                    <a:pt x="383" y="361"/>
                  </a:lnTo>
                  <a:lnTo>
                    <a:pt x="381" y="361"/>
                  </a:lnTo>
                  <a:lnTo>
                    <a:pt x="377" y="355"/>
                  </a:lnTo>
                  <a:lnTo>
                    <a:pt x="379" y="354"/>
                  </a:lnTo>
                  <a:lnTo>
                    <a:pt x="379" y="353"/>
                  </a:lnTo>
                  <a:lnTo>
                    <a:pt x="378" y="353"/>
                  </a:lnTo>
                  <a:lnTo>
                    <a:pt x="376" y="354"/>
                  </a:lnTo>
                  <a:lnTo>
                    <a:pt x="374" y="352"/>
                  </a:lnTo>
                  <a:lnTo>
                    <a:pt x="372" y="353"/>
                  </a:lnTo>
                  <a:lnTo>
                    <a:pt x="370" y="356"/>
                  </a:lnTo>
                  <a:lnTo>
                    <a:pt x="366" y="361"/>
                  </a:lnTo>
                  <a:lnTo>
                    <a:pt x="366" y="362"/>
                  </a:lnTo>
                  <a:lnTo>
                    <a:pt x="365" y="362"/>
                  </a:lnTo>
                  <a:lnTo>
                    <a:pt x="365" y="363"/>
                  </a:lnTo>
                  <a:lnTo>
                    <a:pt x="363" y="363"/>
                  </a:lnTo>
                  <a:lnTo>
                    <a:pt x="363" y="364"/>
                  </a:lnTo>
                  <a:lnTo>
                    <a:pt x="362" y="364"/>
                  </a:lnTo>
                  <a:lnTo>
                    <a:pt x="361" y="365"/>
                  </a:lnTo>
                  <a:lnTo>
                    <a:pt x="360" y="364"/>
                  </a:lnTo>
                  <a:lnTo>
                    <a:pt x="359" y="362"/>
                  </a:lnTo>
                  <a:lnTo>
                    <a:pt x="359" y="361"/>
                  </a:lnTo>
                  <a:lnTo>
                    <a:pt x="357" y="362"/>
                  </a:lnTo>
                  <a:lnTo>
                    <a:pt x="355" y="363"/>
                  </a:lnTo>
                  <a:lnTo>
                    <a:pt x="354" y="364"/>
                  </a:lnTo>
                  <a:lnTo>
                    <a:pt x="353" y="364"/>
                  </a:lnTo>
                  <a:lnTo>
                    <a:pt x="346" y="363"/>
                  </a:lnTo>
                  <a:lnTo>
                    <a:pt x="345" y="363"/>
                  </a:lnTo>
                  <a:lnTo>
                    <a:pt x="344" y="363"/>
                  </a:lnTo>
                  <a:lnTo>
                    <a:pt x="343" y="363"/>
                  </a:lnTo>
                  <a:lnTo>
                    <a:pt x="341" y="362"/>
                  </a:lnTo>
                  <a:lnTo>
                    <a:pt x="340" y="362"/>
                  </a:lnTo>
                  <a:lnTo>
                    <a:pt x="338" y="360"/>
                  </a:lnTo>
                  <a:lnTo>
                    <a:pt x="338" y="358"/>
                  </a:lnTo>
                  <a:lnTo>
                    <a:pt x="337" y="358"/>
                  </a:lnTo>
                  <a:lnTo>
                    <a:pt x="337" y="357"/>
                  </a:lnTo>
                  <a:lnTo>
                    <a:pt x="336" y="357"/>
                  </a:lnTo>
                  <a:lnTo>
                    <a:pt x="336" y="356"/>
                  </a:lnTo>
                  <a:lnTo>
                    <a:pt x="336" y="355"/>
                  </a:lnTo>
                  <a:lnTo>
                    <a:pt x="335" y="354"/>
                  </a:lnTo>
                  <a:lnTo>
                    <a:pt x="334" y="355"/>
                  </a:lnTo>
                  <a:lnTo>
                    <a:pt x="334" y="361"/>
                  </a:lnTo>
                  <a:lnTo>
                    <a:pt x="333" y="361"/>
                  </a:lnTo>
                  <a:lnTo>
                    <a:pt x="331" y="362"/>
                  </a:lnTo>
                  <a:lnTo>
                    <a:pt x="331" y="363"/>
                  </a:lnTo>
                  <a:lnTo>
                    <a:pt x="331" y="364"/>
                  </a:lnTo>
                  <a:lnTo>
                    <a:pt x="331" y="365"/>
                  </a:lnTo>
                  <a:lnTo>
                    <a:pt x="331" y="366"/>
                  </a:lnTo>
                  <a:lnTo>
                    <a:pt x="331" y="368"/>
                  </a:lnTo>
                  <a:lnTo>
                    <a:pt x="331" y="369"/>
                  </a:lnTo>
                  <a:lnTo>
                    <a:pt x="331" y="370"/>
                  </a:lnTo>
                  <a:lnTo>
                    <a:pt x="331" y="371"/>
                  </a:lnTo>
                  <a:lnTo>
                    <a:pt x="331" y="372"/>
                  </a:lnTo>
                  <a:lnTo>
                    <a:pt x="331" y="373"/>
                  </a:lnTo>
                  <a:lnTo>
                    <a:pt x="331" y="374"/>
                  </a:lnTo>
                  <a:lnTo>
                    <a:pt x="328" y="374"/>
                  </a:lnTo>
                  <a:lnTo>
                    <a:pt x="326" y="373"/>
                  </a:lnTo>
                  <a:lnTo>
                    <a:pt x="324" y="373"/>
                  </a:lnTo>
                  <a:lnTo>
                    <a:pt x="324" y="374"/>
                  </a:lnTo>
                  <a:lnTo>
                    <a:pt x="317" y="373"/>
                  </a:lnTo>
                  <a:lnTo>
                    <a:pt x="316" y="373"/>
                  </a:lnTo>
                  <a:lnTo>
                    <a:pt x="316" y="375"/>
                  </a:lnTo>
                  <a:lnTo>
                    <a:pt x="316" y="378"/>
                  </a:lnTo>
                  <a:lnTo>
                    <a:pt x="317" y="378"/>
                  </a:lnTo>
                  <a:lnTo>
                    <a:pt x="325" y="380"/>
                  </a:lnTo>
                  <a:lnTo>
                    <a:pt x="326" y="380"/>
                  </a:lnTo>
                  <a:lnTo>
                    <a:pt x="328" y="381"/>
                  </a:lnTo>
                  <a:lnTo>
                    <a:pt x="331" y="381"/>
                  </a:lnTo>
                  <a:lnTo>
                    <a:pt x="337" y="383"/>
                  </a:lnTo>
                  <a:lnTo>
                    <a:pt x="338" y="385"/>
                  </a:lnTo>
                  <a:lnTo>
                    <a:pt x="341" y="385"/>
                  </a:lnTo>
                  <a:lnTo>
                    <a:pt x="343" y="386"/>
                  </a:lnTo>
                  <a:lnTo>
                    <a:pt x="344" y="386"/>
                  </a:lnTo>
                  <a:lnTo>
                    <a:pt x="345" y="387"/>
                  </a:lnTo>
                  <a:lnTo>
                    <a:pt x="346" y="387"/>
                  </a:lnTo>
                  <a:lnTo>
                    <a:pt x="348" y="387"/>
                  </a:lnTo>
                  <a:lnTo>
                    <a:pt x="349" y="388"/>
                  </a:lnTo>
                  <a:lnTo>
                    <a:pt x="350" y="389"/>
                  </a:lnTo>
                  <a:lnTo>
                    <a:pt x="353" y="390"/>
                  </a:lnTo>
                  <a:lnTo>
                    <a:pt x="353" y="391"/>
                  </a:lnTo>
                  <a:lnTo>
                    <a:pt x="363" y="396"/>
                  </a:lnTo>
                  <a:lnTo>
                    <a:pt x="368" y="398"/>
                  </a:lnTo>
                  <a:lnTo>
                    <a:pt x="370" y="400"/>
                  </a:lnTo>
                  <a:lnTo>
                    <a:pt x="371" y="400"/>
                  </a:lnTo>
                  <a:lnTo>
                    <a:pt x="372" y="402"/>
                  </a:lnTo>
                  <a:lnTo>
                    <a:pt x="374" y="402"/>
                  </a:lnTo>
                  <a:lnTo>
                    <a:pt x="374" y="403"/>
                  </a:lnTo>
                  <a:lnTo>
                    <a:pt x="375" y="403"/>
                  </a:lnTo>
                  <a:lnTo>
                    <a:pt x="378" y="407"/>
                  </a:lnTo>
                  <a:lnTo>
                    <a:pt x="379" y="407"/>
                  </a:lnTo>
                  <a:lnTo>
                    <a:pt x="380" y="408"/>
                  </a:lnTo>
                  <a:lnTo>
                    <a:pt x="388" y="416"/>
                  </a:lnTo>
                  <a:lnTo>
                    <a:pt x="392" y="420"/>
                  </a:lnTo>
                  <a:lnTo>
                    <a:pt x="396" y="424"/>
                  </a:lnTo>
                  <a:lnTo>
                    <a:pt x="398" y="427"/>
                  </a:lnTo>
                  <a:lnTo>
                    <a:pt x="400" y="427"/>
                  </a:lnTo>
                  <a:lnTo>
                    <a:pt x="405" y="432"/>
                  </a:lnTo>
                  <a:lnTo>
                    <a:pt x="406" y="433"/>
                  </a:lnTo>
                  <a:lnTo>
                    <a:pt x="410" y="437"/>
                  </a:lnTo>
                  <a:lnTo>
                    <a:pt x="412" y="439"/>
                  </a:lnTo>
                  <a:lnTo>
                    <a:pt x="415" y="441"/>
                  </a:lnTo>
                  <a:lnTo>
                    <a:pt x="420" y="444"/>
                  </a:lnTo>
                  <a:lnTo>
                    <a:pt x="431" y="450"/>
                  </a:lnTo>
                  <a:lnTo>
                    <a:pt x="431" y="449"/>
                  </a:lnTo>
                  <a:lnTo>
                    <a:pt x="437" y="453"/>
                  </a:lnTo>
                  <a:lnTo>
                    <a:pt x="438" y="453"/>
                  </a:lnTo>
                  <a:lnTo>
                    <a:pt x="439" y="454"/>
                  </a:lnTo>
                  <a:lnTo>
                    <a:pt x="441" y="454"/>
                  </a:lnTo>
                  <a:lnTo>
                    <a:pt x="443" y="455"/>
                  </a:lnTo>
                  <a:lnTo>
                    <a:pt x="447" y="456"/>
                  </a:lnTo>
                  <a:lnTo>
                    <a:pt x="449" y="457"/>
                  </a:lnTo>
                  <a:lnTo>
                    <a:pt x="450" y="457"/>
                  </a:lnTo>
                  <a:lnTo>
                    <a:pt x="454" y="458"/>
                  </a:lnTo>
                  <a:lnTo>
                    <a:pt x="457" y="458"/>
                  </a:lnTo>
                  <a:lnTo>
                    <a:pt x="460" y="459"/>
                  </a:lnTo>
                  <a:lnTo>
                    <a:pt x="461" y="459"/>
                  </a:lnTo>
                  <a:lnTo>
                    <a:pt x="463" y="459"/>
                  </a:lnTo>
                  <a:lnTo>
                    <a:pt x="479" y="459"/>
                  </a:lnTo>
                  <a:lnTo>
                    <a:pt x="482" y="465"/>
                  </a:lnTo>
                  <a:lnTo>
                    <a:pt x="484" y="467"/>
                  </a:lnTo>
                  <a:lnTo>
                    <a:pt x="484" y="469"/>
                  </a:lnTo>
                  <a:lnTo>
                    <a:pt x="487" y="472"/>
                  </a:lnTo>
                  <a:lnTo>
                    <a:pt x="489" y="477"/>
                  </a:lnTo>
                  <a:lnTo>
                    <a:pt x="489" y="478"/>
                  </a:lnTo>
                  <a:lnTo>
                    <a:pt x="489" y="479"/>
                  </a:lnTo>
                  <a:lnTo>
                    <a:pt x="490" y="479"/>
                  </a:lnTo>
                  <a:lnTo>
                    <a:pt x="490" y="480"/>
                  </a:lnTo>
                  <a:lnTo>
                    <a:pt x="490" y="481"/>
                  </a:lnTo>
                  <a:lnTo>
                    <a:pt x="489" y="482"/>
                  </a:lnTo>
                  <a:lnTo>
                    <a:pt x="489" y="486"/>
                  </a:lnTo>
                  <a:lnTo>
                    <a:pt x="488" y="495"/>
                  </a:lnTo>
                  <a:lnTo>
                    <a:pt x="487" y="505"/>
                  </a:lnTo>
                  <a:lnTo>
                    <a:pt x="487" y="507"/>
                  </a:lnTo>
                  <a:lnTo>
                    <a:pt x="486" y="507"/>
                  </a:lnTo>
                  <a:lnTo>
                    <a:pt x="486" y="508"/>
                  </a:lnTo>
                  <a:lnTo>
                    <a:pt x="486" y="509"/>
                  </a:lnTo>
                  <a:lnTo>
                    <a:pt x="484" y="514"/>
                  </a:lnTo>
                  <a:lnTo>
                    <a:pt x="462" y="505"/>
                  </a:lnTo>
                  <a:lnTo>
                    <a:pt x="461" y="505"/>
                  </a:lnTo>
                  <a:lnTo>
                    <a:pt x="460" y="505"/>
                  </a:lnTo>
                  <a:lnTo>
                    <a:pt x="452" y="502"/>
                  </a:lnTo>
                  <a:lnTo>
                    <a:pt x="447" y="499"/>
                  </a:lnTo>
                  <a:lnTo>
                    <a:pt x="432" y="494"/>
                  </a:lnTo>
                  <a:lnTo>
                    <a:pt x="431" y="494"/>
                  </a:lnTo>
                  <a:lnTo>
                    <a:pt x="429" y="492"/>
                  </a:lnTo>
                  <a:lnTo>
                    <a:pt x="424" y="491"/>
                  </a:lnTo>
                  <a:lnTo>
                    <a:pt x="418" y="488"/>
                  </a:lnTo>
                  <a:lnTo>
                    <a:pt x="417" y="488"/>
                  </a:lnTo>
                  <a:lnTo>
                    <a:pt x="414" y="487"/>
                  </a:lnTo>
                  <a:lnTo>
                    <a:pt x="411" y="486"/>
                  </a:lnTo>
                  <a:lnTo>
                    <a:pt x="410" y="486"/>
                  </a:lnTo>
                  <a:lnTo>
                    <a:pt x="410" y="484"/>
                  </a:lnTo>
                  <a:lnTo>
                    <a:pt x="407" y="484"/>
                  </a:lnTo>
                  <a:lnTo>
                    <a:pt x="405" y="483"/>
                  </a:lnTo>
                  <a:lnTo>
                    <a:pt x="402" y="482"/>
                  </a:lnTo>
                  <a:lnTo>
                    <a:pt x="401" y="482"/>
                  </a:lnTo>
                  <a:lnTo>
                    <a:pt x="400" y="481"/>
                  </a:lnTo>
                  <a:lnTo>
                    <a:pt x="397" y="480"/>
                  </a:lnTo>
                  <a:lnTo>
                    <a:pt x="388" y="472"/>
                  </a:lnTo>
                  <a:lnTo>
                    <a:pt x="381" y="466"/>
                  </a:lnTo>
                  <a:lnTo>
                    <a:pt x="379" y="464"/>
                  </a:lnTo>
                  <a:lnTo>
                    <a:pt x="374" y="459"/>
                  </a:lnTo>
                  <a:lnTo>
                    <a:pt x="374" y="458"/>
                  </a:lnTo>
                  <a:lnTo>
                    <a:pt x="368" y="455"/>
                  </a:lnTo>
                  <a:lnTo>
                    <a:pt x="368" y="454"/>
                  </a:lnTo>
                  <a:lnTo>
                    <a:pt x="362" y="450"/>
                  </a:lnTo>
                  <a:lnTo>
                    <a:pt x="360" y="448"/>
                  </a:lnTo>
                  <a:lnTo>
                    <a:pt x="357" y="445"/>
                  </a:lnTo>
                  <a:lnTo>
                    <a:pt x="357" y="440"/>
                  </a:lnTo>
                  <a:lnTo>
                    <a:pt x="357" y="439"/>
                  </a:lnTo>
                  <a:lnTo>
                    <a:pt x="357" y="438"/>
                  </a:lnTo>
                  <a:lnTo>
                    <a:pt x="355" y="437"/>
                  </a:lnTo>
                  <a:lnTo>
                    <a:pt x="354" y="437"/>
                  </a:lnTo>
                  <a:lnTo>
                    <a:pt x="353" y="436"/>
                  </a:lnTo>
                  <a:lnTo>
                    <a:pt x="351" y="436"/>
                  </a:lnTo>
                  <a:lnTo>
                    <a:pt x="349" y="437"/>
                  </a:lnTo>
                  <a:lnTo>
                    <a:pt x="348" y="437"/>
                  </a:lnTo>
                  <a:lnTo>
                    <a:pt x="346" y="436"/>
                  </a:lnTo>
                  <a:lnTo>
                    <a:pt x="344" y="435"/>
                  </a:lnTo>
                  <a:lnTo>
                    <a:pt x="343" y="433"/>
                  </a:lnTo>
                  <a:lnTo>
                    <a:pt x="340" y="431"/>
                  </a:lnTo>
                  <a:lnTo>
                    <a:pt x="338" y="430"/>
                  </a:lnTo>
                  <a:lnTo>
                    <a:pt x="336" y="428"/>
                  </a:lnTo>
                  <a:lnTo>
                    <a:pt x="334" y="425"/>
                  </a:lnTo>
                  <a:lnTo>
                    <a:pt x="332" y="424"/>
                  </a:lnTo>
                  <a:lnTo>
                    <a:pt x="331" y="423"/>
                  </a:lnTo>
                  <a:lnTo>
                    <a:pt x="329" y="422"/>
                  </a:lnTo>
                  <a:lnTo>
                    <a:pt x="327" y="420"/>
                  </a:lnTo>
                  <a:lnTo>
                    <a:pt x="326" y="419"/>
                  </a:lnTo>
                  <a:lnTo>
                    <a:pt x="325" y="417"/>
                  </a:lnTo>
                  <a:lnTo>
                    <a:pt x="323" y="415"/>
                  </a:lnTo>
                  <a:lnTo>
                    <a:pt x="320" y="414"/>
                  </a:lnTo>
                  <a:lnTo>
                    <a:pt x="319" y="414"/>
                  </a:lnTo>
                  <a:lnTo>
                    <a:pt x="319" y="413"/>
                  </a:lnTo>
                  <a:lnTo>
                    <a:pt x="318" y="412"/>
                  </a:lnTo>
                  <a:lnTo>
                    <a:pt x="317" y="411"/>
                  </a:lnTo>
                  <a:lnTo>
                    <a:pt x="316" y="411"/>
                  </a:lnTo>
                  <a:lnTo>
                    <a:pt x="316" y="410"/>
                  </a:lnTo>
                  <a:lnTo>
                    <a:pt x="315" y="410"/>
                  </a:lnTo>
                  <a:lnTo>
                    <a:pt x="308" y="404"/>
                  </a:lnTo>
                  <a:lnTo>
                    <a:pt x="307" y="403"/>
                  </a:lnTo>
                  <a:lnTo>
                    <a:pt x="303" y="400"/>
                  </a:lnTo>
                  <a:lnTo>
                    <a:pt x="303" y="399"/>
                  </a:lnTo>
                  <a:lnTo>
                    <a:pt x="302" y="398"/>
                  </a:lnTo>
                  <a:lnTo>
                    <a:pt x="300" y="396"/>
                  </a:lnTo>
                  <a:lnTo>
                    <a:pt x="299" y="396"/>
                  </a:lnTo>
                  <a:lnTo>
                    <a:pt x="294" y="391"/>
                  </a:lnTo>
                  <a:lnTo>
                    <a:pt x="292" y="390"/>
                  </a:lnTo>
                  <a:lnTo>
                    <a:pt x="290" y="388"/>
                  </a:lnTo>
                  <a:lnTo>
                    <a:pt x="289" y="388"/>
                  </a:lnTo>
                  <a:lnTo>
                    <a:pt x="288" y="386"/>
                  </a:lnTo>
                  <a:lnTo>
                    <a:pt x="285" y="385"/>
                  </a:lnTo>
                  <a:lnTo>
                    <a:pt x="284" y="383"/>
                  </a:lnTo>
                  <a:lnTo>
                    <a:pt x="283" y="383"/>
                  </a:lnTo>
                  <a:lnTo>
                    <a:pt x="283" y="382"/>
                  </a:lnTo>
                  <a:lnTo>
                    <a:pt x="282" y="382"/>
                  </a:lnTo>
                  <a:lnTo>
                    <a:pt x="281" y="381"/>
                  </a:lnTo>
                  <a:lnTo>
                    <a:pt x="277" y="378"/>
                  </a:lnTo>
                  <a:lnTo>
                    <a:pt x="274" y="375"/>
                  </a:lnTo>
                  <a:lnTo>
                    <a:pt x="273" y="374"/>
                  </a:lnTo>
                  <a:lnTo>
                    <a:pt x="273" y="373"/>
                  </a:lnTo>
                  <a:lnTo>
                    <a:pt x="272" y="373"/>
                  </a:lnTo>
                  <a:lnTo>
                    <a:pt x="271" y="372"/>
                  </a:lnTo>
                  <a:lnTo>
                    <a:pt x="267" y="369"/>
                  </a:lnTo>
                  <a:lnTo>
                    <a:pt x="265" y="368"/>
                  </a:lnTo>
                  <a:lnTo>
                    <a:pt x="264" y="366"/>
                  </a:lnTo>
                  <a:lnTo>
                    <a:pt x="263" y="366"/>
                  </a:lnTo>
                  <a:lnTo>
                    <a:pt x="262" y="365"/>
                  </a:lnTo>
                  <a:lnTo>
                    <a:pt x="260" y="364"/>
                  </a:lnTo>
                  <a:lnTo>
                    <a:pt x="258" y="362"/>
                  </a:lnTo>
                  <a:lnTo>
                    <a:pt x="255" y="358"/>
                  </a:lnTo>
                  <a:lnTo>
                    <a:pt x="252" y="357"/>
                  </a:lnTo>
                  <a:lnTo>
                    <a:pt x="250" y="355"/>
                  </a:lnTo>
                  <a:lnTo>
                    <a:pt x="247" y="352"/>
                  </a:lnTo>
                  <a:lnTo>
                    <a:pt x="245" y="350"/>
                  </a:lnTo>
                  <a:lnTo>
                    <a:pt x="242" y="349"/>
                  </a:lnTo>
                  <a:lnTo>
                    <a:pt x="242" y="348"/>
                  </a:lnTo>
                  <a:lnTo>
                    <a:pt x="241" y="348"/>
                  </a:lnTo>
                  <a:lnTo>
                    <a:pt x="238" y="345"/>
                  </a:lnTo>
                  <a:lnTo>
                    <a:pt x="236" y="344"/>
                  </a:lnTo>
                  <a:lnTo>
                    <a:pt x="233" y="343"/>
                  </a:lnTo>
                  <a:lnTo>
                    <a:pt x="232" y="341"/>
                  </a:lnTo>
                  <a:lnTo>
                    <a:pt x="228" y="337"/>
                  </a:lnTo>
                  <a:lnTo>
                    <a:pt x="226" y="336"/>
                  </a:lnTo>
                  <a:lnTo>
                    <a:pt x="224" y="335"/>
                  </a:lnTo>
                  <a:lnTo>
                    <a:pt x="223" y="333"/>
                  </a:lnTo>
                  <a:lnTo>
                    <a:pt x="222" y="333"/>
                  </a:lnTo>
                  <a:lnTo>
                    <a:pt x="221" y="332"/>
                  </a:lnTo>
                  <a:lnTo>
                    <a:pt x="219" y="330"/>
                  </a:lnTo>
                  <a:lnTo>
                    <a:pt x="216" y="329"/>
                  </a:lnTo>
                  <a:lnTo>
                    <a:pt x="215" y="328"/>
                  </a:lnTo>
                  <a:lnTo>
                    <a:pt x="213" y="325"/>
                  </a:lnTo>
                  <a:lnTo>
                    <a:pt x="212" y="324"/>
                  </a:lnTo>
                  <a:lnTo>
                    <a:pt x="209" y="323"/>
                  </a:lnTo>
                  <a:lnTo>
                    <a:pt x="209" y="322"/>
                  </a:lnTo>
                  <a:lnTo>
                    <a:pt x="208" y="322"/>
                  </a:lnTo>
                  <a:lnTo>
                    <a:pt x="207" y="321"/>
                  </a:lnTo>
                  <a:lnTo>
                    <a:pt x="205" y="320"/>
                  </a:lnTo>
                  <a:lnTo>
                    <a:pt x="205" y="319"/>
                  </a:lnTo>
                  <a:lnTo>
                    <a:pt x="202" y="316"/>
                  </a:lnTo>
                  <a:lnTo>
                    <a:pt x="199" y="315"/>
                  </a:lnTo>
                  <a:lnTo>
                    <a:pt x="199" y="314"/>
                  </a:lnTo>
                  <a:lnTo>
                    <a:pt x="197" y="312"/>
                  </a:lnTo>
                  <a:lnTo>
                    <a:pt x="197" y="311"/>
                  </a:lnTo>
                  <a:lnTo>
                    <a:pt x="195" y="307"/>
                  </a:lnTo>
                  <a:lnTo>
                    <a:pt x="195" y="304"/>
                  </a:lnTo>
                  <a:lnTo>
                    <a:pt x="194" y="302"/>
                  </a:lnTo>
                  <a:lnTo>
                    <a:pt x="194" y="300"/>
                  </a:lnTo>
                  <a:lnTo>
                    <a:pt x="194" y="299"/>
                  </a:lnTo>
                  <a:lnTo>
                    <a:pt x="193" y="298"/>
                  </a:lnTo>
                  <a:lnTo>
                    <a:pt x="193" y="296"/>
                  </a:lnTo>
                  <a:lnTo>
                    <a:pt x="193" y="294"/>
                  </a:lnTo>
                  <a:lnTo>
                    <a:pt x="191" y="289"/>
                  </a:lnTo>
                  <a:lnTo>
                    <a:pt x="190" y="286"/>
                  </a:lnTo>
                  <a:lnTo>
                    <a:pt x="190" y="285"/>
                  </a:lnTo>
                  <a:lnTo>
                    <a:pt x="189" y="281"/>
                  </a:lnTo>
                  <a:lnTo>
                    <a:pt x="189" y="280"/>
                  </a:lnTo>
                  <a:lnTo>
                    <a:pt x="188" y="277"/>
                  </a:lnTo>
                  <a:lnTo>
                    <a:pt x="189" y="277"/>
                  </a:lnTo>
                  <a:lnTo>
                    <a:pt x="190" y="277"/>
                  </a:lnTo>
                  <a:lnTo>
                    <a:pt x="190" y="274"/>
                  </a:lnTo>
                  <a:lnTo>
                    <a:pt x="190" y="273"/>
                  </a:lnTo>
                  <a:lnTo>
                    <a:pt x="190" y="269"/>
                  </a:lnTo>
                  <a:lnTo>
                    <a:pt x="190" y="268"/>
                  </a:lnTo>
                  <a:lnTo>
                    <a:pt x="190" y="266"/>
                  </a:lnTo>
                  <a:lnTo>
                    <a:pt x="190" y="265"/>
                  </a:lnTo>
                  <a:lnTo>
                    <a:pt x="190" y="264"/>
                  </a:lnTo>
                  <a:lnTo>
                    <a:pt x="189" y="263"/>
                  </a:lnTo>
                  <a:lnTo>
                    <a:pt x="188" y="263"/>
                  </a:lnTo>
                  <a:lnTo>
                    <a:pt x="187" y="263"/>
                  </a:lnTo>
                  <a:lnTo>
                    <a:pt x="186" y="263"/>
                  </a:lnTo>
                  <a:lnTo>
                    <a:pt x="186" y="264"/>
                  </a:lnTo>
                  <a:lnTo>
                    <a:pt x="186" y="265"/>
                  </a:lnTo>
                  <a:lnTo>
                    <a:pt x="183" y="256"/>
                  </a:lnTo>
                  <a:lnTo>
                    <a:pt x="183" y="255"/>
                  </a:lnTo>
                  <a:lnTo>
                    <a:pt x="183" y="254"/>
                  </a:lnTo>
                  <a:lnTo>
                    <a:pt x="183" y="253"/>
                  </a:lnTo>
                  <a:lnTo>
                    <a:pt x="183" y="252"/>
                  </a:lnTo>
                  <a:lnTo>
                    <a:pt x="183" y="251"/>
                  </a:lnTo>
                  <a:lnTo>
                    <a:pt x="182" y="251"/>
                  </a:lnTo>
                  <a:lnTo>
                    <a:pt x="182" y="252"/>
                  </a:lnTo>
                  <a:lnTo>
                    <a:pt x="181" y="247"/>
                  </a:lnTo>
                  <a:lnTo>
                    <a:pt x="180" y="241"/>
                  </a:lnTo>
                  <a:lnTo>
                    <a:pt x="179" y="239"/>
                  </a:lnTo>
                  <a:lnTo>
                    <a:pt x="179" y="237"/>
                  </a:lnTo>
                  <a:lnTo>
                    <a:pt x="179" y="236"/>
                  </a:lnTo>
                  <a:lnTo>
                    <a:pt x="180" y="235"/>
                  </a:lnTo>
                  <a:lnTo>
                    <a:pt x="181" y="235"/>
                  </a:lnTo>
                  <a:lnTo>
                    <a:pt x="181" y="233"/>
                  </a:lnTo>
                  <a:lnTo>
                    <a:pt x="183" y="232"/>
                  </a:lnTo>
                  <a:lnTo>
                    <a:pt x="185" y="231"/>
                  </a:lnTo>
                  <a:lnTo>
                    <a:pt x="186" y="230"/>
                  </a:lnTo>
                  <a:lnTo>
                    <a:pt x="187" y="229"/>
                  </a:lnTo>
                  <a:lnTo>
                    <a:pt x="188" y="228"/>
                  </a:lnTo>
                  <a:lnTo>
                    <a:pt x="189" y="227"/>
                  </a:lnTo>
                  <a:lnTo>
                    <a:pt x="190" y="226"/>
                  </a:lnTo>
                  <a:lnTo>
                    <a:pt x="191" y="226"/>
                  </a:lnTo>
                  <a:lnTo>
                    <a:pt x="193" y="224"/>
                  </a:lnTo>
                  <a:lnTo>
                    <a:pt x="194" y="223"/>
                  </a:lnTo>
                  <a:lnTo>
                    <a:pt x="195" y="222"/>
                  </a:lnTo>
                  <a:lnTo>
                    <a:pt x="197" y="221"/>
                  </a:lnTo>
                  <a:lnTo>
                    <a:pt x="198" y="221"/>
                  </a:lnTo>
                  <a:lnTo>
                    <a:pt x="199" y="220"/>
                  </a:lnTo>
                  <a:lnTo>
                    <a:pt x="200" y="220"/>
                  </a:lnTo>
                  <a:lnTo>
                    <a:pt x="202" y="219"/>
                  </a:lnTo>
                  <a:lnTo>
                    <a:pt x="204" y="219"/>
                  </a:lnTo>
                  <a:lnTo>
                    <a:pt x="206" y="218"/>
                  </a:lnTo>
                  <a:lnTo>
                    <a:pt x="207" y="218"/>
                  </a:lnTo>
                  <a:lnTo>
                    <a:pt x="208" y="218"/>
                  </a:lnTo>
                  <a:lnTo>
                    <a:pt x="211" y="218"/>
                  </a:lnTo>
                  <a:lnTo>
                    <a:pt x="212" y="218"/>
                  </a:lnTo>
                  <a:lnTo>
                    <a:pt x="214" y="219"/>
                  </a:lnTo>
                  <a:lnTo>
                    <a:pt x="215" y="219"/>
                  </a:lnTo>
                  <a:lnTo>
                    <a:pt x="217" y="219"/>
                  </a:lnTo>
                  <a:lnTo>
                    <a:pt x="219" y="219"/>
                  </a:lnTo>
                  <a:lnTo>
                    <a:pt x="220" y="219"/>
                  </a:lnTo>
                  <a:lnTo>
                    <a:pt x="222" y="219"/>
                  </a:lnTo>
                  <a:lnTo>
                    <a:pt x="223" y="218"/>
                  </a:lnTo>
                  <a:lnTo>
                    <a:pt x="224" y="218"/>
                  </a:lnTo>
                  <a:lnTo>
                    <a:pt x="225" y="218"/>
                  </a:lnTo>
                  <a:lnTo>
                    <a:pt x="226" y="216"/>
                  </a:lnTo>
                  <a:lnTo>
                    <a:pt x="228" y="216"/>
                  </a:lnTo>
                  <a:lnTo>
                    <a:pt x="229" y="215"/>
                  </a:lnTo>
                  <a:lnTo>
                    <a:pt x="231" y="215"/>
                  </a:lnTo>
                  <a:lnTo>
                    <a:pt x="232" y="214"/>
                  </a:lnTo>
                  <a:lnTo>
                    <a:pt x="233" y="214"/>
                  </a:lnTo>
                  <a:lnTo>
                    <a:pt x="234" y="213"/>
                  </a:lnTo>
                  <a:lnTo>
                    <a:pt x="236" y="211"/>
                  </a:lnTo>
                  <a:lnTo>
                    <a:pt x="238" y="210"/>
                  </a:lnTo>
                  <a:lnTo>
                    <a:pt x="238" y="209"/>
                  </a:lnTo>
                  <a:lnTo>
                    <a:pt x="238" y="207"/>
                  </a:lnTo>
                  <a:lnTo>
                    <a:pt x="238" y="206"/>
                  </a:lnTo>
                  <a:lnTo>
                    <a:pt x="238" y="205"/>
                  </a:lnTo>
                  <a:lnTo>
                    <a:pt x="238" y="204"/>
                  </a:lnTo>
                  <a:lnTo>
                    <a:pt x="237" y="203"/>
                  </a:lnTo>
                  <a:lnTo>
                    <a:pt x="236" y="202"/>
                  </a:lnTo>
                  <a:lnTo>
                    <a:pt x="234" y="201"/>
                  </a:lnTo>
                  <a:lnTo>
                    <a:pt x="232" y="199"/>
                  </a:lnTo>
                  <a:lnTo>
                    <a:pt x="230" y="198"/>
                  </a:lnTo>
                  <a:lnTo>
                    <a:pt x="229" y="197"/>
                  </a:lnTo>
                  <a:lnTo>
                    <a:pt x="228" y="197"/>
                  </a:lnTo>
                  <a:lnTo>
                    <a:pt x="225" y="196"/>
                  </a:lnTo>
                  <a:lnTo>
                    <a:pt x="224" y="196"/>
                  </a:lnTo>
                  <a:lnTo>
                    <a:pt x="223" y="196"/>
                  </a:lnTo>
                  <a:lnTo>
                    <a:pt x="222" y="195"/>
                  </a:lnTo>
                  <a:lnTo>
                    <a:pt x="219" y="195"/>
                  </a:lnTo>
                  <a:lnTo>
                    <a:pt x="217" y="195"/>
                  </a:lnTo>
                  <a:lnTo>
                    <a:pt x="216" y="194"/>
                  </a:lnTo>
                  <a:lnTo>
                    <a:pt x="214" y="194"/>
                  </a:lnTo>
                  <a:lnTo>
                    <a:pt x="213" y="194"/>
                  </a:lnTo>
                  <a:lnTo>
                    <a:pt x="212" y="194"/>
                  </a:lnTo>
                  <a:lnTo>
                    <a:pt x="209" y="194"/>
                  </a:lnTo>
                  <a:lnTo>
                    <a:pt x="208" y="194"/>
                  </a:lnTo>
                  <a:lnTo>
                    <a:pt x="206" y="194"/>
                  </a:lnTo>
                  <a:lnTo>
                    <a:pt x="205" y="194"/>
                  </a:lnTo>
                  <a:lnTo>
                    <a:pt x="204" y="194"/>
                  </a:lnTo>
                  <a:lnTo>
                    <a:pt x="203" y="194"/>
                  </a:lnTo>
                  <a:lnTo>
                    <a:pt x="202" y="194"/>
                  </a:lnTo>
                  <a:lnTo>
                    <a:pt x="200" y="194"/>
                  </a:lnTo>
                  <a:lnTo>
                    <a:pt x="198" y="195"/>
                  </a:lnTo>
                  <a:lnTo>
                    <a:pt x="196" y="196"/>
                  </a:lnTo>
                  <a:lnTo>
                    <a:pt x="195" y="197"/>
                  </a:lnTo>
                  <a:lnTo>
                    <a:pt x="194" y="197"/>
                  </a:lnTo>
                  <a:lnTo>
                    <a:pt x="191" y="198"/>
                  </a:lnTo>
                  <a:lnTo>
                    <a:pt x="190" y="198"/>
                  </a:lnTo>
                  <a:lnTo>
                    <a:pt x="189" y="197"/>
                  </a:lnTo>
                  <a:lnTo>
                    <a:pt x="188" y="197"/>
                  </a:lnTo>
                  <a:lnTo>
                    <a:pt x="186" y="196"/>
                  </a:lnTo>
                  <a:lnTo>
                    <a:pt x="185" y="196"/>
                  </a:lnTo>
                  <a:lnTo>
                    <a:pt x="183" y="195"/>
                  </a:lnTo>
                  <a:lnTo>
                    <a:pt x="182" y="195"/>
                  </a:lnTo>
                  <a:lnTo>
                    <a:pt x="181" y="194"/>
                  </a:lnTo>
                  <a:lnTo>
                    <a:pt x="180" y="193"/>
                  </a:lnTo>
                  <a:lnTo>
                    <a:pt x="179" y="193"/>
                  </a:lnTo>
                  <a:lnTo>
                    <a:pt x="177" y="191"/>
                  </a:lnTo>
                  <a:lnTo>
                    <a:pt x="176" y="190"/>
                  </a:lnTo>
                  <a:lnTo>
                    <a:pt x="174" y="189"/>
                  </a:lnTo>
                  <a:lnTo>
                    <a:pt x="173" y="188"/>
                  </a:lnTo>
                  <a:lnTo>
                    <a:pt x="172" y="188"/>
                  </a:lnTo>
                  <a:lnTo>
                    <a:pt x="171" y="187"/>
                  </a:lnTo>
                  <a:lnTo>
                    <a:pt x="170" y="186"/>
                  </a:lnTo>
                  <a:lnTo>
                    <a:pt x="169" y="185"/>
                  </a:lnTo>
                  <a:lnTo>
                    <a:pt x="168" y="185"/>
                  </a:lnTo>
                  <a:lnTo>
                    <a:pt x="167" y="184"/>
                  </a:lnTo>
                  <a:lnTo>
                    <a:pt x="165" y="184"/>
                  </a:lnTo>
                  <a:lnTo>
                    <a:pt x="164" y="184"/>
                  </a:lnTo>
                  <a:lnTo>
                    <a:pt x="162" y="182"/>
                  </a:lnTo>
                  <a:lnTo>
                    <a:pt x="161" y="182"/>
                  </a:lnTo>
                  <a:lnTo>
                    <a:pt x="160" y="182"/>
                  </a:lnTo>
                  <a:lnTo>
                    <a:pt x="159" y="182"/>
                  </a:lnTo>
                  <a:lnTo>
                    <a:pt x="156" y="182"/>
                  </a:lnTo>
                  <a:lnTo>
                    <a:pt x="155" y="181"/>
                  </a:lnTo>
                  <a:lnTo>
                    <a:pt x="154" y="181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80"/>
                  </a:lnTo>
                  <a:lnTo>
                    <a:pt x="147" y="180"/>
                  </a:lnTo>
                  <a:lnTo>
                    <a:pt x="146" y="180"/>
                  </a:lnTo>
                  <a:lnTo>
                    <a:pt x="145" y="179"/>
                  </a:lnTo>
                  <a:lnTo>
                    <a:pt x="144" y="179"/>
                  </a:lnTo>
                  <a:lnTo>
                    <a:pt x="140" y="178"/>
                  </a:lnTo>
                  <a:lnTo>
                    <a:pt x="139" y="178"/>
                  </a:lnTo>
                  <a:lnTo>
                    <a:pt x="138" y="177"/>
                  </a:lnTo>
                  <a:lnTo>
                    <a:pt x="136" y="177"/>
                  </a:lnTo>
                  <a:lnTo>
                    <a:pt x="134" y="176"/>
                  </a:lnTo>
                  <a:lnTo>
                    <a:pt x="133" y="174"/>
                  </a:lnTo>
                  <a:lnTo>
                    <a:pt x="131" y="174"/>
                  </a:lnTo>
                  <a:lnTo>
                    <a:pt x="130" y="173"/>
                  </a:lnTo>
                  <a:lnTo>
                    <a:pt x="129" y="172"/>
                  </a:lnTo>
                  <a:lnTo>
                    <a:pt x="128" y="171"/>
                  </a:lnTo>
                  <a:lnTo>
                    <a:pt x="127" y="170"/>
                  </a:lnTo>
                  <a:lnTo>
                    <a:pt x="127" y="169"/>
                  </a:lnTo>
                  <a:lnTo>
                    <a:pt x="126" y="169"/>
                  </a:lnTo>
                  <a:lnTo>
                    <a:pt x="125" y="168"/>
                  </a:lnTo>
                  <a:lnTo>
                    <a:pt x="124" y="166"/>
                  </a:lnTo>
                  <a:lnTo>
                    <a:pt x="122" y="165"/>
                  </a:lnTo>
                  <a:lnTo>
                    <a:pt x="121" y="164"/>
                  </a:lnTo>
                  <a:lnTo>
                    <a:pt x="120" y="163"/>
                  </a:lnTo>
                  <a:lnTo>
                    <a:pt x="118" y="161"/>
                  </a:lnTo>
                  <a:lnTo>
                    <a:pt x="118" y="160"/>
                  </a:lnTo>
                  <a:lnTo>
                    <a:pt x="118" y="159"/>
                  </a:lnTo>
                  <a:lnTo>
                    <a:pt x="117" y="156"/>
                  </a:lnTo>
                  <a:lnTo>
                    <a:pt x="117" y="155"/>
                  </a:lnTo>
                  <a:lnTo>
                    <a:pt x="117" y="153"/>
                  </a:lnTo>
                  <a:lnTo>
                    <a:pt x="116" y="152"/>
                  </a:lnTo>
                  <a:lnTo>
                    <a:pt x="114" y="149"/>
                  </a:lnTo>
                  <a:lnTo>
                    <a:pt x="113" y="147"/>
                  </a:lnTo>
                  <a:lnTo>
                    <a:pt x="112" y="145"/>
                  </a:lnTo>
                  <a:lnTo>
                    <a:pt x="112" y="144"/>
                  </a:lnTo>
                  <a:lnTo>
                    <a:pt x="111" y="143"/>
                  </a:lnTo>
                  <a:lnTo>
                    <a:pt x="110" y="141"/>
                  </a:lnTo>
                  <a:lnTo>
                    <a:pt x="109" y="140"/>
                  </a:lnTo>
                  <a:lnTo>
                    <a:pt x="108" y="139"/>
                  </a:lnTo>
                  <a:lnTo>
                    <a:pt x="105" y="138"/>
                  </a:lnTo>
                  <a:lnTo>
                    <a:pt x="103" y="137"/>
                  </a:lnTo>
                  <a:lnTo>
                    <a:pt x="102" y="137"/>
                  </a:lnTo>
                  <a:lnTo>
                    <a:pt x="100" y="137"/>
                  </a:lnTo>
                  <a:lnTo>
                    <a:pt x="99" y="137"/>
                  </a:lnTo>
                  <a:lnTo>
                    <a:pt x="97" y="137"/>
                  </a:lnTo>
                  <a:lnTo>
                    <a:pt x="96" y="137"/>
                  </a:lnTo>
                  <a:lnTo>
                    <a:pt x="94" y="137"/>
                  </a:lnTo>
                  <a:lnTo>
                    <a:pt x="93" y="137"/>
                  </a:lnTo>
                  <a:lnTo>
                    <a:pt x="91" y="137"/>
                  </a:lnTo>
                  <a:lnTo>
                    <a:pt x="91" y="138"/>
                  </a:lnTo>
                  <a:lnTo>
                    <a:pt x="90" y="138"/>
                  </a:lnTo>
                  <a:lnTo>
                    <a:pt x="88" y="139"/>
                  </a:lnTo>
                  <a:lnTo>
                    <a:pt x="87" y="140"/>
                  </a:lnTo>
                  <a:lnTo>
                    <a:pt x="86" y="141"/>
                  </a:lnTo>
                  <a:lnTo>
                    <a:pt x="86" y="143"/>
                  </a:lnTo>
                  <a:lnTo>
                    <a:pt x="85" y="144"/>
                  </a:lnTo>
                  <a:lnTo>
                    <a:pt x="84" y="145"/>
                  </a:lnTo>
                  <a:lnTo>
                    <a:pt x="83" y="146"/>
                  </a:lnTo>
                  <a:lnTo>
                    <a:pt x="82" y="147"/>
                  </a:lnTo>
                  <a:lnTo>
                    <a:pt x="82" y="148"/>
                  </a:lnTo>
                  <a:lnTo>
                    <a:pt x="81" y="149"/>
                  </a:lnTo>
                  <a:lnTo>
                    <a:pt x="81" y="151"/>
                  </a:lnTo>
                  <a:lnTo>
                    <a:pt x="79" y="153"/>
                  </a:lnTo>
                  <a:lnTo>
                    <a:pt x="79" y="154"/>
                  </a:lnTo>
                  <a:lnTo>
                    <a:pt x="78" y="155"/>
                  </a:lnTo>
                  <a:lnTo>
                    <a:pt x="78" y="156"/>
                  </a:lnTo>
                  <a:lnTo>
                    <a:pt x="78" y="157"/>
                  </a:lnTo>
                  <a:lnTo>
                    <a:pt x="77" y="159"/>
                  </a:lnTo>
                  <a:lnTo>
                    <a:pt x="77" y="160"/>
                  </a:lnTo>
                  <a:lnTo>
                    <a:pt x="77" y="161"/>
                  </a:lnTo>
                  <a:lnTo>
                    <a:pt x="76" y="162"/>
                  </a:lnTo>
                  <a:lnTo>
                    <a:pt x="76" y="163"/>
                  </a:lnTo>
                  <a:lnTo>
                    <a:pt x="75" y="165"/>
                  </a:lnTo>
                  <a:lnTo>
                    <a:pt x="74" y="166"/>
                  </a:lnTo>
                  <a:lnTo>
                    <a:pt x="74" y="169"/>
                  </a:lnTo>
                  <a:lnTo>
                    <a:pt x="73" y="170"/>
                  </a:lnTo>
                  <a:lnTo>
                    <a:pt x="71" y="170"/>
                  </a:lnTo>
                  <a:lnTo>
                    <a:pt x="70" y="172"/>
                  </a:lnTo>
                  <a:lnTo>
                    <a:pt x="69" y="173"/>
                  </a:lnTo>
                  <a:lnTo>
                    <a:pt x="69" y="174"/>
                  </a:lnTo>
                  <a:lnTo>
                    <a:pt x="68" y="176"/>
                  </a:lnTo>
                  <a:lnTo>
                    <a:pt x="67" y="176"/>
                  </a:lnTo>
                  <a:lnTo>
                    <a:pt x="66" y="177"/>
                  </a:lnTo>
                  <a:lnTo>
                    <a:pt x="65" y="178"/>
                  </a:lnTo>
                  <a:lnTo>
                    <a:pt x="64" y="179"/>
                  </a:lnTo>
                  <a:lnTo>
                    <a:pt x="62" y="179"/>
                  </a:lnTo>
                  <a:lnTo>
                    <a:pt x="61" y="180"/>
                  </a:lnTo>
                  <a:lnTo>
                    <a:pt x="60" y="181"/>
                  </a:lnTo>
                  <a:lnTo>
                    <a:pt x="59" y="182"/>
                  </a:lnTo>
                  <a:lnTo>
                    <a:pt x="58" y="182"/>
                  </a:lnTo>
                  <a:lnTo>
                    <a:pt x="57" y="184"/>
                  </a:lnTo>
                  <a:lnTo>
                    <a:pt x="57" y="185"/>
                  </a:lnTo>
                  <a:lnTo>
                    <a:pt x="56" y="185"/>
                  </a:lnTo>
                  <a:lnTo>
                    <a:pt x="54" y="186"/>
                  </a:lnTo>
                  <a:lnTo>
                    <a:pt x="53" y="187"/>
                  </a:lnTo>
                  <a:lnTo>
                    <a:pt x="52" y="187"/>
                  </a:lnTo>
                  <a:lnTo>
                    <a:pt x="51" y="188"/>
                  </a:lnTo>
                  <a:lnTo>
                    <a:pt x="50" y="189"/>
                  </a:lnTo>
                  <a:lnTo>
                    <a:pt x="49" y="189"/>
                  </a:lnTo>
                  <a:lnTo>
                    <a:pt x="48" y="189"/>
                  </a:lnTo>
                  <a:lnTo>
                    <a:pt x="47" y="189"/>
                  </a:lnTo>
                  <a:lnTo>
                    <a:pt x="44" y="189"/>
                  </a:lnTo>
                  <a:lnTo>
                    <a:pt x="42" y="189"/>
                  </a:lnTo>
                  <a:lnTo>
                    <a:pt x="41" y="189"/>
                  </a:lnTo>
                  <a:lnTo>
                    <a:pt x="40" y="188"/>
                  </a:lnTo>
                  <a:lnTo>
                    <a:pt x="39" y="188"/>
                  </a:lnTo>
                  <a:lnTo>
                    <a:pt x="38" y="187"/>
                  </a:lnTo>
                  <a:lnTo>
                    <a:pt x="36" y="187"/>
                  </a:lnTo>
                  <a:lnTo>
                    <a:pt x="35" y="187"/>
                  </a:lnTo>
                  <a:lnTo>
                    <a:pt x="34" y="186"/>
                  </a:lnTo>
                  <a:lnTo>
                    <a:pt x="33" y="186"/>
                  </a:lnTo>
                  <a:lnTo>
                    <a:pt x="31" y="185"/>
                  </a:lnTo>
                  <a:lnTo>
                    <a:pt x="30" y="185"/>
                  </a:lnTo>
                  <a:lnTo>
                    <a:pt x="28" y="184"/>
                  </a:lnTo>
                  <a:lnTo>
                    <a:pt x="27" y="184"/>
                  </a:lnTo>
                  <a:lnTo>
                    <a:pt x="26" y="182"/>
                  </a:lnTo>
                  <a:lnTo>
                    <a:pt x="25" y="182"/>
                  </a:lnTo>
                  <a:lnTo>
                    <a:pt x="24" y="181"/>
                  </a:lnTo>
                  <a:lnTo>
                    <a:pt x="23" y="181"/>
                  </a:lnTo>
                  <a:lnTo>
                    <a:pt x="23" y="180"/>
                  </a:lnTo>
                  <a:lnTo>
                    <a:pt x="22" y="180"/>
                  </a:lnTo>
                  <a:lnTo>
                    <a:pt x="21" y="179"/>
                  </a:lnTo>
                  <a:lnTo>
                    <a:pt x="19" y="178"/>
                  </a:lnTo>
                  <a:lnTo>
                    <a:pt x="18" y="177"/>
                  </a:lnTo>
                  <a:lnTo>
                    <a:pt x="17" y="176"/>
                  </a:lnTo>
                  <a:lnTo>
                    <a:pt x="16" y="174"/>
                  </a:lnTo>
                  <a:lnTo>
                    <a:pt x="15" y="173"/>
                  </a:lnTo>
                  <a:lnTo>
                    <a:pt x="15" y="172"/>
                  </a:lnTo>
                  <a:lnTo>
                    <a:pt x="14" y="171"/>
                  </a:lnTo>
                  <a:lnTo>
                    <a:pt x="13" y="169"/>
                  </a:lnTo>
                  <a:lnTo>
                    <a:pt x="12" y="168"/>
                  </a:lnTo>
                  <a:lnTo>
                    <a:pt x="12" y="166"/>
                  </a:lnTo>
                  <a:lnTo>
                    <a:pt x="10" y="165"/>
                  </a:lnTo>
                  <a:lnTo>
                    <a:pt x="10" y="164"/>
                  </a:lnTo>
                  <a:lnTo>
                    <a:pt x="9" y="163"/>
                  </a:lnTo>
                  <a:lnTo>
                    <a:pt x="9" y="162"/>
                  </a:lnTo>
                  <a:lnTo>
                    <a:pt x="8" y="161"/>
                  </a:lnTo>
                  <a:lnTo>
                    <a:pt x="8" y="160"/>
                  </a:lnTo>
                  <a:lnTo>
                    <a:pt x="8" y="159"/>
                  </a:lnTo>
                  <a:lnTo>
                    <a:pt x="7" y="157"/>
                  </a:lnTo>
                  <a:lnTo>
                    <a:pt x="7" y="156"/>
                  </a:lnTo>
                  <a:lnTo>
                    <a:pt x="6" y="155"/>
                  </a:lnTo>
                  <a:lnTo>
                    <a:pt x="6" y="154"/>
                  </a:lnTo>
                  <a:lnTo>
                    <a:pt x="6" y="153"/>
                  </a:lnTo>
                  <a:lnTo>
                    <a:pt x="5" y="152"/>
                  </a:lnTo>
                  <a:lnTo>
                    <a:pt x="5" y="151"/>
                  </a:lnTo>
                  <a:lnTo>
                    <a:pt x="5" y="149"/>
                  </a:lnTo>
                  <a:lnTo>
                    <a:pt x="5" y="148"/>
                  </a:lnTo>
                  <a:lnTo>
                    <a:pt x="4" y="147"/>
                  </a:lnTo>
                  <a:lnTo>
                    <a:pt x="4" y="146"/>
                  </a:lnTo>
                  <a:lnTo>
                    <a:pt x="4" y="145"/>
                  </a:lnTo>
                  <a:lnTo>
                    <a:pt x="2" y="143"/>
                  </a:lnTo>
                  <a:lnTo>
                    <a:pt x="2" y="141"/>
                  </a:lnTo>
                  <a:lnTo>
                    <a:pt x="1" y="139"/>
                  </a:lnTo>
                  <a:lnTo>
                    <a:pt x="1" y="138"/>
                  </a:lnTo>
                  <a:lnTo>
                    <a:pt x="1" y="137"/>
                  </a:lnTo>
                  <a:lnTo>
                    <a:pt x="1" y="136"/>
                  </a:lnTo>
                  <a:lnTo>
                    <a:pt x="1" y="135"/>
                  </a:lnTo>
                  <a:lnTo>
                    <a:pt x="1" y="132"/>
                  </a:lnTo>
                  <a:lnTo>
                    <a:pt x="1" y="131"/>
                  </a:lnTo>
                  <a:lnTo>
                    <a:pt x="1" y="130"/>
                  </a:lnTo>
                  <a:lnTo>
                    <a:pt x="1" y="129"/>
                  </a:lnTo>
                  <a:lnTo>
                    <a:pt x="0" y="127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1" y="123"/>
                  </a:lnTo>
                  <a:lnTo>
                    <a:pt x="1" y="122"/>
                  </a:lnTo>
                  <a:lnTo>
                    <a:pt x="1" y="120"/>
                  </a:lnTo>
                  <a:lnTo>
                    <a:pt x="1" y="119"/>
                  </a:lnTo>
                  <a:lnTo>
                    <a:pt x="1" y="118"/>
                  </a:lnTo>
                  <a:lnTo>
                    <a:pt x="2" y="115"/>
                  </a:lnTo>
                  <a:lnTo>
                    <a:pt x="2" y="114"/>
                  </a:lnTo>
                  <a:lnTo>
                    <a:pt x="4" y="113"/>
                  </a:lnTo>
                  <a:lnTo>
                    <a:pt x="5" y="112"/>
                  </a:lnTo>
                  <a:lnTo>
                    <a:pt x="6" y="111"/>
                  </a:lnTo>
                  <a:lnTo>
                    <a:pt x="7" y="110"/>
                  </a:lnTo>
                  <a:lnTo>
                    <a:pt x="8" y="110"/>
                  </a:lnTo>
                  <a:lnTo>
                    <a:pt x="10" y="109"/>
                  </a:lnTo>
                  <a:lnTo>
                    <a:pt x="13" y="107"/>
                  </a:lnTo>
                  <a:lnTo>
                    <a:pt x="14" y="107"/>
                  </a:lnTo>
                  <a:lnTo>
                    <a:pt x="16" y="107"/>
                  </a:lnTo>
                  <a:lnTo>
                    <a:pt x="18" y="107"/>
                  </a:lnTo>
                  <a:lnTo>
                    <a:pt x="19" y="107"/>
                  </a:lnTo>
                  <a:lnTo>
                    <a:pt x="21" y="107"/>
                  </a:lnTo>
                  <a:lnTo>
                    <a:pt x="22" y="109"/>
                  </a:lnTo>
                  <a:lnTo>
                    <a:pt x="24" y="109"/>
                  </a:lnTo>
                  <a:lnTo>
                    <a:pt x="25" y="109"/>
                  </a:lnTo>
                  <a:lnTo>
                    <a:pt x="26" y="109"/>
                  </a:lnTo>
                  <a:lnTo>
                    <a:pt x="27" y="109"/>
                  </a:lnTo>
                  <a:lnTo>
                    <a:pt x="28" y="109"/>
                  </a:lnTo>
                  <a:lnTo>
                    <a:pt x="30" y="109"/>
                  </a:lnTo>
                  <a:lnTo>
                    <a:pt x="31" y="107"/>
                  </a:lnTo>
                  <a:lnTo>
                    <a:pt x="33" y="107"/>
                  </a:lnTo>
                  <a:lnTo>
                    <a:pt x="34" y="106"/>
                  </a:lnTo>
                  <a:lnTo>
                    <a:pt x="35" y="106"/>
                  </a:lnTo>
                  <a:lnTo>
                    <a:pt x="38" y="105"/>
                  </a:lnTo>
                  <a:lnTo>
                    <a:pt x="39" y="105"/>
                  </a:lnTo>
                  <a:lnTo>
                    <a:pt x="40" y="104"/>
                  </a:lnTo>
                  <a:lnTo>
                    <a:pt x="41" y="103"/>
                  </a:lnTo>
                  <a:lnTo>
                    <a:pt x="42" y="103"/>
                  </a:lnTo>
                  <a:lnTo>
                    <a:pt x="43" y="102"/>
                  </a:lnTo>
                  <a:lnTo>
                    <a:pt x="45" y="101"/>
                  </a:lnTo>
                  <a:lnTo>
                    <a:pt x="45" y="99"/>
                  </a:lnTo>
                  <a:lnTo>
                    <a:pt x="47" y="99"/>
                  </a:lnTo>
                  <a:lnTo>
                    <a:pt x="48" y="98"/>
                  </a:lnTo>
                  <a:lnTo>
                    <a:pt x="49" y="97"/>
                  </a:lnTo>
                  <a:lnTo>
                    <a:pt x="50" y="97"/>
                  </a:lnTo>
                  <a:lnTo>
                    <a:pt x="51" y="96"/>
                  </a:lnTo>
                  <a:lnTo>
                    <a:pt x="52" y="95"/>
                  </a:lnTo>
                  <a:lnTo>
                    <a:pt x="53" y="94"/>
                  </a:lnTo>
                  <a:lnTo>
                    <a:pt x="54" y="93"/>
                  </a:lnTo>
                  <a:lnTo>
                    <a:pt x="56" y="93"/>
                  </a:lnTo>
                  <a:lnTo>
                    <a:pt x="57" y="92"/>
                  </a:lnTo>
                  <a:lnTo>
                    <a:pt x="58" y="90"/>
                  </a:lnTo>
                  <a:lnTo>
                    <a:pt x="59" y="89"/>
                  </a:lnTo>
                  <a:lnTo>
                    <a:pt x="60" y="89"/>
                  </a:lnTo>
                  <a:lnTo>
                    <a:pt x="61" y="88"/>
                  </a:lnTo>
                  <a:lnTo>
                    <a:pt x="62" y="87"/>
                  </a:lnTo>
                  <a:lnTo>
                    <a:pt x="64" y="86"/>
                  </a:lnTo>
                  <a:lnTo>
                    <a:pt x="65" y="85"/>
                  </a:lnTo>
                  <a:lnTo>
                    <a:pt x="66" y="85"/>
                  </a:lnTo>
                  <a:lnTo>
                    <a:pt x="68" y="84"/>
                  </a:lnTo>
                  <a:lnTo>
                    <a:pt x="69" y="82"/>
                  </a:lnTo>
                  <a:lnTo>
                    <a:pt x="70" y="82"/>
                  </a:lnTo>
                  <a:lnTo>
                    <a:pt x="71" y="81"/>
                  </a:lnTo>
                  <a:lnTo>
                    <a:pt x="73" y="80"/>
                  </a:lnTo>
                  <a:lnTo>
                    <a:pt x="75" y="79"/>
                  </a:lnTo>
                  <a:lnTo>
                    <a:pt x="76" y="79"/>
                  </a:lnTo>
                  <a:lnTo>
                    <a:pt x="77" y="78"/>
                  </a:lnTo>
                  <a:lnTo>
                    <a:pt x="78" y="78"/>
                  </a:lnTo>
                  <a:lnTo>
                    <a:pt x="79" y="77"/>
                  </a:lnTo>
                  <a:lnTo>
                    <a:pt x="81" y="77"/>
                  </a:lnTo>
                  <a:lnTo>
                    <a:pt x="82" y="76"/>
                  </a:lnTo>
                  <a:lnTo>
                    <a:pt x="84" y="76"/>
                  </a:lnTo>
                  <a:lnTo>
                    <a:pt x="85" y="74"/>
                  </a:lnTo>
                  <a:lnTo>
                    <a:pt x="86" y="74"/>
                  </a:lnTo>
                  <a:lnTo>
                    <a:pt x="87" y="74"/>
                  </a:lnTo>
                  <a:lnTo>
                    <a:pt x="88" y="73"/>
                  </a:lnTo>
                  <a:lnTo>
                    <a:pt x="90" y="73"/>
                  </a:lnTo>
                  <a:lnTo>
                    <a:pt x="91" y="72"/>
                  </a:lnTo>
                  <a:lnTo>
                    <a:pt x="92" y="72"/>
                  </a:lnTo>
                  <a:lnTo>
                    <a:pt x="93" y="72"/>
                  </a:lnTo>
                  <a:lnTo>
                    <a:pt x="94" y="71"/>
                  </a:lnTo>
                  <a:lnTo>
                    <a:pt x="95" y="71"/>
                  </a:lnTo>
                  <a:lnTo>
                    <a:pt x="96" y="71"/>
                  </a:lnTo>
                  <a:lnTo>
                    <a:pt x="97" y="71"/>
                  </a:lnTo>
                  <a:lnTo>
                    <a:pt x="99" y="70"/>
                  </a:lnTo>
                  <a:lnTo>
                    <a:pt x="100" y="70"/>
                  </a:lnTo>
                  <a:lnTo>
                    <a:pt x="101" y="70"/>
                  </a:lnTo>
                  <a:lnTo>
                    <a:pt x="102" y="69"/>
                  </a:lnTo>
                  <a:lnTo>
                    <a:pt x="103" y="69"/>
                  </a:lnTo>
                  <a:lnTo>
                    <a:pt x="104" y="69"/>
                  </a:lnTo>
                  <a:lnTo>
                    <a:pt x="107" y="68"/>
                  </a:lnTo>
                  <a:lnTo>
                    <a:pt x="108" y="67"/>
                  </a:lnTo>
                  <a:lnTo>
                    <a:pt x="109" y="67"/>
                  </a:lnTo>
                  <a:lnTo>
                    <a:pt x="110" y="65"/>
                  </a:lnTo>
                  <a:lnTo>
                    <a:pt x="111" y="64"/>
                  </a:lnTo>
                  <a:lnTo>
                    <a:pt x="112" y="63"/>
                  </a:lnTo>
                  <a:lnTo>
                    <a:pt x="113" y="62"/>
                  </a:lnTo>
                  <a:lnTo>
                    <a:pt x="114" y="61"/>
                  </a:lnTo>
                  <a:lnTo>
                    <a:pt x="116" y="60"/>
                  </a:lnTo>
                  <a:lnTo>
                    <a:pt x="117" y="59"/>
                  </a:lnTo>
                  <a:lnTo>
                    <a:pt x="118" y="57"/>
                  </a:lnTo>
                  <a:lnTo>
                    <a:pt x="118" y="55"/>
                  </a:lnTo>
                  <a:lnTo>
                    <a:pt x="121" y="56"/>
                  </a:lnTo>
                  <a:lnTo>
                    <a:pt x="130" y="57"/>
                  </a:lnTo>
                  <a:lnTo>
                    <a:pt x="135" y="57"/>
                  </a:lnTo>
                  <a:lnTo>
                    <a:pt x="170" y="62"/>
                  </a:lnTo>
                  <a:lnTo>
                    <a:pt x="185" y="64"/>
                  </a:lnTo>
                  <a:lnTo>
                    <a:pt x="220" y="69"/>
                  </a:lnTo>
                  <a:lnTo>
                    <a:pt x="230" y="70"/>
                  </a:lnTo>
                  <a:lnTo>
                    <a:pt x="246" y="72"/>
                  </a:lnTo>
                  <a:lnTo>
                    <a:pt x="247" y="72"/>
                  </a:lnTo>
                  <a:lnTo>
                    <a:pt x="248" y="72"/>
                  </a:lnTo>
                  <a:lnTo>
                    <a:pt x="248" y="71"/>
                  </a:lnTo>
                  <a:lnTo>
                    <a:pt x="249" y="71"/>
                  </a:lnTo>
                  <a:lnTo>
                    <a:pt x="249" y="70"/>
                  </a:lnTo>
                  <a:lnTo>
                    <a:pt x="249" y="69"/>
                  </a:lnTo>
                  <a:lnTo>
                    <a:pt x="249" y="68"/>
                  </a:lnTo>
                  <a:lnTo>
                    <a:pt x="250" y="68"/>
                  </a:lnTo>
                  <a:lnTo>
                    <a:pt x="250" y="67"/>
                  </a:lnTo>
                  <a:lnTo>
                    <a:pt x="250" y="64"/>
                  </a:lnTo>
                  <a:lnTo>
                    <a:pt x="250" y="63"/>
                  </a:lnTo>
                  <a:lnTo>
                    <a:pt x="250" y="62"/>
                  </a:lnTo>
                  <a:lnTo>
                    <a:pt x="251" y="61"/>
                  </a:lnTo>
                  <a:lnTo>
                    <a:pt x="251" y="60"/>
                  </a:lnTo>
                  <a:lnTo>
                    <a:pt x="251" y="59"/>
                  </a:lnTo>
                  <a:lnTo>
                    <a:pt x="251" y="57"/>
                  </a:lnTo>
                  <a:lnTo>
                    <a:pt x="252" y="56"/>
                  </a:lnTo>
                  <a:lnTo>
                    <a:pt x="254" y="56"/>
                  </a:lnTo>
                  <a:lnTo>
                    <a:pt x="254" y="55"/>
                  </a:lnTo>
                  <a:lnTo>
                    <a:pt x="255" y="55"/>
                  </a:lnTo>
                  <a:lnTo>
                    <a:pt x="256" y="55"/>
                  </a:lnTo>
                  <a:lnTo>
                    <a:pt x="257" y="56"/>
                  </a:lnTo>
                  <a:lnTo>
                    <a:pt x="258" y="56"/>
                  </a:lnTo>
                  <a:lnTo>
                    <a:pt x="259" y="56"/>
                  </a:lnTo>
                  <a:lnTo>
                    <a:pt x="260" y="56"/>
                  </a:lnTo>
                  <a:lnTo>
                    <a:pt x="262" y="56"/>
                  </a:lnTo>
                  <a:lnTo>
                    <a:pt x="263" y="56"/>
                  </a:lnTo>
                  <a:lnTo>
                    <a:pt x="264" y="57"/>
                  </a:lnTo>
                  <a:lnTo>
                    <a:pt x="266" y="56"/>
                  </a:lnTo>
                  <a:lnTo>
                    <a:pt x="267" y="56"/>
                  </a:lnTo>
                  <a:lnTo>
                    <a:pt x="268" y="56"/>
                  </a:lnTo>
                  <a:lnTo>
                    <a:pt x="269" y="56"/>
                  </a:lnTo>
                  <a:lnTo>
                    <a:pt x="271" y="56"/>
                  </a:lnTo>
                  <a:lnTo>
                    <a:pt x="272" y="56"/>
                  </a:lnTo>
                  <a:lnTo>
                    <a:pt x="273" y="55"/>
                  </a:lnTo>
                  <a:lnTo>
                    <a:pt x="274" y="54"/>
                  </a:lnTo>
                  <a:lnTo>
                    <a:pt x="275" y="54"/>
                  </a:lnTo>
                  <a:lnTo>
                    <a:pt x="275" y="53"/>
                  </a:lnTo>
                  <a:lnTo>
                    <a:pt x="276" y="52"/>
                  </a:lnTo>
                  <a:lnTo>
                    <a:pt x="277" y="52"/>
                  </a:lnTo>
                  <a:lnTo>
                    <a:pt x="277" y="51"/>
                  </a:lnTo>
                  <a:lnTo>
                    <a:pt x="279" y="49"/>
                  </a:lnTo>
                  <a:lnTo>
                    <a:pt x="280" y="48"/>
                  </a:lnTo>
                  <a:lnTo>
                    <a:pt x="282" y="46"/>
                  </a:lnTo>
                  <a:lnTo>
                    <a:pt x="282" y="45"/>
                  </a:lnTo>
                  <a:lnTo>
                    <a:pt x="284" y="43"/>
                  </a:lnTo>
                  <a:lnTo>
                    <a:pt x="285" y="40"/>
                  </a:lnTo>
                  <a:lnTo>
                    <a:pt x="286" y="40"/>
                  </a:lnTo>
                  <a:lnTo>
                    <a:pt x="286" y="39"/>
                  </a:lnTo>
                  <a:lnTo>
                    <a:pt x="288" y="38"/>
                  </a:lnTo>
                  <a:lnTo>
                    <a:pt x="289" y="37"/>
                  </a:lnTo>
                  <a:lnTo>
                    <a:pt x="290" y="36"/>
                  </a:lnTo>
                  <a:lnTo>
                    <a:pt x="291" y="35"/>
                  </a:lnTo>
                  <a:lnTo>
                    <a:pt x="291" y="34"/>
                  </a:lnTo>
                  <a:lnTo>
                    <a:pt x="292" y="32"/>
                  </a:lnTo>
                  <a:lnTo>
                    <a:pt x="293" y="31"/>
                  </a:lnTo>
                  <a:lnTo>
                    <a:pt x="293" y="30"/>
                  </a:lnTo>
                  <a:lnTo>
                    <a:pt x="294" y="30"/>
                  </a:lnTo>
                  <a:lnTo>
                    <a:pt x="294" y="29"/>
                  </a:lnTo>
                  <a:lnTo>
                    <a:pt x="295" y="28"/>
                  </a:lnTo>
                  <a:lnTo>
                    <a:pt x="298" y="26"/>
                  </a:lnTo>
                  <a:lnTo>
                    <a:pt x="298" y="25"/>
                  </a:lnTo>
                  <a:lnTo>
                    <a:pt x="299" y="25"/>
                  </a:lnTo>
                  <a:lnTo>
                    <a:pt x="299" y="23"/>
                  </a:lnTo>
                  <a:lnTo>
                    <a:pt x="300" y="23"/>
                  </a:lnTo>
                  <a:lnTo>
                    <a:pt x="300" y="22"/>
                  </a:lnTo>
                  <a:lnTo>
                    <a:pt x="301" y="21"/>
                  </a:lnTo>
                  <a:lnTo>
                    <a:pt x="302" y="20"/>
                  </a:lnTo>
                  <a:lnTo>
                    <a:pt x="303" y="19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5" y="17"/>
                  </a:lnTo>
                  <a:lnTo>
                    <a:pt x="306" y="15"/>
                  </a:lnTo>
                  <a:lnTo>
                    <a:pt x="306" y="14"/>
                  </a:lnTo>
                  <a:lnTo>
                    <a:pt x="307" y="14"/>
                  </a:lnTo>
                  <a:lnTo>
                    <a:pt x="307" y="13"/>
                  </a:lnTo>
                  <a:lnTo>
                    <a:pt x="308" y="13"/>
                  </a:lnTo>
                  <a:lnTo>
                    <a:pt x="308" y="12"/>
                  </a:lnTo>
                  <a:lnTo>
                    <a:pt x="309" y="12"/>
                  </a:lnTo>
                  <a:lnTo>
                    <a:pt x="309" y="11"/>
                  </a:lnTo>
                  <a:lnTo>
                    <a:pt x="310" y="10"/>
                  </a:lnTo>
                  <a:lnTo>
                    <a:pt x="311" y="9"/>
                  </a:lnTo>
                  <a:lnTo>
                    <a:pt x="311" y="7"/>
                  </a:lnTo>
                  <a:lnTo>
                    <a:pt x="312" y="7"/>
                  </a:lnTo>
                  <a:lnTo>
                    <a:pt x="312" y="6"/>
                  </a:lnTo>
                  <a:lnTo>
                    <a:pt x="314" y="5"/>
                  </a:lnTo>
                  <a:lnTo>
                    <a:pt x="314" y="4"/>
                  </a:lnTo>
                  <a:lnTo>
                    <a:pt x="315" y="4"/>
                  </a:lnTo>
                  <a:lnTo>
                    <a:pt x="315" y="3"/>
                  </a:lnTo>
                  <a:lnTo>
                    <a:pt x="316" y="3"/>
                  </a:lnTo>
                  <a:lnTo>
                    <a:pt x="316" y="2"/>
                  </a:lnTo>
                  <a:lnTo>
                    <a:pt x="317" y="2"/>
                  </a:lnTo>
                  <a:lnTo>
                    <a:pt x="317" y="1"/>
                  </a:lnTo>
                  <a:lnTo>
                    <a:pt x="318" y="1"/>
                  </a:lnTo>
                  <a:lnTo>
                    <a:pt x="319" y="1"/>
                  </a:lnTo>
                  <a:lnTo>
                    <a:pt x="319" y="0"/>
                  </a:lnTo>
                  <a:lnTo>
                    <a:pt x="320" y="0"/>
                  </a:lnTo>
                  <a:lnTo>
                    <a:pt x="322" y="0"/>
                  </a:lnTo>
                  <a:lnTo>
                    <a:pt x="323" y="0"/>
                  </a:lnTo>
                  <a:lnTo>
                    <a:pt x="324" y="0"/>
                  </a:lnTo>
                  <a:lnTo>
                    <a:pt x="325" y="0"/>
                  </a:lnTo>
                  <a:lnTo>
                    <a:pt x="326" y="0"/>
                  </a:lnTo>
                  <a:lnTo>
                    <a:pt x="328" y="1"/>
                  </a:lnTo>
                  <a:lnTo>
                    <a:pt x="331" y="1"/>
                  </a:lnTo>
                  <a:lnTo>
                    <a:pt x="332" y="1"/>
                  </a:lnTo>
                  <a:lnTo>
                    <a:pt x="333" y="1"/>
                  </a:lnTo>
                  <a:lnTo>
                    <a:pt x="334" y="1"/>
                  </a:lnTo>
                  <a:lnTo>
                    <a:pt x="335" y="1"/>
                  </a:lnTo>
                  <a:lnTo>
                    <a:pt x="336" y="1"/>
                  </a:lnTo>
                  <a:lnTo>
                    <a:pt x="337" y="1"/>
                  </a:lnTo>
                  <a:lnTo>
                    <a:pt x="338" y="1"/>
                  </a:lnTo>
                  <a:lnTo>
                    <a:pt x="338" y="2"/>
                  </a:lnTo>
                  <a:lnTo>
                    <a:pt x="340" y="2"/>
                  </a:lnTo>
                  <a:lnTo>
                    <a:pt x="341" y="2"/>
                  </a:lnTo>
                  <a:lnTo>
                    <a:pt x="342" y="2"/>
                  </a:lnTo>
                  <a:lnTo>
                    <a:pt x="343" y="2"/>
                  </a:lnTo>
                  <a:lnTo>
                    <a:pt x="343" y="1"/>
                  </a:lnTo>
                  <a:lnTo>
                    <a:pt x="344" y="1"/>
                  </a:lnTo>
                  <a:lnTo>
                    <a:pt x="345" y="1"/>
                  </a:lnTo>
                  <a:lnTo>
                    <a:pt x="346" y="1"/>
                  </a:lnTo>
                  <a:lnTo>
                    <a:pt x="346" y="0"/>
                  </a:lnTo>
                  <a:lnTo>
                    <a:pt x="348" y="0"/>
                  </a:lnTo>
                  <a:lnTo>
                    <a:pt x="349" y="0"/>
                  </a:lnTo>
                  <a:lnTo>
                    <a:pt x="350" y="0"/>
                  </a:lnTo>
                  <a:lnTo>
                    <a:pt x="351" y="0"/>
                  </a:lnTo>
                  <a:lnTo>
                    <a:pt x="352" y="0"/>
                  </a:lnTo>
                  <a:lnTo>
                    <a:pt x="353" y="0"/>
                  </a:lnTo>
                  <a:lnTo>
                    <a:pt x="353" y="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9" name="Freeform 2780">
              <a:extLst>
                <a:ext uri="{FF2B5EF4-FFF2-40B4-BE49-F238E27FC236}">
                  <a16:creationId xmlns:a16="http://schemas.microsoft.com/office/drawing/2014/main" id="{D7FCFFF2-26B9-B0CF-43F6-3C5C49A34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3013" y="3721100"/>
              <a:ext cx="388938" cy="406400"/>
            </a:xfrm>
            <a:custGeom>
              <a:avLst/>
              <a:gdLst>
                <a:gd name="T0" fmla="*/ 154 w 245"/>
                <a:gd name="T1" fmla="*/ 214 h 256"/>
                <a:gd name="T2" fmla="*/ 150 w 245"/>
                <a:gd name="T3" fmla="*/ 213 h 256"/>
                <a:gd name="T4" fmla="*/ 146 w 245"/>
                <a:gd name="T5" fmla="*/ 216 h 256"/>
                <a:gd name="T6" fmla="*/ 144 w 245"/>
                <a:gd name="T7" fmla="*/ 219 h 256"/>
                <a:gd name="T8" fmla="*/ 142 w 245"/>
                <a:gd name="T9" fmla="*/ 225 h 256"/>
                <a:gd name="T10" fmla="*/ 141 w 245"/>
                <a:gd name="T11" fmla="*/ 230 h 256"/>
                <a:gd name="T12" fmla="*/ 141 w 245"/>
                <a:gd name="T13" fmla="*/ 234 h 256"/>
                <a:gd name="T14" fmla="*/ 141 w 245"/>
                <a:gd name="T15" fmla="*/ 235 h 256"/>
                <a:gd name="T16" fmla="*/ 135 w 245"/>
                <a:gd name="T17" fmla="*/ 236 h 256"/>
                <a:gd name="T18" fmla="*/ 133 w 245"/>
                <a:gd name="T19" fmla="*/ 239 h 256"/>
                <a:gd name="T20" fmla="*/ 133 w 245"/>
                <a:gd name="T21" fmla="*/ 242 h 256"/>
                <a:gd name="T22" fmla="*/ 134 w 245"/>
                <a:gd name="T23" fmla="*/ 246 h 256"/>
                <a:gd name="T24" fmla="*/ 131 w 245"/>
                <a:gd name="T25" fmla="*/ 252 h 256"/>
                <a:gd name="T26" fmla="*/ 128 w 245"/>
                <a:gd name="T27" fmla="*/ 253 h 256"/>
                <a:gd name="T28" fmla="*/ 98 w 245"/>
                <a:gd name="T29" fmla="*/ 211 h 256"/>
                <a:gd name="T30" fmla="*/ 69 w 245"/>
                <a:gd name="T31" fmla="*/ 176 h 256"/>
                <a:gd name="T32" fmla="*/ 35 w 245"/>
                <a:gd name="T33" fmla="*/ 131 h 256"/>
                <a:gd name="T34" fmla="*/ 26 w 245"/>
                <a:gd name="T35" fmla="*/ 118 h 256"/>
                <a:gd name="T36" fmla="*/ 13 w 245"/>
                <a:gd name="T37" fmla="*/ 100 h 256"/>
                <a:gd name="T38" fmla="*/ 9 w 245"/>
                <a:gd name="T39" fmla="*/ 48 h 256"/>
                <a:gd name="T40" fmla="*/ 17 w 245"/>
                <a:gd name="T41" fmla="*/ 16 h 256"/>
                <a:gd name="T42" fmla="*/ 15 w 245"/>
                <a:gd name="T43" fmla="*/ 2 h 256"/>
                <a:gd name="T44" fmla="*/ 30 w 245"/>
                <a:gd name="T45" fmla="*/ 0 h 256"/>
                <a:gd name="T46" fmla="*/ 43 w 245"/>
                <a:gd name="T47" fmla="*/ 5 h 256"/>
                <a:gd name="T48" fmla="*/ 65 w 245"/>
                <a:gd name="T49" fmla="*/ 17 h 256"/>
                <a:gd name="T50" fmla="*/ 69 w 245"/>
                <a:gd name="T51" fmla="*/ 30 h 256"/>
                <a:gd name="T52" fmla="*/ 75 w 245"/>
                <a:gd name="T53" fmla="*/ 31 h 256"/>
                <a:gd name="T54" fmla="*/ 77 w 245"/>
                <a:gd name="T55" fmla="*/ 26 h 256"/>
                <a:gd name="T56" fmla="*/ 82 w 245"/>
                <a:gd name="T57" fmla="*/ 22 h 256"/>
                <a:gd name="T58" fmla="*/ 83 w 245"/>
                <a:gd name="T59" fmla="*/ 16 h 256"/>
                <a:gd name="T60" fmla="*/ 87 w 245"/>
                <a:gd name="T61" fmla="*/ 12 h 256"/>
                <a:gd name="T62" fmla="*/ 90 w 245"/>
                <a:gd name="T63" fmla="*/ 7 h 256"/>
                <a:gd name="T64" fmla="*/ 101 w 245"/>
                <a:gd name="T65" fmla="*/ 17 h 256"/>
                <a:gd name="T66" fmla="*/ 126 w 245"/>
                <a:gd name="T67" fmla="*/ 29 h 256"/>
                <a:gd name="T68" fmla="*/ 137 w 245"/>
                <a:gd name="T69" fmla="*/ 34 h 256"/>
                <a:gd name="T70" fmla="*/ 157 w 245"/>
                <a:gd name="T71" fmla="*/ 50 h 256"/>
                <a:gd name="T72" fmla="*/ 160 w 245"/>
                <a:gd name="T73" fmla="*/ 56 h 256"/>
                <a:gd name="T74" fmla="*/ 167 w 245"/>
                <a:gd name="T75" fmla="*/ 60 h 256"/>
                <a:gd name="T76" fmla="*/ 186 w 245"/>
                <a:gd name="T77" fmla="*/ 60 h 256"/>
                <a:gd name="T78" fmla="*/ 199 w 245"/>
                <a:gd name="T79" fmla="*/ 59 h 256"/>
                <a:gd name="T80" fmla="*/ 205 w 245"/>
                <a:gd name="T81" fmla="*/ 56 h 256"/>
                <a:gd name="T82" fmla="*/ 223 w 245"/>
                <a:gd name="T83" fmla="*/ 56 h 256"/>
                <a:gd name="T84" fmla="*/ 229 w 245"/>
                <a:gd name="T85" fmla="*/ 69 h 256"/>
                <a:gd name="T86" fmla="*/ 240 w 245"/>
                <a:gd name="T87" fmla="*/ 83 h 256"/>
                <a:gd name="T88" fmla="*/ 241 w 245"/>
                <a:gd name="T89" fmla="*/ 93 h 256"/>
                <a:gd name="T90" fmla="*/ 234 w 245"/>
                <a:gd name="T91" fmla="*/ 98 h 256"/>
                <a:gd name="T92" fmla="*/ 214 w 245"/>
                <a:gd name="T93" fmla="*/ 100 h 256"/>
                <a:gd name="T94" fmla="*/ 206 w 245"/>
                <a:gd name="T95" fmla="*/ 99 h 256"/>
                <a:gd name="T96" fmla="*/ 187 w 245"/>
                <a:gd name="T97" fmla="*/ 93 h 256"/>
                <a:gd name="T98" fmla="*/ 182 w 245"/>
                <a:gd name="T99" fmla="*/ 98 h 256"/>
                <a:gd name="T100" fmla="*/ 185 w 245"/>
                <a:gd name="T101" fmla="*/ 106 h 256"/>
                <a:gd name="T102" fmla="*/ 190 w 245"/>
                <a:gd name="T103" fmla="*/ 113 h 256"/>
                <a:gd name="T104" fmla="*/ 181 w 245"/>
                <a:gd name="T105" fmla="*/ 125 h 256"/>
                <a:gd name="T106" fmla="*/ 172 w 245"/>
                <a:gd name="T107" fmla="*/ 142 h 256"/>
                <a:gd name="T108" fmla="*/ 153 w 245"/>
                <a:gd name="T109" fmla="*/ 172 h 256"/>
                <a:gd name="T110" fmla="*/ 156 w 245"/>
                <a:gd name="T111" fmla="*/ 184 h 256"/>
                <a:gd name="T112" fmla="*/ 157 w 245"/>
                <a:gd name="T113" fmla="*/ 193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5" h="256">
                  <a:moveTo>
                    <a:pt x="160" y="214"/>
                  </a:moveTo>
                  <a:lnTo>
                    <a:pt x="159" y="213"/>
                  </a:lnTo>
                  <a:lnTo>
                    <a:pt x="157" y="213"/>
                  </a:lnTo>
                  <a:lnTo>
                    <a:pt x="156" y="213"/>
                  </a:lnTo>
                  <a:lnTo>
                    <a:pt x="155" y="213"/>
                  </a:lnTo>
                  <a:lnTo>
                    <a:pt x="155" y="214"/>
                  </a:lnTo>
                  <a:lnTo>
                    <a:pt x="154" y="214"/>
                  </a:lnTo>
                  <a:lnTo>
                    <a:pt x="154" y="213"/>
                  </a:lnTo>
                  <a:lnTo>
                    <a:pt x="153" y="213"/>
                  </a:lnTo>
                  <a:lnTo>
                    <a:pt x="152" y="213"/>
                  </a:lnTo>
                  <a:lnTo>
                    <a:pt x="152" y="213"/>
                  </a:lnTo>
                  <a:lnTo>
                    <a:pt x="151" y="213"/>
                  </a:lnTo>
                  <a:lnTo>
                    <a:pt x="151" y="213"/>
                  </a:lnTo>
                  <a:lnTo>
                    <a:pt x="150" y="213"/>
                  </a:lnTo>
                  <a:lnTo>
                    <a:pt x="150" y="213"/>
                  </a:lnTo>
                  <a:lnTo>
                    <a:pt x="148" y="213"/>
                  </a:lnTo>
                  <a:lnTo>
                    <a:pt x="148" y="213"/>
                  </a:lnTo>
                  <a:lnTo>
                    <a:pt x="147" y="213"/>
                  </a:lnTo>
                  <a:lnTo>
                    <a:pt x="147" y="214"/>
                  </a:lnTo>
                  <a:lnTo>
                    <a:pt x="147" y="215"/>
                  </a:lnTo>
                  <a:lnTo>
                    <a:pt x="146" y="216"/>
                  </a:lnTo>
                  <a:lnTo>
                    <a:pt x="146" y="216"/>
                  </a:lnTo>
                  <a:lnTo>
                    <a:pt x="146" y="217"/>
                  </a:lnTo>
                  <a:lnTo>
                    <a:pt x="145" y="218"/>
                  </a:lnTo>
                  <a:lnTo>
                    <a:pt x="145" y="218"/>
                  </a:lnTo>
                  <a:lnTo>
                    <a:pt x="144" y="219"/>
                  </a:lnTo>
                  <a:lnTo>
                    <a:pt x="144" y="219"/>
                  </a:lnTo>
                  <a:lnTo>
                    <a:pt x="144" y="219"/>
                  </a:lnTo>
                  <a:lnTo>
                    <a:pt x="143" y="221"/>
                  </a:lnTo>
                  <a:lnTo>
                    <a:pt x="143" y="222"/>
                  </a:lnTo>
                  <a:lnTo>
                    <a:pt x="143" y="223"/>
                  </a:lnTo>
                  <a:lnTo>
                    <a:pt x="143" y="223"/>
                  </a:lnTo>
                  <a:lnTo>
                    <a:pt x="142" y="224"/>
                  </a:lnTo>
                  <a:lnTo>
                    <a:pt x="142" y="224"/>
                  </a:lnTo>
                  <a:lnTo>
                    <a:pt x="142" y="225"/>
                  </a:lnTo>
                  <a:lnTo>
                    <a:pt x="141" y="225"/>
                  </a:lnTo>
                  <a:lnTo>
                    <a:pt x="141" y="226"/>
                  </a:lnTo>
                  <a:lnTo>
                    <a:pt x="141" y="226"/>
                  </a:lnTo>
                  <a:lnTo>
                    <a:pt x="141" y="227"/>
                  </a:lnTo>
                  <a:lnTo>
                    <a:pt x="141" y="228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42" y="231"/>
                  </a:lnTo>
                  <a:lnTo>
                    <a:pt x="141" y="231"/>
                  </a:lnTo>
                  <a:lnTo>
                    <a:pt x="141" y="231"/>
                  </a:lnTo>
                  <a:lnTo>
                    <a:pt x="141" y="232"/>
                  </a:lnTo>
                  <a:lnTo>
                    <a:pt x="141" y="233"/>
                  </a:lnTo>
                  <a:lnTo>
                    <a:pt x="141" y="233"/>
                  </a:lnTo>
                  <a:lnTo>
                    <a:pt x="141" y="234"/>
                  </a:lnTo>
                  <a:lnTo>
                    <a:pt x="141" y="234"/>
                  </a:lnTo>
                  <a:lnTo>
                    <a:pt x="141" y="234"/>
                  </a:lnTo>
                  <a:lnTo>
                    <a:pt x="141" y="235"/>
                  </a:lnTo>
                  <a:lnTo>
                    <a:pt x="141" y="235"/>
                  </a:lnTo>
                  <a:lnTo>
                    <a:pt x="141" y="235"/>
                  </a:lnTo>
                  <a:lnTo>
                    <a:pt x="141" y="235"/>
                  </a:lnTo>
                  <a:lnTo>
                    <a:pt x="141" y="235"/>
                  </a:lnTo>
                  <a:lnTo>
                    <a:pt x="139" y="235"/>
                  </a:lnTo>
                  <a:lnTo>
                    <a:pt x="138" y="235"/>
                  </a:lnTo>
                  <a:lnTo>
                    <a:pt x="137" y="235"/>
                  </a:lnTo>
                  <a:lnTo>
                    <a:pt x="136" y="235"/>
                  </a:lnTo>
                  <a:lnTo>
                    <a:pt x="135" y="235"/>
                  </a:lnTo>
                  <a:lnTo>
                    <a:pt x="135" y="235"/>
                  </a:lnTo>
                  <a:lnTo>
                    <a:pt x="135" y="236"/>
                  </a:lnTo>
                  <a:lnTo>
                    <a:pt x="134" y="236"/>
                  </a:lnTo>
                  <a:lnTo>
                    <a:pt x="134" y="236"/>
                  </a:lnTo>
                  <a:lnTo>
                    <a:pt x="134" y="236"/>
                  </a:lnTo>
                  <a:lnTo>
                    <a:pt x="133" y="236"/>
                  </a:lnTo>
                  <a:lnTo>
                    <a:pt x="133" y="238"/>
                  </a:lnTo>
                  <a:lnTo>
                    <a:pt x="133" y="238"/>
                  </a:lnTo>
                  <a:lnTo>
                    <a:pt x="133" y="239"/>
                  </a:lnTo>
                  <a:lnTo>
                    <a:pt x="133" y="240"/>
                  </a:lnTo>
                  <a:lnTo>
                    <a:pt x="131" y="240"/>
                  </a:lnTo>
                  <a:lnTo>
                    <a:pt x="131" y="241"/>
                  </a:lnTo>
                  <a:lnTo>
                    <a:pt x="131" y="242"/>
                  </a:lnTo>
                  <a:lnTo>
                    <a:pt x="133" y="242"/>
                  </a:lnTo>
                  <a:lnTo>
                    <a:pt x="133" y="242"/>
                  </a:lnTo>
                  <a:lnTo>
                    <a:pt x="133" y="242"/>
                  </a:lnTo>
                  <a:lnTo>
                    <a:pt x="133" y="242"/>
                  </a:lnTo>
                  <a:lnTo>
                    <a:pt x="134" y="243"/>
                  </a:lnTo>
                  <a:lnTo>
                    <a:pt x="134" y="244"/>
                  </a:lnTo>
                  <a:lnTo>
                    <a:pt x="134" y="244"/>
                  </a:lnTo>
                  <a:lnTo>
                    <a:pt x="134" y="244"/>
                  </a:lnTo>
                  <a:lnTo>
                    <a:pt x="134" y="246"/>
                  </a:lnTo>
                  <a:lnTo>
                    <a:pt x="134" y="246"/>
                  </a:lnTo>
                  <a:lnTo>
                    <a:pt x="133" y="247"/>
                  </a:lnTo>
                  <a:lnTo>
                    <a:pt x="133" y="248"/>
                  </a:lnTo>
                  <a:lnTo>
                    <a:pt x="131" y="249"/>
                  </a:lnTo>
                  <a:lnTo>
                    <a:pt x="131" y="249"/>
                  </a:lnTo>
                  <a:lnTo>
                    <a:pt x="131" y="250"/>
                  </a:lnTo>
                  <a:lnTo>
                    <a:pt x="131" y="251"/>
                  </a:lnTo>
                  <a:lnTo>
                    <a:pt x="131" y="252"/>
                  </a:lnTo>
                  <a:lnTo>
                    <a:pt x="131" y="253"/>
                  </a:lnTo>
                  <a:lnTo>
                    <a:pt x="131" y="255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30" y="256"/>
                  </a:lnTo>
                  <a:lnTo>
                    <a:pt x="128" y="253"/>
                  </a:lnTo>
                  <a:lnTo>
                    <a:pt x="121" y="244"/>
                  </a:lnTo>
                  <a:lnTo>
                    <a:pt x="117" y="239"/>
                  </a:lnTo>
                  <a:lnTo>
                    <a:pt x="115" y="235"/>
                  </a:lnTo>
                  <a:lnTo>
                    <a:pt x="110" y="230"/>
                  </a:lnTo>
                  <a:lnTo>
                    <a:pt x="102" y="218"/>
                  </a:lnTo>
                  <a:lnTo>
                    <a:pt x="99" y="214"/>
                  </a:lnTo>
                  <a:lnTo>
                    <a:pt x="98" y="211"/>
                  </a:lnTo>
                  <a:lnTo>
                    <a:pt x="91" y="205"/>
                  </a:lnTo>
                  <a:lnTo>
                    <a:pt x="88" y="201"/>
                  </a:lnTo>
                  <a:lnTo>
                    <a:pt x="87" y="199"/>
                  </a:lnTo>
                  <a:lnTo>
                    <a:pt x="82" y="192"/>
                  </a:lnTo>
                  <a:lnTo>
                    <a:pt x="81" y="192"/>
                  </a:lnTo>
                  <a:lnTo>
                    <a:pt x="81" y="191"/>
                  </a:lnTo>
                  <a:lnTo>
                    <a:pt x="69" y="176"/>
                  </a:lnTo>
                  <a:lnTo>
                    <a:pt x="50" y="152"/>
                  </a:lnTo>
                  <a:lnTo>
                    <a:pt x="50" y="152"/>
                  </a:lnTo>
                  <a:lnTo>
                    <a:pt x="48" y="150"/>
                  </a:lnTo>
                  <a:lnTo>
                    <a:pt x="44" y="146"/>
                  </a:lnTo>
                  <a:lnTo>
                    <a:pt x="36" y="133"/>
                  </a:lnTo>
                  <a:lnTo>
                    <a:pt x="35" y="132"/>
                  </a:lnTo>
                  <a:lnTo>
                    <a:pt x="35" y="131"/>
                  </a:lnTo>
                  <a:lnTo>
                    <a:pt x="34" y="130"/>
                  </a:lnTo>
                  <a:lnTo>
                    <a:pt x="34" y="130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1" y="125"/>
                  </a:lnTo>
                  <a:lnTo>
                    <a:pt x="29" y="122"/>
                  </a:lnTo>
                  <a:lnTo>
                    <a:pt x="26" y="118"/>
                  </a:lnTo>
                  <a:lnTo>
                    <a:pt x="26" y="118"/>
                  </a:lnTo>
                  <a:lnTo>
                    <a:pt x="24" y="115"/>
                  </a:lnTo>
                  <a:lnTo>
                    <a:pt x="21" y="111"/>
                  </a:lnTo>
                  <a:lnTo>
                    <a:pt x="19" y="109"/>
                  </a:lnTo>
                  <a:lnTo>
                    <a:pt x="18" y="108"/>
                  </a:lnTo>
                  <a:lnTo>
                    <a:pt x="15" y="104"/>
                  </a:lnTo>
                  <a:lnTo>
                    <a:pt x="13" y="100"/>
                  </a:lnTo>
                  <a:lnTo>
                    <a:pt x="7" y="91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4" y="68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9" y="48"/>
                  </a:lnTo>
                  <a:lnTo>
                    <a:pt x="9" y="46"/>
                  </a:lnTo>
                  <a:lnTo>
                    <a:pt x="13" y="32"/>
                  </a:lnTo>
                  <a:lnTo>
                    <a:pt x="15" y="26"/>
                  </a:lnTo>
                  <a:lnTo>
                    <a:pt x="16" y="19"/>
                  </a:lnTo>
                  <a:lnTo>
                    <a:pt x="16" y="18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34" y="1"/>
                  </a:lnTo>
                  <a:lnTo>
                    <a:pt x="38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8" y="6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60" y="12"/>
                  </a:lnTo>
                  <a:lnTo>
                    <a:pt x="65" y="15"/>
                  </a:lnTo>
                  <a:lnTo>
                    <a:pt x="65" y="17"/>
                  </a:lnTo>
                  <a:lnTo>
                    <a:pt x="64" y="18"/>
                  </a:lnTo>
                  <a:lnTo>
                    <a:pt x="62" y="19"/>
                  </a:lnTo>
                  <a:lnTo>
                    <a:pt x="66" y="25"/>
                  </a:lnTo>
                  <a:lnTo>
                    <a:pt x="67" y="27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70" y="30"/>
                  </a:lnTo>
                  <a:lnTo>
                    <a:pt x="70" y="30"/>
                  </a:lnTo>
                  <a:lnTo>
                    <a:pt x="73" y="30"/>
                  </a:lnTo>
                  <a:lnTo>
                    <a:pt x="74" y="30"/>
                  </a:lnTo>
                  <a:lnTo>
                    <a:pt x="75" y="30"/>
                  </a:lnTo>
                  <a:lnTo>
                    <a:pt x="75" y="30"/>
                  </a:lnTo>
                  <a:lnTo>
                    <a:pt x="75" y="31"/>
                  </a:lnTo>
                  <a:lnTo>
                    <a:pt x="76" y="31"/>
                  </a:lnTo>
                  <a:lnTo>
                    <a:pt x="76" y="30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7" y="26"/>
                  </a:lnTo>
                  <a:lnTo>
                    <a:pt x="78" y="25"/>
                  </a:lnTo>
                  <a:lnTo>
                    <a:pt x="79" y="25"/>
                  </a:lnTo>
                  <a:lnTo>
                    <a:pt x="81" y="24"/>
                  </a:lnTo>
                  <a:lnTo>
                    <a:pt x="82" y="24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1" y="21"/>
                  </a:lnTo>
                  <a:lnTo>
                    <a:pt x="82" y="19"/>
                  </a:lnTo>
                  <a:lnTo>
                    <a:pt x="82" y="18"/>
                  </a:lnTo>
                  <a:lnTo>
                    <a:pt x="82" y="17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4" y="15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6" y="14"/>
                  </a:lnTo>
                  <a:lnTo>
                    <a:pt x="87" y="13"/>
                  </a:lnTo>
                  <a:lnTo>
                    <a:pt x="87" y="12"/>
                  </a:lnTo>
                  <a:lnTo>
                    <a:pt x="87" y="12"/>
                  </a:lnTo>
                  <a:lnTo>
                    <a:pt x="88" y="10"/>
                  </a:lnTo>
                  <a:lnTo>
                    <a:pt x="88" y="9"/>
                  </a:lnTo>
                  <a:lnTo>
                    <a:pt x="88" y="8"/>
                  </a:lnTo>
                  <a:lnTo>
                    <a:pt x="90" y="8"/>
                  </a:lnTo>
                  <a:lnTo>
                    <a:pt x="90" y="7"/>
                  </a:lnTo>
                  <a:lnTo>
                    <a:pt x="90" y="7"/>
                  </a:lnTo>
                  <a:lnTo>
                    <a:pt x="90" y="6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3" y="9"/>
                  </a:lnTo>
                  <a:lnTo>
                    <a:pt x="96" y="13"/>
                  </a:lnTo>
                  <a:lnTo>
                    <a:pt x="99" y="15"/>
                  </a:lnTo>
                  <a:lnTo>
                    <a:pt x="101" y="17"/>
                  </a:lnTo>
                  <a:lnTo>
                    <a:pt x="102" y="17"/>
                  </a:lnTo>
                  <a:lnTo>
                    <a:pt x="102" y="18"/>
                  </a:lnTo>
                  <a:lnTo>
                    <a:pt x="117" y="25"/>
                  </a:lnTo>
                  <a:lnTo>
                    <a:pt x="119" y="27"/>
                  </a:lnTo>
                  <a:lnTo>
                    <a:pt x="125" y="30"/>
                  </a:lnTo>
                  <a:lnTo>
                    <a:pt x="125" y="30"/>
                  </a:lnTo>
                  <a:lnTo>
                    <a:pt x="126" y="29"/>
                  </a:lnTo>
                  <a:lnTo>
                    <a:pt x="129" y="31"/>
                  </a:lnTo>
                  <a:lnTo>
                    <a:pt x="130" y="32"/>
                  </a:lnTo>
                  <a:lnTo>
                    <a:pt x="131" y="32"/>
                  </a:lnTo>
                  <a:lnTo>
                    <a:pt x="131" y="33"/>
                  </a:lnTo>
                  <a:lnTo>
                    <a:pt x="133" y="33"/>
                  </a:lnTo>
                  <a:lnTo>
                    <a:pt x="137" y="40"/>
                  </a:lnTo>
                  <a:lnTo>
                    <a:pt x="137" y="34"/>
                  </a:lnTo>
                  <a:lnTo>
                    <a:pt x="138" y="34"/>
                  </a:lnTo>
                  <a:lnTo>
                    <a:pt x="145" y="38"/>
                  </a:lnTo>
                  <a:lnTo>
                    <a:pt x="148" y="41"/>
                  </a:lnTo>
                  <a:lnTo>
                    <a:pt x="151" y="43"/>
                  </a:lnTo>
                  <a:lnTo>
                    <a:pt x="154" y="49"/>
                  </a:lnTo>
                  <a:lnTo>
                    <a:pt x="155" y="51"/>
                  </a:lnTo>
                  <a:lnTo>
                    <a:pt x="157" y="50"/>
                  </a:lnTo>
                  <a:lnTo>
                    <a:pt x="157" y="51"/>
                  </a:lnTo>
                  <a:lnTo>
                    <a:pt x="157" y="51"/>
                  </a:lnTo>
                  <a:lnTo>
                    <a:pt x="157" y="52"/>
                  </a:lnTo>
                  <a:lnTo>
                    <a:pt x="157" y="54"/>
                  </a:lnTo>
                  <a:lnTo>
                    <a:pt x="159" y="54"/>
                  </a:lnTo>
                  <a:lnTo>
                    <a:pt x="160" y="54"/>
                  </a:lnTo>
                  <a:lnTo>
                    <a:pt x="160" y="56"/>
                  </a:lnTo>
                  <a:lnTo>
                    <a:pt x="160" y="57"/>
                  </a:lnTo>
                  <a:lnTo>
                    <a:pt x="160" y="60"/>
                  </a:lnTo>
                  <a:lnTo>
                    <a:pt x="161" y="60"/>
                  </a:lnTo>
                  <a:lnTo>
                    <a:pt x="161" y="62"/>
                  </a:lnTo>
                  <a:lnTo>
                    <a:pt x="162" y="62"/>
                  </a:lnTo>
                  <a:lnTo>
                    <a:pt x="163" y="60"/>
                  </a:lnTo>
                  <a:lnTo>
                    <a:pt x="167" y="60"/>
                  </a:lnTo>
                  <a:lnTo>
                    <a:pt x="169" y="60"/>
                  </a:lnTo>
                  <a:lnTo>
                    <a:pt x="173" y="59"/>
                  </a:lnTo>
                  <a:lnTo>
                    <a:pt x="178" y="59"/>
                  </a:lnTo>
                  <a:lnTo>
                    <a:pt x="182" y="60"/>
                  </a:lnTo>
                  <a:lnTo>
                    <a:pt x="184" y="60"/>
                  </a:lnTo>
                  <a:lnTo>
                    <a:pt x="186" y="60"/>
                  </a:lnTo>
                  <a:lnTo>
                    <a:pt x="186" y="60"/>
                  </a:lnTo>
                  <a:lnTo>
                    <a:pt x="191" y="65"/>
                  </a:lnTo>
                  <a:lnTo>
                    <a:pt x="196" y="62"/>
                  </a:lnTo>
                  <a:lnTo>
                    <a:pt x="196" y="62"/>
                  </a:lnTo>
                  <a:lnTo>
                    <a:pt x="196" y="60"/>
                  </a:lnTo>
                  <a:lnTo>
                    <a:pt x="197" y="59"/>
                  </a:lnTo>
                  <a:lnTo>
                    <a:pt x="197" y="58"/>
                  </a:lnTo>
                  <a:lnTo>
                    <a:pt x="199" y="59"/>
                  </a:lnTo>
                  <a:lnTo>
                    <a:pt x="203" y="60"/>
                  </a:lnTo>
                  <a:lnTo>
                    <a:pt x="203" y="59"/>
                  </a:lnTo>
                  <a:lnTo>
                    <a:pt x="203" y="59"/>
                  </a:lnTo>
                  <a:lnTo>
                    <a:pt x="204" y="59"/>
                  </a:lnTo>
                  <a:lnTo>
                    <a:pt x="204" y="57"/>
                  </a:lnTo>
                  <a:lnTo>
                    <a:pt x="205" y="56"/>
                  </a:lnTo>
                  <a:lnTo>
                    <a:pt x="205" y="56"/>
                  </a:lnTo>
                  <a:lnTo>
                    <a:pt x="206" y="56"/>
                  </a:lnTo>
                  <a:lnTo>
                    <a:pt x="208" y="57"/>
                  </a:lnTo>
                  <a:lnTo>
                    <a:pt x="210" y="57"/>
                  </a:lnTo>
                  <a:lnTo>
                    <a:pt x="211" y="57"/>
                  </a:lnTo>
                  <a:lnTo>
                    <a:pt x="219" y="57"/>
                  </a:lnTo>
                  <a:lnTo>
                    <a:pt x="221" y="56"/>
                  </a:lnTo>
                  <a:lnTo>
                    <a:pt x="223" y="56"/>
                  </a:lnTo>
                  <a:lnTo>
                    <a:pt x="224" y="56"/>
                  </a:lnTo>
                  <a:lnTo>
                    <a:pt x="224" y="57"/>
                  </a:lnTo>
                  <a:lnTo>
                    <a:pt x="224" y="58"/>
                  </a:lnTo>
                  <a:lnTo>
                    <a:pt x="224" y="59"/>
                  </a:lnTo>
                  <a:lnTo>
                    <a:pt x="224" y="60"/>
                  </a:lnTo>
                  <a:lnTo>
                    <a:pt x="227" y="65"/>
                  </a:lnTo>
                  <a:lnTo>
                    <a:pt x="229" y="69"/>
                  </a:lnTo>
                  <a:lnTo>
                    <a:pt x="230" y="72"/>
                  </a:lnTo>
                  <a:lnTo>
                    <a:pt x="230" y="72"/>
                  </a:lnTo>
                  <a:lnTo>
                    <a:pt x="230" y="73"/>
                  </a:lnTo>
                  <a:lnTo>
                    <a:pt x="233" y="77"/>
                  </a:lnTo>
                  <a:lnTo>
                    <a:pt x="234" y="80"/>
                  </a:lnTo>
                  <a:lnTo>
                    <a:pt x="237" y="81"/>
                  </a:lnTo>
                  <a:lnTo>
                    <a:pt x="240" y="83"/>
                  </a:lnTo>
                  <a:lnTo>
                    <a:pt x="241" y="84"/>
                  </a:lnTo>
                  <a:lnTo>
                    <a:pt x="243" y="88"/>
                  </a:lnTo>
                  <a:lnTo>
                    <a:pt x="245" y="90"/>
                  </a:lnTo>
                  <a:lnTo>
                    <a:pt x="245" y="91"/>
                  </a:lnTo>
                  <a:lnTo>
                    <a:pt x="243" y="92"/>
                  </a:lnTo>
                  <a:lnTo>
                    <a:pt x="243" y="92"/>
                  </a:lnTo>
                  <a:lnTo>
                    <a:pt x="241" y="93"/>
                  </a:lnTo>
                  <a:lnTo>
                    <a:pt x="240" y="94"/>
                  </a:lnTo>
                  <a:lnTo>
                    <a:pt x="240" y="94"/>
                  </a:lnTo>
                  <a:lnTo>
                    <a:pt x="239" y="96"/>
                  </a:lnTo>
                  <a:lnTo>
                    <a:pt x="238" y="96"/>
                  </a:lnTo>
                  <a:lnTo>
                    <a:pt x="237" y="97"/>
                  </a:lnTo>
                  <a:lnTo>
                    <a:pt x="234" y="99"/>
                  </a:lnTo>
                  <a:lnTo>
                    <a:pt x="234" y="98"/>
                  </a:lnTo>
                  <a:lnTo>
                    <a:pt x="232" y="99"/>
                  </a:lnTo>
                  <a:lnTo>
                    <a:pt x="232" y="100"/>
                  </a:lnTo>
                  <a:lnTo>
                    <a:pt x="232" y="100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15" y="101"/>
                  </a:lnTo>
                  <a:lnTo>
                    <a:pt x="214" y="100"/>
                  </a:lnTo>
                  <a:lnTo>
                    <a:pt x="213" y="100"/>
                  </a:lnTo>
                  <a:lnTo>
                    <a:pt x="213" y="100"/>
                  </a:lnTo>
                  <a:lnTo>
                    <a:pt x="212" y="100"/>
                  </a:lnTo>
                  <a:lnTo>
                    <a:pt x="210" y="100"/>
                  </a:lnTo>
                  <a:lnTo>
                    <a:pt x="210" y="100"/>
                  </a:lnTo>
                  <a:lnTo>
                    <a:pt x="207" y="100"/>
                  </a:lnTo>
                  <a:lnTo>
                    <a:pt x="206" y="99"/>
                  </a:lnTo>
                  <a:lnTo>
                    <a:pt x="205" y="99"/>
                  </a:lnTo>
                  <a:lnTo>
                    <a:pt x="202" y="98"/>
                  </a:lnTo>
                  <a:lnTo>
                    <a:pt x="191" y="94"/>
                  </a:lnTo>
                  <a:lnTo>
                    <a:pt x="189" y="93"/>
                  </a:lnTo>
                  <a:lnTo>
                    <a:pt x="188" y="93"/>
                  </a:lnTo>
                  <a:lnTo>
                    <a:pt x="188" y="93"/>
                  </a:lnTo>
                  <a:lnTo>
                    <a:pt x="187" y="93"/>
                  </a:lnTo>
                  <a:lnTo>
                    <a:pt x="187" y="93"/>
                  </a:lnTo>
                  <a:lnTo>
                    <a:pt x="187" y="96"/>
                  </a:lnTo>
                  <a:lnTo>
                    <a:pt x="185" y="96"/>
                  </a:lnTo>
                  <a:lnTo>
                    <a:pt x="182" y="96"/>
                  </a:lnTo>
                  <a:lnTo>
                    <a:pt x="182" y="96"/>
                  </a:lnTo>
                  <a:lnTo>
                    <a:pt x="182" y="96"/>
                  </a:lnTo>
                  <a:lnTo>
                    <a:pt x="182" y="98"/>
                  </a:lnTo>
                  <a:lnTo>
                    <a:pt x="182" y="99"/>
                  </a:lnTo>
                  <a:lnTo>
                    <a:pt x="182" y="100"/>
                  </a:lnTo>
                  <a:lnTo>
                    <a:pt x="182" y="101"/>
                  </a:lnTo>
                  <a:lnTo>
                    <a:pt x="182" y="101"/>
                  </a:lnTo>
                  <a:lnTo>
                    <a:pt x="182" y="102"/>
                  </a:lnTo>
                  <a:lnTo>
                    <a:pt x="185" y="105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6" y="106"/>
                  </a:lnTo>
                  <a:lnTo>
                    <a:pt x="188" y="109"/>
                  </a:lnTo>
                  <a:lnTo>
                    <a:pt x="189" y="110"/>
                  </a:lnTo>
                  <a:lnTo>
                    <a:pt x="190" y="111"/>
                  </a:lnTo>
                  <a:lnTo>
                    <a:pt x="190" y="113"/>
                  </a:lnTo>
                  <a:lnTo>
                    <a:pt x="190" y="113"/>
                  </a:lnTo>
                  <a:lnTo>
                    <a:pt x="190" y="113"/>
                  </a:lnTo>
                  <a:lnTo>
                    <a:pt x="189" y="114"/>
                  </a:lnTo>
                  <a:lnTo>
                    <a:pt x="188" y="114"/>
                  </a:lnTo>
                  <a:lnTo>
                    <a:pt x="188" y="114"/>
                  </a:lnTo>
                  <a:lnTo>
                    <a:pt x="187" y="115"/>
                  </a:lnTo>
                  <a:lnTo>
                    <a:pt x="187" y="116"/>
                  </a:lnTo>
                  <a:lnTo>
                    <a:pt x="181" y="125"/>
                  </a:lnTo>
                  <a:lnTo>
                    <a:pt x="179" y="133"/>
                  </a:lnTo>
                  <a:lnTo>
                    <a:pt x="176" y="132"/>
                  </a:lnTo>
                  <a:lnTo>
                    <a:pt x="176" y="133"/>
                  </a:lnTo>
                  <a:lnTo>
                    <a:pt x="174" y="135"/>
                  </a:lnTo>
                  <a:lnTo>
                    <a:pt x="172" y="141"/>
                  </a:lnTo>
                  <a:lnTo>
                    <a:pt x="172" y="141"/>
                  </a:lnTo>
                  <a:lnTo>
                    <a:pt x="172" y="142"/>
                  </a:lnTo>
                  <a:lnTo>
                    <a:pt x="172" y="143"/>
                  </a:lnTo>
                  <a:lnTo>
                    <a:pt x="170" y="147"/>
                  </a:lnTo>
                  <a:lnTo>
                    <a:pt x="169" y="152"/>
                  </a:lnTo>
                  <a:lnTo>
                    <a:pt x="169" y="152"/>
                  </a:lnTo>
                  <a:lnTo>
                    <a:pt x="159" y="168"/>
                  </a:lnTo>
                  <a:lnTo>
                    <a:pt x="152" y="171"/>
                  </a:lnTo>
                  <a:lnTo>
                    <a:pt x="153" y="172"/>
                  </a:lnTo>
                  <a:lnTo>
                    <a:pt x="153" y="173"/>
                  </a:lnTo>
                  <a:lnTo>
                    <a:pt x="153" y="175"/>
                  </a:lnTo>
                  <a:lnTo>
                    <a:pt x="155" y="180"/>
                  </a:lnTo>
                  <a:lnTo>
                    <a:pt x="155" y="181"/>
                  </a:lnTo>
                  <a:lnTo>
                    <a:pt x="155" y="181"/>
                  </a:lnTo>
                  <a:lnTo>
                    <a:pt x="156" y="183"/>
                  </a:lnTo>
                  <a:lnTo>
                    <a:pt x="156" y="184"/>
                  </a:lnTo>
                  <a:lnTo>
                    <a:pt x="156" y="184"/>
                  </a:lnTo>
                  <a:lnTo>
                    <a:pt x="156" y="185"/>
                  </a:lnTo>
                  <a:lnTo>
                    <a:pt x="156" y="186"/>
                  </a:lnTo>
                  <a:lnTo>
                    <a:pt x="156" y="188"/>
                  </a:lnTo>
                  <a:lnTo>
                    <a:pt x="156" y="190"/>
                  </a:lnTo>
                  <a:lnTo>
                    <a:pt x="157" y="192"/>
                  </a:lnTo>
                  <a:lnTo>
                    <a:pt x="157" y="193"/>
                  </a:lnTo>
                  <a:lnTo>
                    <a:pt x="157" y="196"/>
                  </a:lnTo>
                  <a:lnTo>
                    <a:pt x="157" y="198"/>
                  </a:lnTo>
                  <a:lnTo>
                    <a:pt x="159" y="200"/>
                  </a:lnTo>
                  <a:lnTo>
                    <a:pt x="160" y="210"/>
                  </a:lnTo>
                  <a:lnTo>
                    <a:pt x="160" y="214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0" name="Freeform 2747">
              <a:extLst>
                <a:ext uri="{FF2B5EF4-FFF2-40B4-BE49-F238E27FC236}">
                  <a16:creationId xmlns:a16="http://schemas.microsoft.com/office/drawing/2014/main" id="{B409C8E9-3659-39B8-1B8A-C7B8436960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9388" y="3541713"/>
              <a:ext cx="892175" cy="960438"/>
            </a:xfrm>
            <a:custGeom>
              <a:avLst/>
              <a:gdLst>
                <a:gd name="T0" fmla="*/ 206 w 562"/>
                <a:gd name="T1" fmla="*/ 553 h 605"/>
                <a:gd name="T2" fmla="*/ 203 w 562"/>
                <a:gd name="T3" fmla="*/ 571 h 605"/>
                <a:gd name="T4" fmla="*/ 193 w 562"/>
                <a:gd name="T5" fmla="*/ 579 h 605"/>
                <a:gd name="T6" fmla="*/ 179 w 562"/>
                <a:gd name="T7" fmla="*/ 587 h 605"/>
                <a:gd name="T8" fmla="*/ 169 w 562"/>
                <a:gd name="T9" fmla="*/ 598 h 605"/>
                <a:gd name="T10" fmla="*/ 130 w 562"/>
                <a:gd name="T11" fmla="*/ 531 h 605"/>
                <a:gd name="T12" fmla="*/ 146 w 562"/>
                <a:gd name="T13" fmla="*/ 522 h 605"/>
                <a:gd name="T14" fmla="*/ 162 w 562"/>
                <a:gd name="T15" fmla="*/ 503 h 605"/>
                <a:gd name="T16" fmla="*/ 171 w 562"/>
                <a:gd name="T17" fmla="*/ 514 h 605"/>
                <a:gd name="T18" fmla="*/ 179 w 562"/>
                <a:gd name="T19" fmla="*/ 525 h 605"/>
                <a:gd name="T20" fmla="*/ 37 w 562"/>
                <a:gd name="T21" fmla="*/ 334 h 605"/>
                <a:gd name="T22" fmla="*/ 43 w 562"/>
                <a:gd name="T23" fmla="*/ 360 h 605"/>
                <a:gd name="T24" fmla="*/ 67 w 562"/>
                <a:gd name="T25" fmla="*/ 395 h 605"/>
                <a:gd name="T26" fmla="*/ 68 w 562"/>
                <a:gd name="T27" fmla="*/ 433 h 605"/>
                <a:gd name="T28" fmla="*/ 30 w 562"/>
                <a:gd name="T29" fmla="*/ 411 h 605"/>
                <a:gd name="T30" fmla="*/ 1 w 562"/>
                <a:gd name="T31" fmla="*/ 363 h 605"/>
                <a:gd name="T32" fmla="*/ 3 w 562"/>
                <a:gd name="T33" fmla="*/ 351 h 605"/>
                <a:gd name="T34" fmla="*/ 11 w 562"/>
                <a:gd name="T35" fmla="*/ 344 h 605"/>
                <a:gd name="T36" fmla="*/ 15 w 562"/>
                <a:gd name="T37" fmla="*/ 331 h 605"/>
                <a:gd name="T38" fmla="*/ 25 w 562"/>
                <a:gd name="T39" fmla="*/ 327 h 605"/>
                <a:gd name="T40" fmla="*/ 460 w 562"/>
                <a:gd name="T41" fmla="*/ 379 h 605"/>
                <a:gd name="T42" fmla="*/ 489 w 562"/>
                <a:gd name="T43" fmla="*/ 398 h 605"/>
                <a:gd name="T44" fmla="*/ 472 w 562"/>
                <a:gd name="T45" fmla="*/ 414 h 605"/>
                <a:gd name="T46" fmla="*/ 459 w 562"/>
                <a:gd name="T47" fmla="*/ 427 h 605"/>
                <a:gd name="T48" fmla="*/ 445 w 562"/>
                <a:gd name="T49" fmla="*/ 439 h 605"/>
                <a:gd name="T50" fmla="*/ 431 w 562"/>
                <a:gd name="T51" fmla="*/ 414 h 605"/>
                <a:gd name="T52" fmla="*/ 434 w 562"/>
                <a:gd name="T53" fmla="*/ 390 h 605"/>
                <a:gd name="T54" fmla="*/ 447 w 562"/>
                <a:gd name="T55" fmla="*/ 391 h 605"/>
                <a:gd name="T56" fmla="*/ 464 w 562"/>
                <a:gd name="T57" fmla="*/ 354 h 605"/>
                <a:gd name="T58" fmla="*/ 459 w 562"/>
                <a:gd name="T59" fmla="*/ 362 h 605"/>
                <a:gd name="T60" fmla="*/ 444 w 562"/>
                <a:gd name="T61" fmla="*/ 366 h 605"/>
                <a:gd name="T62" fmla="*/ 437 w 562"/>
                <a:gd name="T63" fmla="*/ 356 h 605"/>
                <a:gd name="T64" fmla="*/ 451 w 562"/>
                <a:gd name="T65" fmla="*/ 339 h 605"/>
                <a:gd name="T66" fmla="*/ 483 w 562"/>
                <a:gd name="T67" fmla="*/ 365 h 605"/>
                <a:gd name="T68" fmla="*/ 537 w 562"/>
                <a:gd name="T69" fmla="*/ 339 h 605"/>
                <a:gd name="T70" fmla="*/ 555 w 562"/>
                <a:gd name="T71" fmla="*/ 328 h 605"/>
                <a:gd name="T72" fmla="*/ 549 w 562"/>
                <a:gd name="T73" fmla="*/ 343 h 605"/>
                <a:gd name="T74" fmla="*/ 535 w 562"/>
                <a:gd name="T75" fmla="*/ 354 h 605"/>
                <a:gd name="T76" fmla="*/ 549 w 562"/>
                <a:gd name="T77" fmla="*/ 31 h 605"/>
                <a:gd name="T78" fmla="*/ 559 w 562"/>
                <a:gd name="T79" fmla="*/ 86 h 605"/>
                <a:gd name="T80" fmla="*/ 559 w 562"/>
                <a:gd name="T81" fmla="*/ 146 h 605"/>
                <a:gd name="T82" fmla="*/ 541 w 562"/>
                <a:gd name="T83" fmla="*/ 153 h 605"/>
                <a:gd name="T84" fmla="*/ 537 w 562"/>
                <a:gd name="T85" fmla="*/ 162 h 605"/>
                <a:gd name="T86" fmla="*/ 516 w 562"/>
                <a:gd name="T87" fmla="*/ 162 h 605"/>
                <a:gd name="T88" fmla="*/ 504 w 562"/>
                <a:gd name="T89" fmla="*/ 161 h 605"/>
                <a:gd name="T90" fmla="*/ 490 w 562"/>
                <a:gd name="T91" fmla="*/ 163 h 605"/>
                <a:gd name="T92" fmla="*/ 479 w 562"/>
                <a:gd name="T93" fmla="*/ 173 h 605"/>
                <a:gd name="T94" fmla="*/ 466 w 562"/>
                <a:gd name="T95" fmla="*/ 164 h 605"/>
                <a:gd name="T96" fmla="*/ 461 w 562"/>
                <a:gd name="T97" fmla="*/ 137 h 605"/>
                <a:gd name="T98" fmla="*/ 468 w 562"/>
                <a:gd name="T99" fmla="*/ 103 h 605"/>
                <a:gd name="T100" fmla="*/ 494 w 562"/>
                <a:gd name="T101" fmla="*/ 90 h 605"/>
                <a:gd name="T102" fmla="*/ 523 w 562"/>
                <a:gd name="T103" fmla="*/ 87 h 605"/>
                <a:gd name="T104" fmla="*/ 514 w 562"/>
                <a:gd name="T105" fmla="*/ 71 h 605"/>
                <a:gd name="T106" fmla="*/ 499 w 562"/>
                <a:gd name="T107" fmla="*/ 71 h 605"/>
                <a:gd name="T108" fmla="*/ 497 w 562"/>
                <a:gd name="T109" fmla="*/ 60 h 605"/>
                <a:gd name="T110" fmla="*/ 504 w 562"/>
                <a:gd name="T111" fmla="*/ 51 h 605"/>
                <a:gd name="T112" fmla="*/ 504 w 562"/>
                <a:gd name="T113" fmla="*/ 37 h 605"/>
                <a:gd name="T114" fmla="*/ 529 w 562"/>
                <a:gd name="T115" fmla="*/ 29 h 605"/>
                <a:gd name="T116" fmla="*/ 526 w 562"/>
                <a:gd name="T117" fmla="*/ 20 h 605"/>
                <a:gd name="T118" fmla="*/ 531 w 562"/>
                <a:gd name="T119" fmla="*/ 8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2" h="605">
                  <a:moveTo>
                    <a:pt x="182" y="530"/>
                  </a:moveTo>
                  <a:lnTo>
                    <a:pt x="184" y="531"/>
                  </a:lnTo>
                  <a:lnTo>
                    <a:pt x="189" y="529"/>
                  </a:lnTo>
                  <a:lnTo>
                    <a:pt x="190" y="529"/>
                  </a:lnTo>
                  <a:lnTo>
                    <a:pt x="196" y="527"/>
                  </a:lnTo>
                  <a:lnTo>
                    <a:pt x="196" y="528"/>
                  </a:lnTo>
                  <a:lnTo>
                    <a:pt x="197" y="530"/>
                  </a:lnTo>
                  <a:lnTo>
                    <a:pt x="201" y="540"/>
                  </a:lnTo>
                  <a:lnTo>
                    <a:pt x="201" y="541"/>
                  </a:lnTo>
                  <a:lnTo>
                    <a:pt x="202" y="542"/>
                  </a:lnTo>
                  <a:lnTo>
                    <a:pt x="203" y="546"/>
                  </a:lnTo>
                  <a:lnTo>
                    <a:pt x="206" y="550"/>
                  </a:lnTo>
                  <a:lnTo>
                    <a:pt x="206" y="553"/>
                  </a:lnTo>
                  <a:lnTo>
                    <a:pt x="206" y="554"/>
                  </a:lnTo>
                  <a:lnTo>
                    <a:pt x="207" y="554"/>
                  </a:lnTo>
                  <a:lnTo>
                    <a:pt x="207" y="557"/>
                  </a:lnTo>
                  <a:lnTo>
                    <a:pt x="207" y="560"/>
                  </a:lnTo>
                  <a:lnTo>
                    <a:pt x="212" y="565"/>
                  </a:lnTo>
                  <a:lnTo>
                    <a:pt x="211" y="566"/>
                  </a:lnTo>
                  <a:lnTo>
                    <a:pt x="210" y="566"/>
                  </a:lnTo>
                  <a:lnTo>
                    <a:pt x="209" y="567"/>
                  </a:lnTo>
                  <a:lnTo>
                    <a:pt x="207" y="567"/>
                  </a:lnTo>
                  <a:lnTo>
                    <a:pt x="206" y="569"/>
                  </a:lnTo>
                  <a:lnTo>
                    <a:pt x="205" y="569"/>
                  </a:lnTo>
                  <a:lnTo>
                    <a:pt x="204" y="570"/>
                  </a:lnTo>
                  <a:lnTo>
                    <a:pt x="203" y="571"/>
                  </a:lnTo>
                  <a:lnTo>
                    <a:pt x="202" y="572"/>
                  </a:lnTo>
                  <a:lnTo>
                    <a:pt x="202" y="573"/>
                  </a:lnTo>
                  <a:lnTo>
                    <a:pt x="202" y="574"/>
                  </a:lnTo>
                  <a:lnTo>
                    <a:pt x="202" y="575"/>
                  </a:lnTo>
                  <a:lnTo>
                    <a:pt x="201" y="577"/>
                  </a:lnTo>
                  <a:lnTo>
                    <a:pt x="201" y="578"/>
                  </a:lnTo>
                  <a:lnTo>
                    <a:pt x="199" y="578"/>
                  </a:lnTo>
                  <a:lnTo>
                    <a:pt x="198" y="578"/>
                  </a:lnTo>
                  <a:lnTo>
                    <a:pt x="197" y="578"/>
                  </a:lnTo>
                  <a:lnTo>
                    <a:pt x="196" y="578"/>
                  </a:lnTo>
                  <a:lnTo>
                    <a:pt x="195" y="578"/>
                  </a:lnTo>
                  <a:lnTo>
                    <a:pt x="194" y="578"/>
                  </a:lnTo>
                  <a:lnTo>
                    <a:pt x="193" y="579"/>
                  </a:lnTo>
                  <a:lnTo>
                    <a:pt x="192" y="579"/>
                  </a:lnTo>
                  <a:lnTo>
                    <a:pt x="190" y="579"/>
                  </a:lnTo>
                  <a:lnTo>
                    <a:pt x="189" y="579"/>
                  </a:lnTo>
                  <a:lnTo>
                    <a:pt x="188" y="580"/>
                  </a:lnTo>
                  <a:lnTo>
                    <a:pt x="187" y="581"/>
                  </a:lnTo>
                  <a:lnTo>
                    <a:pt x="186" y="582"/>
                  </a:lnTo>
                  <a:lnTo>
                    <a:pt x="185" y="582"/>
                  </a:lnTo>
                  <a:lnTo>
                    <a:pt x="184" y="583"/>
                  </a:lnTo>
                  <a:lnTo>
                    <a:pt x="182" y="583"/>
                  </a:lnTo>
                  <a:lnTo>
                    <a:pt x="181" y="585"/>
                  </a:lnTo>
                  <a:lnTo>
                    <a:pt x="180" y="585"/>
                  </a:lnTo>
                  <a:lnTo>
                    <a:pt x="180" y="586"/>
                  </a:lnTo>
                  <a:lnTo>
                    <a:pt x="179" y="587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90"/>
                  </a:lnTo>
                  <a:lnTo>
                    <a:pt x="176" y="590"/>
                  </a:lnTo>
                  <a:lnTo>
                    <a:pt x="175" y="590"/>
                  </a:lnTo>
                  <a:lnTo>
                    <a:pt x="173" y="591"/>
                  </a:lnTo>
                  <a:lnTo>
                    <a:pt x="173" y="592"/>
                  </a:lnTo>
                  <a:lnTo>
                    <a:pt x="172" y="592"/>
                  </a:lnTo>
                  <a:lnTo>
                    <a:pt x="172" y="594"/>
                  </a:lnTo>
                  <a:lnTo>
                    <a:pt x="171" y="595"/>
                  </a:lnTo>
                  <a:lnTo>
                    <a:pt x="170" y="595"/>
                  </a:lnTo>
                  <a:lnTo>
                    <a:pt x="169" y="597"/>
                  </a:lnTo>
                  <a:lnTo>
                    <a:pt x="169" y="598"/>
                  </a:lnTo>
                  <a:lnTo>
                    <a:pt x="168" y="599"/>
                  </a:lnTo>
                  <a:lnTo>
                    <a:pt x="168" y="600"/>
                  </a:lnTo>
                  <a:lnTo>
                    <a:pt x="167" y="600"/>
                  </a:lnTo>
                  <a:lnTo>
                    <a:pt x="167" y="602"/>
                  </a:lnTo>
                  <a:lnTo>
                    <a:pt x="167" y="604"/>
                  </a:lnTo>
                  <a:lnTo>
                    <a:pt x="166" y="605"/>
                  </a:lnTo>
                  <a:lnTo>
                    <a:pt x="162" y="599"/>
                  </a:lnTo>
                  <a:lnTo>
                    <a:pt x="151" y="583"/>
                  </a:lnTo>
                  <a:lnTo>
                    <a:pt x="146" y="577"/>
                  </a:lnTo>
                  <a:lnTo>
                    <a:pt x="125" y="546"/>
                  </a:lnTo>
                  <a:lnTo>
                    <a:pt x="128" y="537"/>
                  </a:lnTo>
                  <a:lnTo>
                    <a:pt x="129" y="535"/>
                  </a:lnTo>
                  <a:lnTo>
                    <a:pt x="130" y="531"/>
                  </a:lnTo>
                  <a:lnTo>
                    <a:pt x="132" y="532"/>
                  </a:lnTo>
                  <a:lnTo>
                    <a:pt x="135" y="536"/>
                  </a:lnTo>
                  <a:lnTo>
                    <a:pt x="138" y="531"/>
                  </a:lnTo>
                  <a:lnTo>
                    <a:pt x="137" y="527"/>
                  </a:lnTo>
                  <a:lnTo>
                    <a:pt x="136" y="524"/>
                  </a:lnTo>
                  <a:lnTo>
                    <a:pt x="132" y="525"/>
                  </a:lnTo>
                  <a:lnTo>
                    <a:pt x="134" y="521"/>
                  </a:lnTo>
                  <a:lnTo>
                    <a:pt x="135" y="516"/>
                  </a:lnTo>
                  <a:lnTo>
                    <a:pt x="137" y="515"/>
                  </a:lnTo>
                  <a:lnTo>
                    <a:pt x="140" y="519"/>
                  </a:lnTo>
                  <a:lnTo>
                    <a:pt x="143" y="523"/>
                  </a:lnTo>
                  <a:lnTo>
                    <a:pt x="144" y="523"/>
                  </a:lnTo>
                  <a:lnTo>
                    <a:pt x="146" y="522"/>
                  </a:lnTo>
                  <a:lnTo>
                    <a:pt x="143" y="513"/>
                  </a:lnTo>
                  <a:lnTo>
                    <a:pt x="143" y="512"/>
                  </a:lnTo>
                  <a:lnTo>
                    <a:pt x="144" y="512"/>
                  </a:lnTo>
                  <a:lnTo>
                    <a:pt x="145" y="512"/>
                  </a:lnTo>
                  <a:lnTo>
                    <a:pt x="147" y="510"/>
                  </a:lnTo>
                  <a:lnTo>
                    <a:pt x="151" y="507"/>
                  </a:lnTo>
                  <a:lnTo>
                    <a:pt x="154" y="505"/>
                  </a:lnTo>
                  <a:lnTo>
                    <a:pt x="155" y="504"/>
                  </a:lnTo>
                  <a:lnTo>
                    <a:pt x="156" y="504"/>
                  </a:lnTo>
                  <a:lnTo>
                    <a:pt x="158" y="503"/>
                  </a:lnTo>
                  <a:lnTo>
                    <a:pt x="160" y="502"/>
                  </a:lnTo>
                  <a:lnTo>
                    <a:pt x="161" y="502"/>
                  </a:lnTo>
                  <a:lnTo>
                    <a:pt x="162" y="503"/>
                  </a:lnTo>
                  <a:lnTo>
                    <a:pt x="162" y="504"/>
                  </a:lnTo>
                  <a:lnTo>
                    <a:pt x="163" y="504"/>
                  </a:lnTo>
                  <a:lnTo>
                    <a:pt x="163" y="505"/>
                  </a:lnTo>
                  <a:lnTo>
                    <a:pt x="164" y="506"/>
                  </a:lnTo>
                  <a:lnTo>
                    <a:pt x="164" y="507"/>
                  </a:lnTo>
                  <a:lnTo>
                    <a:pt x="166" y="507"/>
                  </a:lnTo>
                  <a:lnTo>
                    <a:pt x="166" y="508"/>
                  </a:lnTo>
                  <a:lnTo>
                    <a:pt x="167" y="510"/>
                  </a:lnTo>
                  <a:lnTo>
                    <a:pt x="168" y="511"/>
                  </a:lnTo>
                  <a:lnTo>
                    <a:pt x="169" y="512"/>
                  </a:lnTo>
                  <a:lnTo>
                    <a:pt x="170" y="513"/>
                  </a:lnTo>
                  <a:lnTo>
                    <a:pt x="170" y="514"/>
                  </a:lnTo>
                  <a:lnTo>
                    <a:pt x="171" y="514"/>
                  </a:lnTo>
                  <a:lnTo>
                    <a:pt x="171" y="515"/>
                  </a:lnTo>
                  <a:lnTo>
                    <a:pt x="172" y="515"/>
                  </a:lnTo>
                  <a:lnTo>
                    <a:pt x="172" y="516"/>
                  </a:lnTo>
                  <a:lnTo>
                    <a:pt x="173" y="518"/>
                  </a:lnTo>
                  <a:lnTo>
                    <a:pt x="175" y="519"/>
                  </a:lnTo>
                  <a:lnTo>
                    <a:pt x="175" y="520"/>
                  </a:lnTo>
                  <a:lnTo>
                    <a:pt x="176" y="520"/>
                  </a:lnTo>
                  <a:lnTo>
                    <a:pt x="176" y="521"/>
                  </a:lnTo>
                  <a:lnTo>
                    <a:pt x="177" y="522"/>
                  </a:lnTo>
                  <a:lnTo>
                    <a:pt x="177" y="523"/>
                  </a:lnTo>
                  <a:lnTo>
                    <a:pt x="178" y="523"/>
                  </a:lnTo>
                  <a:lnTo>
                    <a:pt x="179" y="524"/>
                  </a:lnTo>
                  <a:lnTo>
                    <a:pt x="179" y="525"/>
                  </a:lnTo>
                  <a:lnTo>
                    <a:pt x="180" y="525"/>
                  </a:lnTo>
                  <a:lnTo>
                    <a:pt x="180" y="527"/>
                  </a:lnTo>
                  <a:lnTo>
                    <a:pt x="181" y="528"/>
                  </a:lnTo>
                  <a:lnTo>
                    <a:pt x="182" y="529"/>
                  </a:lnTo>
                  <a:lnTo>
                    <a:pt x="182" y="530"/>
                  </a:lnTo>
                  <a:close/>
                  <a:moveTo>
                    <a:pt x="32" y="327"/>
                  </a:moveTo>
                  <a:lnTo>
                    <a:pt x="33" y="328"/>
                  </a:lnTo>
                  <a:lnTo>
                    <a:pt x="33" y="329"/>
                  </a:lnTo>
                  <a:lnTo>
                    <a:pt x="33" y="330"/>
                  </a:lnTo>
                  <a:lnTo>
                    <a:pt x="34" y="330"/>
                  </a:lnTo>
                  <a:lnTo>
                    <a:pt x="35" y="331"/>
                  </a:lnTo>
                  <a:lnTo>
                    <a:pt x="35" y="332"/>
                  </a:lnTo>
                  <a:lnTo>
                    <a:pt x="37" y="334"/>
                  </a:lnTo>
                  <a:lnTo>
                    <a:pt x="38" y="335"/>
                  </a:lnTo>
                  <a:lnTo>
                    <a:pt x="38" y="336"/>
                  </a:lnTo>
                  <a:lnTo>
                    <a:pt x="39" y="337"/>
                  </a:lnTo>
                  <a:lnTo>
                    <a:pt x="31" y="339"/>
                  </a:lnTo>
                  <a:lnTo>
                    <a:pt x="31" y="340"/>
                  </a:lnTo>
                  <a:lnTo>
                    <a:pt x="32" y="340"/>
                  </a:lnTo>
                  <a:lnTo>
                    <a:pt x="32" y="341"/>
                  </a:lnTo>
                  <a:lnTo>
                    <a:pt x="32" y="343"/>
                  </a:lnTo>
                  <a:lnTo>
                    <a:pt x="33" y="344"/>
                  </a:lnTo>
                  <a:lnTo>
                    <a:pt x="32" y="345"/>
                  </a:lnTo>
                  <a:lnTo>
                    <a:pt x="38" y="352"/>
                  </a:lnTo>
                  <a:lnTo>
                    <a:pt x="39" y="353"/>
                  </a:lnTo>
                  <a:lnTo>
                    <a:pt x="43" y="360"/>
                  </a:lnTo>
                  <a:lnTo>
                    <a:pt x="49" y="368"/>
                  </a:lnTo>
                  <a:lnTo>
                    <a:pt x="56" y="377"/>
                  </a:lnTo>
                  <a:lnTo>
                    <a:pt x="57" y="378"/>
                  </a:lnTo>
                  <a:lnTo>
                    <a:pt x="58" y="379"/>
                  </a:lnTo>
                  <a:lnTo>
                    <a:pt x="59" y="380"/>
                  </a:lnTo>
                  <a:lnTo>
                    <a:pt x="59" y="381"/>
                  </a:lnTo>
                  <a:lnTo>
                    <a:pt x="61" y="385"/>
                  </a:lnTo>
                  <a:lnTo>
                    <a:pt x="63" y="386"/>
                  </a:lnTo>
                  <a:lnTo>
                    <a:pt x="64" y="386"/>
                  </a:lnTo>
                  <a:lnTo>
                    <a:pt x="64" y="387"/>
                  </a:lnTo>
                  <a:lnTo>
                    <a:pt x="65" y="390"/>
                  </a:lnTo>
                  <a:lnTo>
                    <a:pt x="66" y="390"/>
                  </a:lnTo>
                  <a:lnTo>
                    <a:pt x="67" y="395"/>
                  </a:lnTo>
                  <a:lnTo>
                    <a:pt x="68" y="397"/>
                  </a:lnTo>
                  <a:lnTo>
                    <a:pt x="73" y="410"/>
                  </a:lnTo>
                  <a:lnTo>
                    <a:pt x="74" y="413"/>
                  </a:lnTo>
                  <a:lnTo>
                    <a:pt x="75" y="413"/>
                  </a:lnTo>
                  <a:lnTo>
                    <a:pt x="78" y="418"/>
                  </a:lnTo>
                  <a:lnTo>
                    <a:pt x="81" y="422"/>
                  </a:lnTo>
                  <a:lnTo>
                    <a:pt x="82" y="422"/>
                  </a:lnTo>
                  <a:lnTo>
                    <a:pt x="86" y="428"/>
                  </a:lnTo>
                  <a:lnTo>
                    <a:pt x="80" y="428"/>
                  </a:lnTo>
                  <a:lnTo>
                    <a:pt x="78" y="429"/>
                  </a:lnTo>
                  <a:lnTo>
                    <a:pt x="75" y="430"/>
                  </a:lnTo>
                  <a:lnTo>
                    <a:pt x="73" y="431"/>
                  </a:lnTo>
                  <a:lnTo>
                    <a:pt x="68" y="433"/>
                  </a:lnTo>
                  <a:lnTo>
                    <a:pt x="65" y="436"/>
                  </a:lnTo>
                  <a:lnTo>
                    <a:pt x="64" y="437"/>
                  </a:lnTo>
                  <a:lnTo>
                    <a:pt x="63" y="437"/>
                  </a:lnTo>
                  <a:lnTo>
                    <a:pt x="63" y="438"/>
                  </a:lnTo>
                  <a:lnTo>
                    <a:pt x="60" y="439"/>
                  </a:lnTo>
                  <a:lnTo>
                    <a:pt x="58" y="440"/>
                  </a:lnTo>
                  <a:lnTo>
                    <a:pt x="57" y="441"/>
                  </a:lnTo>
                  <a:lnTo>
                    <a:pt x="55" y="444"/>
                  </a:lnTo>
                  <a:lnTo>
                    <a:pt x="54" y="445"/>
                  </a:lnTo>
                  <a:lnTo>
                    <a:pt x="49" y="439"/>
                  </a:lnTo>
                  <a:lnTo>
                    <a:pt x="38" y="423"/>
                  </a:lnTo>
                  <a:lnTo>
                    <a:pt x="31" y="413"/>
                  </a:lnTo>
                  <a:lnTo>
                    <a:pt x="30" y="411"/>
                  </a:lnTo>
                  <a:lnTo>
                    <a:pt x="13" y="388"/>
                  </a:lnTo>
                  <a:lnTo>
                    <a:pt x="8" y="381"/>
                  </a:lnTo>
                  <a:lnTo>
                    <a:pt x="6" y="378"/>
                  </a:lnTo>
                  <a:lnTo>
                    <a:pt x="5" y="377"/>
                  </a:lnTo>
                  <a:lnTo>
                    <a:pt x="4" y="376"/>
                  </a:lnTo>
                  <a:lnTo>
                    <a:pt x="3" y="373"/>
                  </a:lnTo>
                  <a:lnTo>
                    <a:pt x="1" y="372"/>
                  </a:lnTo>
                  <a:lnTo>
                    <a:pt x="0" y="369"/>
                  </a:lnTo>
                  <a:lnTo>
                    <a:pt x="1" y="368"/>
                  </a:lnTo>
                  <a:lnTo>
                    <a:pt x="1" y="366"/>
                  </a:lnTo>
                  <a:lnTo>
                    <a:pt x="1" y="365"/>
                  </a:lnTo>
                  <a:lnTo>
                    <a:pt x="1" y="364"/>
                  </a:lnTo>
                  <a:lnTo>
                    <a:pt x="1" y="363"/>
                  </a:lnTo>
                  <a:lnTo>
                    <a:pt x="1" y="362"/>
                  </a:lnTo>
                  <a:lnTo>
                    <a:pt x="3" y="361"/>
                  </a:lnTo>
                  <a:lnTo>
                    <a:pt x="3" y="360"/>
                  </a:lnTo>
                  <a:lnTo>
                    <a:pt x="4" y="359"/>
                  </a:lnTo>
                  <a:lnTo>
                    <a:pt x="4" y="357"/>
                  </a:lnTo>
                  <a:lnTo>
                    <a:pt x="4" y="356"/>
                  </a:lnTo>
                  <a:lnTo>
                    <a:pt x="3" y="355"/>
                  </a:lnTo>
                  <a:lnTo>
                    <a:pt x="1" y="355"/>
                  </a:lnTo>
                  <a:lnTo>
                    <a:pt x="1" y="354"/>
                  </a:lnTo>
                  <a:lnTo>
                    <a:pt x="1" y="353"/>
                  </a:lnTo>
                  <a:lnTo>
                    <a:pt x="3" y="353"/>
                  </a:lnTo>
                  <a:lnTo>
                    <a:pt x="3" y="352"/>
                  </a:lnTo>
                  <a:lnTo>
                    <a:pt x="3" y="351"/>
                  </a:lnTo>
                  <a:lnTo>
                    <a:pt x="3" y="349"/>
                  </a:lnTo>
                  <a:lnTo>
                    <a:pt x="4" y="349"/>
                  </a:lnTo>
                  <a:lnTo>
                    <a:pt x="5" y="349"/>
                  </a:lnTo>
                  <a:lnTo>
                    <a:pt x="5" y="348"/>
                  </a:lnTo>
                  <a:lnTo>
                    <a:pt x="6" y="348"/>
                  </a:lnTo>
                  <a:lnTo>
                    <a:pt x="7" y="348"/>
                  </a:lnTo>
                  <a:lnTo>
                    <a:pt x="8" y="348"/>
                  </a:lnTo>
                  <a:lnTo>
                    <a:pt x="9" y="348"/>
                  </a:lnTo>
                  <a:lnTo>
                    <a:pt x="11" y="348"/>
                  </a:lnTo>
                  <a:lnTo>
                    <a:pt x="11" y="347"/>
                  </a:lnTo>
                  <a:lnTo>
                    <a:pt x="11" y="346"/>
                  </a:lnTo>
                  <a:lnTo>
                    <a:pt x="11" y="345"/>
                  </a:lnTo>
                  <a:lnTo>
                    <a:pt x="11" y="344"/>
                  </a:lnTo>
                  <a:lnTo>
                    <a:pt x="12" y="344"/>
                  </a:lnTo>
                  <a:lnTo>
                    <a:pt x="11" y="343"/>
                  </a:lnTo>
                  <a:lnTo>
                    <a:pt x="11" y="341"/>
                  </a:lnTo>
                  <a:lnTo>
                    <a:pt x="11" y="340"/>
                  </a:lnTo>
                  <a:lnTo>
                    <a:pt x="11" y="339"/>
                  </a:lnTo>
                  <a:lnTo>
                    <a:pt x="11" y="338"/>
                  </a:lnTo>
                  <a:lnTo>
                    <a:pt x="12" y="338"/>
                  </a:lnTo>
                  <a:lnTo>
                    <a:pt x="12" y="337"/>
                  </a:lnTo>
                  <a:lnTo>
                    <a:pt x="13" y="336"/>
                  </a:lnTo>
                  <a:lnTo>
                    <a:pt x="13" y="335"/>
                  </a:lnTo>
                  <a:lnTo>
                    <a:pt x="13" y="334"/>
                  </a:lnTo>
                  <a:lnTo>
                    <a:pt x="14" y="332"/>
                  </a:lnTo>
                  <a:lnTo>
                    <a:pt x="15" y="331"/>
                  </a:lnTo>
                  <a:lnTo>
                    <a:pt x="16" y="330"/>
                  </a:lnTo>
                  <a:lnTo>
                    <a:pt x="16" y="329"/>
                  </a:lnTo>
                  <a:lnTo>
                    <a:pt x="17" y="328"/>
                  </a:lnTo>
                  <a:lnTo>
                    <a:pt x="17" y="327"/>
                  </a:lnTo>
                  <a:lnTo>
                    <a:pt x="17" y="326"/>
                  </a:lnTo>
                  <a:lnTo>
                    <a:pt x="18" y="326"/>
                  </a:lnTo>
                  <a:lnTo>
                    <a:pt x="20" y="326"/>
                  </a:lnTo>
                  <a:lnTo>
                    <a:pt x="21" y="326"/>
                  </a:lnTo>
                  <a:lnTo>
                    <a:pt x="22" y="326"/>
                  </a:lnTo>
                  <a:lnTo>
                    <a:pt x="23" y="326"/>
                  </a:lnTo>
                  <a:lnTo>
                    <a:pt x="24" y="326"/>
                  </a:lnTo>
                  <a:lnTo>
                    <a:pt x="24" y="327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6" y="326"/>
                  </a:lnTo>
                  <a:lnTo>
                    <a:pt x="27" y="326"/>
                  </a:lnTo>
                  <a:lnTo>
                    <a:pt x="29" y="326"/>
                  </a:lnTo>
                  <a:lnTo>
                    <a:pt x="30" y="327"/>
                  </a:lnTo>
                  <a:lnTo>
                    <a:pt x="31" y="327"/>
                  </a:lnTo>
                  <a:lnTo>
                    <a:pt x="32" y="327"/>
                  </a:lnTo>
                  <a:close/>
                  <a:moveTo>
                    <a:pt x="454" y="373"/>
                  </a:moveTo>
                  <a:lnTo>
                    <a:pt x="455" y="376"/>
                  </a:lnTo>
                  <a:lnTo>
                    <a:pt x="456" y="376"/>
                  </a:lnTo>
                  <a:lnTo>
                    <a:pt x="456" y="378"/>
                  </a:lnTo>
                  <a:lnTo>
                    <a:pt x="459" y="380"/>
                  </a:lnTo>
                  <a:lnTo>
                    <a:pt x="460" y="379"/>
                  </a:lnTo>
                  <a:lnTo>
                    <a:pt x="464" y="382"/>
                  </a:lnTo>
                  <a:lnTo>
                    <a:pt x="470" y="385"/>
                  </a:lnTo>
                  <a:lnTo>
                    <a:pt x="474" y="388"/>
                  </a:lnTo>
                  <a:lnTo>
                    <a:pt x="474" y="389"/>
                  </a:lnTo>
                  <a:lnTo>
                    <a:pt x="474" y="390"/>
                  </a:lnTo>
                  <a:lnTo>
                    <a:pt x="474" y="391"/>
                  </a:lnTo>
                  <a:lnTo>
                    <a:pt x="473" y="391"/>
                  </a:lnTo>
                  <a:lnTo>
                    <a:pt x="473" y="393"/>
                  </a:lnTo>
                  <a:lnTo>
                    <a:pt x="473" y="394"/>
                  </a:lnTo>
                  <a:lnTo>
                    <a:pt x="480" y="395"/>
                  </a:lnTo>
                  <a:lnTo>
                    <a:pt x="482" y="395"/>
                  </a:lnTo>
                  <a:lnTo>
                    <a:pt x="491" y="396"/>
                  </a:lnTo>
                  <a:lnTo>
                    <a:pt x="489" y="398"/>
                  </a:lnTo>
                  <a:lnTo>
                    <a:pt x="483" y="404"/>
                  </a:lnTo>
                  <a:lnTo>
                    <a:pt x="482" y="404"/>
                  </a:lnTo>
                  <a:lnTo>
                    <a:pt x="482" y="405"/>
                  </a:lnTo>
                  <a:lnTo>
                    <a:pt x="481" y="406"/>
                  </a:lnTo>
                  <a:lnTo>
                    <a:pt x="480" y="407"/>
                  </a:lnTo>
                  <a:lnTo>
                    <a:pt x="479" y="407"/>
                  </a:lnTo>
                  <a:lnTo>
                    <a:pt x="478" y="408"/>
                  </a:lnTo>
                  <a:lnTo>
                    <a:pt x="478" y="410"/>
                  </a:lnTo>
                  <a:lnTo>
                    <a:pt x="477" y="411"/>
                  </a:lnTo>
                  <a:lnTo>
                    <a:pt x="476" y="411"/>
                  </a:lnTo>
                  <a:lnTo>
                    <a:pt x="474" y="412"/>
                  </a:lnTo>
                  <a:lnTo>
                    <a:pt x="473" y="413"/>
                  </a:lnTo>
                  <a:lnTo>
                    <a:pt x="472" y="414"/>
                  </a:lnTo>
                  <a:lnTo>
                    <a:pt x="471" y="415"/>
                  </a:lnTo>
                  <a:lnTo>
                    <a:pt x="470" y="416"/>
                  </a:lnTo>
                  <a:lnTo>
                    <a:pt x="469" y="418"/>
                  </a:lnTo>
                  <a:lnTo>
                    <a:pt x="468" y="419"/>
                  </a:lnTo>
                  <a:lnTo>
                    <a:pt x="466" y="420"/>
                  </a:lnTo>
                  <a:lnTo>
                    <a:pt x="465" y="421"/>
                  </a:lnTo>
                  <a:lnTo>
                    <a:pt x="464" y="422"/>
                  </a:lnTo>
                  <a:lnTo>
                    <a:pt x="463" y="422"/>
                  </a:lnTo>
                  <a:lnTo>
                    <a:pt x="462" y="423"/>
                  </a:lnTo>
                  <a:lnTo>
                    <a:pt x="462" y="424"/>
                  </a:lnTo>
                  <a:lnTo>
                    <a:pt x="461" y="426"/>
                  </a:lnTo>
                  <a:lnTo>
                    <a:pt x="460" y="427"/>
                  </a:lnTo>
                  <a:lnTo>
                    <a:pt x="459" y="427"/>
                  </a:lnTo>
                  <a:lnTo>
                    <a:pt x="457" y="428"/>
                  </a:lnTo>
                  <a:lnTo>
                    <a:pt x="456" y="429"/>
                  </a:lnTo>
                  <a:lnTo>
                    <a:pt x="456" y="430"/>
                  </a:lnTo>
                  <a:lnTo>
                    <a:pt x="455" y="430"/>
                  </a:lnTo>
                  <a:lnTo>
                    <a:pt x="454" y="431"/>
                  </a:lnTo>
                  <a:lnTo>
                    <a:pt x="453" y="432"/>
                  </a:lnTo>
                  <a:lnTo>
                    <a:pt x="452" y="433"/>
                  </a:lnTo>
                  <a:lnTo>
                    <a:pt x="451" y="435"/>
                  </a:lnTo>
                  <a:lnTo>
                    <a:pt x="450" y="436"/>
                  </a:lnTo>
                  <a:lnTo>
                    <a:pt x="448" y="437"/>
                  </a:lnTo>
                  <a:lnTo>
                    <a:pt x="447" y="438"/>
                  </a:lnTo>
                  <a:lnTo>
                    <a:pt x="446" y="438"/>
                  </a:lnTo>
                  <a:lnTo>
                    <a:pt x="445" y="439"/>
                  </a:lnTo>
                  <a:lnTo>
                    <a:pt x="445" y="440"/>
                  </a:lnTo>
                  <a:lnTo>
                    <a:pt x="444" y="440"/>
                  </a:lnTo>
                  <a:lnTo>
                    <a:pt x="440" y="444"/>
                  </a:lnTo>
                  <a:lnTo>
                    <a:pt x="436" y="447"/>
                  </a:lnTo>
                  <a:lnTo>
                    <a:pt x="436" y="446"/>
                  </a:lnTo>
                  <a:lnTo>
                    <a:pt x="435" y="444"/>
                  </a:lnTo>
                  <a:lnTo>
                    <a:pt x="435" y="441"/>
                  </a:lnTo>
                  <a:lnTo>
                    <a:pt x="434" y="440"/>
                  </a:lnTo>
                  <a:lnTo>
                    <a:pt x="434" y="438"/>
                  </a:lnTo>
                  <a:lnTo>
                    <a:pt x="434" y="437"/>
                  </a:lnTo>
                  <a:lnTo>
                    <a:pt x="433" y="431"/>
                  </a:lnTo>
                  <a:lnTo>
                    <a:pt x="431" y="421"/>
                  </a:lnTo>
                  <a:lnTo>
                    <a:pt x="431" y="414"/>
                  </a:lnTo>
                  <a:lnTo>
                    <a:pt x="430" y="413"/>
                  </a:lnTo>
                  <a:lnTo>
                    <a:pt x="430" y="411"/>
                  </a:lnTo>
                  <a:lnTo>
                    <a:pt x="430" y="408"/>
                  </a:lnTo>
                  <a:lnTo>
                    <a:pt x="430" y="405"/>
                  </a:lnTo>
                  <a:lnTo>
                    <a:pt x="430" y="404"/>
                  </a:lnTo>
                  <a:lnTo>
                    <a:pt x="429" y="399"/>
                  </a:lnTo>
                  <a:lnTo>
                    <a:pt x="429" y="397"/>
                  </a:lnTo>
                  <a:lnTo>
                    <a:pt x="429" y="396"/>
                  </a:lnTo>
                  <a:lnTo>
                    <a:pt x="429" y="395"/>
                  </a:lnTo>
                  <a:lnTo>
                    <a:pt x="429" y="387"/>
                  </a:lnTo>
                  <a:lnTo>
                    <a:pt x="430" y="387"/>
                  </a:lnTo>
                  <a:lnTo>
                    <a:pt x="434" y="387"/>
                  </a:lnTo>
                  <a:lnTo>
                    <a:pt x="434" y="390"/>
                  </a:lnTo>
                  <a:lnTo>
                    <a:pt x="435" y="390"/>
                  </a:lnTo>
                  <a:lnTo>
                    <a:pt x="435" y="393"/>
                  </a:lnTo>
                  <a:lnTo>
                    <a:pt x="437" y="393"/>
                  </a:lnTo>
                  <a:lnTo>
                    <a:pt x="437" y="395"/>
                  </a:lnTo>
                  <a:lnTo>
                    <a:pt x="437" y="396"/>
                  </a:lnTo>
                  <a:lnTo>
                    <a:pt x="438" y="396"/>
                  </a:lnTo>
                  <a:lnTo>
                    <a:pt x="438" y="397"/>
                  </a:lnTo>
                  <a:lnTo>
                    <a:pt x="438" y="408"/>
                  </a:lnTo>
                  <a:lnTo>
                    <a:pt x="440" y="407"/>
                  </a:lnTo>
                  <a:lnTo>
                    <a:pt x="442" y="406"/>
                  </a:lnTo>
                  <a:lnTo>
                    <a:pt x="445" y="398"/>
                  </a:lnTo>
                  <a:lnTo>
                    <a:pt x="445" y="397"/>
                  </a:lnTo>
                  <a:lnTo>
                    <a:pt x="447" y="391"/>
                  </a:lnTo>
                  <a:lnTo>
                    <a:pt x="454" y="378"/>
                  </a:lnTo>
                  <a:lnTo>
                    <a:pt x="452" y="377"/>
                  </a:lnTo>
                  <a:lnTo>
                    <a:pt x="454" y="373"/>
                  </a:lnTo>
                  <a:close/>
                  <a:moveTo>
                    <a:pt x="456" y="337"/>
                  </a:moveTo>
                  <a:lnTo>
                    <a:pt x="456" y="341"/>
                  </a:lnTo>
                  <a:lnTo>
                    <a:pt x="463" y="338"/>
                  </a:lnTo>
                  <a:lnTo>
                    <a:pt x="462" y="339"/>
                  </a:lnTo>
                  <a:lnTo>
                    <a:pt x="460" y="343"/>
                  </a:lnTo>
                  <a:lnTo>
                    <a:pt x="457" y="346"/>
                  </a:lnTo>
                  <a:lnTo>
                    <a:pt x="459" y="347"/>
                  </a:lnTo>
                  <a:lnTo>
                    <a:pt x="460" y="349"/>
                  </a:lnTo>
                  <a:lnTo>
                    <a:pt x="462" y="351"/>
                  </a:lnTo>
                  <a:lnTo>
                    <a:pt x="464" y="354"/>
                  </a:lnTo>
                  <a:lnTo>
                    <a:pt x="469" y="359"/>
                  </a:lnTo>
                  <a:lnTo>
                    <a:pt x="468" y="359"/>
                  </a:lnTo>
                  <a:lnTo>
                    <a:pt x="469" y="359"/>
                  </a:lnTo>
                  <a:lnTo>
                    <a:pt x="468" y="360"/>
                  </a:lnTo>
                  <a:lnTo>
                    <a:pt x="466" y="360"/>
                  </a:lnTo>
                  <a:lnTo>
                    <a:pt x="466" y="361"/>
                  </a:lnTo>
                  <a:lnTo>
                    <a:pt x="465" y="361"/>
                  </a:lnTo>
                  <a:lnTo>
                    <a:pt x="464" y="361"/>
                  </a:lnTo>
                  <a:lnTo>
                    <a:pt x="463" y="361"/>
                  </a:lnTo>
                  <a:lnTo>
                    <a:pt x="462" y="362"/>
                  </a:lnTo>
                  <a:lnTo>
                    <a:pt x="461" y="362"/>
                  </a:lnTo>
                  <a:lnTo>
                    <a:pt x="460" y="362"/>
                  </a:lnTo>
                  <a:lnTo>
                    <a:pt x="459" y="362"/>
                  </a:lnTo>
                  <a:lnTo>
                    <a:pt x="456" y="362"/>
                  </a:lnTo>
                  <a:lnTo>
                    <a:pt x="455" y="362"/>
                  </a:lnTo>
                  <a:lnTo>
                    <a:pt x="454" y="362"/>
                  </a:lnTo>
                  <a:lnTo>
                    <a:pt x="452" y="362"/>
                  </a:lnTo>
                  <a:lnTo>
                    <a:pt x="451" y="362"/>
                  </a:lnTo>
                  <a:lnTo>
                    <a:pt x="450" y="362"/>
                  </a:lnTo>
                  <a:lnTo>
                    <a:pt x="448" y="363"/>
                  </a:lnTo>
                  <a:lnTo>
                    <a:pt x="447" y="363"/>
                  </a:lnTo>
                  <a:lnTo>
                    <a:pt x="447" y="364"/>
                  </a:lnTo>
                  <a:lnTo>
                    <a:pt x="446" y="364"/>
                  </a:lnTo>
                  <a:lnTo>
                    <a:pt x="445" y="365"/>
                  </a:lnTo>
                  <a:lnTo>
                    <a:pt x="445" y="366"/>
                  </a:lnTo>
                  <a:lnTo>
                    <a:pt x="444" y="366"/>
                  </a:lnTo>
                  <a:lnTo>
                    <a:pt x="444" y="368"/>
                  </a:lnTo>
                  <a:lnTo>
                    <a:pt x="443" y="369"/>
                  </a:lnTo>
                  <a:lnTo>
                    <a:pt x="443" y="370"/>
                  </a:lnTo>
                  <a:lnTo>
                    <a:pt x="437" y="366"/>
                  </a:lnTo>
                  <a:lnTo>
                    <a:pt x="435" y="364"/>
                  </a:lnTo>
                  <a:lnTo>
                    <a:pt x="435" y="363"/>
                  </a:lnTo>
                  <a:lnTo>
                    <a:pt x="436" y="363"/>
                  </a:lnTo>
                  <a:lnTo>
                    <a:pt x="436" y="362"/>
                  </a:lnTo>
                  <a:lnTo>
                    <a:pt x="436" y="361"/>
                  </a:lnTo>
                  <a:lnTo>
                    <a:pt x="435" y="360"/>
                  </a:lnTo>
                  <a:lnTo>
                    <a:pt x="435" y="359"/>
                  </a:lnTo>
                  <a:lnTo>
                    <a:pt x="436" y="357"/>
                  </a:lnTo>
                  <a:lnTo>
                    <a:pt x="437" y="356"/>
                  </a:lnTo>
                  <a:lnTo>
                    <a:pt x="436" y="355"/>
                  </a:lnTo>
                  <a:lnTo>
                    <a:pt x="435" y="354"/>
                  </a:lnTo>
                  <a:lnTo>
                    <a:pt x="434" y="354"/>
                  </a:lnTo>
                  <a:lnTo>
                    <a:pt x="434" y="351"/>
                  </a:lnTo>
                  <a:lnTo>
                    <a:pt x="431" y="346"/>
                  </a:lnTo>
                  <a:lnTo>
                    <a:pt x="434" y="345"/>
                  </a:lnTo>
                  <a:lnTo>
                    <a:pt x="436" y="344"/>
                  </a:lnTo>
                  <a:lnTo>
                    <a:pt x="435" y="344"/>
                  </a:lnTo>
                  <a:lnTo>
                    <a:pt x="437" y="343"/>
                  </a:lnTo>
                  <a:lnTo>
                    <a:pt x="439" y="341"/>
                  </a:lnTo>
                  <a:lnTo>
                    <a:pt x="440" y="341"/>
                  </a:lnTo>
                  <a:lnTo>
                    <a:pt x="450" y="339"/>
                  </a:lnTo>
                  <a:lnTo>
                    <a:pt x="451" y="339"/>
                  </a:lnTo>
                  <a:lnTo>
                    <a:pt x="453" y="338"/>
                  </a:lnTo>
                  <a:lnTo>
                    <a:pt x="456" y="337"/>
                  </a:lnTo>
                  <a:close/>
                  <a:moveTo>
                    <a:pt x="479" y="370"/>
                  </a:moveTo>
                  <a:lnTo>
                    <a:pt x="474" y="364"/>
                  </a:lnTo>
                  <a:lnTo>
                    <a:pt x="482" y="356"/>
                  </a:lnTo>
                  <a:lnTo>
                    <a:pt x="483" y="354"/>
                  </a:lnTo>
                  <a:lnTo>
                    <a:pt x="489" y="348"/>
                  </a:lnTo>
                  <a:lnTo>
                    <a:pt x="491" y="347"/>
                  </a:lnTo>
                  <a:lnTo>
                    <a:pt x="491" y="346"/>
                  </a:lnTo>
                  <a:lnTo>
                    <a:pt x="496" y="343"/>
                  </a:lnTo>
                  <a:lnTo>
                    <a:pt x="500" y="348"/>
                  </a:lnTo>
                  <a:lnTo>
                    <a:pt x="496" y="353"/>
                  </a:lnTo>
                  <a:lnTo>
                    <a:pt x="483" y="365"/>
                  </a:lnTo>
                  <a:lnTo>
                    <a:pt x="480" y="369"/>
                  </a:lnTo>
                  <a:lnTo>
                    <a:pt x="479" y="370"/>
                  </a:lnTo>
                  <a:close/>
                  <a:moveTo>
                    <a:pt x="532" y="359"/>
                  </a:moveTo>
                  <a:lnTo>
                    <a:pt x="531" y="359"/>
                  </a:lnTo>
                  <a:lnTo>
                    <a:pt x="529" y="359"/>
                  </a:lnTo>
                  <a:lnTo>
                    <a:pt x="530" y="359"/>
                  </a:lnTo>
                  <a:lnTo>
                    <a:pt x="529" y="359"/>
                  </a:lnTo>
                  <a:lnTo>
                    <a:pt x="530" y="357"/>
                  </a:lnTo>
                  <a:lnTo>
                    <a:pt x="531" y="355"/>
                  </a:lnTo>
                  <a:lnTo>
                    <a:pt x="532" y="353"/>
                  </a:lnTo>
                  <a:lnTo>
                    <a:pt x="533" y="351"/>
                  </a:lnTo>
                  <a:lnTo>
                    <a:pt x="533" y="349"/>
                  </a:lnTo>
                  <a:lnTo>
                    <a:pt x="537" y="339"/>
                  </a:lnTo>
                  <a:lnTo>
                    <a:pt x="537" y="338"/>
                  </a:lnTo>
                  <a:lnTo>
                    <a:pt x="538" y="336"/>
                  </a:lnTo>
                  <a:lnTo>
                    <a:pt x="539" y="331"/>
                  </a:lnTo>
                  <a:lnTo>
                    <a:pt x="541" y="327"/>
                  </a:lnTo>
                  <a:lnTo>
                    <a:pt x="541" y="326"/>
                  </a:lnTo>
                  <a:lnTo>
                    <a:pt x="541" y="324"/>
                  </a:lnTo>
                  <a:lnTo>
                    <a:pt x="543" y="324"/>
                  </a:lnTo>
                  <a:lnTo>
                    <a:pt x="547" y="326"/>
                  </a:lnTo>
                  <a:lnTo>
                    <a:pt x="549" y="326"/>
                  </a:lnTo>
                  <a:lnTo>
                    <a:pt x="550" y="326"/>
                  </a:lnTo>
                  <a:lnTo>
                    <a:pt x="550" y="327"/>
                  </a:lnTo>
                  <a:lnTo>
                    <a:pt x="552" y="327"/>
                  </a:lnTo>
                  <a:lnTo>
                    <a:pt x="555" y="328"/>
                  </a:lnTo>
                  <a:lnTo>
                    <a:pt x="557" y="328"/>
                  </a:lnTo>
                  <a:lnTo>
                    <a:pt x="562" y="329"/>
                  </a:lnTo>
                  <a:lnTo>
                    <a:pt x="562" y="330"/>
                  </a:lnTo>
                  <a:lnTo>
                    <a:pt x="560" y="331"/>
                  </a:lnTo>
                  <a:lnTo>
                    <a:pt x="559" y="331"/>
                  </a:lnTo>
                  <a:lnTo>
                    <a:pt x="558" y="332"/>
                  </a:lnTo>
                  <a:lnTo>
                    <a:pt x="555" y="336"/>
                  </a:lnTo>
                  <a:lnTo>
                    <a:pt x="554" y="337"/>
                  </a:lnTo>
                  <a:lnTo>
                    <a:pt x="554" y="338"/>
                  </a:lnTo>
                  <a:lnTo>
                    <a:pt x="552" y="339"/>
                  </a:lnTo>
                  <a:lnTo>
                    <a:pt x="550" y="340"/>
                  </a:lnTo>
                  <a:lnTo>
                    <a:pt x="549" y="341"/>
                  </a:lnTo>
                  <a:lnTo>
                    <a:pt x="549" y="343"/>
                  </a:lnTo>
                  <a:lnTo>
                    <a:pt x="548" y="343"/>
                  </a:lnTo>
                  <a:lnTo>
                    <a:pt x="547" y="344"/>
                  </a:lnTo>
                  <a:lnTo>
                    <a:pt x="546" y="345"/>
                  </a:lnTo>
                  <a:lnTo>
                    <a:pt x="545" y="346"/>
                  </a:lnTo>
                  <a:lnTo>
                    <a:pt x="543" y="347"/>
                  </a:lnTo>
                  <a:lnTo>
                    <a:pt x="542" y="348"/>
                  </a:lnTo>
                  <a:lnTo>
                    <a:pt x="541" y="349"/>
                  </a:lnTo>
                  <a:lnTo>
                    <a:pt x="540" y="351"/>
                  </a:lnTo>
                  <a:lnTo>
                    <a:pt x="539" y="352"/>
                  </a:lnTo>
                  <a:lnTo>
                    <a:pt x="538" y="353"/>
                  </a:lnTo>
                  <a:lnTo>
                    <a:pt x="537" y="353"/>
                  </a:lnTo>
                  <a:lnTo>
                    <a:pt x="537" y="354"/>
                  </a:lnTo>
                  <a:lnTo>
                    <a:pt x="535" y="354"/>
                  </a:lnTo>
                  <a:lnTo>
                    <a:pt x="535" y="355"/>
                  </a:lnTo>
                  <a:lnTo>
                    <a:pt x="534" y="356"/>
                  </a:lnTo>
                  <a:lnTo>
                    <a:pt x="533" y="357"/>
                  </a:lnTo>
                  <a:lnTo>
                    <a:pt x="532" y="359"/>
                  </a:lnTo>
                  <a:close/>
                  <a:moveTo>
                    <a:pt x="555" y="8"/>
                  </a:moveTo>
                  <a:lnTo>
                    <a:pt x="556" y="11"/>
                  </a:lnTo>
                  <a:lnTo>
                    <a:pt x="557" y="12"/>
                  </a:lnTo>
                  <a:lnTo>
                    <a:pt x="557" y="13"/>
                  </a:lnTo>
                  <a:lnTo>
                    <a:pt x="558" y="14"/>
                  </a:lnTo>
                  <a:lnTo>
                    <a:pt x="550" y="21"/>
                  </a:lnTo>
                  <a:lnTo>
                    <a:pt x="549" y="22"/>
                  </a:lnTo>
                  <a:lnTo>
                    <a:pt x="549" y="28"/>
                  </a:lnTo>
                  <a:lnTo>
                    <a:pt x="549" y="31"/>
                  </a:lnTo>
                  <a:lnTo>
                    <a:pt x="550" y="34"/>
                  </a:lnTo>
                  <a:lnTo>
                    <a:pt x="550" y="38"/>
                  </a:lnTo>
                  <a:lnTo>
                    <a:pt x="552" y="42"/>
                  </a:lnTo>
                  <a:lnTo>
                    <a:pt x="556" y="50"/>
                  </a:lnTo>
                  <a:lnTo>
                    <a:pt x="559" y="59"/>
                  </a:lnTo>
                  <a:lnTo>
                    <a:pt x="560" y="62"/>
                  </a:lnTo>
                  <a:lnTo>
                    <a:pt x="560" y="63"/>
                  </a:lnTo>
                  <a:lnTo>
                    <a:pt x="560" y="70"/>
                  </a:lnTo>
                  <a:lnTo>
                    <a:pt x="560" y="75"/>
                  </a:lnTo>
                  <a:lnTo>
                    <a:pt x="559" y="79"/>
                  </a:lnTo>
                  <a:lnTo>
                    <a:pt x="559" y="80"/>
                  </a:lnTo>
                  <a:lnTo>
                    <a:pt x="559" y="81"/>
                  </a:lnTo>
                  <a:lnTo>
                    <a:pt x="559" y="86"/>
                  </a:lnTo>
                  <a:lnTo>
                    <a:pt x="559" y="87"/>
                  </a:lnTo>
                  <a:lnTo>
                    <a:pt x="559" y="89"/>
                  </a:lnTo>
                  <a:lnTo>
                    <a:pt x="559" y="90"/>
                  </a:lnTo>
                  <a:lnTo>
                    <a:pt x="559" y="101"/>
                  </a:lnTo>
                  <a:lnTo>
                    <a:pt x="559" y="103"/>
                  </a:lnTo>
                  <a:lnTo>
                    <a:pt x="559" y="105"/>
                  </a:lnTo>
                  <a:lnTo>
                    <a:pt x="559" y="113"/>
                  </a:lnTo>
                  <a:lnTo>
                    <a:pt x="559" y="114"/>
                  </a:lnTo>
                  <a:lnTo>
                    <a:pt x="559" y="117"/>
                  </a:lnTo>
                  <a:lnTo>
                    <a:pt x="559" y="122"/>
                  </a:lnTo>
                  <a:lnTo>
                    <a:pt x="559" y="125"/>
                  </a:lnTo>
                  <a:lnTo>
                    <a:pt x="559" y="144"/>
                  </a:lnTo>
                  <a:lnTo>
                    <a:pt x="559" y="146"/>
                  </a:lnTo>
                  <a:lnTo>
                    <a:pt x="560" y="148"/>
                  </a:lnTo>
                  <a:lnTo>
                    <a:pt x="562" y="150"/>
                  </a:lnTo>
                  <a:lnTo>
                    <a:pt x="560" y="153"/>
                  </a:lnTo>
                  <a:lnTo>
                    <a:pt x="557" y="154"/>
                  </a:lnTo>
                  <a:lnTo>
                    <a:pt x="555" y="156"/>
                  </a:lnTo>
                  <a:lnTo>
                    <a:pt x="554" y="156"/>
                  </a:lnTo>
                  <a:lnTo>
                    <a:pt x="554" y="157"/>
                  </a:lnTo>
                  <a:lnTo>
                    <a:pt x="550" y="154"/>
                  </a:lnTo>
                  <a:lnTo>
                    <a:pt x="548" y="151"/>
                  </a:lnTo>
                  <a:lnTo>
                    <a:pt x="543" y="152"/>
                  </a:lnTo>
                  <a:lnTo>
                    <a:pt x="542" y="152"/>
                  </a:lnTo>
                  <a:lnTo>
                    <a:pt x="541" y="152"/>
                  </a:lnTo>
                  <a:lnTo>
                    <a:pt x="541" y="153"/>
                  </a:lnTo>
                  <a:lnTo>
                    <a:pt x="540" y="153"/>
                  </a:lnTo>
                  <a:lnTo>
                    <a:pt x="540" y="154"/>
                  </a:lnTo>
                  <a:lnTo>
                    <a:pt x="540" y="155"/>
                  </a:lnTo>
                  <a:lnTo>
                    <a:pt x="540" y="156"/>
                  </a:lnTo>
                  <a:lnTo>
                    <a:pt x="541" y="156"/>
                  </a:lnTo>
                  <a:lnTo>
                    <a:pt x="540" y="156"/>
                  </a:lnTo>
                  <a:lnTo>
                    <a:pt x="539" y="157"/>
                  </a:lnTo>
                  <a:lnTo>
                    <a:pt x="540" y="160"/>
                  </a:lnTo>
                  <a:lnTo>
                    <a:pt x="540" y="161"/>
                  </a:lnTo>
                  <a:lnTo>
                    <a:pt x="539" y="161"/>
                  </a:lnTo>
                  <a:lnTo>
                    <a:pt x="539" y="162"/>
                  </a:lnTo>
                  <a:lnTo>
                    <a:pt x="538" y="162"/>
                  </a:lnTo>
                  <a:lnTo>
                    <a:pt x="537" y="162"/>
                  </a:lnTo>
                  <a:lnTo>
                    <a:pt x="534" y="162"/>
                  </a:lnTo>
                  <a:lnTo>
                    <a:pt x="532" y="144"/>
                  </a:lnTo>
                  <a:lnTo>
                    <a:pt x="528" y="147"/>
                  </a:lnTo>
                  <a:lnTo>
                    <a:pt x="523" y="150"/>
                  </a:lnTo>
                  <a:lnTo>
                    <a:pt x="522" y="150"/>
                  </a:lnTo>
                  <a:lnTo>
                    <a:pt x="520" y="152"/>
                  </a:lnTo>
                  <a:lnTo>
                    <a:pt x="519" y="151"/>
                  </a:lnTo>
                  <a:lnTo>
                    <a:pt x="517" y="151"/>
                  </a:lnTo>
                  <a:lnTo>
                    <a:pt x="517" y="152"/>
                  </a:lnTo>
                  <a:lnTo>
                    <a:pt x="517" y="153"/>
                  </a:lnTo>
                  <a:lnTo>
                    <a:pt x="519" y="156"/>
                  </a:lnTo>
                  <a:lnTo>
                    <a:pt x="517" y="160"/>
                  </a:lnTo>
                  <a:lnTo>
                    <a:pt x="516" y="162"/>
                  </a:lnTo>
                  <a:lnTo>
                    <a:pt x="515" y="163"/>
                  </a:lnTo>
                  <a:lnTo>
                    <a:pt x="514" y="163"/>
                  </a:lnTo>
                  <a:lnTo>
                    <a:pt x="513" y="164"/>
                  </a:lnTo>
                  <a:lnTo>
                    <a:pt x="512" y="164"/>
                  </a:lnTo>
                  <a:lnTo>
                    <a:pt x="511" y="164"/>
                  </a:lnTo>
                  <a:lnTo>
                    <a:pt x="511" y="165"/>
                  </a:lnTo>
                  <a:lnTo>
                    <a:pt x="509" y="165"/>
                  </a:lnTo>
                  <a:lnTo>
                    <a:pt x="508" y="165"/>
                  </a:lnTo>
                  <a:lnTo>
                    <a:pt x="507" y="165"/>
                  </a:lnTo>
                  <a:lnTo>
                    <a:pt x="507" y="164"/>
                  </a:lnTo>
                  <a:lnTo>
                    <a:pt x="506" y="163"/>
                  </a:lnTo>
                  <a:lnTo>
                    <a:pt x="505" y="162"/>
                  </a:lnTo>
                  <a:lnTo>
                    <a:pt x="504" y="161"/>
                  </a:lnTo>
                  <a:lnTo>
                    <a:pt x="503" y="161"/>
                  </a:lnTo>
                  <a:lnTo>
                    <a:pt x="502" y="161"/>
                  </a:lnTo>
                  <a:lnTo>
                    <a:pt x="500" y="161"/>
                  </a:lnTo>
                  <a:lnTo>
                    <a:pt x="499" y="161"/>
                  </a:lnTo>
                  <a:lnTo>
                    <a:pt x="498" y="161"/>
                  </a:lnTo>
                  <a:lnTo>
                    <a:pt x="497" y="161"/>
                  </a:lnTo>
                  <a:lnTo>
                    <a:pt x="496" y="161"/>
                  </a:lnTo>
                  <a:lnTo>
                    <a:pt x="495" y="161"/>
                  </a:lnTo>
                  <a:lnTo>
                    <a:pt x="494" y="161"/>
                  </a:lnTo>
                  <a:lnTo>
                    <a:pt x="493" y="161"/>
                  </a:lnTo>
                  <a:lnTo>
                    <a:pt x="491" y="162"/>
                  </a:lnTo>
                  <a:lnTo>
                    <a:pt x="490" y="162"/>
                  </a:lnTo>
                  <a:lnTo>
                    <a:pt x="490" y="163"/>
                  </a:lnTo>
                  <a:lnTo>
                    <a:pt x="489" y="163"/>
                  </a:lnTo>
                  <a:lnTo>
                    <a:pt x="489" y="164"/>
                  </a:lnTo>
                  <a:lnTo>
                    <a:pt x="488" y="164"/>
                  </a:lnTo>
                  <a:lnTo>
                    <a:pt x="487" y="164"/>
                  </a:lnTo>
                  <a:lnTo>
                    <a:pt x="487" y="165"/>
                  </a:lnTo>
                  <a:lnTo>
                    <a:pt x="485" y="167"/>
                  </a:lnTo>
                  <a:lnTo>
                    <a:pt x="486" y="169"/>
                  </a:lnTo>
                  <a:lnTo>
                    <a:pt x="488" y="171"/>
                  </a:lnTo>
                  <a:lnTo>
                    <a:pt x="490" y="176"/>
                  </a:lnTo>
                  <a:lnTo>
                    <a:pt x="483" y="175"/>
                  </a:lnTo>
                  <a:lnTo>
                    <a:pt x="481" y="175"/>
                  </a:lnTo>
                  <a:lnTo>
                    <a:pt x="480" y="172"/>
                  </a:lnTo>
                  <a:lnTo>
                    <a:pt x="479" y="173"/>
                  </a:lnTo>
                  <a:lnTo>
                    <a:pt x="477" y="173"/>
                  </a:lnTo>
                  <a:lnTo>
                    <a:pt x="470" y="175"/>
                  </a:lnTo>
                  <a:lnTo>
                    <a:pt x="469" y="176"/>
                  </a:lnTo>
                  <a:lnTo>
                    <a:pt x="469" y="175"/>
                  </a:lnTo>
                  <a:lnTo>
                    <a:pt x="468" y="173"/>
                  </a:lnTo>
                  <a:lnTo>
                    <a:pt x="468" y="172"/>
                  </a:lnTo>
                  <a:lnTo>
                    <a:pt x="468" y="170"/>
                  </a:lnTo>
                  <a:lnTo>
                    <a:pt x="466" y="170"/>
                  </a:lnTo>
                  <a:lnTo>
                    <a:pt x="466" y="169"/>
                  </a:lnTo>
                  <a:lnTo>
                    <a:pt x="466" y="168"/>
                  </a:lnTo>
                  <a:lnTo>
                    <a:pt x="466" y="167"/>
                  </a:lnTo>
                  <a:lnTo>
                    <a:pt x="468" y="165"/>
                  </a:lnTo>
                  <a:lnTo>
                    <a:pt x="466" y="164"/>
                  </a:lnTo>
                  <a:lnTo>
                    <a:pt x="466" y="163"/>
                  </a:lnTo>
                  <a:lnTo>
                    <a:pt x="466" y="162"/>
                  </a:lnTo>
                  <a:lnTo>
                    <a:pt x="466" y="161"/>
                  </a:lnTo>
                  <a:lnTo>
                    <a:pt x="466" y="159"/>
                  </a:lnTo>
                  <a:lnTo>
                    <a:pt x="466" y="157"/>
                  </a:lnTo>
                  <a:lnTo>
                    <a:pt x="465" y="156"/>
                  </a:lnTo>
                  <a:lnTo>
                    <a:pt x="465" y="154"/>
                  </a:lnTo>
                  <a:lnTo>
                    <a:pt x="469" y="151"/>
                  </a:lnTo>
                  <a:lnTo>
                    <a:pt x="468" y="150"/>
                  </a:lnTo>
                  <a:lnTo>
                    <a:pt x="468" y="148"/>
                  </a:lnTo>
                  <a:lnTo>
                    <a:pt x="463" y="138"/>
                  </a:lnTo>
                  <a:lnTo>
                    <a:pt x="462" y="138"/>
                  </a:lnTo>
                  <a:lnTo>
                    <a:pt x="461" y="137"/>
                  </a:lnTo>
                  <a:lnTo>
                    <a:pt x="459" y="136"/>
                  </a:lnTo>
                  <a:lnTo>
                    <a:pt x="454" y="132"/>
                  </a:lnTo>
                  <a:lnTo>
                    <a:pt x="452" y="130"/>
                  </a:lnTo>
                  <a:lnTo>
                    <a:pt x="466" y="120"/>
                  </a:lnTo>
                  <a:lnTo>
                    <a:pt x="468" y="120"/>
                  </a:lnTo>
                  <a:lnTo>
                    <a:pt x="468" y="119"/>
                  </a:lnTo>
                  <a:lnTo>
                    <a:pt x="466" y="118"/>
                  </a:lnTo>
                  <a:lnTo>
                    <a:pt x="463" y="113"/>
                  </a:lnTo>
                  <a:lnTo>
                    <a:pt x="460" y="109"/>
                  </a:lnTo>
                  <a:lnTo>
                    <a:pt x="461" y="109"/>
                  </a:lnTo>
                  <a:lnTo>
                    <a:pt x="464" y="105"/>
                  </a:lnTo>
                  <a:lnTo>
                    <a:pt x="466" y="104"/>
                  </a:lnTo>
                  <a:lnTo>
                    <a:pt x="468" y="103"/>
                  </a:lnTo>
                  <a:lnTo>
                    <a:pt x="470" y="101"/>
                  </a:lnTo>
                  <a:lnTo>
                    <a:pt x="471" y="100"/>
                  </a:lnTo>
                  <a:lnTo>
                    <a:pt x="474" y="98"/>
                  </a:lnTo>
                  <a:lnTo>
                    <a:pt x="478" y="96"/>
                  </a:lnTo>
                  <a:lnTo>
                    <a:pt x="481" y="95"/>
                  </a:lnTo>
                  <a:lnTo>
                    <a:pt x="485" y="93"/>
                  </a:lnTo>
                  <a:lnTo>
                    <a:pt x="486" y="93"/>
                  </a:lnTo>
                  <a:lnTo>
                    <a:pt x="487" y="92"/>
                  </a:lnTo>
                  <a:lnTo>
                    <a:pt x="488" y="92"/>
                  </a:lnTo>
                  <a:lnTo>
                    <a:pt x="489" y="90"/>
                  </a:lnTo>
                  <a:lnTo>
                    <a:pt x="491" y="90"/>
                  </a:lnTo>
                  <a:lnTo>
                    <a:pt x="493" y="90"/>
                  </a:lnTo>
                  <a:lnTo>
                    <a:pt x="494" y="90"/>
                  </a:lnTo>
                  <a:lnTo>
                    <a:pt x="495" y="90"/>
                  </a:lnTo>
                  <a:lnTo>
                    <a:pt x="496" y="90"/>
                  </a:lnTo>
                  <a:lnTo>
                    <a:pt x="505" y="89"/>
                  </a:lnTo>
                  <a:lnTo>
                    <a:pt x="512" y="89"/>
                  </a:lnTo>
                  <a:lnTo>
                    <a:pt x="513" y="89"/>
                  </a:lnTo>
                  <a:lnTo>
                    <a:pt x="515" y="89"/>
                  </a:lnTo>
                  <a:lnTo>
                    <a:pt x="516" y="89"/>
                  </a:lnTo>
                  <a:lnTo>
                    <a:pt x="519" y="89"/>
                  </a:lnTo>
                  <a:lnTo>
                    <a:pt x="519" y="88"/>
                  </a:lnTo>
                  <a:lnTo>
                    <a:pt x="520" y="88"/>
                  </a:lnTo>
                  <a:lnTo>
                    <a:pt x="521" y="88"/>
                  </a:lnTo>
                  <a:lnTo>
                    <a:pt x="522" y="87"/>
                  </a:lnTo>
                  <a:lnTo>
                    <a:pt x="523" y="87"/>
                  </a:lnTo>
                  <a:lnTo>
                    <a:pt x="524" y="86"/>
                  </a:lnTo>
                  <a:lnTo>
                    <a:pt x="523" y="79"/>
                  </a:lnTo>
                  <a:lnTo>
                    <a:pt x="522" y="79"/>
                  </a:lnTo>
                  <a:lnTo>
                    <a:pt x="522" y="78"/>
                  </a:lnTo>
                  <a:lnTo>
                    <a:pt x="521" y="78"/>
                  </a:lnTo>
                  <a:lnTo>
                    <a:pt x="521" y="77"/>
                  </a:lnTo>
                  <a:lnTo>
                    <a:pt x="520" y="77"/>
                  </a:lnTo>
                  <a:lnTo>
                    <a:pt x="519" y="76"/>
                  </a:lnTo>
                  <a:lnTo>
                    <a:pt x="519" y="75"/>
                  </a:lnTo>
                  <a:lnTo>
                    <a:pt x="517" y="73"/>
                  </a:lnTo>
                  <a:lnTo>
                    <a:pt x="516" y="73"/>
                  </a:lnTo>
                  <a:lnTo>
                    <a:pt x="515" y="72"/>
                  </a:lnTo>
                  <a:lnTo>
                    <a:pt x="514" y="71"/>
                  </a:lnTo>
                  <a:lnTo>
                    <a:pt x="514" y="70"/>
                  </a:lnTo>
                  <a:lnTo>
                    <a:pt x="513" y="71"/>
                  </a:lnTo>
                  <a:lnTo>
                    <a:pt x="512" y="71"/>
                  </a:lnTo>
                  <a:lnTo>
                    <a:pt x="509" y="71"/>
                  </a:lnTo>
                  <a:lnTo>
                    <a:pt x="508" y="72"/>
                  </a:lnTo>
                  <a:lnTo>
                    <a:pt x="506" y="72"/>
                  </a:lnTo>
                  <a:lnTo>
                    <a:pt x="499" y="75"/>
                  </a:lnTo>
                  <a:lnTo>
                    <a:pt x="497" y="75"/>
                  </a:lnTo>
                  <a:lnTo>
                    <a:pt x="498" y="75"/>
                  </a:lnTo>
                  <a:lnTo>
                    <a:pt x="498" y="73"/>
                  </a:lnTo>
                  <a:lnTo>
                    <a:pt x="499" y="73"/>
                  </a:lnTo>
                  <a:lnTo>
                    <a:pt x="499" y="72"/>
                  </a:lnTo>
                  <a:lnTo>
                    <a:pt x="499" y="71"/>
                  </a:lnTo>
                  <a:lnTo>
                    <a:pt x="499" y="70"/>
                  </a:lnTo>
                  <a:lnTo>
                    <a:pt x="499" y="69"/>
                  </a:lnTo>
                  <a:lnTo>
                    <a:pt x="500" y="68"/>
                  </a:lnTo>
                  <a:lnTo>
                    <a:pt x="499" y="68"/>
                  </a:lnTo>
                  <a:lnTo>
                    <a:pt x="499" y="67"/>
                  </a:lnTo>
                  <a:lnTo>
                    <a:pt x="499" y="65"/>
                  </a:lnTo>
                  <a:lnTo>
                    <a:pt x="498" y="65"/>
                  </a:lnTo>
                  <a:lnTo>
                    <a:pt x="498" y="64"/>
                  </a:lnTo>
                  <a:lnTo>
                    <a:pt x="498" y="63"/>
                  </a:lnTo>
                  <a:lnTo>
                    <a:pt x="497" y="63"/>
                  </a:lnTo>
                  <a:lnTo>
                    <a:pt x="497" y="62"/>
                  </a:lnTo>
                  <a:lnTo>
                    <a:pt x="497" y="61"/>
                  </a:lnTo>
                  <a:lnTo>
                    <a:pt x="497" y="60"/>
                  </a:lnTo>
                  <a:lnTo>
                    <a:pt x="497" y="59"/>
                  </a:lnTo>
                  <a:lnTo>
                    <a:pt x="497" y="58"/>
                  </a:lnTo>
                  <a:lnTo>
                    <a:pt x="497" y="56"/>
                  </a:lnTo>
                  <a:lnTo>
                    <a:pt x="497" y="55"/>
                  </a:lnTo>
                  <a:lnTo>
                    <a:pt x="497" y="54"/>
                  </a:lnTo>
                  <a:lnTo>
                    <a:pt x="497" y="53"/>
                  </a:lnTo>
                  <a:lnTo>
                    <a:pt x="496" y="52"/>
                  </a:lnTo>
                  <a:lnTo>
                    <a:pt x="496" y="51"/>
                  </a:lnTo>
                  <a:lnTo>
                    <a:pt x="496" y="50"/>
                  </a:lnTo>
                  <a:lnTo>
                    <a:pt x="496" y="48"/>
                  </a:lnTo>
                  <a:lnTo>
                    <a:pt x="496" y="47"/>
                  </a:lnTo>
                  <a:lnTo>
                    <a:pt x="500" y="48"/>
                  </a:lnTo>
                  <a:lnTo>
                    <a:pt x="504" y="51"/>
                  </a:lnTo>
                  <a:lnTo>
                    <a:pt x="511" y="51"/>
                  </a:lnTo>
                  <a:lnTo>
                    <a:pt x="512" y="51"/>
                  </a:lnTo>
                  <a:lnTo>
                    <a:pt x="511" y="50"/>
                  </a:lnTo>
                  <a:lnTo>
                    <a:pt x="511" y="47"/>
                  </a:lnTo>
                  <a:lnTo>
                    <a:pt x="509" y="44"/>
                  </a:lnTo>
                  <a:lnTo>
                    <a:pt x="508" y="43"/>
                  </a:lnTo>
                  <a:lnTo>
                    <a:pt x="507" y="42"/>
                  </a:lnTo>
                  <a:lnTo>
                    <a:pt x="507" y="40"/>
                  </a:lnTo>
                  <a:lnTo>
                    <a:pt x="506" y="40"/>
                  </a:lnTo>
                  <a:lnTo>
                    <a:pt x="506" y="39"/>
                  </a:lnTo>
                  <a:lnTo>
                    <a:pt x="505" y="38"/>
                  </a:lnTo>
                  <a:lnTo>
                    <a:pt x="504" y="38"/>
                  </a:lnTo>
                  <a:lnTo>
                    <a:pt x="504" y="37"/>
                  </a:lnTo>
                  <a:lnTo>
                    <a:pt x="507" y="37"/>
                  </a:lnTo>
                  <a:lnTo>
                    <a:pt x="508" y="38"/>
                  </a:lnTo>
                  <a:lnTo>
                    <a:pt x="508" y="37"/>
                  </a:lnTo>
                  <a:lnTo>
                    <a:pt x="508" y="31"/>
                  </a:lnTo>
                  <a:lnTo>
                    <a:pt x="509" y="27"/>
                  </a:lnTo>
                  <a:lnTo>
                    <a:pt x="513" y="28"/>
                  </a:lnTo>
                  <a:lnTo>
                    <a:pt x="516" y="29"/>
                  </a:lnTo>
                  <a:lnTo>
                    <a:pt x="523" y="30"/>
                  </a:lnTo>
                  <a:lnTo>
                    <a:pt x="525" y="29"/>
                  </a:lnTo>
                  <a:lnTo>
                    <a:pt x="525" y="28"/>
                  </a:lnTo>
                  <a:lnTo>
                    <a:pt x="526" y="28"/>
                  </a:lnTo>
                  <a:lnTo>
                    <a:pt x="528" y="28"/>
                  </a:lnTo>
                  <a:lnTo>
                    <a:pt x="529" y="29"/>
                  </a:lnTo>
                  <a:lnTo>
                    <a:pt x="528" y="29"/>
                  </a:lnTo>
                  <a:lnTo>
                    <a:pt x="528" y="31"/>
                  </a:lnTo>
                  <a:lnTo>
                    <a:pt x="531" y="33"/>
                  </a:lnTo>
                  <a:lnTo>
                    <a:pt x="531" y="31"/>
                  </a:lnTo>
                  <a:lnTo>
                    <a:pt x="532" y="30"/>
                  </a:lnTo>
                  <a:lnTo>
                    <a:pt x="532" y="27"/>
                  </a:lnTo>
                  <a:lnTo>
                    <a:pt x="532" y="26"/>
                  </a:lnTo>
                  <a:lnTo>
                    <a:pt x="531" y="25"/>
                  </a:lnTo>
                  <a:lnTo>
                    <a:pt x="529" y="23"/>
                  </a:lnTo>
                  <a:lnTo>
                    <a:pt x="529" y="22"/>
                  </a:lnTo>
                  <a:lnTo>
                    <a:pt x="526" y="22"/>
                  </a:lnTo>
                  <a:lnTo>
                    <a:pt x="526" y="21"/>
                  </a:lnTo>
                  <a:lnTo>
                    <a:pt x="526" y="20"/>
                  </a:lnTo>
                  <a:lnTo>
                    <a:pt x="526" y="19"/>
                  </a:lnTo>
                  <a:lnTo>
                    <a:pt x="526" y="18"/>
                  </a:lnTo>
                  <a:lnTo>
                    <a:pt x="525" y="18"/>
                  </a:lnTo>
                  <a:lnTo>
                    <a:pt x="525" y="17"/>
                  </a:lnTo>
                  <a:lnTo>
                    <a:pt x="525" y="16"/>
                  </a:lnTo>
                  <a:lnTo>
                    <a:pt x="525" y="14"/>
                  </a:lnTo>
                  <a:lnTo>
                    <a:pt x="525" y="13"/>
                  </a:lnTo>
                  <a:lnTo>
                    <a:pt x="526" y="12"/>
                  </a:lnTo>
                  <a:lnTo>
                    <a:pt x="528" y="11"/>
                  </a:lnTo>
                  <a:lnTo>
                    <a:pt x="528" y="10"/>
                  </a:lnTo>
                  <a:lnTo>
                    <a:pt x="529" y="9"/>
                  </a:lnTo>
                  <a:lnTo>
                    <a:pt x="530" y="8"/>
                  </a:lnTo>
                  <a:lnTo>
                    <a:pt x="531" y="8"/>
                  </a:lnTo>
                  <a:lnTo>
                    <a:pt x="531" y="6"/>
                  </a:lnTo>
                  <a:lnTo>
                    <a:pt x="532" y="6"/>
                  </a:lnTo>
                  <a:lnTo>
                    <a:pt x="534" y="5"/>
                  </a:lnTo>
                  <a:lnTo>
                    <a:pt x="537" y="4"/>
                  </a:lnTo>
                  <a:lnTo>
                    <a:pt x="538" y="5"/>
                  </a:lnTo>
                  <a:lnTo>
                    <a:pt x="538" y="8"/>
                  </a:lnTo>
                  <a:lnTo>
                    <a:pt x="540" y="6"/>
                  </a:lnTo>
                  <a:lnTo>
                    <a:pt x="551" y="0"/>
                  </a:lnTo>
                  <a:lnTo>
                    <a:pt x="552" y="2"/>
                  </a:lnTo>
                  <a:lnTo>
                    <a:pt x="554" y="4"/>
                  </a:lnTo>
                  <a:lnTo>
                    <a:pt x="554" y="5"/>
                  </a:lnTo>
                  <a:lnTo>
                    <a:pt x="555" y="8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1" name="Freeform 2749">
              <a:extLst>
                <a:ext uri="{FF2B5EF4-FFF2-40B4-BE49-F238E27FC236}">
                  <a16:creationId xmlns:a16="http://schemas.microsoft.com/office/drawing/2014/main" id="{8C98B9D1-1F60-F529-4878-C9EC076C71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5063" y="2001838"/>
              <a:ext cx="450850" cy="825500"/>
            </a:xfrm>
            <a:custGeom>
              <a:avLst/>
              <a:gdLst>
                <a:gd name="T0" fmla="*/ 107 w 284"/>
                <a:gd name="T1" fmla="*/ 372 h 520"/>
                <a:gd name="T2" fmla="*/ 122 w 284"/>
                <a:gd name="T3" fmla="*/ 403 h 520"/>
                <a:gd name="T4" fmla="*/ 126 w 284"/>
                <a:gd name="T5" fmla="*/ 441 h 520"/>
                <a:gd name="T6" fmla="*/ 110 w 284"/>
                <a:gd name="T7" fmla="*/ 435 h 520"/>
                <a:gd name="T8" fmla="*/ 83 w 284"/>
                <a:gd name="T9" fmla="*/ 463 h 520"/>
                <a:gd name="T10" fmla="*/ 61 w 284"/>
                <a:gd name="T11" fmla="*/ 454 h 520"/>
                <a:gd name="T12" fmla="*/ 47 w 284"/>
                <a:gd name="T13" fmla="*/ 446 h 520"/>
                <a:gd name="T14" fmla="*/ 68 w 284"/>
                <a:gd name="T15" fmla="*/ 415 h 520"/>
                <a:gd name="T16" fmla="*/ 86 w 284"/>
                <a:gd name="T17" fmla="*/ 389 h 520"/>
                <a:gd name="T18" fmla="*/ 86 w 284"/>
                <a:gd name="T19" fmla="*/ 344 h 520"/>
                <a:gd name="T20" fmla="*/ 34 w 284"/>
                <a:gd name="T21" fmla="*/ 337 h 520"/>
                <a:gd name="T22" fmla="*/ 40 w 284"/>
                <a:gd name="T23" fmla="*/ 287 h 520"/>
                <a:gd name="T24" fmla="*/ 66 w 284"/>
                <a:gd name="T25" fmla="*/ 252 h 520"/>
                <a:gd name="T26" fmla="*/ 83 w 284"/>
                <a:gd name="T27" fmla="*/ 285 h 520"/>
                <a:gd name="T28" fmla="*/ 15 w 284"/>
                <a:gd name="T29" fmla="*/ 70 h 520"/>
                <a:gd name="T30" fmla="*/ 3 w 284"/>
                <a:gd name="T31" fmla="*/ 69 h 520"/>
                <a:gd name="T32" fmla="*/ 13 w 284"/>
                <a:gd name="T33" fmla="*/ 60 h 520"/>
                <a:gd name="T34" fmla="*/ 78 w 284"/>
                <a:gd name="T35" fmla="*/ 26 h 520"/>
                <a:gd name="T36" fmla="*/ 141 w 284"/>
                <a:gd name="T37" fmla="*/ 109 h 520"/>
                <a:gd name="T38" fmla="*/ 164 w 284"/>
                <a:gd name="T39" fmla="*/ 196 h 520"/>
                <a:gd name="T40" fmla="*/ 172 w 284"/>
                <a:gd name="T41" fmla="*/ 239 h 520"/>
                <a:gd name="T42" fmla="*/ 167 w 284"/>
                <a:gd name="T43" fmla="*/ 258 h 520"/>
                <a:gd name="T44" fmla="*/ 188 w 284"/>
                <a:gd name="T45" fmla="*/ 284 h 520"/>
                <a:gd name="T46" fmla="*/ 202 w 284"/>
                <a:gd name="T47" fmla="*/ 330 h 520"/>
                <a:gd name="T48" fmla="*/ 210 w 284"/>
                <a:gd name="T49" fmla="*/ 359 h 520"/>
                <a:gd name="T50" fmla="*/ 260 w 284"/>
                <a:gd name="T51" fmla="*/ 390 h 520"/>
                <a:gd name="T52" fmla="*/ 279 w 284"/>
                <a:gd name="T53" fmla="*/ 423 h 520"/>
                <a:gd name="T54" fmla="*/ 276 w 284"/>
                <a:gd name="T55" fmla="*/ 440 h 520"/>
                <a:gd name="T56" fmla="*/ 276 w 284"/>
                <a:gd name="T57" fmla="*/ 457 h 520"/>
                <a:gd name="T58" fmla="*/ 275 w 284"/>
                <a:gd name="T59" fmla="*/ 477 h 520"/>
                <a:gd name="T60" fmla="*/ 270 w 284"/>
                <a:gd name="T61" fmla="*/ 494 h 520"/>
                <a:gd name="T62" fmla="*/ 260 w 284"/>
                <a:gd name="T63" fmla="*/ 510 h 520"/>
                <a:gd name="T64" fmla="*/ 266 w 284"/>
                <a:gd name="T65" fmla="*/ 488 h 520"/>
                <a:gd name="T66" fmla="*/ 229 w 284"/>
                <a:gd name="T67" fmla="*/ 470 h 520"/>
                <a:gd name="T68" fmla="*/ 250 w 284"/>
                <a:gd name="T69" fmla="*/ 432 h 520"/>
                <a:gd name="T70" fmla="*/ 236 w 284"/>
                <a:gd name="T71" fmla="*/ 418 h 520"/>
                <a:gd name="T72" fmla="*/ 217 w 284"/>
                <a:gd name="T73" fmla="*/ 402 h 520"/>
                <a:gd name="T74" fmla="*/ 202 w 284"/>
                <a:gd name="T75" fmla="*/ 382 h 520"/>
                <a:gd name="T76" fmla="*/ 163 w 284"/>
                <a:gd name="T77" fmla="*/ 404 h 520"/>
                <a:gd name="T78" fmla="*/ 167 w 284"/>
                <a:gd name="T79" fmla="*/ 343 h 520"/>
                <a:gd name="T80" fmla="*/ 178 w 284"/>
                <a:gd name="T81" fmla="*/ 345 h 520"/>
                <a:gd name="T82" fmla="*/ 191 w 284"/>
                <a:gd name="T83" fmla="*/ 342 h 520"/>
                <a:gd name="T84" fmla="*/ 186 w 284"/>
                <a:gd name="T85" fmla="*/ 335 h 520"/>
                <a:gd name="T86" fmla="*/ 171 w 284"/>
                <a:gd name="T87" fmla="*/ 306 h 520"/>
                <a:gd name="T88" fmla="*/ 169 w 284"/>
                <a:gd name="T89" fmla="*/ 290 h 520"/>
                <a:gd name="T90" fmla="*/ 156 w 284"/>
                <a:gd name="T91" fmla="*/ 269 h 520"/>
                <a:gd name="T92" fmla="*/ 151 w 284"/>
                <a:gd name="T93" fmla="*/ 228 h 520"/>
                <a:gd name="T94" fmla="*/ 163 w 284"/>
                <a:gd name="T95" fmla="*/ 203 h 520"/>
                <a:gd name="T96" fmla="*/ 147 w 284"/>
                <a:gd name="T97" fmla="*/ 177 h 520"/>
                <a:gd name="T98" fmla="*/ 125 w 284"/>
                <a:gd name="T99" fmla="*/ 189 h 520"/>
                <a:gd name="T100" fmla="*/ 92 w 284"/>
                <a:gd name="T101" fmla="*/ 176 h 520"/>
                <a:gd name="T102" fmla="*/ 67 w 284"/>
                <a:gd name="T103" fmla="*/ 169 h 520"/>
                <a:gd name="T104" fmla="*/ 49 w 284"/>
                <a:gd name="T105" fmla="*/ 159 h 520"/>
                <a:gd name="T106" fmla="*/ 86 w 284"/>
                <a:gd name="T107" fmla="*/ 147 h 520"/>
                <a:gd name="T108" fmla="*/ 108 w 284"/>
                <a:gd name="T109" fmla="*/ 127 h 520"/>
                <a:gd name="T110" fmla="*/ 122 w 284"/>
                <a:gd name="T111" fmla="*/ 100 h 520"/>
                <a:gd name="T112" fmla="*/ 119 w 284"/>
                <a:gd name="T113" fmla="*/ 69 h 520"/>
                <a:gd name="T114" fmla="*/ 105 w 284"/>
                <a:gd name="T115" fmla="*/ 49 h 520"/>
                <a:gd name="T116" fmla="*/ 99 w 284"/>
                <a:gd name="T117" fmla="*/ 41 h 520"/>
                <a:gd name="T118" fmla="*/ 96 w 284"/>
                <a:gd name="T119" fmla="*/ 27 h 520"/>
                <a:gd name="T120" fmla="*/ 78 w 284"/>
                <a:gd name="T121" fmla="*/ 26 h 520"/>
                <a:gd name="T122" fmla="*/ 115 w 284"/>
                <a:gd name="T123" fmla="*/ 12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4" h="520">
                  <a:moveTo>
                    <a:pt x="87" y="323"/>
                  </a:moveTo>
                  <a:lnTo>
                    <a:pt x="87" y="325"/>
                  </a:lnTo>
                  <a:lnTo>
                    <a:pt x="95" y="325"/>
                  </a:lnTo>
                  <a:lnTo>
                    <a:pt x="95" y="329"/>
                  </a:lnTo>
                  <a:lnTo>
                    <a:pt x="96" y="334"/>
                  </a:lnTo>
                  <a:lnTo>
                    <a:pt x="96" y="335"/>
                  </a:lnTo>
                  <a:lnTo>
                    <a:pt x="98" y="342"/>
                  </a:lnTo>
                  <a:lnTo>
                    <a:pt x="99" y="343"/>
                  </a:lnTo>
                  <a:lnTo>
                    <a:pt x="99" y="344"/>
                  </a:lnTo>
                  <a:lnTo>
                    <a:pt x="99" y="352"/>
                  </a:lnTo>
                  <a:lnTo>
                    <a:pt x="99" y="353"/>
                  </a:lnTo>
                  <a:lnTo>
                    <a:pt x="100" y="354"/>
                  </a:lnTo>
                  <a:lnTo>
                    <a:pt x="100" y="355"/>
                  </a:lnTo>
                  <a:lnTo>
                    <a:pt x="104" y="367"/>
                  </a:lnTo>
                  <a:lnTo>
                    <a:pt x="105" y="368"/>
                  </a:lnTo>
                  <a:lnTo>
                    <a:pt x="105" y="369"/>
                  </a:lnTo>
                  <a:lnTo>
                    <a:pt x="107" y="372"/>
                  </a:lnTo>
                  <a:lnTo>
                    <a:pt x="108" y="372"/>
                  </a:lnTo>
                  <a:lnTo>
                    <a:pt x="109" y="374"/>
                  </a:lnTo>
                  <a:lnTo>
                    <a:pt x="109" y="376"/>
                  </a:lnTo>
                  <a:lnTo>
                    <a:pt x="110" y="377"/>
                  </a:lnTo>
                  <a:lnTo>
                    <a:pt x="111" y="377"/>
                  </a:lnTo>
                  <a:lnTo>
                    <a:pt x="113" y="379"/>
                  </a:lnTo>
                  <a:lnTo>
                    <a:pt x="116" y="380"/>
                  </a:lnTo>
                  <a:lnTo>
                    <a:pt x="116" y="381"/>
                  </a:lnTo>
                  <a:lnTo>
                    <a:pt x="115" y="384"/>
                  </a:lnTo>
                  <a:lnTo>
                    <a:pt x="110" y="389"/>
                  </a:lnTo>
                  <a:lnTo>
                    <a:pt x="109" y="390"/>
                  </a:lnTo>
                  <a:lnTo>
                    <a:pt x="108" y="395"/>
                  </a:lnTo>
                  <a:lnTo>
                    <a:pt x="109" y="395"/>
                  </a:lnTo>
                  <a:lnTo>
                    <a:pt x="111" y="396"/>
                  </a:lnTo>
                  <a:lnTo>
                    <a:pt x="119" y="401"/>
                  </a:lnTo>
                  <a:lnTo>
                    <a:pt x="121" y="402"/>
                  </a:lnTo>
                  <a:lnTo>
                    <a:pt x="122" y="403"/>
                  </a:lnTo>
                  <a:lnTo>
                    <a:pt x="124" y="403"/>
                  </a:lnTo>
                  <a:lnTo>
                    <a:pt x="125" y="403"/>
                  </a:lnTo>
                  <a:lnTo>
                    <a:pt x="126" y="403"/>
                  </a:lnTo>
                  <a:lnTo>
                    <a:pt x="127" y="403"/>
                  </a:lnTo>
                  <a:lnTo>
                    <a:pt x="128" y="403"/>
                  </a:lnTo>
                  <a:lnTo>
                    <a:pt x="129" y="403"/>
                  </a:lnTo>
                  <a:lnTo>
                    <a:pt x="135" y="402"/>
                  </a:lnTo>
                  <a:lnTo>
                    <a:pt x="135" y="403"/>
                  </a:lnTo>
                  <a:lnTo>
                    <a:pt x="133" y="405"/>
                  </a:lnTo>
                  <a:lnTo>
                    <a:pt x="129" y="409"/>
                  </a:lnTo>
                  <a:lnTo>
                    <a:pt x="126" y="410"/>
                  </a:lnTo>
                  <a:lnTo>
                    <a:pt x="124" y="413"/>
                  </a:lnTo>
                  <a:lnTo>
                    <a:pt x="124" y="420"/>
                  </a:lnTo>
                  <a:lnTo>
                    <a:pt x="125" y="426"/>
                  </a:lnTo>
                  <a:lnTo>
                    <a:pt x="126" y="436"/>
                  </a:lnTo>
                  <a:lnTo>
                    <a:pt x="126" y="438"/>
                  </a:lnTo>
                  <a:lnTo>
                    <a:pt x="126" y="441"/>
                  </a:lnTo>
                  <a:lnTo>
                    <a:pt x="126" y="443"/>
                  </a:lnTo>
                  <a:lnTo>
                    <a:pt x="126" y="444"/>
                  </a:lnTo>
                  <a:lnTo>
                    <a:pt x="126" y="445"/>
                  </a:lnTo>
                  <a:lnTo>
                    <a:pt x="124" y="448"/>
                  </a:lnTo>
                  <a:lnTo>
                    <a:pt x="124" y="449"/>
                  </a:lnTo>
                  <a:lnTo>
                    <a:pt x="121" y="453"/>
                  </a:lnTo>
                  <a:lnTo>
                    <a:pt x="121" y="454"/>
                  </a:lnTo>
                  <a:lnTo>
                    <a:pt x="118" y="454"/>
                  </a:lnTo>
                  <a:lnTo>
                    <a:pt x="117" y="454"/>
                  </a:lnTo>
                  <a:lnTo>
                    <a:pt x="113" y="455"/>
                  </a:lnTo>
                  <a:lnTo>
                    <a:pt x="112" y="455"/>
                  </a:lnTo>
                  <a:lnTo>
                    <a:pt x="109" y="454"/>
                  </a:lnTo>
                  <a:lnTo>
                    <a:pt x="111" y="445"/>
                  </a:lnTo>
                  <a:lnTo>
                    <a:pt x="111" y="443"/>
                  </a:lnTo>
                  <a:lnTo>
                    <a:pt x="112" y="436"/>
                  </a:lnTo>
                  <a:lnTo>
                    <a:pt x="111" y="435"/>
                  </a:lnTo>
                  <a:lnTo>
                    <a:pt x="110" y="435"/>
                  </a:lnTo>
                  <a:lnTo>
                    <a:pt x="109" y="435"/>
                  </a:lnTo>
                  <a:lnTo>
                    <a:pt x="108" y="435"/>
                  </a:lnTo>
                  <a:lnTo>
                    <a:pt x="107" y="434"/>
                  </a:lnTo>
                  <a:lnTo>
                    <a:pt x="104" y="436"/>
                  </a:lnTo>
                  <a:lnTo>
                    <a:pt x="104" y="437"/>
                  </a:lnTo>
                  <a:lnTo>
                    <a:pt x="99" y="444"/>
                  </a:lnTo>
                  <a:lnTo>
                    <a:pt x="91" y="438"/>
                  </a:lnTo>
                  <a:lnTo>
                    <a:pt x="90" y="437"/>
                  </a:lnTo>
                  <a:lnTo>
                    <a:pt x="91" y="439"/>
                  </a:lnTo>
                  <a:lnTo>
                    <a:pt x="93" y="447"/>
                  </a:lnTo>
                  <a:lnTo>
                    <a:pt x="94" y="449"/>
                  </a:lnTo>
                  <a:lnTo>
                    <a:pt x="93" y="454"/>
                  </a:lnTo>
                  <a:lnTo>
                    <a:pt x="92" y="455"/>
                  </a:lnTo>
                  <a:lnTo>
                    <a:pt x="91" y="456"/>
                  </a:lnTo>
                  <a:lnTo>
                    <a:pt x="90" y="457"/>
                  </a:lnTo>
                  <a:lnTo>
                    <a:pt x="85" y="461"/>
                  </a:lnTo>
                  <a:lnTo>
                    <a:pt x="83" y="463"/>
                  </a:lnTo>
                  <a:lnTo>
                    <a:pt x="82" y="463"/>
                  </a:lnTo>
                  <a:lnTo>
                    <a:pt x="82" y="464"/>
                  </a:lnTo>
                  <a:lnTo>
                    <a:pt x="79" y="465"/>
                  </a:lnTo>
                  <a:lnTo>
                    <a:pt x="78" y="463"/>
                  </a:lnTo>
                  <a:lnTo>
                    <a:pt x="77" y="462"/>
                  </a:lnTo>
                  <a:lnTo>
                    <a:pt x="76" y="456"/>
                  </a:lnTo>
                  <a:lnTo>
                    <a:pt x="76" y="455"/>
                  </a:lnTo>
                  <a:lnTo>
                    <a:pt x="75" y="446"/>
                  </a:lnTo>
                  <a:lnTo>
                    <a:pt x="70" y="452"/>
                  </a:lnTo>
                  <a:lnTo>
                    <a:pt x="68" y="454"/>
                  </a:lnTo>
                  <a:lnTo>
                    <a:pt x="68" y="453"/>
                  </a:lnTo>
                  <a:lnTo>
                    <a:pt x="67" y="453"/>
                  </a:lnTo>
                  <a:lnTo>
                    <a:pt x="65" y="452"/>
                  </a:lnTo>
                  <a:lnTo>
                    <a:pt x="65" y="453"/>
                  </a:lnTo>
                  <a:lnTo>
                    <a:pt x="64" y="453"/>
                  </a:lnTo>
                  <a:lnTo>
                    <a:pt x="62" y="453"/>
                  </a:lnTo>
                  <a:lnTo>
                    <a:pt x="61" y="454"/>
                  </a:lnTo>
                  <a:lnTo>
                    <a:pt x="61" y="455"/>
                  </a:lnTo>
                  <a:lnTo>
                    <a:pt x="61" y="456"/>
                  </a:lnTo>
                  <a:lnTo>
                    <a:pt x="61" y="457"/>
                  </a:lnTo>
                  <a:lnTo>
                    <a:pt x="61" y="459"/>
                  </a:lnTo>
                  <a:lnTo>
                    <a:pt x="64" y="461"/>
                  </a:lnTo>
                  <a:lnTo>
                    <a:pt x="64" y="462"/>
                  </a:lnTo>
                  <a:lnTo>
                    <a:pt x="65" y="465"/>
                  </a:lnTo>
                  <a:lnTo>
                    <a:pt x="65" y="468"/>
                  </a:lnTo>
                  <a:lnTo>
                    <a:pt x="64" y="468"/>
                  </a:lnTo>
                  <a:lnTo>
                    <a:pt x="61" y="469"/>
                  </a:lnTo>
                  <a:lnTo>
                    <a:pt x="58" y="461"/>
                  </a:lnTo>
                  <a:lnTo>
                    <a:pt x="57" y="457"/>
                  </a:lnTo>
                  <a:lnTo>
                    <a:pt x="51" y="460"/>
                  </a:lnTo>
                  <a:lnTo>
                    <a:pt x="49" y="454"/>
                  </a:lnTo>
                  <a:lnTo>
                    <a:pt x="49" y="453"/>
                  </a:lnTo>
                  <a:lnTo>
                    <a:pt x="48" y="448"/>
                  </a:lnTo>
                  <a:lnTo>
                    <a:pt x="47" y="446"/>
                  </a:lnTo>
                  <a:lnTo>
                    <a:pt x="42" y="447"/>
                  </a:lnTo>
                  <a:lnTo>
                    <a:pt x="42" y="445"/>
                  </a:lnTo>
                  <a:lnTo>
                    <a:pt x="43" y="443"/>
                  </a:lnTo>
                  <a:lnTo>
                    <a:pt x="43" y="440"/>
                  </a:lnTo>
                  <a:lnTo>
                    <a:pt x="43" y="439"/>
                  </a:lnTo>
                  <a:lnTo>
                    <a:pt x="43" y="437"/>
                  </a:lnTo>
                  <a:lnTo>
                    <a:pt x="43" y="434"/>
                  </a:lnTo>
                  <a:lnTo>
                    <a:pt x="44" y="428"/>
                  </a:lnTo>
                  <a:lnTo>
                    <a:pt x="44" y="420"/>
                  </a:lnTo>
                  <a:lnTo>
                    <a:pt x="44" y="419"/>
                  </a:lnTo>
                  <a:lnTo>
                    <a:pt x="46" y="419"/>
                  </a:lnTo>
                  <a:lnTo>
                    <a:pt x="47" y="419"/>
                  </a:lnTo>
                  <a:lnTo>
                    <a:pt x="51" y="419"/>
                  </a:lnTo>
                  <a:lnTo>
                    <a:pt x="56" y="419"/>
                  </a:lnTo>
                  <a:lnTo>
                    <a:pt x="59" y="418"/>
                  </a:lnTo>
                  <a:lnTo>
                    <a:pt x="64" y="418"/>
                  </a:lnTo>
                  <a:lnTo>
                    <a:pt x="68" y="415"/>
                  </a:lnTo>
                  <a:lnTo>
                    <a:pt x="73" y="414"/>
                  </a:lnTo>
                  <a:lnTo>
                    <a:pt x="76" y="412"/>
                  </a:lnTo>
                  <a:lnTo>
                    <a:pt x="79" y="410"/>
                  </a:lnTo>
                  <a:lnTo>
                    <a:pt x="81" y="410"/>
                  </a:lnTo>
                  <a:lnTo>
                    <a:pt x="82" y="411"/>
                  </a:lnTo>
                  <a:lnTo>
                    <a:pt x="82" y="412"/>
                  </a:lnTo>
                  <a:lnTo>
                    <a:pt x="83" y="412"/>
                  </a:lnTo>
                  <a:lnTo>
                    <a:pt x="83" y="413"/>
                  </a:lnTo>
                  <a:lnTo>
                    <a:pt x="85" y="410"/>
                  </a:lnTo>
                  <a:lnTo>
                    <a:pt x="85" y="409"/>
                  </a:lnTo>
                  <a:lnTo>
                    <a:pt x="85" y="407"/>
                  </a:lnTo>
                  <a:lnTo>
                    <a:pt x="86" y="406"/>
                  </a:lnTo>
                  <a:lnTo>
                    <a:pt x="87" y="406"/>
                  </a:lnTo>
                  <a:lnTo>
                    <a:pt x="83" y="403"/>
                  </a:lnTo>
                  <a:lnTo>
                    <a:pt x="92" y="390"/>
                  </a:lnTo>
                  <a:lnTo>
                    <a:pt x="86" y="390"/>
                  </a:lnTo>
                  <a:lnTo>
                    <a:pt x="86" y="389"/>
                  </a:lnTo>
                  <a:lnTo>
                    <a:pt x="88" y="387"/>
                  </a:lnTo>
                  <a:lnTo>
                    <a:pt x="92" y="382"/>
                  </a:lnTo>
                  <a:lnTo>
                    <a:pt x="93" y="381"/>
                  </a:lnTo>
                  <a:lnTo>
                    <a:pt x="95" y="378"/>
                  </a:lnTo>
                  <a:lnTo>
                    <a:pt x="96" y="376"/>
                  </a:lnTo>
                  <a:lnTo>
                    <a:pt x="98" y="374"/>
                  </a:lnTo>
                  <a:lnTo>
                    <a:pt x="94" y="372"/>
                  </a:lnTo>
                  <a:lnTo>
                    <a:pt x="94" y="371"/>
                  </a:lnTo>
                  <a:lnTo>
                    <a:pt x="88" y="368"/>
                  </a:lnTo>
                  <a:lnTo>
                    <a:pt x="88" y="367"/>
                  </a:lnTo>
                  <a:lnTo>
                    <a:pt x="90" y="362"/>
                  </a:lnTo>
                  <a:lnTo>
                    <a:pt x="90" y="361"/>
                  </a:lnTo>
                  <a:lnTo>
                    <a:pt x="90" y="356"/>
                  </a:lnTo>
                  <a:lnTo>
                    <a:pt x="92" y="345"/>
                  </a:lnTo>
                  <a:lnTo>
                    <a:pt x="91" y="345"/>
                  </a:lnTo>
                  <a:lnTo>
                    <a:pt x="90" y="345"/>
                  </a:lnTo>
                  <a:lnTo>
                    <a:pt x="86" y="344"/>
                  </a:lnTo>
                  <a:lnTo>
                    <a:pt x="85" y="348"/>
                  </a:lnTo>
                  <a:lnTo>
                    <a:pt x="83" y="348"/>
                  </a:lnTo>
                  <a:lnTo>
                    <a:pt x="83" y="350"/>
                  </a:lnTo>
                  <a:lnTo>
                    <a:pt x="84" y="354"/>
                  </a:lnTo>
                  <a:lnTo>
                    <a:pt x="83" y="364"/>
                  </a:lnTo>
                  <a:lnTo>
                    <a:pt x="82" y="363"/>
                  </a:lnTo>
                  <a:lnTo>
                    <a:pt x="75" y="359"/>
                  </a:lnTo>
                  <a:lnTo>
                    <a:pt x="68" y="357"/>
                  </a:lnTo>
                  <a:lnTo>
                    <a:pt x="64" y="356"/>
                  </a:lnTo>
                  <a:lnTo>
                    <a:pt x="57" y="355"/>
                  </a:lnTo>
                  <a:lnTo>
                    <a:pt x="52" y="353"/>
                  </a:lnTo>
                  <a:lnTo>
                    <a:pt x="47" y="351"/>
                  </a:lnTo>
                  <a:lnTo>
                    <a:pt x="40" y="346"/>
                  </a:lnTo>
                  <a:lnTo>
                    <a:pt x="39" y="346"/>
                  </a:lnTo>
                  <a:lnTo>
                    <a:pt x="38" y="347"/>
                  </a:lnTo>
                  <a:lnTo>
                    <a:pt x="35" y="340"/>
                  </a:lnTo>
                  <a:lnTo>
                    <a:pt x="34" y="337"/>
                  </a:lnTo>
                  <a:lnTo>
                    <a:pt x="34" y="335"/>
                  </a:lnTo>
                  <a:lnTo>
                    <a:pt x="30" y="326"/>
                  </a:lnTo>
                  <a:lnTo>
                    <a:pt x="25" y="320"/>
                  </a:lnTo>
                  <a:lnTo>
                    <a:pt x="24" y="319"/>
                  </a:lnTo>
                  <a:lnTo>
                    <a:pt x="29" y="317"/>
                  </a:lnTo>
                  <a:lnTo>
                    <a:pt x="31" y="315"/>
                  </a:lnTo>
                  <a:lnTo>
                    <a:pt x="34" y="314"/>
                  </a:lnTo>
                  <a:lnTo>
                    <a:pt x="34" y="313"/>
                  </a:lnTo>
                  <a:lnTo>
                    <a:pt x="35" y="313"/>
                  </a:lnTo>
                  <a:lnTo>
                    <a:pt x="35" y="310"/>
                  </a:lnTo>
                  <a:lnTo>
                    <a:pt x="42" y="301"/>
                  </a:lnTo>
                  <a:lnTo>
                    <a:pt x="43" y="300"/>
                  </a:lnTo>
                  <a:lnTo>
                    <a:pt x="43" y="298"/>
                  </a:lnTo>
                  <a:lnTo>
                    <a:pt x="43" y="297"/>
                  </a:lnTo>
                  <a:lnTo>
                    <a:pt x="42" y="294"/>
                  </a:lnTo>
                  <a:lnTo>
                    <a:pt x="40" y="288"/>
                  </a:lnTo>
                  <a:lnTo>
                    <a:pt x="40" y="287"/>
                  </a:lnTo>
                  <a:lnTo>
                    <a:pt x="40" y="286"/>
                  </a:lnTo>
                  <a:lnTo>
                    <a:pt x="40" y="285"/>
                  </a:lnTo>
                  <a:lnTo>
                    <a:pt x="41" y="281"/>
                  </a:lnTo>
                  <a:lnTo>
                    <a:pt x="42" y="278"/>
                  </a:lnTo>
                  <a:lnTo>
                    <a:pt x="46" y="272"/>
                  </a:lnTo>
                  <a:lnTo>
                    <a:pt x="47" y="270"/>
                  </a:lnTo>
                  <a:lnTo>
                    <a:pt x="49" y="268"/>
                  </a:lnTo>
                  <a:lnTo>
                    <a:pt x="51" y="265"/>
                  </a:lnTo>
                  <a:lnTo>
                    <a:pt x="52" y="263"/>
                  </a:lnTo>
                  <a:lnTo>
                    <a:pt x="55" y="259"/>
                  </a:lnTo>
                  <a:lnTo>
                    <a:pt x="56" y="255"/>
                  </a:lnTo>
                  <a:lnTo>
                    <a:pt x="57" y="253"/>
                  </a:lnTo>
                  <a:lnTo>
                    <a:pt x="58" y="252"/>
                  </a:lnTo>
                  <a:lnTo>
                    <a:pt x="59" y="251"/>
                  </a:lnTo>
                  <a:lnTo>
                    <a:pt x="60" y="251"/>
                  </a:lnTo>
                  <a:lnTo>
                    <a:pt x="64" y="251"/>
                  </a:lnTo>
                  <a:lnTo>
                    <a:pt x="66" y="252"/>
                  </a:lnTo>
                  <a:lnTo>
                    <a:pt x="73" y="254"/>
                  </a:lnTo>
                  <a:lnTo>
                    <a:pt x="75" y="254"/>
                  </a:lnTo>
                  <a:lnTo>
                    <a:pt x="76" y="256"/>
                  </a:lnTo>
                  <a:lnTo>
                    <a:pt x="77" y="259"/>
                  </a:lnTo>
                  <a:lnTo>
                    <a:pt x="79" y="263"/>
                  </a:lnTo>
                  <a:lnTo>
                    <a:pt x="83" y="268"/>
                  </a:lnTo>
                  <a:lnTo>
                    <a:pt x="83" y="269"/>
                  </a:lnTo>
                  <a:lnTo>
                    <a:pt x="83" y="270"/>
                  </a:lnTo>
                  <a:lnTo>
                    <a:pt x="84" y="270"/>
                  </a:lnTo>
                  <a:lnTo>
                    <a:pt x="84" y="271"/>
                  </a:lnTo>
                  <a:lnTo>
                    <a:pt x="84" y="272"/>
                  </a:lnTo>
                  <a:lnTo>
                    <a:pt x="84" y="273"/>
                  </a:lnTo>
                  <a:lnTo>
                    <a:pt x="83" y="278"/>
                  </a:lnTo>
                  <a:lnTo>
                    <a:pt x="83" y="280"/>
                  </a:lnTo>
                  <a:lnTo>
                    <a:pt x="83" y="282"/>
                  </a:lnTo>
                  <a:lnTo>
                    <a:pt x="83" y="284"/>
                  </a:lnTo>
                  <a:lnTo>
                    <a:pt x="83" y="285"/>
                  </a:lnTo>
                  <a:lnTo>
                    <a:pt x="83" y="286"/>
                  </a:lnTo>
                  <a:lnTo>
                    <a:pt x="84" y="287"/>
                  </a:lnTo>
                  <a:lnTo>
                    <a:pt x="84" y="288"/>
                  </a:lnTo>
                  <a:lnTo>
                    <a:pt x="84" y="289"/>
                  </a:lnTo>
                  <a:lnTo>
                    <a:pt x="86" y="296"/>
                  </a:lnTo>
                  <a:lnTo>
                    <a:pt x="87" y="300"/>
                  </a:lnTo>
                  <a:lnTo>
                    <a:pt x="88" y="303"/>
                  </a:lnTo>
                  <a:lnTo>
                    <a:pt x="88" y="304"/>
                  </a:lnTo>
                  <a:lnTo>
                    <a:pt x="88" y="305"/>
                  </a:lnTo>
                  <a:lnTo>
                    <a:pt x="90" y="307"/>
                  </a:lnTo>
                  <a:lnTo>
                    <a:pt x="90" y="310"/>
                  </a:lnTo>
                  <a:lnTo>
                    <a:pt x="90" y="318"/>
                  </a:lnTo>
                  <a:lnTo>
                    <a:pt x="90" y="319"/>
                  </a:lnTo>
                  <a:lnTo>
                    <a:pt x="88" y="319"/>
                  </a:lnTo>
                  <a:lnTo>
                    <a:pt x="87" y="322"/>
                  </a:lnTo>
                  <a:lnTo>
                    <a:pt x="87" y="323"/>
                  </a:lnTo>
                  <a:close/>
                  <a:moveTo>
                    <a:pt x="15" y="70"/>
                  </a:moveTo>
                  <a:lnTo>
                    <a:pt x="15" y="71"/>
                  </a:lnTo>
                  <a:lnTo>
                    <a:pt x="15" y="72"/>
                  </a:lnTo>
                  <a:lnTo>
                    <a:pt x="15" y="74"/>
                  </a:lnTo>
                  <a:lnTo>
                    <a:pt x="15" y="75"/>
                  </a:lnTo>
                  <a:lnTo>
                    <a:pt x="15" y="76"/>
                  </a:lnTo>
                  <a:lnTo>
                    <a:pt x="15" y="77"/>
                  </a:lnTo>
                  <a:lnTo>
                    <a:pt x="15" y="78"/>
                  </a:lnTo>
                  <a:lnTo>
                    <a:pt x="15" y="79"/>
                  </a:lnTo>
                  <a:lnTo>
                    <a:pt x="15" y="80"/>
                  </a:lnTo>
                  <a:lnTo>
                    <a:pt x="15" y="81"/>
                  </a:lnTo>
                  <a:lnTo>
                    <a:pt x="15" y="83"/>
                  </a:lnTo>
                  <a:lnTo>
                    <a:pt x="15" y="84"/>
                  </a:lnTo>
                  <a:lnTo>
                    <a:pt x="15" y="85"/>
                  </a:lnTo>
                  <a:lnTo>
                    <a:pt x="14" y="87"/>
                  </a:lnTo>
                  <a:lnTo>
                    <a:pt x="5" y="75"/>
                  </a:lnTo>
                  <a:lnTo>
                    <a:pt x="4" y="70"/>
                  </a:lnTo>
                  <a:lnTo>
                    <a:pt x="3" y="69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7"/>
                  </a:lnTo>
                  <a:lnTo>
                    <a:pt x="3" y="64"/>
                  </a:lnTo>
                  <a:lnTo>
                    <a:pt x="5" y="62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7" y="60"/>
                  </a:lnTo>
                  <a:lnTo>
                    <a:pt x="9" y="59"/>
                  </a:lnTo>
                  <a:lnTo>
                    <a:pt x="10" y="58"/>
                  </a:lnTo>
                  <a:lnTo>
                    <a:pt x="12" y="58"/>
                  </a:lnTo>
                  <a:lnTo>
                    <a:pt x="13" y="56"/>
                  </a:lnTo>
                  <a:lnTo>
                    <a:pt x="13" y="58"/>
                  </a:lnTo>
                  <a:lnTo>
                    <a:pt x="14" y="58"/>
                  </a:lnTo>
                  <a:lnTo>
                    <a:pt x="13" y="59"/>
                  </a:lnTo>
                  <a:lnTo>
                    <a:pt x="12" y="59"/>
                  </a:lnTo>
                  <a:lnTo>
                    <a:pt x="13" y="60"/>
                  </a:lnTo>
                  <a:lnTo>
                    <a:pt x="13" y="61"/>
                  </a:lnTo>
                  <a:lnTo>
                    <a:pt x="14" y="62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5" y="67"/>
                  </a:lnTo>
                  <a:lnTo>
                    <a:pt x="15" y="69"/>
                  </a:lnTo>
                  <a:lnTo>
                    <a:pt x="16" y="70"/>
                  </a:lnTo>
                  <a:lnTo>
                    <a:pt x="15" y="70"/>
                  </a:lnTo>
                  <a:close/>
                  <a:moveTo>
                    <a:pt x="74" y="29"/>
                  </a:moveTo>
                  <a:lnTo>
                    <a:pt x="73" y="31"/>
                  </a:lnTo>
                  <a:lnTo>
                    <a:pt x="70" y="33"/>
                  </a:lnTo>
                  <a:lnTo>
                    <a:pt x="70" y="31"/>
                  </a:lnTo>
                  <a:lnTo>
                    <a:pt x="69" y="31"/>
                  </a:lnTo>
                  <a:lnTo>
                    <a:pt x="72" y="30"/>
                  </a:lnTo>
                  <a:lnTo>
                    <a:pt x="74" y="29"/>
                  </a:lnTo>
                  <a:lnTo>
                    <a:pt x="77" y="26"/>
                  </a:lnTo>
                  <a:lnTo>
                    <a:pt x="78" y="26"/>
                  </a:lnTo>
                  <a:lnTo>
                    <a:pt x="74" y="29"/>
                  </a:lnTo>
                  <a:close/>
                  <a:moveTo>
                    <a:pt x="116" y="17"/>
                  </a:moveTo>
                  <a:lnTo>
                    <a:pt x="117" y="21"/>
                  </a:lnTo>
                  <a:lnTo>
                    <a:pt x="120" y="31"/>
                  </a:lnTo>
                  <a:lnTo>
                    <a:pt x="121" y="39"/>
                  </a:lnTo>
                  <a:lnTo>
                    <a:pt x="122" y="42"/>
                  </a:lnTo>
                  <a:lnTo>
                    <a:pt x="124" y="44"/>
                  </a:lnTo>
                  <a:lnTo>
                    <a:pt x="124" y="46"/>
                  </a:lnTo>
                  <a:lnTo>
                    <a:pt x="125" y="50"/>
                  </a:lnTo>
                  <a:lnTo>
                    <a:pt x="125" y="52"/>
                  </a:lnTo>
                  <a:lnTo>
                    <a:pt x="129" y="68"/>
                  </a:lnTo>
                  <a:lnTo>
                    <a:pt x="131" y="76"/>
                  </a:lnTo>
                  <a:lnTo>
                    <a:pt x="134" y="83"/>
                  </a:lnTo>
                  <a:lnTo>
                    <a:pt x="134" y="85"/>
                  </a:lnTo>
                  <a:lnTo>
                    <a:pt x="136" y="94"/>
                  </a:lnTo>
                  <a:lnTo>
                    <a:pt x="137" y="99"/>
                  </a:lnTo>
                  <a:lnTo>
                    <a:pt x="141" y="109"/>
                  </a:lnTo>
                  <a:lnTo>
                    <a:pt x="141" y="110"/>
                  </a:lnTo>
                  <a:lnTo>
                    <a:pt x="145" y="127"/>
                  </a:lnTo>
                  <a:lnTo>
                    <a:pt x="146" y="133"/>
                  </a:lnTo>
                  <a:lnTo>
                    <a:pt x="148" y="141"/>
                  </a:lnTo>
                  <a:lnTo>
                    <a:pt x="148" y="142"/>
                  </a:lnTo>
                  <a:lnTo>
                    <a:pt x="150" y="143"/>
                  </a:lnTo>
                  <a:lnTo>
                    <a:pt x="152" y="152"/>
                  </a:lnTo>
                  <a:lnTo>
                    <a:pt x="153" y="153"/>
                  </a:lnTo>
                  <a:lnTo>
                    <a:pt x="154" y="160"/>
                  </a:lnTo>
                  <a:lnTo>
                    <a:pt x="155" y="162"/>
                  </a:lnTo>
                  <a:lnTo>
                    <a:pt x="155" y="163"/>
                  </a:lnTo>
                  <a:lnTo>
                    <a:pt x="156" y="167"/>
                  </a:lnTo>
                  <a:lnTo>
                    <a:pt x="156" y="168"/>
                  </a:lnTo>
                  <a:lnTo>
                    <a:pt x="161" y="184"/>
                  </a:lnTo>
                  <a:lnTo>
                    <a:pt x="162" y="186"/>
                  </a:lnTo>
                  <a:lnTo>
                    <a:pt x="163" y="190"/>
                  </a:lnTo>
                  <a:lnTo>
                    <a:pt x="164" y="196"/>
                  </a:lnTo>
                  <a:lnTo>
                    <a:pt x="165" y="198"/>
                  </a:lnTo>
                  <a:lnTo>
                    <a:pt x="165" y="201"/>
                  </a:lnTo>
                  <a:lnTo>
                    <a:pt x="165" y="202"/>
                  </a:lnTo>
                  <a:lnTo>
                    <a:pt x="168" y="208"/>
                  </a:lnTo>
                  <a:lnTo>
                    <a:pt x="168" y="211"/>
                  </a:lnTo>
                  <a:lnTo>
                    <a:pt x="168" y="212"/>
                  </a:lnTo>
                  <a:lnTo>
                    <a:pt x="170" y="217"/>
                  </a:lnTo>
                  <a:lnTo>
                    <a:pt x="170" y="220"/>
                  </a:lnTo>
                  <a:lnTo>
                    <a:pt x="171" y="222"/>
                  </a:lnTo>
                  <a:lnTo>
                    <a:pt x="171" y="223"/>
                  </a:lnTo>
                  <a:lnTo>
                    <a:pt x="172" y="225"/>
                  </a:lnTo>
                  <a:lnTo>
                    <a:pt x="172" y="228"/>
                  </a:lnTo>
                  <a:lnTo>
                    <a:pt x="173" y="230"/>
                  </a:lnTo>
                  <a:lnTo>
                    <a:pt x="174" y="234"/>
                  </a:lnTo>
                  <a:lnTo>
                    <a:pt x="176" y="237"/>
                  </a:lnTo>
                  <a:lnTo>
                    <a:pt x="174" y="238"/>
                  </a:lnTo>
                  <a:lnTo>
                    <a:pt x="172" y="239"/>
                  </a:lnTo>
                  <a:lnTo>
                    <a:pt x="171" y="240"/>
                  </a:lnTo>
                  <a:lnTo>
                    <a:pt x="170" y="240"/>
                  </a:lnTo>
                  <a:lnTo>
                    <a:pt x="169" y="242"/>
                  </a:lnTo>
                  <a:lnTo>
                    <a:pt x="169" y="243"/>
                  </a:lnTo>
                  <a:lnTo>
                    <a:pt x="168" y="243"/>
                  </a:lnTo>
                  <a:lnTo>
                    <a:pt x="167" y="243"/>
                  </a:lnTo>
                  <a:lnTo>
                    <a:pt x="165" y="243"/>
                  </a:lnTo>
                  <a:lnTo>
                    <a:pt x="164" y="243"/>
                  </a:lnTo>
                  <a:lnTo>
                    <a:pt x="163" y="244"/>
                  </a:lnTo>
                  <a:lnTo>
                    <a:pt x="161" y="244"/>
                  </a:lnTo>
                  <a:lnTo>
                    <a:pt x="160" y="244"/>
                  </a:lnTo>
                  <a:lnTo>
                    <a:pt x="160" y="245"/>
                  </a:lnTo>
                  <a:lnTo>
                    <a:pt x="161" y="247"/>
                  </a:lnTo>
                  <a:lnTo>
                    <a:pt x="163" y="252"/>
                  </a:lnTo>
                  <a:lnTo>
                    <a:pt x="165" y="256"/>
                  </a:lnTo>
                  <a:lnTo>
                    <a:pt x="165" y="258"/>
                  </a:lnTo>
                  <a:lnTo>
                    <a:pt x="167" y="258"/>
                  </a:lnTo>
                  <a:lnTo>
                    <a:pt x="169" y="262"/>
                  </a:lnTo>
                  <a:lnTo>
                    <a:pt x="171" y="268"/>
                  </a:lnTo>
                  <a:lnTo>
                    <a:pt x="171" y="269"/>
                  </a:lnTo>
                  <a:lnTo>
                    <a:pt x="172" y="269"/>
                  </a:lnTo>
                  <a:lnTo>
                    <a:pt x="173" y="271"/>
                  </a:lnTo>
                  <a:lnTo>
                    <a:pt x="174" y="272"/>
                  </a:lnTo>
                  <a:lnTo>
                    <a:pt x="177" y="275"/>
                  </a:lnTo>
                  <a:lnTo>
                    <a:pt x="179" y="277"/>
                  </a:lnTo>
                  <a:lnTo>
                    <a:pt x="180" y="277"/>
                  </a:lnTo>
                  <a:lnTo>
                    <a:pt x="180" y="278"/>
                  </a:lnTo>
                  <a:lnTo>
                    <a:pt x="181" y="279"/>
                  </a:lnTo>
                  <a:lnTo>
                    <a:pt x="182" y="280"/>
                  </a:lnTo>
                  <a:lnTo>
                    <a:pt x="184" y="282"/>
                  </a:lnTo>
                  <a:lnTo>
                    <a:pt x="185" y="284"/>
                  </a:lnTo>
                  <a:lnTo>
                    <a:pt x="186" y="284"/>
                  </a:lnTo>
                  <a:lnTo>
                    <a:pt x="187" y="284"/>
                  </a:lnTo>
                  <a:lnTo>
                    <a:pt x="188" y="284"/>
                  </a:lnTo>
                  <a:lnTo>
                    <a:pt x="190" y="290"/>
                  </a:lnTo>
                  <a:lnTo>
                    <a:pt x="191" y="297"/>
                  </a:lnTo>
                  <a:lnTo>
                    <a:pt x="193" y="301"/>
                  </a:lnTo>
                  <a:lnTo>
                    <a:pt x="196" y="313"/>
                  </a:lnTo>
                  <a:lnTo>
                    <a:pt x="196" y="318"/>
                  </a:lnTo>
                  <a:lnTo>
                    <a:pt x="196" y="320"/>
                  </a:lnTo>
                  <a:lnTo>
                    <a:pt x="197" y="320"/>
                  </a:lnTo>
                  <a:lnTo>
                    <a:pt x="197" y="321"/>
                  </a:lnTo>
                  <a:lnTo>
                    <a:pt x="197" y="322"/>
                  </a:lnTo>
                  <a:lnTo>
                    <a:pt x="197" y="323"/>
                  </a:lnTo>
                  <a:lnTo>
                    <a:pt x="197" y="325"/>
                  </a:lnTo>
                  <a:lnTo>
                    <a:pt x="197" y="326"/>
                  </a:lnTo>
                  <a:lnTo>
                    <a:pt x="198" y="326"/>
                  </a:lnTo>
                  <a:lnTo>
                    <a:pt x="198" y="327"/>
                  </a:lnTo>
                  <a:lnTo>
                    <a:pt x="199" y="328"/>
                  </a:lnTo>
                  <a:lnTo>
                    <a:pt x="201" y="329"/>
                  </a:lnTo>
                  <a:lnTo>
                    <a:pt x="202" y="330"/>
                  </a:lnTo>
                  <a:lnTo>
                    <a:pt x="203" y="331"/>
                  </a:lnTo>
                  <a:lnTo>
                    <a:pt x="203" y="332"/>
                  </a:lnTo>
                  <a:lnTo>
                    <a:pt x="203" y="334"/>
                  </a:lnTo>
                  <a:lnTo>
                    <a:pt x="204" y="335"/>
                  </a:lnTo>
                  <a:lnTo>
                    <a:pt x="205" y="339"/>
                  </a:lnTo>
                  <a:lnTo>
                    <a:pt x="205" y="340"/>
                  </a:lnTo>
                  <a:lnTo>
                    <a:pt x="206" y="344"/>
                  </a:lnTo>
                  <a:lnTo>
                    <a:pt x="206" y="345"/>
                  </a:lnTo>
                  <a:lnTo>
                    <a:pt x="206" y="350"/>
                  </a:lnTo>
                  <a:lnTo>
                    <a:pt x="207" y="351"/>
                  </a:lnTo>
                  <a:lnTo>
                    <a:pt x="207" y="353"/>
                  </a:lnTo>
                  <a:lnTo>
                    <a:pt x="207" y="354"/>
                  </a:lnTo>
                  <a:lnTo>
                    <a:pt x="207" y="355"/>
                  </a:lnTo>
                  <a:lnTo>
                    <a:pt x="208" y="355"/>
                  </a:lnTo>
                  <a:lnTo>
                    <a:pt x="208" y="356"/>
                  </a:lnTo>
                  <a:lnTo>
                    <a:pt x="208" y="357"/>
                  </a:lnTo>
                  <a:lnTo>
                    <a:pt x="210" y="359"/>
                  </a:lnTo>
                  <a:lnTo>
                    <a:pt x="211" y="360"/>
                  </a:lnTo>
                  <a:lnTo>
                    <a:pt x="212" y="361"/>
                  </a:lnTo>
                  <a:lnTo>
                    <a:pt x="213" y="361"/>
                  </a:lnTo>
                  <a:lnTo>
                    <a:pt x="214" y="362"/>
                  </a:lnTo>
                  <a:lnTo>
                    <a:pt x="215" y="363"/>
                  </a:lnTo>
                  <a:lnTo>
                    <a:pt x="234" y="374"/>
                  </a:lnTo>
                  <a:lnTo>
                    <a:pt x="236" y="376"/>
                  </a:lnTo>
                  <a:lnTo>
                    <a:pt x="237" y="376"/>
                  </a:lnTo>
                  <a:lnTo>
                    <a:pt x="238" y="377"/>
                  </a:lnTo>
                  <a:lnTo>
                    <a:pt x="239" y="377"/>
                  </a:lnTo>
                  <a:lnTo>
                    <a:pt x="241" y="379"/>
                  </a:lnTo>
                  <a:lnTo>
                    <a:pt x="242" y="379"/>
                  </a:lnTo>
                  <a:lnTo>
                    <a:pt x="249" y="384"/>
                  </a:lnTo>
                  <a:lnTo>
                    <a:pt x="251" y="385"/>
                  </a:lnTo>
                  <a:lnTo>
                    <a:pt x="255" y="387"/>
                  </a:lnTo>
                  <a:lnTo>
                    <a:pt x="259" y="390"/>
                  </a:lnTo>
                  <a:lnTo>
                    <a:pt x="260" y="390"/>
                  </a:lnTo>
                  <a:lnTo>
                    <a:pt x="262" y="390"/>
                  </a:lnTo>
                  <a:lnTo>
                    <a:pt x="266" y="394"/>
                  </a:lnTo>
                  <a:lnTo>
                    <a:pt x="273" y="398"/>
                  </a:lnTo>
                  <a:lnTo>
                    <a:pt x="284" y="405"/>
                  </a:lnTo>
                  <a:lnTo>
                    <a:pt x="284" y="406"/>
                  </a:lnTo>
                  <a:lnTo>
                    <a:pt x="283" y="409"/>
                  </a:lnTo>
                  <a:lnTo>
                    <a:pt x="282" y="411"/>
                  </a:lnTo>
                  <a:lnTo>
                    <a:pt x="282" y="414"/>
                  </a:lnTo>
                  <a:lnTo>
                    <a:pt x="282" y="415"/>
                  </a:lnTo>
                  <a:lnTo>
                    <a:pt x="282" y="417"/>
                  </a:lnTo>
                  <a:lnTo>
                    <a:pt x="281" y="418"/>
                  </a:lnTo>
                  <a:lnTo>
                    <a:pt x="282" y="419"/>
                  </a:lnTo>
                  <a:lnTo>
                    <a:pt x="282" y="420"/>
                  </a:lnTo>
                  <a:lnTo>
                    <a:pt x="281" y="421"/>
                  </a:lnTo>
                  <a:lnTo>
                    <a:pt x="282" y="421"/>
                  </a:lnTo>
                  <a:lnTo>
                    <a:pt x="281" y="422"/>
                  </a:lnTo>
                  <a:lnTo>
                    <a:pt x="279" y="423"/>
                  </a:lnTo>
                  <a:lnTo>
                    <a:pt x="277" y="424"/>
                  </a:lnTo>
                  <a:lnTo>
                    <a:pt x="277" y="426"/>
                  </a:lnTo>
                  <a:lnTo>
                    <a:pt x="276" y="426"/>
                  </a:lnTo>
                  <a:lnTo>
                    <a:pt x="276" y="427"/>
                  </a:lnTo>
                  <a:lnTo>
                    <a:pt x="275" y="427"/>
                  </a:lnTo>
                  <a:lnTo>
                    <a:pt x="275" y="428"/>
                  </a:lnTo>
                  <a:lnTo>
                    <a:pt x="275" y="429"/>
                  </a:lnTo>
                  <a:lnTo>
                    <a:pt x="275" y="430"/>
                  </a:lnTo>
                  <a:lnTo>
                    <a:pt x="275" y="431"/>
                  </a:lnTo>
                  <a:lnTo>
                    <a:pt x="275" y="432"/>
                  </a:lnTo>
                  <a:lnTo>
                    <a:pt x="275" y="434"/>
                  </a:lnTo>
                  <a:lnTo>
                    <a:pt x="276" y="435"/>
                  </a:lnTo>
                  <a:lnTo>
                    <a:pt x="276" y="436"/>
                  </a:lnTo>
                  <a:lnTo>
                    <a:pt x="276" y="437"/>
                  </a:lnTo>
                  <a:lnTo>
                    <a:pt x="276" y="438"/>
                  </a:lnTo>
                  <a:lnTo>
                    <a:pt x="276" y="439"/>
                  </a:lnTo>
                  <a:lnTo>
                    <a:pt x="276" y="440"/>
                  </a:lnTo>
                  <a:lnTo>
                    <a:pt x="276" y="441"/>
                  </a:lnTo>
                  <a:lnTo>
                    <a:pt x="276" y="443"/>
                  </a:lnTo>
                  <a:lnTo>
                    <a:pt x="275" y="443"/>
                  </a:lnTo>
                  <a:lnTo>
                    <a:pt x="275" y="444"/>
                  </a:lnTo>
                  <a:lnTo>
                    <a:pt x="275" y="445"/>
                  </a:lnTo>
                  <a:lnTo>
                    <a:pt x="276" y="446"/>
                  </a:lnTo>
                  <a:lnTo>
                    <a:pt x="276" y="447"/>
                  </a:lnTo>
                  <a:lnTo>
                    <a:pt x="276" y="448"/>
                  </a:lnTo>
                  <a:lnTo>
                    <a:pt x="276" y="449"/>
                  </a:lnTo>
                  <a:lnTo>
                    <a:pt x="276" y="451"/>
                  </a:lnTo>
                  <a:lnTo>
                    <a:pt x="276" y="452"/>
                  </a:lnTo>
                  <a:lnTo>
                    <a:pt x="276" y="453"/>
                  </a:lnTo>
                  <a:lnTo>
                    <a:pt x="276" y="454"/>
                  </a:lnTo>
                  <a:lnTo>
                    <a:pt x="276" y="455"/>
                  </a:lnTo>
                  <a:lnTo>
                    <a:pt x="277" y="455"/>
                  </a:lnTo>
                  <a:lnTo>
                    <a:pt x="277" y="456"/>
                  </a:lnTo>
                  <a:lnTo>
                    <a:pt x="276" y="457"/>
                  </a:lnTo>
                  <a:lnTo>
                    <a:pt x="276" y="459"/>
                  </a:lnTo>
                  <a:lnTo>
                    <a:pt x="277" y="459"/>
                  </a:lnTo>
                  <a:lnTo>
                    <a:pt x="277" y="460"/>
                  </a:lnTo>
                  <a:lnTo>
                    <a:pt x="277" y="461"/>
                  </a:lnTo>
                  <a:lnTo>
                    <a:pt x="277" y="462"/>
                  </a:lnTo>
                  <a:lnTo>
                    <a:pt x="277" y="463"/>
                  </a:lnTo>
                  <a:lnTo>
                    <a:pt x="277" y="464"/>
                  </a:lnTo>
                  <a:lnTo>
                    <a:pt x="276" y="465"/>
                  </a:lnTo>
                  <a:lnTo>
                    <a:pt x="276" y="466"/>
                  </a:lnTo>
                  <a:lnTo>
                    <a:pt x="276" y="469"/>
                  </a:lnTo>
                  <a:lnTo>
                    <a:pt x="276" y="470"/>
                  </a:lnTo>
                  <a:lnTo>
                    <a:pt x="276" y="471"/>
                  </a:lnTo>
                  <a:lnTo>
                    <a:pt x="276" y="472"/>
                  </a:lnTo>
                  <a:lnTo>
                    <a:pt x="276" y="473"/>
                  </a:lnTo>
                  <a:lnTo>
                    <a:pt x="276" y="474"/>
                  </a:lnTo>
                  <a:lnTo>
                    <a:pt x="276" y="476"/>
                  </a:lnTo>
                  <a:lnTo>
                    <a:pt x="275" y="477"/>
                  </a:lnTo>
                  <a:lnTo>
                    <a:pt x="275" y="478"/>
                  </a:lnTo>
                  <a:lnTo>
                    <a:pt x="275" y="479"/>
                  </a:lnTo>
                  <a:lnTo>
                    <a:pt x="274" y="479"/>
                  </a:lnTo>
                  <a:lnTo>
                    <a:pt x="274" y="480"/>
                  </a:lnTo>
                  <a:lnTo>
                    <a:pt x="274" y="481"/>
                  </a:lnTo>
                  <a:lnTo>
                    <a:pt x="273" y="482"/>
                  </a:lnTo>
                  <a:lnTo>
                    <a:pt x="273" y="484"/>
                  </a:lnTo>
                  <a:lnTo>
                    <a:pt x="273" y="485"/>
                  </a:lnTo>
                  <a:lnTo>
                    <a:pt x="273" y="486"/>
                  </a:lnTo>
                  <a:lnTo>
                    <a:pt x="272" y="486"/>
                  </a:lnTo>
                  <a:lnTo>
                    <a:pt x="272" y="487"/>
                  </a:lnTo>
                  <a:lnTo>
                    <a:pt x="272" y="488"/>
                  </a:lnTo>
                  <a:lnTo>
                    <a:pt x="271" y="489"/>
                  </a:lnTo>
                  <a:lnTo>
                    <a:pt x="271" y="490"/>
                  </a:lnTo>
                  <a:lnTo>
                    <a:pt x="271" y="491"/>
                  </a:lnTo>
                  <a:lnTo>
                    <a:pt x="271" y="493"/>
                  </a:lnTo>
                  <a:lnTo>
                    <a:pt x="270" y="494"/>
                  </a:lnTo>
                  <a:lnTo>
                    <a:pt x="270" y="495"/>
                  </a:lnTo>
                  <a:lnTo>
                    <a:pt x="270" y="496"/>
                  </a:lnTo>
                  <a:lnTo>
                    <a:pt x="270" y="497"/>
                  </a:lnTo>
                  <a:lnTo>
                    <a:pt x="268" y="497"/>
                  </a:lnTo>
                  <a:lnTo>
                    <a:pt x="268" y="498"/>
                  </a:lnTo>
                  <a:lnTo>
                    <a:pt x="268" y="499"/>
                  </a:lnTo>
                  <a:lnTo>
                    <a:pt x="267" y="501"/>
                  </a:lnTo>
                  <a:lnTo>
                    <a:pt x="267" y="502"/>
                  </a:lnTo>
                  <a:lnTo>
                    <a:pt x="266" y="503"/>
                  </a:lnTo>
                  <a:lnTo>
                    <a:pt x="266" y="505"/>
                  </a:lnTo>
                  <a:lnTo>
                    <a:pt x="265" y="506"/>
                  </a:lnTo>
                  <a:lnTo>
                    <a:pt x="265" y="507"/>
                  </a:lnTo>
                  <a:lnTo>
                    <a:pt x="265" y="509"/>
                  </a:lnTo>
                  <a:lnTo>
                    <a:pt x="264" y="510"/>
                  </a:lnTo>
                  <a:lnTo>
                    <a:pt x="264" y="511"/>
                  </a:lnTo>
                  <a:lnTo>
                    <a:pt x="263" y="510"/>
                  </a:lnTo>
                  <a:lnTo>
                    <a:pt x="260" y="510"/>
                  </a:lnTo>
                  <a:lnTo>
                    <a:pt x="259" y="512"/>
                  </a:lnTo>
                  <a:lnTo>
                    <a:pt x="258" y="514"/>
                  </a:lnTo>
                  <a:lnTo>
                    <a:pt x="258" y="516"/>
                  </a:lnTo>
                  <a:lnTo>
                    <a:pt x="257" y="519"/>
                  </a:lnTo>
                  <a:lnTo>
                    <a:pt x="257" y="520"/>
                  </a:lnTo>
                  <a:lnTo>
                    <a:pt x="256" y="520"/>
                  </a:lnTo>
                  <a:lnTo>
                    <a:pt x="255" y="520"/>
                  </a:lnTo>
                  <a:lnTo>
                    <a:pt x="254" y="520"/>
                  </a:lnTo>
                  <a:lnTo>
                    <a:pt x="255" y="519"/>
                  </a:lnTo>
                  <a:lnTo>
                    <a:pt x="255" y="518"/>
                  </a:lnTo>
                  <a:lnTo>
                    <a:pt x="255" y="516"/>
                  </a:lnTo>
                  <a:lnTo>
                    <a:pt x="256" y="513"/>
                  </a:lnTo>
                  <a:lnTo>
                    <a:pt x="260" y="502"/>
                  </a:lnTo>
                  <a:lnTo>
                    <a:pt x="263" y="495"/>
                  </a:lnTo>
                  <a:lnTo>
                    <a:pt x="264" y="494"/>
                  </a:lnTo>
                  <a:lnTo>
                    <a:pt x="266" y="489"/>
                  </a:lnTo>
                  <a:lnTo>
                    <a:pt x="266" y="488"/>
                  </a:lnTo>
                  <a:lnTo>
                    <a:pt x="263" y="488"/>
                  </a:lnTo>
                  <a:lnTo>
                    <a:pt x="258" y="489"/>
                  </a:lnTo>
                  <a:lnTo>
                    <a:pt x="255" y="490"/>
                  </a:lnTo>
                  <a:lnTo>
                    <a:pt x="254" y="490"/>
                  </a:lnTo>
                  <a:lnTo>
                    <a:pt x="253" y="490"/>
                  </a:lnTo>
                  <a:lnTo>
                    <a:pt x="251" y="490"/>
                  </a:lnTo>
                  <a:lnTo>
                    <a:pt x="250" y="489"/>
                  </a:lnTo>
                  <a:lnTo>
                    <a:pt x="247" y="488"/>
                  </a:lnTo>
                  <a:lnTo>
                    <a:pt x="246" y="488"/>
                  </a:lnTo>
                  <a:lnTo>
                    <a:pt x="245" y="487"/>
                  </a:lnTo>
                  <a:lnTo>
                    <a:pt x="238" y="484"/>
                  </a:lnTo>
                  <a:lnTo>
                    <a:pt x="234" y="482"/>
                  </a:lnTo>
                  <a:lnTo>
                    <a:pt x="230" y="480"/>
                  </a:lnTo>
                  <a:lnTo>
                    <a:pt x="228" y="479"/>
                  </a:lnTo>
                  <a:lnTo>
                    <a:pt x="222" y="476"/>
                  </a:lnTo>
                  <a:lnTo>
                    <a:pt x="227" y="472"/>
                  </a:lnTo>
                  <a:lnTo>
                    <a:pt x="229" y="470"/>
                  </a:lnTo>
                  <a:lnTo>
                    <a:pt x="234" y="464"/>
                  </a:lnTo>
                  <a:lnTo>
                    <a:pt x="237" y="461"/>
                  </a:lnTo>
                  <a:lnTo>
                    <a:pt x="240" y="457"/>
                  </a:lnTo>
                  <a:lnTo>
                    <a:pt x="246" y="453"/>
                  </a:lnTo>
                  <a:lnTo>
                    <a:pt x="246" y="452"/>
                  </a:lnTo>
                  <a:lnTo>
                    <a:pt x="247" y="451"/>
                  </a:lnTo>
                  <a:lnTo>
                    <a:pt x="247" y="449"/>
                  </a:lnTo>
                  <a:lnTo>
                    <a:pt x="248" y="448"/>
                  </a:lnTo>
                  <a:lnTo>
                    <a:pt x="248" y="446"/>
                  </a:lnTo>
                  <a:lnTo>
                    <a:pt x="248" y="445"/>
                  </a:lnTo>
                  <a:lnTo>
                    <a:pt x="248" y="444"/>
                  </a:lnTo>
                  <a:lnTo>
                    <a:pt x="249" y="444"/>
                  </a:lnTo>
                  <a:lnTo>
                    <a:pt x="250" y="440"/>
                  </a:lnTo>
                  <a:lnTo>
                    <a:pt x="250" y="439"/>
                  </a:lnTo>
                  <a:lnTo>
                    <a:pt x="253" y="434"/>
                  </a:lnTo>
                  <a:lnTo>
                    <a:pt x="251" y="434"/>
                  </a:lnTo>
                  <a:lnTo>
                    <a:pt x="250" y="432"/>
                  </a:lnTo>
                  <a:lnTo>
                    <a:pt x="249" y="431"/>
                  </a:lnTo>
                  <a:lnTo>
                    <a:pt x="248" y="431"/>
                  </a:lnTo>
                  <a:lnTo>
                    <a:pt x="248" y="430"/>
                  </a:lnTo>
                  <a:lnTo>
                    <a:pt x="247" y="429"/>
                  </a:lnTo>
                  <a:lnTo>
                    <a:pt x="246" y="428"/>
                  </a:lnTo>
                  <a:lnTo>
                    <a:pt x="245" y="427"/>
                  </a:lnTo>
                  <a:lnTo>
                    <a:pt x="245" y="426"/>
                  </a:lnTo>
                  <a:lnTo>
                    <a:pt x="244" y="424"/>
                  </a:lnTo>
                  <a:lnTo>
                    <a:pt x="244" y="423"/>
                  </a:lnTo>
                  <a:lnTo>
                    <a:pt x="242" y="423"/>
                  </a:lnTo>
                  <a:lnTo>
                    <a:pt x="242" y="422"/>
                  </a:lnTo>
                  <a:lnTo>
                    <a:pt x="241" y="422"/>
                  </a:lnTo>
                  <a:lnTo>
                    <a:pt x="241" y="421"/>
                  </a:lnTo>
                  <a:lnTo>
                    <a:pt x="240" y="420"/>
                  </a:lnTo>
                  <a:lnTo>
                    <a:pt x="239" y="420"/>
                  </a:lnTo>
                  <a:lnTo>
                    <a:pt x="238" y="419"/>
                  </a:lnTo>
                  <a:lnTo>
                    <a:pt x="236" y="418"/>
                  </a:lnTo>
                  <a:lnTo>
                    <a:pt x="234" y="417"/>
                  </a:lnTo>
                  <a:lnTo>
                    <a:pt x="233" y="415"/>
                  </a:lnTo>
                  <a:lnTo>
                    <a:pt x="231" y="414"/>
                  </a:lnTo>
                  <a:lnTo>
                    <a:pt x="229" y="412"/>
                  </a:lnTo>
                  <a:lnTo>
                    <a:pt x="227" y="410"/>
                  </a:lnTo>
                  <a:lnTo>
                    <a:pt x="225" y="409"/>
                  </a:lnTo>
                  <a:lnTo>
                    <a:pt x="224" y="409"/>
                  </a:lnTo>
                  <a:lnTo>
                    <a:pt x="223" y="409"/>
                  </a:lnTo>
                  <a:lnTo>
                    <a:pt x="223" y="407"/>
                  </a:lnTo>
                  <a:lnTo>
                    <a:pt x="222" y="407"/>
                  </a:lnTo>
                  <a:lnTo>
                    <a:pt x="222" y="406"/>
                  </a:lnTo>
                  <a:lnTo>
                    <a:pt x="221" y="406"/>
                  </a:lnTo>
                  <a:lnTo>
                    <a:pt x="221" y="405"/>
                  </a:lnTo>
                  <a:lnTo>
                    <a:pt x="220" y="405"/>
                  </a:lnTo>
                  <a:lnTo>
                    <a:pt x="219" y="404"/>
                  </a:lnTo>
                  <a:lnTo>
                    <a:pt x="220" y="404"/>
                  </a:lnTo>
                  <a:lnTo>
                    <a:pt x="217" y="402"/>
                  </a:lnTo>
                  <a:lnTo>
                    <a:pt x="216" y="401"/>
                  </a:lnTo>
                  <a:lnTo>
                    <a:pt x="215" y="399"/>
                  </a:lnTo>
                  <a:lnTo>
                    <a:pt x="214" y="398"/>
                  </a:lnTo>
                  <a:lnTo>
                    <a:pt x="212" y="396"/>
                  </a:lnTo>
                  <a:lnTo>
                    <a:pt x="211" y="394"/>
                  </a:lnTo>
                  <a:lnTo>
                    <a:pt x="211" y="393"/>
                  </a:lnTo>
                  <a:lnTo>
                    <a:pt x="210" y="393"/>
                  </a:lnTo>
                  <a:lnTo>
                    <a:pt x="210" y="392"/>
                  </a:lnTo>
                  <a:lnTo>
                    <a:pt x="208" y="392"/>
                  </a:lnTo>
                  <a:lnTo>
                    <a:pt x="208" y="390"/>
                  </a:lnTo>
                  <a:lnTo>
                    <a:pt x="207" y="389"/>
                  </a:lnTo>
                  <a:lnTo>
                    <a:pt x="207" y="388"/>
                  </a:lnTo>
                  <a:lnTo>
                    <a:pt x="206" y="388"/>
                  </a:lnTo>
                  <a:lnTo>
                    <a:pt x="206" y="387"/>
                  </a:lnTo>
                  <a:lnTo>
                    <a:pt x="205" y="386"/>
                  </a:lnTo>
                  <a:lnTo>
                    <a:pt x="203" y="382"/>
                  </a:lnTo>
                  <a:lnTo>
                    <a:pt x="202" y="382"/>
                  </a:lnTo>
                  <a:lnTo>
                    <a:pt x="197" y="386"/>
                  </a:lnTo>
                  <a:lnTo>
                    <a:pt x="195" y="388"/>
                  </a:lnTo>
                  <a:lnTo>
                    <a:pt x="193" y="389"/>
                  </a:lnTo>
                  <a:lnTo>
                    <a:pt x="190" y="392"/>
                  </a:lnTo>
                  <a:lnTo>
                    <a:pt x="188" y="393"/>
                  </a:lnTo>
                  <a:lnTo>
                    <a:pt x="188" y="394"/>
                  </a:lnTo>
                  <a:lnTo>
                    <a:pt x="186" y="394"/>
                  </a:lnTo>
                  <a:lnTo>
                    <a:pt x="185" y="395"/>
                  </a:lnTo>
                  <a:lnTo>
                    <a:pt x="171" y="402"/>
                  </a:lnTo>
                  <a:lnTo>
                    <a:pt x="170" y="403"/>
                  </a:lnTo>
                  <a:lnTo>
                    <a:pt x="169" y="403"/>
                  </a:lnTo>
                  <a:lnTo>
                    <a:pt x="168" y="404"/>
                  </a:lnTo>
                  <a:lnTo>
                    <a:pt x="167" y="404"/>
                  </a:lnTo>
                  <a:lnTo>
                    <a:pt x="165" y="404"/>
                  </a:lnTo>
                  <a:lnTo>
                    <a:pt x="164" y="405"/>
                  </a:lnTo>
                  <a:lnTo>
                    <a:pt x="163" y="405"/>
                  </a:lnTo>
                  <a:lnTo>
                    <a:pt x="163" y="404"/>
                  </a:lnTo>
                  <a:lnTo>
                    <a:pt x="160" y="403"/>
                  </a:lnTo>
                  <a:lnTo>
                    <a:pt x="159" y="402"/>
                  </a:lnTo>
                  <a:lnTo>
                    <a:pt x="156" y="399"/>
                  </a:lnTo>
                  <a:lnTo>
                    <a:pt x="154" y="397"/>
                  </a:lnTo>
                  <a:lnTo>
                    <a:pt x="151" y="394"/>
                  </a:lnTo>
                  <a:lnTo>
                    <a:pt x="146" y="389"/>
                  </a:lnTo>
                  <a:lnTo>
                    <a:pt x="143" y="386"/>
                  </a:lnTo>
                  <a:lnTo>
                    <a:pt x="144" y="381"/>
                  </a:lnTo>
                  <a:lnTo>
                    <a:pt x="145" y="377"/>
                  </a:lnTo>
                  <a:lnTo>
                    <a:pt x="141" y="373"/>
                  </a:lnTo>
                  <a:lnTo>
                    <a:pt x="154" y="363"/>
                  </a:lnTo>
                  <a:lnTo>
                    <a:pt x="155" y="362"/>
                  </a:lnTo>
                  <a:lnTo>
                    <a:pt x="164" y="355"/>
                  </a:lnTo>
                  <a:lnTo>
                    <a:pt x="164" y="354"/>
                  </a:lnTo>
                  <a:lnTo>
                    <a:pt x="165" y="342"/>
                  </a:lnTo>
                  <a:lnTo>
                    <a:pt x="167" y="342"/>
                  </a:lnTo>
                  <a:lnTo>
                    <a:pt x="167" y="343"/>
                  </a:lnTo>
                  <a:lnTo>
                    <a:pt x="168" y="343"/>
                  </a:lnTo>
                  <a:lnTo>
                    <a:pt x="168" y="344"/>
                  </a:lnTo>
                  <a:lnTo>
                    <a:pt x="169" y="344"/>
                  </a:lnTo>
                  <a:lnTo>
                    <a:pt x="170" y="345"/>
                  </a:lnTo>
                  <a:lnTo>
                    <a:pt x="171" y="345"/>
                  </a:lnTo>
                  <a:lnTo>
                    <a:pt x="172" y="345"/>
                  </a:lnTo>
                  <a:lnTo>
                    <a:pt x="172" y="344"/>
                  </a:lnTo>
                  <a:lnTo>
                    <a:pt x="173" y="344"/>
                  </a:lnTo>
                  <a:lnTo>
                    <a:pt x="173" y="345"/>
                  </a:lnTo>
                  <a:lnTo>
                    <a:pt x="174" y="345"/>
                  </a:lnTo>
                  <a:lnTo>
                    <a:pt x="174" y="346"/>
                  </a:lnTo>
                  <a:lnTo>
                    <a:pt x="176" y="346"/>
                  </a:lnTo>
                  <a:lnTo>
                    <a:pt x="177" y="346"/>
                  </a:lnTo>
                  <a:lnTo>
                    <a:pt x="177" y="345"/>
                  </a:lnTo>
                  <a:lnTo>
                    <a:pt x="178" y="345"/>
                  </a:lnTo>
                  <a:lnTo>
                    <a:pt x="178" y="346"/>
                  </a:lnTo>
                  <a:lnTo>
                    <a:pt x="178" y="345"/>
                  </a:lnTo>
                  <a:lnTo>
                    <a:pt x="179" y="345"/>
                  </a:lnTo>
                  <a:lnTo>
                    <a:pt x="180" y="345"/>
                  </a:lnTo>
                  <a:lnTo>
                    <a:pt x="181" y="345"/>
                  </a:lnTo>
                  <a:lnTo>
                    <a:pt x="181" y="346"/>
                  </a:lnTo>
                  <a:lnTo>
                    <a:pt x="182" y="346"/>
                  </a:lnTo>
                  <a:lnTo>
                    <a:pt x="184" y="346"/>
                  </a:lnTo>
                  <a:lnTo>
                    <a:pt x="185" y="346"/>
                  </a:lnTo>
                  <a:lnTo>
                    <a:pt x="184" y="346"/>
                  </a:lnTo>
                  <a:lnTo>
                    <a:pt x="184" y="345"/>
                  </a:lnTo>
                  <a:lnTo>
                    <a:pt x="185" y="345"/>
                  </a:lnTo>
                  <a:lnTo>
                    <a:pt x="185" y="344"/>
                  </a:lnTo>
                  <a:lnTo>
                    <a:pt x="186" y="344"/>
                  </a:lnTo>
                  <a:lnTo>
                    <a:pt x="187" y="344"/>
                  </a:lnTo>
                  <a:lnTo>
                    <a:pt x="188" y="344"/>
                  </a:lnTo>
                  <a:lnTo>
                    <a:pt x="188" y="343"/>
                  </a:lnTo>
                  <a:lnTo>
                    <a:pt x="189" y="343"/>
                  </a:lnTo>
                  <a:lnTo>
                    <a:pt x="191" y="342"/>
                  </a:lnTo>
                  <a:lnTo>
                    <a:pt x="193" y="342"/>
                  </a:lnTo>
                  <a:lnTo>
                    <a:pt x="194" y="342"/>
                  </a:lnTo>
                  <a:lnTo>
                    <a:pt x="195" y="342"/>
                  </a:lnTo>
                  <a:lnTo>
                    <a:pt x="196" y="339"/>
                  </a:lnTo>
                  <a:lnTo>
                    <a:pt x="195" y="339"/>
                  </a:lnTo>
                  <a:lnTo>
                    <a:pt x="195" y="338"/>
                  </a:lnTo>
                  <a:lnTo>
                    <a:pt x="195" y="337"/>
                  </a:lnTo>
                  <a:lnTo>
                    <a:pt x="195" y="336"/>
                  </a:lnTo>
                  <a:lnTo>
                    <a:pt x="196" y="336"/>
                  </a:lnTo>
                  <a:lnTo>
                    <a:pt x="196" y="335"/>
                  </a:lnTo>
                  <a:lnTo>
                    <a:pt x="193" y="335"/>
                  </a:lnTo>
                  <a:lnTo>
                    <a:pt x="191" y="335"/>
                  </a:lnTo>
                  <a:lnTo>
                    <a:pt x="190" y="335"/>
                  </a:lnTo>
                  <a:lnTo>
                    <a:pt x="189" y="335"/>
                  </a:lnTo>
                  <a:lnTo>
                    <a:pt x="189" y="334"/>
                  </a:lnTo>
                  <a:lnTo>
                    <a:pt x="187" y="335"/>
                  </a:lnTo>
                  <a:lnTo>
                    <a:pt x="186" y="335"/>
                  </a:lnTo>
                  <a:lnTo>
                    <a:pt x="185" y="335"/>
                  </a:lnTo>
                  <a:lnTo>
                    <a:pt x="182" y="335"/>
                  </a:lnTo>
                  <a:lnTo>
                    <a:pt x="181" y="334"/>
                  </a:lnTo>
                  <a:lnTo>
                    <a:pt x="180" y="334"/>
                  </a:lnTo>
                  <a:lnTo>
                    <a:pt x="177" y="332"/>
                  </a:lnTo>
                  <a:lnTo>
                    <a:pt x="176" y="330"/>
                  </a:lnTo>
                  <a:lnTo>
                    <a:pt x="176" y="329"/>
                  </a:lnTo>
                  <a:lnTo>
                    <a:pt x="174" y="326"/>
                  </a:lnTo>
                  <a:lnTo>
                    <a:pt x="174" y="322"/>
                  </a:lnTo>
                  <a:lnTo>
                    <a:pt x="174" y="320"/>
                  </a:lnTo>
                  <a:lnTo>
                    <a:pt x="173" y="319"/>
                  </a:lnTo>
                  <a:lnTo>
                    <a:pt x="173" y="318"/>
                  </a:lnTo>
                  <a:lnTo>
                    <a:pt x="173" y="317"/>
                  </a:lnTo>
                  <a:lnTo>
                    <a:pt x="173" y="315"/>
                  </a:lnTo>
                  <a:lnTo>
                    <a:pt x="173" y="314"/>
                  </a:lnTo>
                  <a:lnTo>
                    <a:pt x="172" y="313"/>
                  </a:lnTo>
                  <a:lnTo>
                    <a:pt x="171" y="306"/>
                  </a:lnTo>
                  <a:lnTo>
                    <a:pt x="173" y="305"/>
                  </a:lnTo>
                  <a:lnTo>
                    <a:pt x="174" y="304"/>
                  </a:lnTo>
                  <a:lnTo>
                    <a:pt x="173" y="305"/>
                  </a:lnTo>
                  <a:lnTo>
                    <a:pt x="172" y="305"/>
                  </a:lnTo>
                  <a:lnTo>
                    <a:pt x="171" y="305"/>
                  </a:lnTo>
                  <a:lnTo>
                    <a:pt x="171" y="306"/>
                  </a:lnTo>
                  <a:lnTo>
                    <a:pt x="168" y="300"/>
                  </a:lnTo>
                  <a:lnTo>
                    <a:pt x="165" y="293"/>
                  </a:lnTo>
                  <a:lnTo>
                    <a:pt x="163" y="294"/>
                  </a:lnTo>
                  <a:lnTo>
                    <a:pt x="161" y="293"/>
                  </a:lnTo>
                  <a:lnTo>
                    <a:pt x="162" y="292"/>
                  </a:lnTo>
                  <a:lnTo>
                    <a:pt x="163" y="292"/>
                  </a:lnTo>
                  <a:lnTo>
                    <a:pt x="163" y="290"/>
                  </a:lnTo>
                  <a:lnTo>
                    <a:pt x="164" y="290"/>
                  </a:lnTo>
                  <a:lnTo>
                    <a:pt x="168" y="289"/>
                  </a:lnTo>
                  <a:lnTo>
                    <a:pt x="168" y="290"/>
                  </a:lnTo>
                  <a:lnTo>
                    <a:pt x="169" y="290"/>
                  </a:lnTo>
                  <a:lnTo>
                    <a:pt x="168" y="288"/>
                  </a:lnTo>
                  <a:lnTo>
                    <a:pt x="168" y="287"/>
                  </a:lnTo>
                  <a:lnTo>
                    <a:pt x="168" y="286"/>
                  </a:lnTo>
                  <a:lnTo>
                    <a:pt x="165" y="276"/>
                  </a:lnTo>
                  <a:lnTo>
                    <a:pt x="161" y="279"/>
                  </a:lnTo>
                  <a:lnTo>
                    <a:pt x="158" y="280"/>
                  </a:lnTo>
                  <a:lnTo>
                    <a:pt x="154" y="282"/>
                  </a:lnTo>
                  <a:lnTo>
                    <a:pt x="153" y="280"/>
                  </a:lnTo>
                  <a:lnTo>
                    <a:pt x="153" y="276"/>
                  </a:lnTo>
                  <a:lnTo>
                    <a:pt x="154" y="276"/>
                  </a:lnTo>
                  <a:lnTo>
                    <a:pt x="153" y="273"/>
                  </a:lnTo>
                  <a:lnTo>
                    <a:pt x="153" y="272"/>
                  </a:lnTo>
                  <a:lnTo>
                    <a:pt x="154" y="271"/>
                  </a:lnTo>
                  <a:lnTo>
                    <a:pt x="154" y="270"/>
                  </a:lnTo>
                  <a:lnTo>
                    <a:pt x="155" y="270"/>
                  </a:lnTo>
                  <a:lnTo>
                    <a:pt x="155" y="269"/>
                  </a:lnTo>
                  <a:lnTo>
                    <a:pt x="156" y="269"/>
                  </a:lnTo>
                  <a:lnTo>
                    <a:pt x="158" y="268"/>
                  </a:lnTo>
                  <a:lnTo>
                    <a:pt x="159" y="267"/>
                  </a:lnTo>
                  <a:lnTo>
                    <a:pt x="159" y="265"/>
                  </a:lnTo>
                  <a:lnTo>
                    <a:pt x="160" y="264"/>
                  </a:lnTo>
                  <a:lnTo>
                    <a:pt x="160" y="263"/>
                  </a:lnTo>
                  <a:lnTo>
                    <a:pt x="161" y="263"/>
                  </a:lnTo>
                  <a:lnTo>
                    <a:pt x="162" y="262"/>
                  </a:lnTo>
                  <a:lnTo>
                    <a:pt x="163" y="262"/>
                  </a:lnTo>
                  <a:lnTo>
                    <a:pt x="155" y="247"/>
                  </a:lnTo>
                  <a:lnTo>
                    <a:pt x="156" y="246"/>
                  </a:lnTo>
                  <a:lnTo>
                    <a:pt x="154" y="244"/>
                  </a:lnTo>
                  <a:lnTo>
                    <a:pt x="153" y="240"/>
                  </a:lnTo>
                  <a:lnTo>
                    <a:pt x="148" y="233"/>
                  </a:lnTo>
                  <a:lnTo>
                    <a:pt x="148" y="231"/>
                  </a:lnTo>
                  <a:lnTo>
                    <a:pt x="150" y="230"/>
                  </a:lnTo>
                  <a:lnTo>
                    <a:pt x="151" y="229"/>
                  </a:lnTo>
                  <a:lnTo>
                    <a:pt x="151" y="228"/>
                  </a:lnTo>
                  <a:lnTo>
                    <a:pt x="153" y="225"/>
                  </a:lnTo>
                  <a:lnTo>
                    <a:pt x="155" y="223"/>
                  </a:lnTo>
                  <a:lnTo>
                    <a:pt x="155" y="222"/>
                  </a:lnTo>
                  <a:lnTo>
                    <a:pt x="156" y="221"/>
                  </a:lnTo>
                  <a:lnTo>
                    <a:pt x="158" y="219"/>
                  </a:lnTo>
                  <a:lnTo>
                    <a:pt x="159" y="218"/>
                  </a:lnTo>
                  <a:lnTo>
                    <a:pt x="159" y="217"/>
                  </a:lnTo>
                  <a:lnTo>
                    <a:pt x="160" y="215"/>
                  </a:lnTo>
                  <a:lnTo>
                    <a:pt x="162" y="212"/>
                  </a:lnTo>
                  <a:lnTo>
                    <a:pt x="163" y="211"/>
                  </a:lnTo>
                  <a:lnTo>
                    <a:pt x="164" y="210"/>
                  </a:lnTo>
                  <a:lnTo>
                    <a:pt x="165" y="210"/>
                  </a:lnTo>
                  <a:lnTo>
                    <a:pt x="165" y="209"/>
                  </a:lnTo>
                  <a:lnTo>
                    <a:pt x="167" y="208"/>
                  </a:lnTo>
                  <a:lnTo>
                    <a:pt x="167" y="206"/>
                  </a:lnTo>
                  <a:lnTo>
                    <a:pt x="165" y="206"/>
                  </a:lnTo>
                  <a:lnTo>
                    <a:pt x="163" y="203"/>
                  </a:lnTo>
                  <a:lnTo>
                    <a:pt x="162" y="197"/>
                  </a:lnTo>
                  <a:lnTo>
                    <a:pt x="156" y="168"/>
                  </a:lnTo>
                  <a:lnTo>
                    <a:pt x="154" y="167"/>
                  </a:lnTo>
                  <a:lnTo>
                    <a:pt x="153" y="168"/>
                  </a:lnTo>
                  <a:lnTo>
                    <a:pt x="152" y="169"/>
                  </a:lnTo>
                  <a:lnTo>
                    <a:pt x="152" y="170"/>
                  </a:lnTo>
                  <a:lnTo>
                    <a:pt x="151" y="170"/>
                  </a:lnTo>
                  <a:lnTo>
                    <a:pt x="150" y="170"/>
                  </a:lnTo>
                  <a:lnTo>
                    <a:pt x="150" y="171"/>
                  </a:lnTo>
                  <a:lnTo>
                    <a:pt x="148" y="171"/>
                  </a:lnTo>
                  <a:lnTo>
                    <a:pt x="148" y="172"/>
                  </a:lnTo>
                  <a:lnTo>
                    <a:pt x="150" y="172"/>
                  </a:lnTo>
                  <a:lnTo>
                    <a:pt x="150" y="173"/>
                  </a:lnTo>
                  <a:lnTo>
                    <a:pt x="150" y="175"/>
                  </a:lnTo>
                  <a:lnTo>
                    <a:pt x="148" y="176"/>
                  </a:lnTo>
                  <a:lnTo>
                    <a:pt x="147" y="176"/>
                  </a:lnTo>
                  <a:lnTo>
                    <a:pt x="147" y="177"/>
                  </a:lnTo>
                  <a:lnTo>
                    <a:pt x="145" y="175"/>
                  </a:lnTo>
                  <a:lnTo>
                    <a:pt x="144" y="175"/>
                  </a:lnTo>
                  <a:lnTo>
                    <a:pt x="143" y="175"/>
                  </a:lnTo>
                  <a:lnTo>
                    <a:pt x="142" y="173"/>
                  </a:lnTo>
                  <a:lnTo>
                    <a:pt x="141" y="177"/>
                  </a:lnTo>
                  <a:lnTo>
                    <a:pt x="137" y="180"/>
                  </a:lnTo>
                  <a:lnTo>
                    <a:pt x="137" y="181"/>
                  </a:lnTo>
                  <a:lnTo>
                    <a:pt x="136" y="184"/>
                  </a:lnTo>
                  <a:lnTo>
                    <a:pt x="134" y="186"/>
                  </a:lnTo>
                  <a:lnTo>
                    <a:pt x="131" y="189"/>
                  </a:lnTo>
                  <a:lnTo>
                    <a:pt x="130" y="190"/>
                  </a:lnTo>
                  <a:lnTo>
                    <a:pt x="130" y="192"/>
                  </a:lnTo>
                  <a:lnTo>
                    <a:pt x="129" y="192"/>
                  </a:lnTo>
                  <a:lnTo>
                    <a:pt x="128" y="190"/>
                  </a:lnTo>
                  <a:lnTo>
                    <a:pt x="127" y="189"/>
                  </a:lnTo>
                  <a:lnTo>
                    <a:pt x="126" y="189"/>
                  </a:lnTo>
                  <a:lnTo>
                    <a:pt x="125" y="189"/>
                  </a:lnTo>
                  <a:lnTo>
                    <a:pt x="125" y="188"/>
                  </a:lnTo>
                  <a:lnTo>
                    <a:pt x="124" y="188"/>
                  </a:lnTo>
                  <a:lnTo>
                    <a:pt x="113" y="184"/>
                  </a:lnTo>
                  <a:lnTo>
                    <a:pt x="111" y="183"/>
                  </a:lnTo>
                  <a:lnTo>
                    <a:pt x="107" y="181"/>
                  </a:lnTo>
                  <a:lnTo>
                    <a:pt x="103" y="180"/>
                  </a:lnTo>
                  <a:lnTo>
                    <a:pt x="103" y="179"/>
                  </a:lnTo>
                  <a:lnTo>
                    <a:pt x="102" y="179"/>
                  </a:lnTo>
                  <a:lnTo>
                    <a:pt x="101" y="179"/>
                  </a:lnTo>
                  <a:lnTo>
                    <a:pt x="100" y="179"/>
                  </a:lnTo>
                  <a:lnTo>
                    <a:pt x="99" y="178"/>
                  </a:lnTo>
                  <a:lnTo>
                    <a:pt x="98" y="178"/>
                  </a:lnTo>
                  <a:lnTo>
                    <a:pt x="96" y="178"/>
                  </a:lnTo>
                  <a:lnTo>
                    <a:pt x="95" y="177"/>
                  </a:lnTo>
                  <a:lnTo>
                    <a:pt x="94" y="177"/>
                  </a:lnTo>
                  <a:lnTo>
                    <a:pt x="93" y="176"/>
                  </a:lnTo>
                  <a:lnTo>
                    <a:pt x="92" y="176"/>
                  </a:lnTo>
                  <a:lnTo>
                    <a:pt x="91" y="175"/>
                  </a:lnTo>
                  <a:lnTo>
                    <a:pt x="90" y="175"/>
                  </a:lnTo>
                  <a:lnTo>
                    <a:pt x="88" y="175"/>
                  </a:lnTo>
                  <a:lnTo>
                    <a:pt x="88" y="173"/>
                  </a:lnTo>
                  <a:lnTo>
                    <a:pt x="87" y="173"/>
                  </a:lnTo>
                  <a:lnTo>
                    <a:pt x="82" y="171"/>
                  </a:lnTo>
                  <a:lnTo>
                    <a:pt x="81" y="171"/>
                  </a:lnTo>
                  <a:lnTo>
                    <a:pt x="78" y="172"/>
                  </a:lnTo>
                  <a:lnTo>
                    <a:pt x="77" y="173"/>
                  </a:lnTo>
                  <a:lnTo>
                    <a:pt x="74" y="172"/>
                  </a:lnTo>
                  <a:lnTo>
                    <a:pt x="73" y="171"/>
                  </a:lnTo>
                  <a:lnTo>
                    <a:pt x="72" y="171"/>
                  </a:lnTo>
                  <a:lnTo>
                    <a:pt x="70" y="171"/>
                  </a:lnTo>
                  <a:lnTo>
                    <a:pt x="70" y="170"/>
                  </a:lnTo>
                  <a:lnTo>
                    <a:pt x="69" y="170"/>
                  </a:lnTo>
                  <a:lnTo>
                    <a:pt x="68" y="170"/>
                  </a:lnTo>
                  <a:lnTo>
                    <a:pt x="67" y="169"/>
                  </a:lnTo>
                  <a:lnTo>
                    <a:pt x="66" y="169"/>
                  </a:lnTo>
                  <a:lnTo>
                    <a:pt x="65" y="169"/>
                  </a:lnTo>
                  <a:lnTo>
                    <a:pt x="62" y="169"/>
                  </a:lnTo>
                  <a:lnTo>
                    <a:pt x="58" y="171"/>
                  </a:lnTo>
                  <a:lnTo>
                    <a:pt x="57" y="171"/>
                  </a:lnTo>
                  <a:lnTo>
                    <a:pt x="53" y="171"/>
                  </a:lnTo>
                  <a:lnTo>
                    <a:pt x="51" y="173"/>
                  </a:lnTo>
                  <a:lnTo>
                    <a:pt x="50" y="175"/>
                  </a:lnTo>
                  <a:lnTo>
                    <a:pt x="47" y="172"/>
                  </a:lnTo>
                  <a:lnTo>
                    <a:pt x="46" y="171"/>
                  </a:lnTo>
                  <a:lnTo>
                    <a:pt x="42" y="164"/>
                  </a:lnTo>
                  <a:lnTo>
                    <a:pt x="41" y="162"/>
                  </a:lnTo>
                  <a:lnTo>
                    <a:pt x="41" y="161"/>
                  </a:lnTo>
                  <a:lnTo>
                    <a:pt x="43" y="160"/>
                  </a:lnTo>
                  <a:lnTo>
                    <a:pt x="46" y="160"/>
                  </a:lnTo>
                  <a:lnTo>
                    <a:pt x="47" y="159"/>
                  </a:lnTo>
                  <a:lnTo>
                    <a:pt x="49" y="159"/>
                  </a:lnTo>
                  <a:lnTo>
                    <a:pt x="51" y="158"/>
                  </a:lnTo>
                  <a:lnTo>
                    <a:pt x="55" y="156"/>
                  </a:lnTo>
                  <a:lnTo>
                    <a:pt x="56" y="156"/>
                  </a:lnTo>
                  <a:lnTo>
                    <a:pt x="57" y="156"/>
                  </a:lnTo>
                  <a:lnTo>
                    <a:pt x="60" y="155"/>
                  </a:lnTo>
                  <a:lnTo>
                    <a:pt x="61" y="155"/>
                  </a:lnTo>
                  <a:lnTo>
                    <a:pt x="62" y="155"/>
                  </a:lnTo>
                  <a:lnTo>
                    <a:pt x="67" y="154"/>
                  </a:lnTo>
                  <a:lnTo>
                    <a:pt x="68" y="153"/>
                  </a:lnTo>
                  <a:lnTo>
                    <a:pt x="72" y="153"/>
                  </a:lnTo>
                  <a:lnTo>
                    <a:pt x="73" y="152"/>
                  </a:lnTo>
                  <a:lnTo>
                    <a:pt x="75" y="152"/>
                  </a:lnTo>
                  <a:lnTo>
                    <a:pt x="76" y="151"/>
                  </a:lnTo>
                  <a:lnTo>
                    <a:pt x="79" y="151"/>
                  </a:lnTo>
                  <a:lnTo>
                    <a:pt x="82" y="150"/>
                  </a:lnTo>
                  <a:lnTo>
                    <a:pt x="83" y="148"/>
                  </a:lnTo>
                  <a:lnTo>
                    <a:pt x="86" y="147"/>
                  </a:lnTo>
                  <a:lnTo>
                    <a:pt x="88" y="147"/>
                  </a:lnTo>
                  <a:lnTo>
                    <a:pt x="90" y="146"/>
                  </a:lnTo>
                  <a:lnTo>
                    <a:pt x="93" y="146"/>
                  </a:lnTo>
                  <a:lnTo>
                    <a:pt x="94" y="145"/>
                  </a:lnTo>
                  <a:lnTo>
                    <a:pt x="96" y="145"/>
                  </a:lnTo>
                  <a:lnTo>
                    <a:pt x="99" y="145"/>
                  </a:lnTo>
                  <a:lnTo>
                    <a:pt x="102" y="144"/>
                  </a:lnTo>
                  <a:lnTo>
                    <a:pt x="108" y="144"/>
                  </a:lnTo>
                  <a:lnTo>
                    <a:pt x="109" y="144"/>
                  </a:lnTo>
                  <a:lnTo>
                    <a:pt x="110" y="144"/>
                  </a:lnTo>
                  <a:lnTo>
                    <a:pt x="110" y="143"/>
                  </a:lnTo>
                  <a:lnTo>
                    <a:pt x="110" y="142"/>
                  </a:lnTo>
                  <a:lnTo>
                    <a:pt x="113" y="142"/>
                  </a:lnTo>
                  <a:lnTo>
                    <a:pt x="115" y="129"/>
                  </a:lnTo>
                  <a:lnTo>
                    <a:pt x="115" y="127"/>
                  </a:lnTo>
                  <a:lnTo>
                    <a:pt x="111" y="127"/>
                  </a:lnTo>
                  <a:lnTo>
                    <a:pt x="108" y="127"/>
                  </a:lnTo>
                  <a:lnTo>
                    <a:pt x="107" y="123"/>
                  </a:lnTo>
                  <a:lnTo>
                    <a:pt x="107" y="122"/>
                  </a:lnTo>
                  <a:lnTo>
                    <a:pt x="107" y="121"/>
                  </a:lnTo>
                  <a:lnTo>
                    <a:pt x="107" y="120"/>
                  </a:lnTo>
                  <a:lnTo>
                    <a:pt x="108" y="120"/>
                  </a:lnTo>
                  <a:lnTo>
                    <a:pt x="109" y="120"/>
                  </a:lnTo>
                  <a:lnTo>
                    <a:pt x="109" y="119"/>
                  </a:lnTo>
                  <a:lnTo>
                    <a:pt x="110" y="119"/>
                  </a:lnTo>
                  <a:lnTo>
                    <a:pt x="110" y="118"/>
                  </a:lnTo>
                  <a:lnTo>
                    <a:pt x="111" y="117"/>
                  </a:lnTo>
                  <a:lnTo>
                    <a:pt x="112" y="117"/>
                  </a:lnTo>
                  <a:lnTo>
                    <a:pt x="115" y="114"/>
                  </a:lnTo>
                  <a:lnTo>
                    <a:pt x="119" y="110"/>
                  </a:lnTo>
                  <a:lnTo>
                    <a:pt x="118" y="106"/>
                  </a:lnTo>
                  <a:lnTo>
                    <a:pt x="118" y="104"/>
                  </a:lnTo>
                  <a:lnTo>
                    <a:pt x="118" y="103"/>
                  </a:lnTo>
                  <a:lnTo>
                    <a:pt x="122" y="100"/>
                  </a:lnTo>
                  <a:lnTo>
                    <a:pt x="125" y="97"/>
                  </a:lnTo>
                  <a:lnTo>
                    <a:pt x="125" y="96"/>
                  </a:lnTo>
                  <a:lnTo>
                    <a:pt x="124" y="96"/>
                  </a:lnTo>
                  <a:lnTo>
                    <a:pt x="122" y="95"/>
                  </a:lnTo>
                  <a:lnTo>
                    <a:pt x="119" y="94"/>
                  </a:lnTo>
                  <a:lnTo>
                    <a:pt x="117" y="93"/>
                  </a:lnTo>
                  <a:lnTo>
                    <a:pt x="117" y="89"/>
                  </a:lnTo>
                  <a:lnTo>
                    <a:pt x="117" y="88"/>
                  </a:lnTo>
                  <a:lnTo>
                    <a:pt x="118" y="81"/>
                  </a:lnTo>
                  <a:lnTo>
                    <a:pt x="118" y="77"/>
                  </a:lnTo>
                  <a:lnTo>
                    <a:pt x="119" y="76"/>
                  </a:lnTo>
                  <a:lnTo>
                    <a:pt x="119" y="75"/>
                  </a:lnTo>
                  <a:lnTo>
                    <a:pt x="117" y="72"/>
                  </a:lnTo>
                  <a:lnTo>
                    <a:pt x="118" y="71"/>
                  </a:lnTo>
                  <a:lnTo>
                    <a:pt x="118" y="70"/>
                  </a:lnTo>
                  <a:lnTo>
                    <a:pt x="118" y="69"/>
                  </a:lnTo>
                  <a:lnTo>
                    <a:pt x="119" y="69"/>
                  </a:lnTo>
                  <a:lnTo>
                    <a:pt x="119" y="68"/>
                  </a:lnTo>
                  <a:lnTo>
                    <a:pt x="118" y="68"/>
                  </a:lnTo>
                  <a:lnTo>
                    <a:pt x="118" y="67"/>
                  </a:lnTo>
                  <a:lnTo>
                    <a:pt x="117" y="66"/>
                  </a:lnTo>
                  <a:lnTo>
                    <a:pt x="117" y="64"/>
                  </a:lnTo>
                  <a:lnTo>
                    <a:pt x="116" y="62"/>
                  </a:lnTo>
                  <a:lnTo>
                    <a:pt x="116" y="61"/>
                  </a:lnTo>
                  <a:lnTo>
                    <a:pt x="117" y="61"/>
                  </a:lnTo>
                  <a:lnTo>
                    <a:pt x="117" y="60"/>
                  </a:lnTo>
                  <a:lnTo>
                    <a:pt x="116" y="60"/>
                  </a:lnTo>
                  <a:lnTo>
                    <a:pt x="115" y="68"/>
                  </a:lnTo>
                  <a:lnTo>
                    <a:pt x="108" y="62"/>
                  </a:lnTo>
                  <a:lnTo>
                    <a:pt x="112" y="58"/>
                  </a:lnTo>
                  <a:lnTo>
                    <a:pt x="108" y="53"/>
                  </a:lnTo>
                  <a:lnTo>
                    <a:pt x="107" y="50"/>
                  </a:lnTo>
                  <a:lnTo>
                    <a:pt x="107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3" y="44"/>
                  </a:lnTo>
                  <a:lnTo>
                    <a:pt x="103" y="43"/>
                  </a:lnTo>
                  <a:lnTo>
                    <a:pt x="103" y="42"/>
                  </a:lnTo>
                  <a:lnTo>
                    <a:pt x="104" y="42"/>
                  </a:lnTo>
                  <a:lnTo>
                    <a:pt x="103" y="42"/>
                  </a:lnTo>
                  <a:lnTo>
                    <a:pt x="103" y="41"/>
                  </a:lnTo>
                  <a:lnTo>
                    <a:pt x="104" y="41"/>
                  </a:lnTo>
                  <a:lnTo>
                    <a:pt x="104" y="39"/>
                  </a:lnTo>
                  <a:lnTo>
                    <a:pt x="104" y="38"/>
                  </a:lnTo>
                  <a:lnTo>
                    <a:pt x="104" y="37"/>
                  </a:lnTo>
                  <a:lnTo>
                    <a:pt x="101" y="38"/>
                  </a:lnTo>
                  <a:lnTo>
                    <a:pt x="100" y="39"/>
                  </a:lnTo>
                  <a:lnTo>
                    <a:pt x="99" y="41"/>
                  </a:lnTo>
                  <a:lnTo>
                    <a:pt x="99" y="39"/>
                  </a:lnTo>
                  <a:lnTo>
                    <a:pt x="98" y="39"/>
                  </a:lnTo>
                  <a:lnTo>
                    <a:pt x="98" y="38"/>
                  </a:lnTo>
                  <a:lnTo>
                    <a:pt x="96" y="38"/>
                  </a:lnTo>
                  <a:lnTo>
                    <a:pt x="96" y="37"/>
                  </a:lnTo>
                  <a:lnTo>
                    <a:pt x="96" y="36"/>
                  </a:lnTo>
                  <a:lnTo>
                    <a:pt x="95" y="36"/>
                  </a:lnTo>
                  <a:lnTo>
                    <a:pt x="95" y="35"/>
                  </a:lnTo>
                  <a:lnTo>
                    <a:pt x="95" y="34"/>
                  </a:lnTo>
                  <a:lnTo>
                    <a:pt x="95" y="33"/>
                  </a:lnTo>
                  <a:lnTo>
                    <a:pt x="94" y="33"/>
                  </a:lnTo>
                  <a:lnTo>
                    <a:pt x="95" y="33"/>
                  </a:lnTo>
                  <a:lnTo>
                    <a:pt x="95" y="31"/>
                  </a:lnTo>
                  <a:lnTo>
                    <a:pt x="95" y="30"/>
                  </a:lnTo>
                  <a:lnTo>
                    <a:pt x="95" y="29"/>
                  </a:lnTo>
                  <a:lnTo>
                    <a:pt x="96" y="28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5" y="26"/>
                  </a:lnTo>
                  <a:lnTo>
                    <a:pt x="94" y="25"/>
                  </a:lnTo>
                  <a:lnTo>
                    <a:pt x="93" y="24"/>
                  </a:lnTo>
                  <a:lnTo>
                    <a:pt x="93" y="22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2" y="20"/>
                  </a:lnTo>
                  <a:lnTo>
                    <a:pt x="93" y="19"/>
                  </a:lnTo>
                  <a:lnTo>
                    <a:pt x="93" y="18"/>
                  </a:lnTo>
                  <a:lnTo>
                    <a:pt x="93" y="17"/>
                  </a:lnTo>
                  <a:lnTo>
                    <a:pt x="93" y="16"/>
                  </a:lnTo>
                  <a:lnTo>
                    <a:pt x="93" y="14"/>
                  </a:lnTo>
                  <a:lnTo>
                    <a:pt x="94" y="14"/>
                  </a:lnTo>
                  <a:lnTo>
                    <a:pt x="93" y="13"/>
                  </a:lnTo>
                  <a:lnTo>
                    <a:pt x="84" y="21"/>
                  </a:lnTo>
                  <a:lnTo>
                    <a:pt x="78" y="26"/>
                  </a:lnTo>
                  <a:lnTo>
                    <a:pt x="78" y="25"/>
                  </a:lnTo>
                  <a:lnTo>
                    <a:pt x="82" y="22"/>
                  </a:lnTo>
                  <a:lnTo>
                    <a:pt x="84" y="20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3" y="12"/>
                  </a:lnTo>
                  <a:lnTo>
                    <a:pt x="96" y="10"/>
                  </a:lnTo>
                  <a:lnTo>
                    <a:pt x="100" y="7"/>
                  </a:lnTo>
                  <a:lnTo>
                    <a:pt x="104" y="3"/>
                  </a:lnTo>
                  <a:lnTo>
                    <a:pt x="107" y="1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1" y="1"/>
                  </a:lnTo>
                  <a:lnTo>
                    <a:pt x="112" y="4"/>
                  </a:lnTo>
                  <a:lnTo>
                    <a:pt x="113" y="7"/>
                  </a:lnTo>
                  <a:lnTo>
                    <a:pt x="113" y="10"/>
                  </a:lnTo>
                  <a:lnTo>
                    <a:pt x="115" y="12"/>
                  </a:lnTo>
                  <a:lnTo>
                    <a:pt x="116" y="17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5654215-6AC8-B45E-215B-E94C59D1ED7C}"/>
              </a:ext>
            </a:extLst>
          </p:cNvPr>
          <p:cNvGrpSpPr/>
          <p:nvPr/>
        </p:nvGrpSpPr>
        <p:grpSpPr>
          <a:xfrm>
            <a:off x="3258374" y="1391146"/>
            <a:ext cx="2708275" cy="3211512"/>
            <a:chOff x="3043238" y="1004888"/>
            <a:chExt cx="2708275" cy="3211512"/>
          </a:xfrm>
        </p:grpSpPr>
        <p:sp>
          <p:nvSpPr>
            <p:cNvPr id="2644" name="Rectangle 2838">
              <a:extLst>
                <a:ext uri="{FF2B5EF4-FFF2-40B4-BE49-F238E27FC236}">
                  <a16:creationId xmlns:a16="http://schemas.microsoft.com/office/drawing/2014/main" id="{9BE24812-4655-73F6-A7E2-0AF2C3F9E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0363" y="2960688"/>
              <a:ext cx="3333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1, Charlotte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89" name="Rectangle 2883">
              <a:extLst>
                <a:ext uri="{FF2B5EF4-FFF2-40B4-BE49-F238E27FC236}">
                  <a16:creationId xmlns:a16="http://schemas.microsoft.com/office/drawing/2014/main" id="{B2214814-C45F-57EE-18CA-2344601B7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3000" y="1196975"/>
              <a:ext cx="3111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10, Lemley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02" name="Rectangle 2896">
              <a:extLst>
                <a:ext uri="{FF2B5EF4-FFF2-40B4-BE49-F238E27FC236}">
                  <a16:creationId xmlns:a16="http://schemas.microsoft.com/office/drawing/2014/main" id="{EEE3E9D6-4618-A952-8C59-7F7ABE176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4163" y="3032125"/>
              <a:ext cx="3873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6, Clear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06" name="Rectangle 2900">
              <a:extLst>
                <a:ext uri="{FF2B5EF4-FFF2-40B4-BE49-F238E27FC236}">
                  <a16:creationId xmlns:a16="http://schemas.microsoft.com/office/drawing/2014/main" id="{CD4B1825-532D-A230-B592-E2E8E2F52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5600" y="1004888"/>
              <a:ext cx="3270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9, Deweese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08" name="Rectangle 2902">
              <a:extLst>
                <a:ext uri="{FF2B5EF4-FFF2-40B4-BE49-F238E27FC236}">
                  <a16:creationId xmlns:a16="http://schemas.microsoft.com/office/drawing/2014/main" id="{36E49EAE-6DDC-4FB6-4A50-993B2CB42C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7450" y="1755775"/>
              <a:ext cx="4095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11, Long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2" name="Rectangle 2906">
              <a:extLst>
                <a:ext uri="{FF2B5EF4-FFF2-40B4-BE49-F238E27FC236}">
                  <a16:creationId xmlns:a16="http://schemas.microsoft.com/office/drawing/2014/main" id="{0288E3FB-7FFC-F003-284D-A4DC43F08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200" y="1422400"/>
              <a:ext cx="4349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15, Huntersville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3" name="Rectangle 2907">
              <a:extLst>
                <a:ext uri="{FF2B5EF4-FFF2-40B4-BE49-F238E27FC236}">
                  <a16:creationId xmlns:a16="http://schemas.microsoft.com/office/drawing/2014/main" id="{BAED7D6F-C3FA-2114-DA63-6C30B6AF7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7600" y="3490913"/>
              <a:ext cx="4635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13, Morning Star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4" name="Rectangle 2918">
              <a:extLst>
                <a:ext uri="{FF2B5EF4-FFF2-40B4-BE49-F238E27FC236}">
                  <a16:creationId xmlns:a16="http://schemas.microsoft.com/office/drawing/2014/main" id="{75681C01-2295-FB55-628C-B0730697D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3238" y="3668713"/>
              <a:ext cx="4127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3, Steele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5" name="Rectangle 2919">
              <a:extLst>
                <a:ext uri="{FF2B5EF4-FFF2-40B4-BE49-F238E27FC236}">
                  <a16:creationId xmlns:a16="http://schemas.microsoft.com/office/drawing/2014/main" id="{665714D5-82EF-A4AB-9E34-A36F592F1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100" y="2897188"/>
              <a:ext cx="3111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2, Berryhill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7" name="Rectangle 2921">
              <a:extLst>
                <a:ext uri="{FF2B5EF4-FFF2-40B4-BE49-F238E27FC236}">
                  <a16:creationId xmlns:a16="http://schemas.microsoft.com/office/drawing/2014/main" id="{97371FD7-643A-8A4B-21A2-2D70E1F62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1188" y="2481263"/>
              <a:ext cx="3937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12, Paw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8" name="Rectangle 2922">
              <a:extLst>
                <a:ext uri="{FF2B5EF4-FFF2-40B4-BE49-F238E27FC236}">
                  <a16:creationId xmlns:a16="http://schemas.microsoft.com/office/drawing/2014/main" id="{DFCE3A9D-E9AD-3F8D-08A3-88EB34AD0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488" y="3852863"/>
              <a:ext cx="3397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14, Pineville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1" name="Rectangle 2925">
              <a:extLst>
                <a:ext uri="{FF2B5EF4-FFF2-40B4-BE49-F238E27FC236}">
                  <a16:creationId xmlns:a16="http://schemas.microsoft.com/office/drawing/2014/main" id="{77B1C4CF-BADC-1931-7B19-538252945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3612" y="1842650"/>
              <a:ext cx="4540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8, Mallard Creek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3" name="Rectangle 2927">
              <a:extLst>
                <a:ext uri="{FF2B5EF4-FFF2-40B4-BE49-F238E27FC236}">
                  <a16:creationId xmlns:a16="http://schemas.microsoft.com/office/drawing/2014/main" id="{7897F18A-F659-67EF-750B-AB13FF1E6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5" y="3695700"/>
              <a:ext cx="3810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5, Providence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4" name="Rectangle 2928">
              <a:extLst>
                <a:ext uri="{FF2B5EF4-FFF2-40B4-BE49-F238E27FC236}">
                  <a16:creationId xmlns:a16="http://schemas.microsoft.com/office/drawing/2014/main" id="{58F2A8A4-1066-3F09-41F3-B6979F720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9175" y="2487613"/>
              <a:ext cx="4349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7, Crab Orchard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9" name="Rectangle 2933">
              <a:extLst>
                <a:ext uri="{FF2B5EF4-FFF2-40B4-BE49-F238E27FC236}">
                  <a16:creationId xmlns:a16="http://schemas.microsoft.com/office/drawing/2014/main" id="{50D5B884-A940-54C2-753A-7E29D1DA3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0800" y="4121150"/>
              <a:ext cx="3810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5, Providence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A961022B-B8A3-3148-530F-4F5EF10973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48103" y="273675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4" name="肘形连接符 164">
            <a:extLst>
              <a:ext uri="{FF2B5EF4-FFF2-40B4-BE49-F238E27FC236}">
                <a16:creationId xmlns:a16="http://schemas.microsoft.com/office/drawing/2014/main" id="{FA6040DA-A753-B0FF-EBB5-2517C90F8491}"/>
              </a:ext>
            </a:extLst>
          </p:cNvPr>
          <p:cNvCxnSpPr>
            <a:cxnSpLocks/>
            <a:stCxn id="25" idx="1"/>
            <a:endCxn id="23" idx="0"/>
          </p:cNvCxnSpPr>
          <p:nvPr/>
        </p:nvCxnSpPr>
        <p:spPr>
          <a:xfrm rot="10800000" flipV="1">
            <a:off x="4790311" y="2471806"/>
            <a:ext cx="777392" cy="26494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63F893B5-FD9A-9529-0EDC-5B4FA1956161}"/>
              </a:ext>
            </a:extLst>
          </p:cNvPr>
          <p:cNvSpPr/>
          <p:nvPr/>
        </p:nvSpPr>
        <p:spPr>
          <a:xfrm>
            <a:off x="5567703" y="230782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Charlotte</a:t>
            </a:r>
          </a:p>
        </p:txBody>
      </p:sp>
      <p:sp>
        <p:nvSpPr>
          <p:cNvPr id="2692" name="AutoShape 4">
            <a:extLst>
              <a:ext uri="{FF2B5EF4-FFF2-40B4-BE49-F238E27FC236}">
                <a16:creationId xmlns:a16="http://schemas.microsoft.com/office/drawing/2014/main" id="{D3425EC1-D139-7E68-7D9E-8E154BD2CA4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3649" y="1557535"/>
            <a:ext cx="1560513" cy="2652712"/>
          </a:xfrm>
          <a:prstGeom prst="roundRect">
            <a:avLst>
              <a:gd name="adj" fmla="val 9523"/>
            </a:avLst>
          </a:prstGeom>
          <a:solidFill>
            <a:schemeClr val="accent6">
              <a:lumMod val="75000"/>
              <a:alpha val="3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698" name="Group 62">
            <a:extLst>
              <a:ext uri="{FF2B5EF4-FFF2-40B4-BE49-F238E27FC236}">
                <a16:creationId xmlns:a16="http://schemas.microsoft.com/office/drawing/2014/main" id="{5A915C1D-E7C4-5255-2659-CD177D2B4D10}"/>
              </a:ext>
            </a:extLst>
          </p:cNvPr>
          <p:cNvGrpSpPr>
            <a:grpSpLocks/>
          </p:cNvGrpSpPr>
          <p:nvPr/>
        </p:nvGrpSpPr>
        <p:grpSpPr bwMode="auto">
          <a:xfrm>
            <a:off x="1027935" y="3980358"/>
            <a:ext cx="1549400" cy="153988"/>
            <a:chOff x="764" y="2737"/>
            <a:chExt cx="1032" cy="102"/>
          </a:xfrm>
        </p:grpSpPr>
        <p:sp>
          <p:nvSpPr>
            <p:cNvPr id="2699" name="AutoShape 63">
              <a:extLst>
                <a:ext uri="{FF2B5EF4-FFF2-40B4-BE49-F238E27FC236}">
                  <a16:creationId xmlns:a16="http://schemas.microsoft.com/office/drawing/2014/main" id="{34355DD5-5239-953F-41D1-58E8310827A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4" y="2737"/>
              <a:ext cx="1031" cy="102"/>
            </a:xfrm>
            <a:prstGeom prst="roundRect">
              <a:avLst>
                <a:gd name="adj" fmla="val 20588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00" name="AutoShape 64">
              <a:extLst>
                <a:ext uri="{FF2B5EF4-FFF2-40B4-BE49-F238E27FC236}">
                  <a16:creationId xmlns:a16="http://schemas.microsoft.com/office/drawing/2014/main" id="{4C6A5A55-882C-706F-66B9-2F9EBEA5AD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5" y="2737"/>
              <a:ext cx="1031" cy="4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4BD43"/>
                </a:gs>
                <a:gs pos="100000">
                  <a:srgbClr val="74BD43">
                    <a:gamma/>
                    <a:tint val="6941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701" name="Group 80">
            <a:extLst>
              <a:ext uri="{FF2B5EF4-FFF2-40B4-BE49-F238E27FC236}">
                <a16:creationId xmlns:a16="http://schemas.microsoft.com/office/drawing/2014/main" id="{5585699B-C9D8-DF10-3008-A74F3115E8D1}"/>
              </a:ext>
            </a:extLst>
          </p:cNvPr>
          <p:cNvGrpSpPr>
            <a:grpSpLocks/>
          </p:cNvGrpSpPr>
          <p:nvPr/>
        </p:nvGrpSpPr>
        <p:grpSpPr bwMode="auto">
          <a:xfrm>
            <a:off x="1027935" y="3816846"/>
            <a:ext cx="1549400" cy="153987"/>
            <a:chOff x="764" y="2737"/>
            <a:chExt cx="1032" cy="102"/>
          </a:xfrm>
        </p:grpSpPr>
        <p:sp>
          <p:nvSpPr>
            <p:cNvPr id="2703" name="AutoShape 81">
              <a:extLst>
                <a:ext uri="{FF2B5EF4-FFF2-40B4-BE49-F238E27FC236}">
                  <a16:creationId xmlns:a16="http://schemas.microsoft.com/office/drawing/2014/main" id="{00C331AE-B7D2-D18A-4CF4-2324D017561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4" y="2737"/>
              <a:ext cx="1031" cy="102"/>
            </a:xfrm>
            <a:prstGeom prst="roundRect">
              <a:avLst>
                <a:gd name="adj" fmla="val 2058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04" name="AutoShape 82">
              <a:extLst>
                <a:ext uri="{FF2B5EF4-FFF2-40B4-BE49-F238E27FC236}">
                  <a16:creationId xmlns:a16="http://schemas.microsoft.com/office/drawing/2014/main" id="{94484E74-E72C-6370-D7E2-F70200AC78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5" y="2737"/>
              <a:ext cx="1031" cy="4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705" name="Freeform 2721">
            <a:extLst>
              <a:ext uri="{FF2B5EF4-FFF2-40B4-BE49-F238E27FC236}">
                <a16:creationId xmlns:a16="http://schemas.microsoft.com/office/drawing/2014/main" id="{20A28F5E-EDBC-A27F-0C96-6C3F040C01EC}"/>
              </a:ext>
            </a:extLst>
          </p:cNvPr>
          <p:cNvSpPr>
            <a:spLocks noEditPoints="1"/>
          </p:cNvSpPr>
          <p:nvPr/>
        </p:nvSpPr>
        <p:spPr bwMode="auto">
          <a:xfrm>
            <a:off x="1148200" y="2033271"/>
            <a:ext cx="1316778" cy="1683548"/>
          </a:xfrm>
          <a:custGeom>
            <a:avLst/>
            <a:gdLst>
              <a:gd name="T0" fmla="*/ 954 w 1393"/>
              <a:gd name="T1" fmla="*/ 51 h 1781"/>
              <a:gd name="T2" fmla="*/ 1012 w 1393"/>
              <a:gd name="T3" fmla="*/ 221 h 1781"/>
              <a:gd name="T4" fmla="*/ 1075 w 1393"/>
              <a:gd name="T5" fmla="*/ 264 h 1781"/>
              <a:gd name="T6" fmla="*/ 1134 w 1393"/>
              <a:gd name="T7" fmla="*/ 264 h 1781"/>
              <a:gd name="T8" fmla="*/ 1175 w 1393"/>
              <a:gd name="T9" fmla="*/ 366 h 1781"/>
              <a:gd name="T10" fmla="*/ 1216 w 1393"/>
              <a:gd name="T11" fmla="*/ 418 h 1781"/>
              <a:gd name="T12" fmla="*/ 1259 w 1393"/>
              <a:gd name="T13" fmla="*/ 588 h 1781"/>
              <a:gd name="T14" fmla="*/ 1311 w 1393"/>
              <a:gd name="T15" fmla="*/ 672 h 1781"/>
              <a:gd name="T16" fmla="*/ 1376 w 1393"/>
              <a:gd name="T17" fmla="*/ 750 h 1781"/>
              <a:gd name="T18" fmla="*/ 1289 w 1393"/>
              <a:gd name="T19" fmla="*/ 871 h 1781"/>
              <a:gd name="T20" fmla="*/ 1156 w 1393"/>
              <a:gd name="T21" fmla="*/ 927 h 1781"/>
              <a:gd name="T22" fmla="*/ 1115 w 1393"/>
              <a:gd name="T23" fmla="*/ 1059 h 1781"/>
              <a:gd name="T24" fmla="*/ 969 w 1393"/>
              <a:gd name="T25" fmla="*/ 1254 h 1781"/>
              <a:gd name="T26" fmla="*/ 930 w 1393"/>
              <a:gd name="T27" fmla="*/ 1378 h 1781"/>
              <a:gd name="T28" fmla="*/ 1023 w 1393"/>
              <a:gd name="T29" fmla="*/ 1404 h 1781"/>
              <a:gd name="T30" fmla="*/ 1088 w 1393"/>
              <a:gd name="T31" fmla="*/ 1487 h 1781"/>
              <a:gd name="T32" fmla="*/ 924 w 1393"/>
              <a:gd name="T33" fmla="*/ 1595 h 1781"/>
              <a:gd name="T34" fmla="*/ 821 w 1393"/>
              <a:gd name="T35" fmla="*/ 1686 h 1781"/>
              <a:gd name="T36" fmla="*/ 695 w 1393"/>
              <a:gd name="T37" fmla="*/ 1763 h 1781"/>
              <a:gd name="T38" fmla="*/ 520 w 1393"/>
              <a:gd name="T39" fmla="*/ 1664 h 1781"/>
              <a:gd name="T40" fmla="*/ 540 w 1393"/>
              <a:gd name="T41" fmla="*/ 1428 h 1781"/>
              <a:gd name="T42" fmla="*/ 416 w 1393"/>
              <a:gd name="T43" fmla="*/ 1348 h 1781"/>
              <a:gd name="T44" fmla="*/ 55 w 1393"/>
              <a:gd name="T45" fmla="*/ 1436 h 1781"/>
              <a:gd name="T46" fmla="*/ 37 w 1393"/>
              <a:gd name="T47" fmla="*/ 1249 h 1781"/>
              <a:gd name="T48" fmla="*/ 29 w 1393"/>
              <a:gd name="T49" fmla="*/ 1167 h 1781"/>
              <a:gd name="T50" fmla="*/ 21 w 1393"/>
              <a:gd name="T51" fmla="*/ 1130 h 1781"/>
              <a:gd name="T52" fmla="*/ 14 w 1393"/>
              <a:gd name="T53" fmla="*/ 1084 h 1781"/>
              <a:gd name="T54" fmla="*/ 83 w 1393"/>
              <a:gd name="T55" fmla="*/ 1075 h 1781"/>
              <a:gd name="T56" fmla="*/ 180 w 1393"/>
              <a:gd name="T57" fmla="*/ 1076 h 1781"/>
              <a:gd name="T58" fmla="*/ 261 w 1393"/>
              <a:gd name="T59" fmla="*/ 1028 h 1781"/>
              <a:gd name="T60" fmla="*/ 197 w 1393"/>
              <a:gd name="T61" fmla="*/ 1003 h 1781"/>
              <a:gd name="T62" fmla="*/ 120 w 1393"/>
              <a:gd name="T63" fmla="*/ 1050 h 1781"/>
              <a:gd name="T64" fmla="*/ 122 w 1393"/>
              <a:gd name="T65" fmla="*/ 1001 h 1781"/>
              <a:gd name="T66" fmla="*/ 152 w 1393"/>
              <a:gd name="T67" fmla="*/ 861 h 1781"/>
              <a:gd name="T68" fmla="*/ 153 w 1393"/>
              <a:gd name="T69" fmla="*/ 708 h 1781"/>
              <a:gd name="T70" fmla="*/ 128 w 1393"/>
              <a:gd name="T71" fmla="*/ 627 h 1781"/>
              <a:gd name="T72" fmla="*/ 169 w 1393"/>
              <a:gd name="T73" fmla="*/ 515 h 1781"/>
              <a:gd name="T74" fmla="*/ 76 w 1393"/>
              <a:gd name="T75" fmla="*/ 414 h 1781"/>
              <a:gd name="T76" fmla="*/ 124 w 1393"/>
              <a:gd name="T77" fmla="*/ 381 h 1781"/>
              <a:gd name="T78" fmla="*/ 146 w 1393"/>
              <a:gd name="T79" fmla="*/ 346 h 1781"/>
              <a:gd name="T80" fmla="*/ 103 w 1393"/>
              <a:gd name="T81" fmla="*/ 307 h 1781"/>
              <a:gd name="T82" fmla="*/ 128 w 1393"/>
              <a:gd name="T83" fmla="*/ 279 h 1781"/>
              <a:gd name="T84" fmla="*/ 193 w 1393"/>
              <a:gd name="T85" fmla="*/ 329 h 1781"/>
              <a:gd name="T86" fmla="*/ 214 w 1393"/>
              <a:gd name="T87" fmla="*/ 257 h 1781"/>
              <a:gd name="T88" fmla="*/ 238 w 1393"/>
              <a:gd name="T89" fmla="*/ 245 h 1781"/>
              <a:gd name="T90" fmla="*/ 252 w 1393"/>
              <a:gd name="T91" fmla="*/ 241 h 1781"/>
              <a:gd name="T92" fmla="*/ 289 w 1393"/>
              <a:gd name="T93" fmla="*/ 334 h 1781"/>
              <a:gd name="T94" fmla="*/ 366 w 1393"/>
              <a:gd name="T95" fmla="*/ 450 h 1781"/>
              <a:gd name="T96" fmla="*/ 415 w 1393"/>
              <a:gd name="T97" fmla="*/ 424 h 1781"/>
              <a:gd name="T98" fmla="*/ 494 w 1393"/>
              <a:gd name="T99" fmla="*/ 499 h 1781"/>
              <a:gd name="T100" fmla="*/ 520 w 1393"/>
              <a:gd name="T101" fmla="*/ 498 h 1781"/>
              <a:gd name="T102" fmla="*/ 401 w 1393"/>
              <a:gd name="T103" fmla="*/ 355 h 1781"/>
              <a:gd name="T104" fmla="*/ 389 w 1393"/>
              <a:gd name="T105" fmla="*/ 279 h 1781"/>
              <a:gd name="T106" fmla="*/ 570 w 1393"/>
              <a:gd name="T107" fmla="*/ 190 h 1781"/>
              <a:gd name="T108" fmla="*/ 600 w 1393"/>
              <a:gd name="T109" fmla="*/ 204 h 1781"/>
              <a:gd name="T110" fmla="*/ 677 w 1393"/>
              <a:gd name="T111" fmla="*/ 190 h 1781"/>
              <a:gd name="T112" fmla="*/ 797 w 1393"/>
              <a:gd name="T113" fmla="*/ 92 h 1781"/>
              <a:gd name="T114" fmla="*/ 779 w 1393"/>
              <a:gd name="T115" fmla="*/ 239 h 1781"/>
              <a:gd name="T116" fmla="*/ 494 w 1393"/>
              <a:gd name="T117" fmla="*/ 297 h 1781"/>
              <a:gd name="T118" fmla="*/ 530 w 1393"/>
              <a:gd name="T119" fmla="*/ 333 h 1781"/>
              <a:gd name="T120" fmla="*/ 1151 w 1393"/>
              <a:gd name="T121" fmla="*/ 655 h 1781"/>
              <a:gd name="T122" fmla="*/ 1187 w 1393"/>
              <a:gd name="T123" fmla="*/ 648 h 1781"/>
              <a:gd name="T124" fmla="*/ 955 w 1393"/>
              <a:gd name="T125" fmla="*/ 1562 h 1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93" h="1781">
                <a:moveTo>
                  <a:pt x="69" y="438"/>
                </a:moveTo>
                <a:lnTo>
                  <a:pt x="69" y="439"/>
                </a:lnTo>
                <a:lnTo>
                  <a:pt x="69" y="440"/>
                </a:lnTo>
                <a:lnTo>
                  <a:pt x="69" y="441"/>
                </a:lnTo>
                <a:lnTo>
                  <a:pt x="71" y="441"/>
                </a:lnTo>
                <a:lnTo>
                  <a:pt x="72" y="441"/>
                </a:lnTo>
                <a:lnTo>
                  <a:pt x="73" y="441"/>
                </a:lnTo>
                <a:lnTo>
                  <a:pt x="74" y="441"/>
                </a:lnTo>
                <a:lnTo>
                  <a:pt x="75" y="441"/>
                </a:lnTo>
                <a:lnTo>
                  <a:pt x="76" y="440"/>
                </a:lnTo>
                <a:lnTo>
                  <a:pt x="77" y="440"/>
                </a:lnTo>
                <a:lnTo>
                  <a:pt x="79" y="440"/>
                </a:lnTo>
                <a:lnTo>
                  <a:pt x="79" y="441"/>
                </a:lnTo>
                <a:lnTo>
                  <a:pt x="80" y="441"/>
                </a:lnTo>
                <a:lnTo>
                  <a:pt x="80" y="442"/>
                </a:lnTo>
                <a:lnTo>
                  <a:pt x="81" y="442"/>
                </a:lnTo>
                <a:lnTo>
                  <a:pt x="82" y="442"/>
                </a:lnTo>
                <a:lnTo>
                  <a:pt x="82" y="443"/>
                </a:lnTo>
                <a:lnTo>
                  <a:pt x="83" y="442"/>
                </a:lnTo>
                <a:lnTo>
                  <a:pt x="83" y="443"/>
                </a:lnTo>
                <a:lnTo>
                  <a:pt x="82" y="443"/>
                </a:lnTo>
                <a:lnTo>
                  <a:pt x="82" y="444"/>
                </a:lnTo>
                <a:lnTo>
                  <a:pt x="81" y="446"/>
                </a:lnTo>
                <a:lnTo>
                  <a:pt x="80" y="447"/>
                </a:lnTo>
                <a:lnTo>
                  <a:pt x="80" y="448"/>
                </a:lnTo>
                <a:lnTo>
                  <a:pt x="77" y="450"/>
                </a:lnTo>
                <a:lnTo>
                  <a:pt x="80" y="451"/>
                </a:lnTo>
                <a:lnTo>
                  <a:pt x="81" y="452"/>
                </a:lnTo>
                <a:lnTo>
                  <a:pt x="80" y="452"/>
                </a:lnTo>
                <a:lnTo>
                  <a:pt x="80" y="454"/>
                </a:lnTo>
                <a:lnTo>
                  <a:pt x="79" y="454"/>
                </a:lnTo>
                <a:lnTo>
                  <a:pt x="79" y="455"/>
                </a:lnTo>
                <a:lnTo>
                  <a:pt x="79" y="456"/>
                </a:lnTo>
                <a:lnTo>
                  <a:pt x="77" y="456"/>
                </a:lnTo>
                <a:lnTo>
                  <a:pt x="74" y="458"/>
                </a:lnTo>
                <a:lnTo>
                  <a:pt x="76" y="460"/>
                </a:lnTo>
                <a:lnTo>
                  <a:pt x="74" y="461"/>
                </a:lnTo>
                <a:lnTo>
                  <a:pt x="72" y="459"/>
                </a:lnTo>
                <a:lnTo>
                  <a:pt x="72" y="455"/>
                </a:lnTo>
                <a:lnTo>
                  <a:pt x="72" y="454"/>
                </a:lnTo>
                <a:lnTo>
                  <a:pt x="72" y="448"/>
                </a:lnTo>
                <a:lnTo>
                  <a:pt x="72" y="446"/>
                </a:lnTo>
                <a:lnTo>
                  <a:pt x="66" y="441"/>
                </a:lnTo>
                <a:lnTo>
                  <a:pt x="67" y="440"/>
                </a:lnTo>
                <a:lnTo>
                  <a:pt x="67" y="438"/>
                </a:lnTo>
                <a:lnTo>
                  <a:pt x="68" y="438"/>
                </a:lnTo>
                <a:lnTo>
                  <a:pt x="69" y="438"/>
                </a:lnTo>
                <a:close/>
                <a:moveTo>
                  <a:pt x="1252" y="530"/>
                </a:moveTo>
                <a:lnTo>
                  <a:pt x="1251" y="530"/>
                </a:lnTo>
                <a:lnTo>
                  <a:pt x="1250" y="528"/>
                </a:lnTo>
                <a:lnTo>
                  <a:pt x="1248" y="526"/>
                </a:lnTo>
                <a:lnTo>
                  <a:pt x="1247" y="525"/>
                </a:lnTo>
                <a:lnTo>
                  <a:pt x="1246" y="524"/>
                </a:lnTo>
                <a:lnTo>
                  <a:pt x="1246" y="523"/>
                </a:lnTo>
                <a:lnTo>
                  <a:pt x="1245" y="523"/>
                </a:lnTo>
                <a:lnTo>
                  <a:pt x="1243" y="521"/>
                </a:lnTo>
                <a:lnTo>
                  <a:pt x="1240" y="518"/>
                </a:lnTo>
                <a:lnTo>
                  <a:pt x="1239" y="517"/>
                </a:lnTo>
                <a:lnTo>
                  <a:pt x="1238" y="515"/>
                </a:lnTo>
                <a:lnTo>
                  <a:pt x="1237" y="515"/>
                </a:lnTo>
                <a:lnTo>
                  <a:pt x="1237" y="514"/>
                </a:lnTo>
                <a:lnTo>
                  <a:pt x="1235" y="508"/>
                </a:lnTo>
                <a:lnTo>
                  <a:pt x="1233" y="504"/>
                </a:lnTo>
                <a:lnTo>
                  <a:pt x="1231" y="504"/>
                </a:lnTo>
                <a:lnTo>
                  <a:pt x="1231" y="502"/>
                </a:lnTo>
                <a:lnTo>
                  <a:pt x="1229" y="498"/>
                </a:lnTo>
                <a:lnTo>
                  <a:pt x="1227" y="493"/>
                </a:lnTo>
                <a:lnTo>
                  <a:pt x="1226" y="491"/>
                </a:lnTo>
                <a:lnTo>
                  <a:pt x="1226" y="490"/>
                </a:lnTo>
                <a:lnTo>
                  <a:pt x="1227" y="490"/>
                </a:lnTo>
                <a:lnTo>
                  <a:pt x="1229" y="490"/>
                </a:lnTo>
                <a:lnTo>
                  <a:pt x="1230" y="489"/>
                </a:lnTo>
                <a:lnTo>
                  <a:pt x="1231" y="489"/>
                </a:lnTo>
                <a:lnTo>
                  <a:pt x="1233" y="489"/>
                </a:lnTo>
                <a:lnTo>
                  <a:pt x="1234" y="489"/>
                </a:lnTo>
                <a:lnTo>
                  <a:pt x="1235" y="489"/>
                </a:lnTo>
                <a:lnTo>
                  <a:pt x="1235" y="488"/>
                </a:lnTo>
                <a:lnTo>
                  <a:pt x="1236" y="486"/>
                </a:lnTo>
                <a:lnTo>
                  <a:pt x="1237" y="486"/>
                </a:lnTo>
                <a:lnTo>
                  <a:pt x="1238" y="485"/>
                </a:lnTo>
                <a:lnTo>
                  <a:pt x="1240" y="484"/>
                </a:lnTo>
                <a:lnTo>
                  <a:pt x="1242" y="483"/>
                </a:lnTo>
                <a:lnTo>
                  <a:pt x="1242" y="485"/>
                </a:lnTo>
                <a:lnTo>
                  <a:pt x="1242" y="486"/>
                </a:lnTo>
                <a:lnTo>
                  <a:pt x="1243" y="488"/>
                </a:lnTo>
                <a:lnTo>
                  <a:pt x="1243" y="490"/>
                </a:lnTo>
                <a:lnTo>
                  <a:pt x="1246" y="499"/>
                </a:lnTo>
                <a:lnTo>
                  <a:pt x="1246" y="500"/>
                </a:lnTo>
                <a:lnTo>
                  <a:pt x="1248" y="511"/>
                </a:lnTo>
                <a:lnTo>
                  <a:pt x="1250" y="511"/>
                </a:lnTo>
                <a:lnTo>
                  <a:pt x="1250" y="514"/>
                </a:lnTo>
                <a:lnTo>
                  <a:pt x="1252" y="521"/>
                </a:lnTo>
                <a:lnTo>
                  <a:pt x="1254" y="530"/>
                </a:lnTo>
                <a:lnTo>
                  <a:pt x="1253" y="530"/>
                </a:lnTo>
                <a:lnTo>
                  <a:pt x="1252" y="530"/>
                </a:lnTo>
                <a:close/>
                <a:moveTo>
                  <a:pt x="949" y="30"/>
                </a:moveTo>
                <a:lnTo>
                  <a:pt x="950" y="32"/>
                </a:lnTo>
                <a:lnTo>
                  <a:pt x="946" y="31"/>
                </a:lnTo>
                <a:lnTo>
                  <a:pt x="947" y="32"/>
                </a:lnTo>
                <a:lnTo>
                  <a:pt x="950" y="36"/>
                </a:lnTo>
                <a:lnTo>
                  <a:pt x="950" y="37"/>
                </a:lnTo>
                <a:lnTo>
                  <a:pt x="951" y="37"/>
                </a:lnTo>
                <a:lnTo>
                  <a:pt x="951" y="38"/>
                </a:lnTo>
                <a:lnTo>
                  <a:pt x="951" y="39"/>
                </a:lnTo>
                <a:lnTo>
                  <a:pt x="950" y="41"/>
                </a:lnTo>
                <a:lnTo>
                  <a:pt x="950" y="42"/>
                </a:lnTo>
                <a:lnTo>
                  <a:pt x="951" y="42"/>
                </a:lnTo>
                <a:lnTo>
                  <a:pt x="952" y="45"/>
                </a:lnTo>
                <a:lnTo>
                  <a:pt x="953" y="47"/>
                </a:lnTo>
                <a:lnTo>
                  <a:pt x="954" y="48"/>
                </a:lnTo>
                <a:lnTo>
                  <a:pt x="954" y="50"/>
                </a:lnTo>
                <a:lnTo>
                  <a:pt x="953" y="51"/>
                </a:lnTo>
                <a:lnTo>
                  <a:pt x="954" y="51"/>
                </a:lnTo>
                <a:lnTo>
                  <a:pt x="955" y="51"/>
                </a:lnTo>
                <a:lnTo>
                  <a:pt x="957" y="53"/>
                </a:lnTo>
                <a:lnTo>
                  <a:pt x="959" y="48"/>
                </a:lnTo>
                <a:lnTo>
                  <a:pt x="960" y="49"/>
                </a:lnTo>
                <a:lnTo>
                  <a:pt x="961" y="51"/>
                </a:lnTo>
                <a:lnTo>
                  <a:pt x="961" y="54"/>
                </a:lnTo>
                <a:lnTo>
                  <a:pt x="962" y="54"/>
                </a:lnTo>
                <a:lnTo>
                  <a:pt x="964" y="57"/>
                </a:lnTo>
                <a:lnTo>
                  <a:pt x="967" y="61"/>
                </a:lnTo>
                <a:lnTo>
                  <a:pt x="967" y="62"/>
                </a:lnTo>
                <a:lnTo>
                  <a:pt x="970" y="65"/>
                </a:lnTo>
                <a:lnTo>
                  <a:pt x="970" y="66"/>
                </a:lnTo>
                <a:lnTo>
                  <a:pt x="971" y="67"/>
                </a:lnTo>
                <a:lnTo>
                  <a:pt x="972" y="70"/>
                </a:lnTo>
                <a:lnTo>
                  <a:pt x="978" y="78"/>
                </a:lnTo>
                <a:lnTo>
                  <a:pt x="980" y="81"/>
                </a:lnTo>
                <a:lnTo>
                  <a:pt x="984" y="86"/>
                </a:lnTo>
                <a:lnTo>
                  <a:pt x="985" y="88"/>
                </a:lnTo>
                <a:lnTo>
                  <a:pt x="986" y="90"/>
                </a:lnTo>
                <a:lnTo>
                  <a:pt x="987" y="90"/>
                </a:lnTo>
                <a:lnTo>
                  <a:pt x="992" y="94"/>
                </a:lnTo>
                <a:lnTo>
                  <a:pt x="992" y="95"/>
                </a:lnTo>
                <a:lnTo>
                  <a:pt x="994" y="96"/>
                </a:lnTo>
                <a:lnTo>
                  <a:pt x="997" y="100"/>
                </a:lnTo>
                <a:lnTo>
                  <a:pt x="998" y="100"/>
                </a:lnTo>
                <a:lnTo>
                  <a:pt x="998" y="101"/>
                </a:lnTo>
                <a:lnTo>
                  <a:pt x="1002" y="104"/>
                </a:lnTo>
                <a:lnTo>
                  <a:pt x="1001" y="107"/>
                </a:lnTo>
                <a:lnTo>
                  <a:pt x="1003" y="112"/>
                </a:lnTo>
                <a:lnTo>
                  <a:pt x="1004" y="115"/>
                </a:lnTo>
                <a:lnTo>
                  <a:pt x="1006" y="117"/>
                </a:lnTo>
                <a:lnTo>
                  <a:pt x="1007" y="121"/>
                </a:lnTo>
                <a:lnTo>
                  <a:pt x="1010" y="121"/>
                </a:lnTo>
                <a:lnTo>
                  <a:pt x="1013" y="120"/>
                </a:lnTo>
                <a:lnTo>
                  <a:pt x="1013" y="121"/>
                </a:lnTo>
                <a:lnTo>
                  <a:pt x="1012" y="121"/>
                </a:lnTo>
                <a:lnTo>
                  <a:pt x="1012" y="122"/>
                </a:lnTo>
                <a:lnTo>
                  <a:pt x="1012" y="123"/>
                </a:lnTo>
                <a:lnTo>
                  <a:pt x="1011" y="123"/>
                </a:lnTo>
                <a:lnTo>
                  <a:pt x="1011" y="124"/>
                </a:lnTo>
                <a:lnTo>
                  <a:pt x="1010" y="124"/>
                </a:lnTo>
                <a:lnTo>
                  <a:pt x="1010" y="125"/>
                </a:lnTo>
                <a:lnTo>
                  <a:pt x="1010" y="126"/>
                </a:lnTo>
                <a:lnTo>
                  <a:pt x="1010" y="128"/>
                </a:lnTo>
                <a:lnTo>
                  <a:pt x="1010" y="129"/>
                </a:lnTo>
                <a:lnTo>
                  <a:pt x="1009" y="129"/>
                </a:lnTo>
                <a:lnTo>
                  <a:pt x="1009" y="130"/>
                </a:lnTo>
                <a:lnTo>
                  <a:pt x="1009" y="131"/>
                </a:lnTo>
                <a:lnTo>
                  <a:pt x="1009" y="132"/>
                </a:lnTo>
                <a:lnTo>
                  <a:pt x="1007" y="132"/>
                </a:lnTo>
                <a:lnTo>
                  <a:pt x="1007" y="133"/>
                </a:lnTo>
                <a:lnTo>
                  <a:pt x="1007" y="134"/>
                </a:lnTo>
                <a:lnTo>
                  <a:pt x="1010" y="137"/>
                </a:lnTo>
                <a:lnTo>
                  <a:pt x="1009" y="137"/>
                </a:lnTo>
                <a:lnTo>
                  <a:pt x="1007" y="138"/>
                </a:lnTo>
                <a:lnTo>
                  <a:pt x="1005" y="139"/>
                </a:lnTo>
                <a:lnTo>
                  <a:pt x="1003" y="140"/>
                </a:lnTo>
                <a:lnTo>
                  <a:pt x="1003" y="141"/>
                </a:lnTo>
                <a:lnTo>
                  <a:pt x="997" y="143"/>
                </a:lnTo>
                <a:lnTo>
                  <a:pt x="995" y="143"/>
                </a:lnTo>
                <a:lnTo>
                  <a:pt x="993" y="142"/>
                </a:lnTo>
                <a:lnTo>
                  <a:pt x="992" y="142"/>
                </a:lnTo>
                <a:lnTo>
                  <a:pt x="986" y="140"/>
                </a:lnTo>
                <a:lnTo>
                  <a:pt x="983" y="139"/>
                </a:lnTo>
                <a:lnTo>
                  <a:pt x="981" y="151"/>
                </a:lnTo>
                <a:lnTo>
                  <a:pt x="981" y="165"/>
                </a:lnTo>
                <a:lnTo>
                  <a:pt x="981" y="166"/>
                </a:lnTo>
                <a:lnTo>
                  <a:pt x="981" y="172"/>
                </a:lnTo>
                <a:lnTo>
                  <a:pt x="981" y="173"/>
                </a:lnTo>
                <a:lnTo>
                  <a:pt x="980" y="174"/>
                </a:lnTo>
                <a:lnTo>
                  <a:pt x="983" y="180"/>
                </a:lnTo>
                <a:lnTo>
                  <a:pt x="984" y="182"/>
                </a:lnTo>
                <a:lnTo>
                  <a:pt x="984" y="183"/>
                </a:lnTo>
                <a:lnTo>
                  <a:pt x="984" y="184"/>
                </a:lnTo>
                <a:lnTo>
                  <a:pt x="984" y="186"/>
                </a:lnTo>
                <a:lnTo>
                  <a:pt x="985" y="186"/>
                </a:lnTo>
                <a:lnTo>
                  <a:pt x="987" y="186"/>
                </a:lnTo>
                <a:lnTo>
                  <a:pt x="988" y="186"/>
                </a:lnTo>
                <a:lnTo>
                  <a:pt x="988" y="187"/>
                </a:lnTo>
                <a:lnTo>
                  <a:pt x="988" y="190"/>
                </a:lnTo>
                <a:lnTo>
                  <a:pt x="990" y="192"/>
                </a:lnTo>
                <a:lnTo>
                  <a:pt x="992" y="192"/>
                </a:lnTo>
                <a:lnTo>
                  <a:pt x="994" y="195"/>
                </a:lnTo>
                <a:lnTo>
                  <a:pt x="994" y="196"/>
                </a:lnTo>
                <a:lnTo>
                  <a:pt x="994" y="197"/>
                </a:lnTo>
                <a:lnTo>
                  <a:pt x="993" y="201"/>
                </a:lnTo>
                <a:lnTo>
                  <a:pt x="993" y="203"/>
                </a:lnTo>
                <a:lnTo>
                  <a:pt x="989" y="203"/>
                </a:lnTo>
                <a:lnTo>
                  <a:pt x="987" y="206"/>
                </a:lnTo>
                <a:lnTo>
                  <a:pt x="984" y="212"/>
                </a:lnTo>
                <a:lnTo>
                  <a:pt x="985" y="212"/>
                </a:lnTo>
                <a:lnTo>
                  <a:pt x="986" y="212"/>
                </a:lnTo>
                <a:lnTo>
                  <a:pt x="986" y="213"/>
                </a:lnTo>
                <a:lnTo>
                  <a:pt x="987" y="214"/>
                </a:lnTo>
                <a:lnTo>
                  <a:pt x="987" y="215"/>
                </a:lnTo>
                <a:lnTo>
                  <a:pt x="988" y="215"/>
                </a:lnTo>
                <a:lnTo>
                  <a:pt x="989" y="215"/>
                </a:lnTo>
                <a:lnTo>
                  <a:pt x="990" y="216"/>
                </a:lnTo>
                <a:lnTo>
                  <a:pt x="992" y="217"/>
                </a:lnTo>
                <a:lnTo>
                  <a:pt x="993" y="217"/>
                </a:lnTo>
                <a:lnTo>
                  <a:pt x="993" y="218"/>
                </a:lnTo>
                <a:lnTo>
                  <a:pt x="994" y="218"/>
                </a:lnTo>
                <a:lnTo>
                  <a:pt x="994" y="220"/>
                </a:lnTo>
                <a:lnTo>
                  <a:pt x="995" y="220"/>
                </a:lnTo>
                <a:lnTo>
                  <a:pt x="997" y="221"/>
                </a:lnTo>
                <a:lnTo>
                  <a:pt x="998" y="221"/>
                </a:lnTo>
                <a:lnTo>
                  <a:pt x="999" y="221"/>
                </a:lnTo>
                <a:lnTo>
                  <a:pt x="1007" y="220"/>
                </a:lnTo>
                <a:lnTo>
                  <a:pt x="1009" y="214"/>
                </a:lnTo>
                <a:lnTo>
                  <a:pt x="1010" y="217"/>
                </a:lnTo>
                <a:lnTo>
                  <a:pt x="1011" y="217"/>
                </a:lnTo>
                <a:lnTo>
                  <a:pt x="1012" y="220"/>
                </a:lnTo>
                <a:lnTo>
                  <a:pt x="1012" y="221"/>
                </a:lnTo>
                <a:lnTo>
                  <a:pt x="1012" y="222"/>
                </a:lnTo>
                <a:lnTo>
                  <a:pt x="1013" y="222"/>
                </a:lnTo>
                <a:lnTo>
                  <a:pt x="1014" y="224"/>
                </a:lnTo>
                <a:lnTo>
                  <a:pt x="1014" y="225"/>
                </a:lnTo>
                <a:lnTo>
                  <a:pt x="1015" y="225"/>
                </a:lnTo>
                <a:lnTo>
                  <a:pt x="1015" y="228"/>
                </a:lnTo>
                <a:lnTo>
                  <a:pt x="1015" y="229"/>
                </a:lnTo>
                <a:lnTo>
                  <a:pt x="1015" y="230"/>
                </a:lnTo>
                <a:lnTo>
                  <a:pt x="1015" y="232"/>
                </a:lnTo>
                <a:lnTo>
                  <a:pt x="1015" y="233"/>
                </a:lnTo>
                <a:lnTo>
                  <a:pt x="1014" y="233"/>
                </a:lnTo>
                <a:lnTo>
                  <a:pt x="1014" y="234"/>
                </a:lnTo>
                <a:lnTo>
                  <a:pt x="1014" y="235"/>
                </a:lnTo>
                <a:lnTo>
                  <a:pt x="1013" y="235"/>
                </a:lnTo>
                <a:lnTo>
                  <a:pt x="1013" y="237"/>
                </a:lnTo>
                <a:lnTo>
                  <a:pt x="1013" y="238"/>
                </a:lnTo>
                <a:lnTo>
                  <a:pt x="1013" y="239"/>
                </a:lnTo>
                <a:lnTo>
                  <a:pt x="1012" y="240"/>
                </a:lnTo>
                <a:lnTo>
                  <a:pt x="1012" y="243"/>
                </a:lnTo>
                <a:lnTo>
                  <a:pt x="1012" y="250"/>
                </a:lnTo>
                <a:lnTo>
                  <a:pt x="1013" y="250"/>
                </a:lnTo>
                <a:lnTo>
                  <a:pt x="1013" y="251"/>
                </a:lnTo>
                <a:lnTo>
                  <a:pt x="1014" y="251"/>
                </a:lnTo>
                <a:lnTo>
                  <a:pt x="1013" y="253"/>
                </a:lnTo>
                <a:lnTo>
                  <a:pt x="1012" y="254"/>
                </a:lnTo>
                <a:lnTo>
                  <a:pt x="1012" y="255"/>
                </a:lnTo>
                <a:lnTo>
                  <a:pt x="1011" y="255"/>
                </a:lnTo>
                <a:lnTo>
                  <a:pt x="1010" y="256"/>
                </a:lnTo>
                <a:lnTo>
                  <a:pt x="1010" y="257"/>
                </a:lnTo>
                <a:lnTo>
                  <a:pt x="1009" y="257"/>
                </a:lnTo>
                <a:lnTo>
                  <a:pt x="1007" y="259"/>
                </a:lnTo>
                <a:lnTo>
                  <a:pt x="1006" y="259"/>
                </a:lnTo>
                <a:lnTo>
                  <a:pt x="1007" y="259"/>
                </a:lnTo>
                <a:lnTo>
                  <a:pt x="1006" y="260"/>
                </a:lnTo>
                <a:lnTo>
                  <a:pt x="1009" y="262"/>
                </a:lnTo>
                <a:lnTo>
                  <a:pt x="1010" y="262"/>
                </a:lnTo>
                <a:lnTo>
                  <a:pt x="1011" y="262"/>
                </a:lnTo>
                <a:lnTo>
                  <a:pt x="1012" y="262"/>
                </a:lnTo>
                <a:lnTo>
                  <a:pt x="1012" y="260"/>
                </a:lnTo>
                <a:lnTo>
                  <a:pt x="1013" y="260"/>
                </a:lnTo>
                <a:lnTo>
                  <a:pt x="1013" y="259"/>
                </a:lnTo>
                <a:lnTo>
                  <a:pt x="1014" y="259"/>
                </a:lnTo>
                <a:lnTo>
                  <a:pt x="1014" y="260"/>
                </a:lnTo>
                <a:lnTo>
                  <a:pt x="1012" y="270"/>
                </a:lnTo>
                <a:lnTo>
                  <a:pt x="1011" y="276"/>
                </a:lnTo>
                <a:lnTo>
                  <a:pt x="1012" y="279"/>
                </a:lnTo>
                <a:lnTo>
                  <a:pt x="1013" y="283"/>
                </a:lnTo>
                <a:lnTo>
                  <a:pt x="1014" y="288"/>
                </a:lnTo>
                <a:lnTo>
                  <a:pt x="1016" y="291"/>
                </a:lnTo>
                <a:lnTo>
                  <a:pt x="1027" y="290"/>
                </a:lnTo>
                <a:lnTo>
                  <a:pt x="1039" y="288"/>
                </a:lnTo>
                <a:lnTo>
                  <a:pt x="1041" y="291"/>
                </a:lnTo>
                <a:lnTo>
                  <a:pt x="1050" y="302"/>
                </a:lnTo>
                <a:lnTo>
                  <a:pt x="1052" y="305"/>
                </a:lnTo>
                <a:lnTo>
                  <a:pt x="1053" y="308"/>
                </a:lnTo>
                <a:lnTo>
                  <a:pt x="1055" y="312"/>
                </a:lnTo>
                <a:lnTo>
                  <a:pt x="1056" y="315"/>
                </a:lnTo>
                <a:lnTo>
                  <a:pt x="1057" y="315"/>
                </a:lnTo>
                <a:lnTo>
                  <a:pt x="1058" y="314"/>
                </a:lnTo>
                <a:lnTo>
                  <a:pt x="1059" y="314"/>
                </a:lnTo>
                <a:lnTo>
                  <a:pt x="1064" y="313"/>
                </a:lnTo>
                <a:lnTo>
                  <a:pt x="1066" y="313"/>
                </a:lnTo>
                <a:lnTo>
                  <a:pt x="1067" y="314"/>
                </a:lnTo>
                <a:lnTo>
                  <a:pt x="1067" y="315"/>
                </a:lnTo>
                <a:lnTo>
                  <a:pt x="1069" y="315"/>
                </a:lnTo>
                <a:lnTo>
                  <a:pt x="1070" y="316"/>
                </a:lnTo>
                <a:lnTo>
                  <a:pt x="1071" y="321"/>
                </a:lnTo>
                <a:lnTo>
                  <a:pt x="1080" y="333"/>
                </a:lnTo>
                <a:lnTo>
                  <a:pt x="1081" y="331"/>
                </a:lnTo>
                <a:lnTo>
                  <a:pt x="1081" y="330"/>
                </a:lnTo>
                <a:lnTo>
                  <a:pt x="1081" y="329"/>
                </a:lnTo>
                <a:lnTo>
                  <a:pt x="1081" y="327"/>
                </a:lnTo>
                <a:lnTo>
                  <a:pt x="1081" y="326"/>
                </a:lnTo>
                <a:lnTo>
                  <a:pt x="1081" y="325"/>
                </a:lnTo>
                <a:lnTo>
                  <a:pt x="1081" y="324"/>
                </a:lnTo>
                <a:lnTo>
                  <a:pt x="1081" y="323"/>
                </a:lnTo>
                <a:lnTo>
                  <a:pt x="1081" y="322"/>
                </a:lnTo>
                <a:lnTo>
                  <a:pt x="1081" y="321"/>
                </a:lnTo>
                <a:lnTo>
                  <a:pt x="1081" y="320"/>
                </a:lnTo>
                <a:lnTo>
                  <a:pt x="1081" y="318"/>
                </a:lnTo>
                <a:lnTo>
                  <a:pt x="1081" y="317"/>
                </a:lnTo>
                <a:lnTo>
                  <a:pt x="1081" y="316"/>
                </a:lnTo>
                <a:lnTo>
                  <a:pt x="1082" y="316"/>
                </a:lnTo>
                <a:lnTo>
                  <a:pt x="1081" y="315"/>
                </a:lnTo>
                <a:lnTo>
                  <a:pt x="1081" y="313"/>
                </a:lnTo>
                <a:lnTo>
                  <a:pt x="1080" y="312"/>
                </a:lnTo>
                <a:lnTo>
                  <a:pt x="1080" y="310"/>
                </a:lnTo>
                <a:lnTo>
                  <a:pt x="1080" y="308"/>
                </a:lnTo>
                <a:lnTo>
                  <a:pt x="1079" y="307"/>
                </a:lnTo>
                <a:lnTo>
                  <a:pt x="1079" y="306"/>
                </a:lnTo>
                <a:lnTo>
                  <a:pt x="1078" y="305"/>
                </a:lnTo>
                <a:lnTo>
                  <a:pt x="1079" y="305"/>
                </a:lnTo>
                <a:lnTo>
                  <a:pt x="1080" y="304"/>
                </a:lnTo>
                <a:lnTo>
                  <a:pt x="1079" y="304"/>
                </a:lnTo>
                <a:lnTo>
                  <a:pt x="1079" y="302"/>
                </a:lnTo>
                <a:lnTo>
                  <a:pt x="1078" y="302"/>
                </a:lnTo>
                <a:lnTo>
                  <a:pt x="1078" y="301"/>
                </a:lnTo>
                <a:lnTo>
                  <a:pt x="1072" y="296"/>
                </a:lnTo>
                <a:lnTo>
                  <a:pt x="1067" y="292"/>
                </a:lnTo>
                <a:lnTo>
                  <a:pt x="1069" y="292"/>
                </a:lnTo>
                <a:lnTo>
                  <a:pt x="1069" y="291"/>
                </a:lnTo>
                <a:lnTo>
                  <a:pt x="1069" y="290"/>
                </a:lnTo>
                <a:lnTo>
                  <a:pt x="1069" y="289"/>
                </a:lnTo>
                <a:lnTo>
                  <a:pt x="1069" y="287"/>
                </a:lnTo>
                <a:lnTo>
                  <a:pt x="1070" y="285"/>
                </a:lnTo>
                <a:lnTo>
                  <a:pt x="1078" y="281"/>
                </a:lnTo>
                <a:lnTo>
                  <a:pt x="1079" y="281"/>
                </a:lnTo>
                <a:lnTo>
                  <a:pt x="1076" y="273"/>
                </a:lnTo>
                <a:lnTo>
                  <a:pt x="1074" y="267"/>
                </a:lnTo>
                <a:lnTo>
                  <a:pt x="1074" y="266"/>
                </a:lnTo>
                <a:lnTo>
                  <a:pt x="1074" y="265"/>
                </a:lnTo>
                <a:lnTo>
                  <a:pt x="1075" y="265"/>
                </a:lnTo>
                <a:lnTo>
                  <a:pt x="1075" y="264"/>
                </a:lnTo>
                <a:lnTo>
                  <a:pt x="1080" y="263"/>
                </a:lnTo>
                <a:lnTo>
                  <a:pt x="1083" y="262"/>
                </a:lnTo>
                <a:lnTo>
                  <a:pt x="1084" y="262"/>
                </a:lnTo>
                <a:lnTo>
                  <a:pt x="1085" y="260"/>
                </a:lnTo>
                <a:lnTo>
                  <a:pt x="1088" y="259"/>
                </a:lnTo>
                <a:lnTo>
                  <a:pt x="1091" y="258"/>
                </a:lnTo>
                <a:lnTo>
                  <a:pt x="1092" y="258"/>
                </a:lnTo>
                <a:lnTo>
                  <a:pt x="1090" y="253"/>
                </a:lnTo>
                <a:lnTo>
                  <a:pt x="1089" y="250"/>
                </a:lnTo>
                <a:lnTo>
                  <a:pt x="1088" y="249"/>
                </a:lnTo>
                <a:lnTo>
                  <a:pt x="1088" y="248"/>
                </a:lnTo>
                <a:lnTo>
                  <a:pt x="1087" y="247"/>
                </a:lnTo>
                <a:lnTo>
                  <a:pt x="1084" y="241"/>
                </a:lnTo>
                <a:lnTo>
                  <a:pt x="1083" y="241"/>
                </a:lnTo>
                <a:lnTo>
                  <a:pt x="1089" y="238"/>
                </a:lnTo>
                <a:lnTo>
                  <a:pt x="1089" y="240"/>
                </a:lnTo>
                <a:lnTo>
                  <a:pt x="1089" y="241"/>
                </a:lnTo>
                <a:lnTo>
                  <a:pt x="1097" y="240"/>
                </a:lnTo>
                <a:lnTo>
                  <a:pt x="1097" y="238"/>
                </a:lnTo>
                <a:lnTo>
                  <a:pt x="1097" y="237"/>
                </a:lnTo>
                <a:lnTo>
                  <a:pt x="1097" y="235"/>
                </a:lnTo>
                <a:lnTo>
                  <a:pt x="1096" y="233"/>
                </a:lnTo>
                <a:lnTo>
                  <a:pt x="1093" y="225"/>
                </a:lnTo>
                <a:lnTo>
                  <a:pt x="1095" y="225"/>
                </a:lnTo>
                <a:lnTo>
                  <a:pt x="1096" y="225"/>
                </a:lnTo>
                <a:lnTo>
                  <a:pt x="1097" y="224"/>
                </a:lnTo>
                <a:lnTo>
                  <a:pt x="1098" y="224"/>
                </a:lnTo>
                <a:lnTo>
                  <a:pt x="1098" y="223"/>
                </a:lnTo>
                <a:lnTo>
                  <a:pt x="1099" y="222"/>
                </a:lnTo>
                <a:lnTo>
                  <a:pt x="1100" y="221"/>
                </a:lnTo>
                <a:lnTo>
                  <a:pt x="1100" y="220"/>
                </a:lnTo>
                <a:lnTo>
                  <a:pt x="1101" y="217"/>
                </a:lnTo>
                <a:lnTo>
                  <a:pt x="1102" y="216"/>
                </a:lnTo>
                <a:lnTo>
                  <a:pt x="1104" y="215"/>
                </a:lnTo>
                <a:lnTo>
                  <a:pt x="1105" y="218"/>
                </a:lnTo>
                <a:lnTo>
                  <a:pt x="1108" y="224"/>
                </a:lnTo>
                <a:lnTo>
                  <a:pt x="1109" y="224"/>
                </a:lnTo>
                <a:lnTo>
                  <a:pt x="1113" y="223"/>
                </a:lnTo>
                <a:lnTo>
                  <a:pt x="1113" y="224"/>
                </a:lnTo>
                <a:lnTo>
                  <a:pt x="1114" y="224"/>
                </a:lnTo>
                <a:lnTo>
                  <a:pt x="1115" y="224"/>
                </a:lnTo>
                <a:lnTo>
                  <a:pt x="1115" y="225"/>
                </a:lnTo>
                <a:lnTo>
                  <a:pt x="1116" y="225"/>
                </a:lnTo>
                <a:lnTo>
                  <a:pt x="1116" y="226"/>
                </a:lnTo>
                <a:lnTo>
                  <a:pt x="1117" y="226"/>
                </a:lnTo>
                <a:lnTo>
                  <a:pt x="1117" y="228"/>
                </a:lnTo>
                <a:lnTo>
                  <a:pt x="1118" y="228"/>
                </a:lnTo>
                <a:lnTo>
                  <a:pt x="1119" y="229"/>
                </a:lnTo>
                <a:lnTo>
                  <a:pt x="1121" y="229"/>
                </a:lnTo>
                <a:lnTo>
                  <a:pt x="1126" y="221"/>
                </a:lnTo>
                <a:lnTo>
                  <a:pt x="1128" y="224"/>
                </a:lnTo>
                <a:lnTo>
                  <a:pt x="1133" y="228"/>
                </a:lnTo>
                <a:lnTo>
                  <a:pt x="1134" y="229"/>
                </a:lnTo>
                <a:lnTo>
                  <a:pt x="1135" y="229"/>
                </a:lnTo>
                <a:lnTo>
                  <a:pt x="1135" y="230"/>
                </a:lnTo>
                <a:lnTo>
                  <a:pt x="1136" y="230"/>
                </a:lnTo>
                <a:lnTo>
                  <a:pt x="1138" y="230"/>
                </a:lnTo>
                <a:lnTo>
                  <a:pt x="1139" y="231"/>
                </a:lnTo>
                <a:lnTo>
                  <a:pt x="1143" y="235"/>
                </a:lnTo>
                <a:lnTo>
                  <a:pt x="1144" y="237"/>
                </a:lnTo>
                <a:lnTo>
                  <a:pt x="1147" y="239"/>
                </a:lnTo>
                <a:lnTo>
                  <a:pt x="1148" y="241"/>
                </a:lnTo>
                <a:lnTo>
                  <a:pt x="1150" y="242"/>
                </a:lnTo>
                <a:lnTo>
                  <a:pt x="1154" y="247"/>
                </a:lnTo>
                <a:lnTo>
                  <a:pt x="1154" y="248"/>
                </a:lnTo>
                <a:lnTo>
                  <a:pt x="1156" y="249"/>
                </a:lnTo>
                <a:lnTo>
                  <a:pt x="1159" y="253"/>
                </a:lnTo>
                <a:lnTo>
                  <a:pt x="1161" y="255"/>
                </a:lnTo>
                <a:lnTo>
                  <a:pt x="1162" y="256"/>
                </a:lnTo>
                <a:lnTo>
                  <a:pt x="1159" y="258"/>
                </a:lnTo>
                <a:lnTo>
                  <a:pt x="1159" y="259"/>
                </a:lnTo>
                <a:lnTo>
                  <a:pt x="1158" y="259"/>
                </a:lnTo>
                <a:lnTo>
                  <a:pt x="1157" y="258"/>
                </a:lnTo>
                <a:lnTo>
                  <a:pt x="1157" y="257"/>
                </a:lnTo>
                <a:lnTo>
                  <a:pt x="1157" y="256"/>
                </a:lnTo>
                <a:lnTo>
                  <a:pt x="1156" y="256"/>
                </a:lnTo>
                <a:lnTo>
                  <a:pt x="1156" y="255"/>
                </a:lnTo>
                <a:lnTo>
                  <a:pt x="1154" y="255"/>
                </a:lnTo>
                <a:lnTo>
                  <a:pt x="1154" y="254"/>
                </a:lnTo>
                <a:lnTo>
                  <a:pt x="1153" y="253"/>
                </a:lnTo>
                <a:lnTo>
                  <a:pt x="1152" y="251"/>
                </a:lnTo>
                <a:lnTo>
                  <a:pt x="1151" y="250"/>
                </a:lnTo>
                <a:lnTo>
                  <a:pt x="1150" y="250"/>
                </a:lnTo>
                <a:lnTo>
                  <a:pt x="1149" y="250"/>
                </a:lnTo>
                <a:lnTo>
                  <a:pt x="1149" y="251"/>
                </a:lnTo>
                <a:lnTo>
                  <a:pt x="1150" y="251"/>
                </a:lnTo>
                <a:lnTo>
                  <a:pt x="1149" y="251"/>
                </a:lnTo>
                <a:lnTo>
                  <a:pt x="1148" y="251"/>
                </a:lnTo>
                <a:lnTo>
                  <a:pt x="1147" y="250"/>
                </a:lnTo>
                <a:lnTo>
                  <a:pt x="1147" y="251"/>
                </a:lnTo>
                <a:lnTo>
                  <a:pt x="1145" y="253"/>
                </a:lnTo>
                <a:lnTo>
                  <a:pt x="1147" y="254"/>
                </a:lnTo>
                <a:lnTo>
                  <a:pt x="1148" y="259"/>
                </a:lnTo>
                <a:lnTo>
                  <a:pt x="1147" y="259"/>
                </a:lnTo>
                <a:lnTo>
                  <a:pt x="1145" y="260"/>
                </a:lnTo>
                <a:lnTo>
                  <a:pt x="1144" y="260"/>
                </a:lnTo>
                <a:lnTo>
                  <a:pt x="1145" y="262"/>
                </a:lnTo>
                <a:lnTo>
                  <a:pt x="1144" y="262"/>
                </a:lnTo>
                <a:lnTo>
                  <a:pt x="1143" y="263"/>
                </a:lnTo>
                <a:lnTo>
                  <a:pt x="1141" y="260"/>
                </a:lnTo>
                <a:lnTo>
                  <a:pt x="1140" y="259"/>
                </a:lnTo>
                <a:lnTo>
                  <a:pt x="1139" y="258"/>
                </a:lnTo>
                <a:lnTo>
                  <a:pt x="1138" y="257"/>
                </a:lnTo>
                <a:lnTo>
                  <a:pt x="1135" y="254"/>
                </a:lnTo>
                <a:lnTo>
                  <a:pt x="1134" y="254"/>
                </a:lnTo>
                <a:lnTo>
                  <a:pt x="1133" y="254"/>
                </a:lnTo>
                <a:lnTo>
                  <a:pt x="1133" y="255"/>
                </a:lnTo>
                <a:lnTo>
                  <a:pt x="1132" y="256"/>
                </a:lnTo>
                <a:lnTo>
                  <a:pt x="1132" y="257"/>
                </a:lnTo>
                <a:lnTo>
                  <a:pt x="1131" y="257"/>
                </a:lnTo>
                <a:lnTo>
                  <a:pt x="1131" y="258"/>
                </a:lnTo>
                <a:lnTo>
                  <a:pt x="1132" y="259"/>
                </a:lnTo>
                <a:lnTo>
                  <a:pt x="1134" y="264"/>
                </a:lnTo>
                <a:lnTo>
                  <a:pt x="1135" y="265"/>
                </a:lnTo>
                <a:lnTo>
                  <a:pt x="1135" y="266"/>
                </a:lnTo>
                <a:lnTo>
                  <a:pt x="1136" y="270"/>
                </a:lnTo>
                <a:lnTo>
                  <a:pt x="1138" y="271"/>
                </a:lnTo>
                <a:lnTo>
                  <a:pt x="1138" y="272"/>
                </a:lnTo>
                <a:lnTo>
                  <a:pt x="1139" y="273"/>
                </a:lnTo>
                <a:lnTo>
                  <a:pt x="1139" y="274"/>
                </a:lnTo>
                <a:lnTo>
                  <a:pt x="1138" y="276"/>
                </a:lnTo>
                <a:lnTo>
                  <a:pt x="1135" y="277"/>
                </a:lnTo>
                <a:lnTo>
                  <a:pt x="1136" y="277"/>
                </a:lnTo>
                <a:lnTo>
                  <a:pt x="1136" y="279"/>
                </a:lnTo>
                <a:lnTo>
                  <a:pt x="1139" y="277"/>
                </a:lnTo>
                <a:lnTo>
                  <a:pt x="1140" y="275"/>
                </a:lnTo>
                <a:lnTo>
                  <a:pt x="1144" y="272"/>
                </a:lnTo>
                <a:lnTo>
                  <a:pt x="1143" y="272"/>
                </a:lnTo>
                <a:lnTo>
                  <a:pt x="1144" y="271"/>
                </a:lnTo>
                <a:lnTo>
                  <a:pt x="1144" y="272"/>
                </a:lnTo>
                <a:lnTo>
                  <a:pt x="1150" y="267"/>
                </a:lnTo>
                <a:lnTo>
                  <a:pt x="1159" y="259"/>
                </a:lnTo>
                <a:lnTo>
                  <a:pt x="1160" y="260"/>
                </a:lnTo>
                <a:lnTo>
                  <a:pt x="1159" y="260"/>
                </a:lnTo>
                <a:lnTo>
                  <a:pt x="1159" y="262"/>
                </a:lnTo>
                <a:lnTo>
                  <a:pt x="1159" y="263"/>
                </a:lnTo>
                <a:lnTo>
                  <a:pt x="1159" y="264"/>
                </a:lnTo>
                <a:lnTo>
                  <a:pt x="1159" y="265"/>
                </a:lnTo>
                <a:lnTo>
                  <a:pt x="1158" y="266"/>
                </a:lnTo>
                <a:lnTo>
                  <a:pt x="1159" y="266"/>
                </a:lnTo>
                <a:lnTo>
                  <a:pt x="1159" y="267"/>
                </a:lnTo>
                <a:lnTo>
                  <a:pt x="1159" y="268"/>
                </a:lnTo>
                <a:lnTo>
                  <a:pt x="1159" y="270"/>
                </a:lnTo>
                <a:lnTo>
                  <a:pt x="1160" y="271"/>
                </a:lnTo>
                <a:lnTo>
                  <a:pt x="1161" y="272"/>
                </a:lnTo>
                <a:lnTo>
                  <a:pt x="1161" y="273"/>
                </a:lnTo>
                <a:lnTo>
                  <a:pt x="1162" y="273"/>
                </a:lnTo>
                <a:lnTo>
                  <a:pt x="1162" y="274"/>
                </a:lnTo>
                <a:lnTo>
                  <a:pt x="1161" y="275"/>
                </a:lnTo>
                <a:lnTo>
                  <a:pt x="1161" y="276"/>
                </a:lnTo>
                <a:lnTo>
                  <a:pt x="1161" y="277"/>
                </a:lnTo>
                <a:lnTo>
                  <a:pt x="1161" y="279"/>
                </a:lnTo>
                <a:lnTo>
                  <a:pt x="1160" y="279"/>
                </a:lnTo>
                <a:lnTo>
                  <a:pt x="1161" y="279"/>
                </a:lnTo>
                <a:lnTo>
                  <a:pt x="1161" y="280"/>
                </a:lnTo>
                <a:lnTo>
                  <a:pt x="1161" y="281"/>
                </a:lnTo>
                <a:lnTo>
                  <a:pt x="1161" y="282"/>
                </a:lnTo>
                <a:lnTo>
                  <a:pt x="1162" y="282"/>
                </a:lnTo>
                <a:lnTo>
                  <a:pt x="1162" y="283"/>
                </a:lnTo>
                <a:lnTo>
                  <a:pt x="1162" y="284"/>
                </a:lnTo>
                <a:lnTo>
                  <a:pt x="1164" y="284"/>
                </a:lnTo>
                <a:lnTo>
                  <a:pt x="1164" y="285"/>
                </a:lnTo>
                <a:lnTo>
                  <a:pt x="1165" y="285"/>
                </a:lnTo>
                <a:lnTo>
                  <a:pt x="1165" y="287"/>
                </a:lnTo>
                <a:lnTo>
                  <a:pt x="1166" y="285"/>
                </a:lnTo>
                <a:lnTo>
                  <a:pt x="1167" y="284"/>
                </a:lnTo>
                <a:lnTo>
                  <a:pt x="1170" y="283"/>
                </a:lnTo>
                <a:lnTo>
                  <a:pt x="1170" y="284"/>
                </a:lnTo>
                <a:lnTo>
                  <a:pt x="1170" y="285"/>
                </a:lnTo>
                <a:lnTo>
                  <a:pt x="1170" y="287"/>
                </a:lnTo>
                <a:lnTo>
                  <a:pt x="1169" y="287"/>
                </a:lnTo>
                <a:lnTo>
                  <a:pt x="1169" y="288"/>
                </a:lnTo>
                <a:lnTo>
                  <a:pt x="1170" y="288"/>
                </a:lnTo>
                <a:lnTo>
                  <a:pt x="1169" y="288"/>
                </a:lnTo>
                <a:lnTo>
                  <a:pt x="1169" y="289"/>
                </a:lnTo>
                <a:lnTo>
                  <a:pt x="1169" y="290"/>
                </a:lnTo>
                <a:lnTo>
                  <a:pt x="1170" y="291"/>
                </a:lnTo>
                <a:lnTo>
                  <a:pt x="1170" y="292"/>
                </a:lnTo>
                <a:lnTo>
                  <a:pt x="1170" y="293"/>
                </a:lnTo>
                <a:lnTo>
                  <a:pt x="1171" y="293"/>
                </a:lnTo>
                <a:lnTo>
                  <a:pt x="1171" y="295"/>
                </a:lnTo>
                <a:lnTo>
                  <a:pt x="1173" y="295"/>
                </a:lnTo>
                <a:lnTo>
                  <a:pt x="1173" y="296"/>
                </a:lnTo>
                <a:lnTo>
                  <a:pt x="1174" y="299"/>
                </a:lnTo>
                <a:lnTo>
                  <a:pt x="1178" y="304"/>
                </a:lnTo>
                <a:lnTo>
                  <a:pt x="1174" y="308"/>
                </a:lnTo>
                <a:lnTo>
                  <a:pt x="1181" y="314"/>
                </a:lnTo>
                <a:lnTo>
                  <a:pt x="1182" y="306"/>
                </a:lnTo>
                <a:lnTo>
                  <a:pt x="1183" y="306"/>
                </a:lnTo>
                <a:lnTo>
                  <a:pt x="1183" y="307"/>
                </a:lnTo>
                <a:lnTo>
                  <a:pt x="1182" y="307"/>
                </a:lnTo>
                <a:lnTo>
                  <a:pt x="1182" y="308"/>
                </a:lnTo>
                <a:lnTo>
                  <a:pt x="1183" y="310"/>
                </a:lnTo>
                <a:lnTo>
                  <a:pt x="1183" y="312"/>
                </a:lnTo>
                <a:lnTo>
                  <a:pt x="1184" y="313"/>
                </a:lnTo>
                <a:lnTo>
                  <a:pt x="1184" y="314"/>
                </a:lnTo>
                <a:lnTo>
                  <a:pt x="1185" y="314"/>
                </a:lnTo>
                <a:lnTo>
                  <a:pt x="1185" y="315"/>
                </a:lnTo>
                <a:lnTo>
                  <a:pt x="1184" y="315"/>
                </a:lnTo>
                <a:lnTo>
                  <a:pt x="1184" y="316"/>
                </a:lnTo>
                <a:lnTo>
                  <a:pt x="1184" y="317"/>
                </a:lnTo>
                <a:lnTo>
                  <a:pt x="1183" y="318"/>
                </a:lnTo>
                <a:lnTo>
                  <a:pt x="1185" y="321"/>
                </a:lnTo>
                <a:lnTo>
                  <a:pt x="1185" y="322"/>
                </a:lnTo>
                <a:lnTo>
                  <a:pt x="1184" y="323"/>
                </a:lnTo>
                <a:lnTo>
                  <a:pt x="1184" y="327"/>
                </a:lnTo>
                <a:lnTo>
                  <a:pt x="1183" y="334"/>
                </a:lnTo>
                <a:lnTo>
                  <a:pt x="1183" y="335"/>
                </a:lnTo>
                <a:lnTo>
                  <a:pt x="1183" y="339"/>
                </a:lnTo>
                <a:lnTo>
                  <a:pt x="1185" y="340"/>
                </a:lnTo>
                <a:lnTo>
                  <a:pt x="1188" y="341"/>
                </a:lnTo>
                <a:lnTo>
                  <a:pt x="1190" y="342"/>
                </a:lnTo>
                <a:lnTo>
                  <a:pt x="1191" y="342"/>
                </a:lnTo>
                <a:lnTo>
                  <a:pt x="1191" y="343"/>
                </a:lnTo>
                <a:lnTo>
                  <a:pt x="1188" y="346"/>
                </a:lnTo>
                <a:lnTo>
                  <a:pt x="1184" y="349"/>
                </a:lnTo>
                <a:lnTo>
                  <a:pt x="1184" y="350"/>
                </a:lnTo>
                <a:lnTo>
                  <a:pt x="1184" y="352"/>
                </a:lnTo>
                <a:lnTo>
                  <a:pt x="1185" y="356"/>
                </a:lnTo>
                <a:lnTo>
                  <a:pt x="1181" y="360"/>
                </a:lnTo>
                <a:lnTo>
                  <a:pt x="1178" y="363"/>
                </a:lnTo>
                <a:lnTo>
                  <a:pt x="1177" y="363"/>
                </a:lnTo>
                <a:lnTo>
                  <a:pt x="1176" y="364"/>
                </a:lnTo>
                <a:lnTo>
                  <a:pt x="1176" y="365"/>
                </a:lnTo>
                <a:lnTo>
                  <a:pt x="1175" y="365"/>
                </a:lnTo>
                <a:lnTo>
                  <a:pt x="1175" y="366"/>
                </a:lnTo>
                <a:lnTo>
                  <a:pt x="1174" y="366"/>
                </a:lnTo>
                <a:lnTo>
                  <a:pt x="1173" y="366"/>
                </a:lnTo>
                <a:lnTo>
                  <a:pt x="1173" y="367"/>
                </a:lnTo>
                <a:lnTo>
                  <a:pt x="1173" y="368"/>
                </a:lnTo>
                <a:lnTo>
                  <a:pt x="1173" y="369"/>
                </a:lnTo>
                <a:lnTo>
                  <a:pt x="1174" y="373"/>
                </a:lnTo>
                <a:lnTo>
                  <a:pt x="1177" y="373"/>
                </a:lnTo>
                <a:lnTo>
                  <a:pt x="1181" y="373"/>
                </a:lnTo>
                <a:lnTo>
                  <a:pt x="1181" y="375"/>
                </a:lnTo>
                <a:lnTo>
                  <a:pt x="1179" y="388"/>
                </a:lnTo>
                <a:lnTo>
                  <a:pt x="1176" y="388"/>
                </a:lnTo>
                <a:lnTo>
                  <a:pt x="1176" y="389"/>
                </a:lnTo>
                <a:lnTo>
                  <a:pt x="1176" y="390"/>
                </a:lnTo>
                <a:lnTo>
                  <a:pt x="1175" y="390"/>
                </a:lnTo>
                <a:lnTo>
                  <a:pt x="1174" y="390"/>
                </a:lnTo>
                <a:lnTo>
                  <a:pt x="1168" y="390"/>
                </a:lnTo>
                <a:lnTo>
                  <a:pt x="1165" y="391"/>
                </a:lnTo>
                <a:lnTo>
                  <a:pt x="1162" y="391"/>
                </a:lnTo>
                <a:lnTo>
                  <a:pt x="1160" y="391"/>
                </a:lnTo>
                <a:lnTo>
                  <a:pt x="1159" y="392"/>
                </a:lnTo>
                <a:lnTo>
                  <a:pt x="1156" y="392"/>
                </a:lnTo>
                <a:lnTo>
                  <a:pt x="1154" y="393"/>
                </a:lnTo>
                <a:lnTo>
                  <a:pt x="1152" y="393"/>
                </a:lnTo>
                <a:lnTo>
                  <a:pt x="1149" y="394"/>
                </a:lnTo>
                <a:lnTo>
                  <a:pt x="1148" y="396"/>
                </a:lnTo>
                <a:lnTo>
                  <a:pt x="1145" y="397"/>
                </a:lnTo>
                <a:lnTo>
                  <a:pt x="1142" y="397"/>
                </a:lnTo>
                <a:lnTo>
                  <a:pt x="1141" y="398"/>
                </a:lnTo>
                <a:lnTo>
                  <a:pt x="1139" y="398"/>
                </a:lnTo>
                <a:lnTo>
                  <a:pt x="1138" y="399"/>
                </a:lnTo>
                <a:lnTo>
                  <a:pt x="1134" y="399"/>
                </a:lnTo>
                <a:lnTo>
                  <a:pt x="1133" y="400"/>
                </a:lnTo>
                <a:lnTo>
                  <a:pt x="1128" y="401"/>
                </a:lnTo>
                <a:lnTo>
                  <a:pt x="1127" y="401"/>
                </a:lnTo>
                <a:lnTo>
                  <a:pt x="1126" y="401"/>
                </a:lnTo>
                <a:lnTo>
                  <a:pt x="1123" y="402"/>
                </a:lnTo>
                <a:lnTo>
                  <a:pt x="1122" y="402"/>
                </a:lnTo>
                <a:lnTo>
                  <a:pt x="1121" y="402"/>
                </a:lnTo>
                <a:lnTo>
                  <a:pt x="1117" y="404"/>
                </a:lnTo>
                <a:lnTo>
                  <a:pt x="1115" y="405"/>
                </a:lnTo>
                <a:lnTo>
                  <a:pt x="1113" y="405"/>
                </a:lnTo>
                <a:lnTo>
                  <a:pt x="1112" y="406"/>
                </a:lnTo>
                <a:lnTo>
                  <a:pt x="1109" y="406"/>
                </a:lnTo>
                <a:lnTo>
                  <a:pt x="1107" y="407"/>
                </a:lnTo>
                <a:lnTo>
                  <a:pt x="1107" y="408"/>
                </a:lnTo>
                <a:lnTo>
                  <a:pt x="1108" y="410"/>
                </a:lnTo>
                <a:lnTo>
                  <a:pt x="1112" y="417"/>
                </a:lnTo>
                <a:lnTo>
                  <a:pt x="1113" y="418"/>
                </a:lnTo>
                <a:lnTo>
                  <a:pt x="1116" y="421"/>
                </a:lnTo>
                <a:lnTo>
                  <a:pt x="1117" y="419"/>
                </a:lnTo>
                <a:lnTo>
                  <a:pt x="1119" y="417"/>
                </a:lnTo>
                <a:lnTo>
                  <a:pt x="1123" y="417"/>
                </a:lnTo>
                <a:lnTo>
                  <a:pt x="1124" y="417"/>
                </a:lnTo>
                <a:lnTo>
                  <a:pt x="1128" y="415"/>
                </a:lnTo>
                <a:lnTo>
                  <a:pt x="1131" y="415"/>
                </a:lnTo>
                <a:lnTo>
                  <a:pt x="1132" y="415"/>
                </a:lnTo>
                <a:lnTo>
                  <a:pt x="1133" y="415"/>
                </a:lnTo>
                <a:lnTo>
                  <a:pt x="1134" y="416"/>
                </a:lnTo>
                <a:lnTo>
                  <a:pt x="1135" y="416"/>
                </a:lnTo>
                <a:lnTo>
                  <a:pt x="1136" y="416"/>
                </a:lnTo>
                <a:lnTo>
                  <a:pt x="1136" y="417"/>
                </a:lnTo>
                <a:lnTo>
                  <a:pt x="1138" y="417"/>
                </a:lnTo>
                <a:lnTo>
                  <a:pt x="1139" y="417"/>
                </a:lnTo>
                <a:lnTo>
                  <a:pt x="1140" y="418"/>
                </a:lnTo>
                <a:lnTo>
                  <a:pt x="1143" y="419"/>
                </a:lnTo>
                <a:lnTo>
                  <a:pt x="1144" y="418"/>
                </a:lnTo>
                <a:lnTo>
                  <a:pt x="1147" y="417"/>
                </a:lnTo>
                <a:lnTo>
                  <a:pt x="1148" y="417"/>
                </a:lnTo>
                <a:lnTo>
                  <a:pt x="1153" y="419"/>
                </a:lnTo>
                <a:lnTo>
                  <a:pt x="1154" y="419"/>
                </a:lnTo>
                <a:lnTo>
                  <a:pt x="1154" y="421"/>
                </a:lnTo>
                <a:lnTo>
                  <a:pt x="1156" y="421"/>
                </a:lnTo>
                <a:lnTo>
                  <a:pt x="1157" y="421"/>
                </a:lnTo>
                <a:lnTo>
                  <a:pt x="1158" y="422"/>
                </a:lnTo>
                <a:lnTo>
                  <a:pt x="1159" y="422"/>
                </a:lnTo>
                <a:lnTo>
                  <a:pt x="1160" y="423"/>
                </a:lnTo>
                <a:lnTo>
                  <a:pt x="1161" y="423"/>
                </a:lnTo>
                <a:lnTo>
                  <a:pt x="1162" y="424"/>
                </a:lnTo>
                <a:lnTo>
                  <a:pt x="1164" y="424"/>
                </a:lnTo>
                <a:lnTo>
                  <a:pt x="1165" y="424"/>
                </a:lnTo>
                <a:lnTo>
                  <a:pt x="1166" y="425"/>
                </a:lnTo>
                <a:lnTo>
                  <a:pt x="1167" y="425"/>
                </a:lnTo>
                <a:lnTo>
                  <a:pt x="1168" y="425"/>
                </a:lnTo>
                <a:lnTo>
                  <a:pt x="1169" y="425"/>
                </a:lnTo>
                <a:lnTo>
                  <a:pt x="1169" y="426"/>
                </a:lnTo>
                <a:lnTo>
                  <a:pt x="1173" y="427"/>
                </a:lnTo>
                <a:lnTo>
                  <a:pt x="1177" y="429"/>
                </a:lnTo>
                <a:lnTo>
                  <a:pt x="1179" y="430"/>
                </a:lnTo>
                <a:lnTo>
                  <a:pt x="1190" y="434"/>
                </a:lnTo>
                <a:lnTo>
                  <a:pt x="1191" y="434"/>
                </a:lnTo>
                <a:lnTo>
                  <a:pt x="1191" y="435"/>
                </a:lnTo>
                <a:lnTo>
                  <a:pt x="1192" y="435"/>
                </a:lnTo>
                <a:lnTo>
                  <a:pt x="1193" y="435"/>
                </a:lnTo>
                <a:lnTo>
                  <a:pt x="1194" y="436"/>
                </a:lnTo>
                <a:lnTo>
                  <a:pt x="1195" y="438"/>
                </a:lnTo>
                <a:lnTo>
                  <a:pt x="1196" y="438"/>
                </a:lnTo>
                <a:lnTo>
                  <a:pt x="1196" y="436"/>
                </a:lnTo>
                <a:lnTo>
                  <a:pt x="1197" y="435"/>
                </a:lnTo>
                <a:lnTo>
                  <a:pt x="1200" y="432"/>
                </a:lnTo>
                <a:lnTo>
                  <a:pt x="1202" y="430"/>
                </a:lnTo>
                <a:lnTo>
                  <a:pt x="1203" y="427"/>
                </a:lnTo>
                <a:lnTo>
                  <a:pt x="1203" y="426"/>
                </a:lnTo>
                <a:lnTo>
                  <a:pt x="1207" y="423"/>
                </a:lnTo>
                <a:lnTo>
                  <a:pt x="1208" y="419"/>
                </a:lnTo>
                <a:lnTo>
                  <a:pt x="1209" y="421"/>
                </a:lnTo>
                <a:lnTo>
                  <a:pt x="1210" y="421"/>
                </a:lnTo>
                <a:lnTo>
                  <a:pt x="1211" y="421"/>
                </a:lnTo>
                <a:lnTo>
                  <a:pt x="1213" y="423"/>
                </a:lnTo>
                <a:lnTo>
                  <a:pt x="1213" y="422"/>
                </a:lnTo>
                <a:lnTo>
                  <a:pt x="1214" y="422"/>
                </a:lnTo>
                <a:lnTo>
                  <a:pt x="1216" y="421"/>
                </a:lnTo>
                <a:lnTo>
                  <a:pt x="1216" y="419"/>
                </a:lnTo>
                <a:lnTo>
                  <a:pt x="1216" y="418"/>
                </a:lnTo>
                <a:lnTo>
                  <a:pt x="1214" y="418"/>
                </a:lnTo>
                <a:lnTo>
                  <a:pt x="1214" y="417"/>
                </a:lnTo>
                <a:lnTo>
                  <a:pt x="1216" y="417"/>
                </a:lnTo>
                <a:lnTo>
                  <a:pt x="1216" y="416"/>
                </a:lnTo>
                <a:lnTo>
                  <a:pt x="1217" y="416"/>
                </a:lnTo>
                <a:lnTo>
                  <a:pt x="1218" y="416"/>
                </a:lnTo>
                <a:lnTo>
                  <a:pt x="1218" y="415"/>
                </a:lnTo>
                <a:lnTo>
                  <a:pt x="1219" y="414"/>
                </a:lnTo>
                <a:lnTo>
                  <a:pt x="1220" y="413"/>
                </a:lnTo>
                <a:lnTo>
                  <a:pt x="1222" y="414"/>
                </a:lnTo>
                <a:lnTo>
                  <a:pt x="1228" y="443"/>
                </a:lnTo>
                <a:lnTo>
                  <a:pt x="1229" y="449"/>
                </a:lnTo>
                <a:lnTo>
                  <a:pt x="1231" y="452"/>
                </a:lnTo>
                <a:lnTo>
                  <a:pt x="1233" y="452"/>
                </a:lnTo>
                <a:lnTo>
                  <a:pt x="1233" y="454"/>
                </a:lnTo>
                <a:lnTo>
                  <a:pt x="1231" y="455"/>
                </a:lnTo>
                <a:lnTo>
                  <a:pt x="1231" y="456"/>
                </a:lnTo>
                <a:lnTo>
                  <a:pt x="1230" y="456"/>
                </a:lnTo>
                <a:lnTo>
                  <a:pt x="1229" y="457"/>
                </a:lnTo>
                <a:lnTo>
                  <a:pt x="1228" y="458"/>
                </a:lnTo>
                <a:lnTo>
                  <a:pt x="1226" y="461"/>
                </a:lnTo>
                <a:lnTo>
                  <a:pt x="1225" y="463"/>
                </a:lnTo>
                <a:lnTo>
                  <a:pt x="1225" y="464"/>
                </a:lnTo>
                <a:lnTo>
                  <a:pt x="1224" y="465"/>
                </a:lnTo>
                <a:lnTo>
                  <a:pt x="1222" y="467"/>
                </a:lnTo>
                <a:lnTo>
                  <a:pt x="1221" y="468"/>
                </a:lnTo>
                <a:lnTo>
                  <a:pt x="1221" y="469"/>
                </a:lnTo>
                <a:lnTo>
                  <a:pt x="1219" y="471"/>
                </a:lnTo>
                <a:lnTo>
                  <a:pt x="1217" y="474"/>
                </a:lnTo>
                <a:lnTo>
                  <a:pt x="1217" y="475"/>
                </a:lnTo>
                <a:lnTo>
                  <a:pt x="1216" y="476"/>
                </a:lnTo>
                <a:lnTo>
                  <a:pt x="1214" y="477"/>
                </a:lnTo>
                <a:lnTo>
                  <a:pt x="1214" y="479"/>
                </a:lnTo>
                <a:lnTo>
                  <a:pt x="1219" y="486"/>
                </a:lnTo>
                <a:lnTo>
                  <a:pt x="1220" y="490"/>
                </a:lnTo>
                <a:lnTo>
                  <a:pt x="1222" y="492"/>
                </a:lnTo>
                <a:lnTo>
                  <a:pt x="1221" y="493"/>
                </a:lnTo>
                <a:lnTo>
                  <a:pt x="1229" y="508"/>
                </a:lnTo>
                <a:lnTo>
                  <a:pt x="1228" y="508"/>
                </a:lnTo>
                <a:lnTo>
                  <a:pt x="1227" y="509"/>
                </a:lnTo>
                <a:lnTo>
                  <a:pt x="1226" y="509"/>
                </a:lnTo>
                <a:lnTo>
                  <a:pt x="1226" y="510"/>
                </a:lnTo>
                <a:lnTo>
                  <a:pt x="1225" y="511"/>
                </a:lnTo>
                <a:lnTo>
                  <a:pt x="1225" y="513"/>
                </a:lnTo>
                <a:lnTo>
                  <a:pt x="1224" y="514"/>
                </a:lnTo>
                <a:lnTo>
                  <a:pt x="1222" y="515"/>
                </a:lnTo>
                <a:lnTo>
                  <a:pt x="1221" y="515"/>
                </a:lnTo>
                <a:lnTo>
                  <a:pt x="1221" y="516"/>
                </a:lnTo>
                <a:lnTo>
                  <a:pt x="1220" y="516"/>
                </a:lnTo>
                <a:lnTo>
                  <a:pt x="1220" y="517"/>
                </a:lnTo>
                <a:lnTo>
                  <a:pt x="1219" y="518"/>
                </a:lnTo>
                <a:lnTo>
                  <a:pt x="1219" y="519"/>
                </a:lnTo>
                <a:lnTo>
                  <a:pt x="1220" y="522"/>
                </a:lnTo>
                <a:lnTo>
                  <a:pt x="1219" y="522"/>
                </a:lnTo>
                <a:lnTo>
                  <a:pt x="1219" y="526"/>
                </a:lnTo>
                <a:lnTo>
                  <a:pt x="1220" y="528"/>
                </a:lnTo>
                <a:lnTo>
                  <a:pt x="1224" y="526"/>
                </a:lnTo>
                <a:lnTo>
                  <a:pt x="1227" y="525"/>
                </a:lnTo>
                <a:lnTo>
                  <a:pt x="1231" y="522"/>
                </a:lnTo>
                <a:lnTo>
                  <a:pt x="1234" y="532"/>
                </a:lnTo>
                <a:lnTo>
                  <a:pt x="1234" y="533"/>
                </a:lnTo>
                <a:lnTo>
                  <a:pt x="1234" y="534"/>
                </a:lnTo>
                <a:lnTo>
                  <a:pt x="1235" y="536"/>
                </a:lnTo>
                <a:lnTo>
                  <a:pt x="1234" y="536"/>
                </a:lnTo>
                <a:lnTo>
                  <a:pt x="1234" y="535"/>
                </a:lnTo>
                <a:lnTo>
                  <a:pt x="1230" y="536"/>
                </a:lnTo>
                <a:lnTo>
                  <a:pt x="1229" y="536"/>
                </a:lnTo>
                <a:lnTo>
                  <a:pt x="1229" y="538"/>
                </a:lnTo>
                <a:lnTo>
                  <a:pt x="1228" y="538"/>
                </a:lnTo>
                <a:lnTo>
                  <a:pt x="1227" y="539"/>
                </a:lnTo>
                <a:lnTo>
                  <a:pt x="1229" y="540"/>
                </a:lnTo>
                <a:lnTo>
                  <a:pt x="1231" y="539"/>
                </a:lnTo>
                <a:lnTo>
                  <a:pt x="1234" y="546"/>
                </a:lnTo>
                <a:lnTo>
                  <a:pt x="1237" y="552"/>
                </a:lnTo>
                <a:lnTo>
                  <a:pt x="1237" y="551"/>
                </a:lnTo>
                <a:lnTo>
                  <a:pt x="1238" y="551"/>
                </a:lnTo>
                <a:lnTo>
                  <a:pt x="1239" y="551"/>
                </a:lnTo>
                <a:lnTo>
                  <a:pt x="1240" y="550"/>
                </a:lnTo>
                <a:lnTo>
                  <a:pt x="1239" y="551"/>
                </a:lnTo>
                <a:lnTo>
                  <a:pt x="1237" y="552"/>
                </a:lnTo>
                <a:lnTo>
                  <a:pt x="1238" y="559"/>
                </a:lnTo>
                <a:lnTo>
                  <a:pt x="1239" y="560"/>
                </a:lnTo>
                <a:lnTo>
                  <a:pt x="1239" y="561"/>
                </a:lnTo>
                <a:lnTo>
                  <a:pt x="1239" y="563"/>
                </a:lnTo>
                <a:lnTo>
                  <a:pt x="1239" y="564"/>
                </a:lnTo>
                <a:lnTo>
                  <a:pt x="1239" y="565"/>
                </a:lnTo>
                <a:lnTo>
                  <a:pt x="1240" y="566"/>
                </a:lnTo>
                <a:lnTo>
                  <a:pt x="1240" y="568"/>
                </a:lnTo>
                <a:lnTo>
                  <a:pt x="1240" y="572"/>
                </a:lnTo>
                <a:lnTo>
                  <a:pt x="1242" y="575"/>
                </a:lnTo>
                <a:lnTo>
                  <a:pt x="1242" y="576"/>
                </a:lnTo>
                <a:lnTo>
                  <a:pt x="1243" y="578"/>
                </a:lnTo>
                <a:lnTo>
                  <a:pt x="1246" y="580"/>
                </a:lnTo>
                <a:lnTo>
                  <a:pt x="1247" y="580"/>
                </a:lnTo>
                <a:lnTo>
                  <a:pt x="1248" y="581"/>
                </a:lnTo>
                <a:lnTo>
                  <a:pt x="1251" y="581"/>
                </a:lnTo>
                <a:lnTo>
                  <a:pt x="1252" y="581"/>
                </a:lnTo>
                <a:lnTo>
                  <a:pt x="1253" y="581"/>
                </a:lnTo>
                <a:lnTo>
                  <a:pt x="1255" y="580"/>
                </a:lnTo>
                <a:lnTo>
                  <a:pt x="1255" y="581"/>
                </a:lnTo>
                <a:lnTo>
                  <a:pt x="1256" y="581"/>
                </a:lnTo>
                <a:lnTo>
                  <a:pt x="1257" y="581"/>
                </a:lnTo>
                <a:lnTo>
                  <a:pt x="1259" y="581"/>
                </a:lnTo>
                <a:lnTo>
                  <a:pt x="1262" y="581"/>
                </a:lnTo>
                <a:lnTo>
                  <a:pt x="1262" y="582"/>
                </a:lnTo>
                <a:lnTo>
                  <a:pt x="1261" y="582"/>
                </a:lnTo>
                <a:lnTo>
                  <a:pt x="1261" y="583"/>
                </a:lnTo>
                <a:lnTo>
                  <a:pt x="1261" y="584"/>
                </a:lnTo>
                <a:lnTo>
                  <a:pt x="1261" y="585"/>
                </a:lnTo>
                <a:lnTo>
                  <a:pt x="1262" y="585"/>
                </a:lnTo>
                <a:lnTo>
                  <a:pt x="1261" y="588"/>
                </a:lnTo>
                <a:lnTo>
                  <a:pt x="1260" y="588"/>
                </a:lnTo>
                <a:lnTo>
                  <a:pt x="1259" y="588"/>
                </a:lnTo>
                <a:lnTo>
                  <a:pt x="1257" y="588"/>
                </a:lnTo>
                <a:lnTo>
                  <a:pt x="1255" y="589"/>
                </a:lnTo>
                <a:lnTo>
                  <a:pt x="1254" y="589"/>
                </a:lnTo>
                <a:lnTo>
                  <a:pt x="1254" y="590"/>
                </a:lnTo>
                <a:lnTo>
                  <a:pt x="1253" y="590"/>
                </a:lnTo>
                <a:lnTo>
                  <a:pt x="1252" y="590"/>
                </a:lnTo>
                <a:lnTo>
                  <a:pt x="1251" y="590"/>
                </a:lnTo>
                <a:lnTo>
                  <a:pt x="1251" y="591"/>
                </a:lnTo>
                <a:lnTo>
                  <a:pt x="1250" y="591"/>
                </a:lnTo>
                <a:lnTo>
                  <a:pt x="1250" y="592"/>
                </a:lnTo>
                <a:lnTo>
                  <a:pt x="1251" y="592"/>
                </a:lnTo>
                <a:lnTo>
                  <a:pt x="1250" y="592"/>
                </a:lnTo>
                <a:lnTo>
                  <a:pt x="1248" y="592"/>
                </a:lnTo>
                <a:lnTo>
                  <a:pt x="1247" y="592"/>
                </a:lnTo>
                <a:lnTo>
                  <a:pt x="1247" y="591"/>
                </a:lnTo>
                <a:lnTo>
                  <a:pt x="1246" y="591"/>
                </a:lnTo>
                <a:lnTo>
                  <a:pt x="1245" y="591"/>
                </a:lnTo>
                <a:lnTo>
                  <a:pt x="1244" y="591"/>
                </a:lnTo>
                <a:lnTo>
                  <a:pt x="1244" y="592"/>
                </a:lnTo>
                <a:lnTo>
                  <a:pt x="1244" y="591"/>
                </a:lnTo>
                <a:lnTo>
                  <a:pt x="1243" y="591"/>
                </a:lnTo>
                <a:lnTo>
                  <a:pt x="1243" y="592"/>
                </a:lnTo>
                <a:lnTo>
                  <a:pt x="1242" y="592"/>
                </a:lnTo>
                <a:lnTo>
                  <a:pt x="1240" y="592"/>
                </a:lnTo>
                <a:lnTo>
                  <a:pt x="1240" y="591"/>
                </a:lnTo>
                <a:lnTo>
                  <a:pt x="1239" y="591"/>
                </a:lnTo>
                <a:lnTo>
                  <a:pt x="1239" y="590"/>
                </a:lnTo>
                <a:lnTo>
                  <a:pt x="1238" y="590"/>
                </a:lnTo>
                <a:lnTo>
                  <a:pt x="1238" y="591"/>
                </a:lnTo>
                <a:lnTo>
                  <a:pt x="1237" y="591"/>
                </a:lnTo>
                <a:lnTo>
                  <a:pt x="1236" y="591"/>
                </a:lnTo>
                <a:lnTo>
                  <a:pt x="1235" y="590"/>
                </a:lnTo>
                <a:lnTo>
                  <a:pt x="1234" y="590"/>
                </a:lnTo>
                <a:lnTo>
                  <a:pt x="1234" y="589"/>
                </a:lnTo>
                <a:lnTo>
                  <a:pt x="1233" y="589"/>
                </a:lnTo>
                <a:lnTo>
                  <a:pt x="1233" y="588"/>
                </a:lnTo>
                <a:lnTo>
                  <a:pt x="1231" y="588"/>
                </a:lnTo>
                <a:lnTo>
                  <a:pt x="1230" y="600"/>
                </a:lnTo>
                <a:lnTo>
                  <a:pt x="1230" y="601"/>
                </a:lnTo>
                <a:lnTo>
                  <a:pt x="1221" y="608"/>
                </a:lnTo>
                <a:lnTo>
                  <a:pt x="1220" y="609"/>
                </a:lnTo>
                <a:lnTo>
                  <a:pt x="1207" y="619"/>
                </a:lnTo>
                <a:lnTo>
                  <a:pt x="1211" y="623"/>
                </a:lnTo>
                <a:lnTo>
                  <a:pt x="1210" y="627"/>
                </a:lnTo>
                <a:lnTo>
                  <a:pt x="1209" y="632"/>
                </a:lnTo>
                <a:lnTo>
                  <a:pt x="1212" y="635"/>
                </a:lnTo>
                <a:lnTo>
                  <a:pt x="1217" y="640"/>
                </a:lnTo>
                <a:lnTo>
                  <a:pt x="1220" y="643"/>
                </a:lnTo>
                <a:lnTo>
                  <a:pt x="1222" y="645"/>
                </a:lnTo>
                <a:lnTo>
                  <a:pt x="1225" y="648"/>
                </a:lnTo>
                <a:lnTo>
                  <a:pt x="1226" y="649"/>
                </a:lnTo>
                <a:lnTo>
                  <a:pt x="1229" y="650"/>
                </a:lnTo>
                <a:lnTo>
                  <a:pt x="1229" y="651"/>
                </a:lnTo>
                <a:lnTo>
                  <a:pt x="1230" y="651"/>
                </a:lnTo>
                <a:lnTo>
                  <a:pt x="1231" y="650"/>
                </a:lnTo>
                <a:lnTo>
                  <a:pt x="1233" y="650"/>
                </a:lnTo>
                <a:lnTo>
                  <a:pt x="1234" y="650"/>
                </a:lnTo>
                <a:lnTo>
                  <a:pt x="1235" y="649"/>
                </a:lnTo>
                <a:lnTo>
                  <a:pt x="1236" y="649"/>
                </a:lnTo>
                <a:lnTo>
                  <a:pt x="1237" y="648"/>
                </a:lnTo>
                <a:lnTo>
                  <a:pt x="1251" y="641"/>
                </a:lnTo>
                <a:lnTo>
                  <a:pt x="1252" y="640"/>
                </a:lnTo>
                <a:lnTo>
                  <a:pt x="1254" y="640"/>
                </a:lnTo>
                <a:lnTo>
                  <a:pt x="1254" y="639"/>
                </a:lnTo>
                <a:lnTo>
                  <a:pt x="1256" y="638"/>
                </a:lnTo>
                <a:lnTo>
                  <a:pt x="1259" y="635"/>
                </a:lnTo>
                <a:lnTo>
                  <a:pt x="1261" y="634"/>
                </a:lnTo>
                <a:lnTo>
                  <a:pt x="1263" y="632"/>
                </a:lnTo>
                <a:lnTo>
                  <a:pt x="1268" y="628"/>
                </a:lnTo>
                <a:lnTo>
                  <a:pt x="1269" y="628"/>
                </a:lnTo>
                <a:lnTo>
                  <a:pt x="1271" y="632"/>
                </a:lnTo>
                <a:lnTo>
                  <a:pt x="1272" y="633"/>
                </a:lnTo>
                <a:lnTo>
                  <a:pt x="1272" y="634"/>
                </a:lnTo>
                <a:lnTo>
                  <a:pt x="1273" y="634"/>
                </a:lnTo>
                <a:lnTo>
                  <a:pt x="1273" y="635"/>
                </a:lnTo>
                <a:lnTo>
                  <a:pt x="1274" y="636"/>
                </a:lnTo>
                <a:lnTo>
                  <a:pt x="1274" y="638"/>
                </a:lnTo>
                <a:lnTo>
                  <a:pt x="1276" y="638"/>
                </a:lnTo>
                <a:lnTo>
                  <a:pt x="1276" y="639"/>
                </a:lnTo>
                <a:lnTo>
                  <a:pt x="1277" y="639"/>
                </a:lnTo>
                <a:lnTo>
                  <a:pt x="1277" y="640"/>
                </a:lnTo>
                <a:lnTo>
                  <a:pt x="1278" y="642"/>
                </a:lnTo>
                <a:lnTo>
                  <a:pt x="1280" y="644"/>
                </a:lnTo>
                <a:lnTo>
                  <a:pt x="1281" y="645"/>
                </a:lnTo>
                <a:lnTo>
                  <a:pt x="1282" y="647"/>
                </a:lnTo>
                <a:lnTo>
                  <a:pt x="1283" y="648"/>
                </a:lnTo>
                <a:lnTo>
                  <a:pt x="1286" y="650"/>
                </a:lnTo>
                <a:lnTo>
                  <a:pt x="1285" y="650"/>
                </a:lnTo>
                <a:lnTo>
                  <a:pt x="1286" y="651"/>
                </a:lnTo>
                <a:lnTo>
                  <a:pt x="1287" y="651"/>
                </a:lnTo>
                <a:lnTo>
                  <a:pt x="1287" y="652"/>
                </a:lnTo>
                <a:lnTo>
                  <a:pt x="1288" y="652"/>
                </a:lnTo>
                <a:lnTo>
                  <a:pt x="1288" y="653"/>
                </a:lnTo>
                <a:lnTo>
                  <a:pt x="1289" y="653"/>
                </a:lnTo>
                <a:lnTo>
                  <a:pt x="1289" y="655"/>
                </a:lnTo>
                <a:lnTo>
                  <a:pt x="1290" y="655"/>
                </a:lnTo>
                <a:lnTo>
                  <a:pt x="1291" y="655"/>
                </a:lnTo>
                <a:lnTo>
                  <a:pt x="1293" y="656"/>
                </a:lnTo>
                <a:lnTo>
                  <a:pt x="1295" y="658"/>
                </a:lnTo>
                <a:lnTo>
                  <a:pt x="1297" y="660"/>
                </a:lnTo>
                <a:lnTo>
                  <a:pt x="1299" y="661"/>
                </a:lnTo>
                <a:lnTo>
                  <a:pt x="1300" y="663"/>
                </a:lnTo>
                <a:lnTo>
                  <a:pt x="1302" y="664"/>
                </a:lnTo>
                <a:lnTo>
                  <a:pt x="1304" y="665"/>
                </a:lnTo>
                <a:lnTo>
                  <a:pt x="1305" y="666"/>
                </a:lnTo>
                <a:lnTo>
                  <a:pt x="1306" y="666"/>
                </a:lnTo>
                <a:lnTo>
                  <a:pt x="1307" y="667"/>
                </a:lnTo>
                <a:lnTo>
                  <a:pt x="1307" y="668"/>
                </a:lnTo>
                <a:lnTo>
                  <a:pt x="1308" y="668"/>
                </a:lnTo>
                <a:lnTo>
                  <a:pt x="1308" y="669"/>
                </a:lnTo>
                <a:lnTo>
                  <a:pt x="1310" y="669"/>
                </a:lnTo>
                <a:lnTo>
                  <a:pt x="1310" y="670"/>
                </a:lnTo>
                <a:lnTo>
                  <a:pt x="1311" y="672"/>
                </a:lnTo>
                <a:lnTo>
                  <a:pt x="1311" y="673"/>
                </a:lnTo>
                <a:lnTo>
                  <a:pt x="1312" y="674"/>
                </a:lnTo>
                <a:lnTo>
                  <a:pt x="1313" y="675"/>
                </a:lnTo>
                <a:lnTo>
                  <a:pt x="1314" y="676"/>
                </a:lnTo>
                <a:lnTo>
                  <a:pt x="1314" y="677"/>
                </a:lnTo>
                <a:lnTo>
                  <a:pt x="1315" y="677"/>
                </a:lnTo>
                <a:lnTo>
                  <a:pt x="1316" y="678"/>
                </a:lnTo>
                <a:lnTo>
                  <a:pt x="1317" y="680"/>
                </a:lnTo>
                <a:lnTo>
                  <a:pt x="1319" y="680"/>
                </a:lnTo>
                <a:lnTo>
                  <a:pt x="1316" y="685"/>
                </a:lnTo>
                <a:lnTo>
                  <a:pt x="1316" y="686"/>
                </a:lnTo>
                <a:lnTo>
                  <a:pt x="1315" y="690"/>
                </a:lnTo>
                <a:lnTo>
                  <a:pt x="1314" y="690"/>
                </a:lnTo>
                <a:lnTo>
                  <a:pt x="1314" y="691"/>
                </a:lnTo>
                <a:lnTo>
                  <a:pt x="1314" y="692"/>
                </a:lnTo>
                <a:lnTo>
                  <a:pt x="1314" y="694"/>
                </a:lnTo>
                <a:lnTo>
                  <a:pt x="1313" y="695"/>
                </a:lnTo>
                <a:lnTo>
                  <a:pt x="1313" y="697"/>
                </a:lnTo>
                <a:lnTo>
                  <a:pt x="1312" y="698"/>
                </a:lnTo>
                <a:lnTo>
                  <a:pt x="1312" y="699"/>
                </a:lnTo>
                <a:lnTo>
                  <a:pt x="1306" y="703"/>
                </a:lnTo>
                <a:lnTo>
                  <a:pt x="1303" y="707"/>
                </a:lnTo>
                <a:lnTo>
                  <a:pt x="1300" y="710"/>
                </a:lnTo>
                <a:lnTo>
                  <a:pt x="1295" y="716"/>
                </a:lnTo>
                <a:lnTo>
                  <a:pt x="1293" y="718"/>
                </a:lnTo>
                <a:lnTo>
                  <a:pt x="1288" y="722"/>
                </a:lnTo>
                <a:lnTo>
                  <a:pt x="1294" y="725"/>
                </a:lnTo>
                <a:lnTo>
                  <a:pt x="1296" y="726"/>
                </a:lnTo>
                <a:lnTo>
                  <a:pt x="1300" y="728"/>
                </a:lnTo>
                <a:lnTo>
                  <a:pt x="1304" y="730"/>
                </a:lnTo>
                <a:lnTo>
                  <a:pt x="1311" y="733"/>
                </a:lnTo>
                <a:lnTo>
                  <a:pt x="1312" y="734"/>
                </a:lnTo>
                <a:lnTo>
                  <a:pt x="1313" y="734"/>
                </a:lnTo>
                <a:lnTo>
                  <a:pt x="1316" y="735"/>
                </a:lnTo>
                <a:lnTo>
                  <a:pt x="1317" y="736"/>
                </a:lnTo>
                <a:lnTo>
                  <a:pt x="1319" y="736"/>
                </a:lnTo>
                <a:lnTo>
                  <a:pt x="1320" y="736"/>
                </a:lnTo>
                <a:lnTo>
                  <a:pt x="1321" y="736"/>
                </a:lnTo>
                <a:lnTo>
                  <a:pt x="1324" y="735"/>
                </a:lnTo>
                <a:lnTo>
                  <a:pt x="1329" y="734"/>
                </a:lnTo>
                <a:lnTo>
                  <a:pt x="1332" y="734"/>
                </a:lnTo>
                <a:lnTo>
                  <a:pt x="1332" y="735"/>
                </a:lnTo>
                <a:lnTo>
                  <a:pt x="1330" y="740"/>
                </a:lnTo>
                <a:lnTo>
                  <a:pt x="1329" y="741"/>
                </a:lnTo>
                <a:lnTo>
                  <a:pt x="1326" y="748"/>
                </a:lnTo>
                <a:lnTo>
                  <a:pt x="1322" y="759"/>
                </a:lnTo>
                <a:lnTo>
                  <a:pt x="1321" y="762"/>
                </a:lnTo>
                <a:lnTo>
                  <a:pt x="1321" y="764"/>
                </a:lnTo>
                <a:lnTo>
                  <a:pt x="1321" y="765"/>
                </a:lnTo>
                <a:lnTo>
                  <a:pt x="1320" y="766"/>
                </a:lnTo>
                <a:lnTo>
                  <a:pt x="1320" y="767"/>
                </a:lnTo>
                <a:lnTo>
                  <a:pt x="1320" y="768"/>
                </a:lnTo>
                <a:lnTo>
                  <a:pt x="1321" y="769"/>
                </a:lnTo>
                <a:lnTo>
                  <a:pt x="1322" y="769"/>
                </a:lnTo>
                <a:lnTo>
                  <a:pt x="1323" y="768"/>
                </a:lnTo>
                <a:lnTo>
                  <a:pt x="1323" y="767"/>
                </a:lnTo>
                <a:lnTo>
                  <a:pt x="1323" y="766"/>
                </a:lnTo>
                <a:lnTo>
                  <a:pt x="1323" y="765"/>
                </a:lnTo>
                <a:lnTo>
                  <a:pt x="1324" y="762"/>
                </a:lnTo>
                <a:lnTo>
                  <a:pt x="1324" y="760"/>
                </a:lnTo>
                <a:lnTo>
                  <a:pt x="1325" y="758"/>
                </a:lnTo>
                <a:lnTo>
                  <a:pt x="1326" y="756"/>
                </a:lnTo>
                <a:lnTo>
                  <a:pt x="1329" y="756"/>
                </a:lnTo>
                <a:lnTo>
                  <a:pt x="1330" y="757"/>
                </a:lnTo>
                <a:lnTo>
                  <a:pt x="1330" y="756"/>
                </a:lnTo>
                <a:lnTo>
                  <a:pt x="1331" y="755"/>
                </a:lnTo>
                <a:lnTo>
                  <a:pt x="1331" y="753"/>
                </a:lnTo>
                <a:lnTo>
                  <a:pt x="1331" y="752"/>
                </a:lnTo>
                <a:lnTo>
                  <a:pt x="1332" y="751"/>
                </a:lnTo>
                <a:lnTo>
                  <a:pt x="1332" y="749"/>
                </a:lnTo>
                <a:lnTo>
                  <a:pt x="1333" y="748"/>
                </a:lnTo>
                <a:lnTo>
                  <a:pt x="1333" y="747"/>
                </a:lnTo>
                <a:lnTo>
                  <a:pt x="1334" y="745"/>
                </a:lnTo>
                <a:lnTo>
                  <a:pt x="1334" y="744"/>
                </a:lnTo>
                <a:lnTo>
                  <a:pt x="1334" y="743"/>
                </a:lnTo>
                <a:lnTo>
                  <a:pt x="1336" y="743"/>
                </a:lnTo>
                <a:lnTo>
                  <a:pt x="1336" y="742"/>
                </a:lnTo>
                <a:lnTo>
                  <a:pt x="1336" y="741"/>
                </a:lnTo>
                <a:lnTo>
                  <a:pt x="1336" y="740"/>
                </a:lnTo>
                <a:lnTo>
                  <a:pt x="1337" y="739"/>
                </a:lnTo>
                <a:lnTo>
                  <a:pt x="1337" y="737"/>
                </a:lnTo>
                <a:lnTo>
                  <a:pt x="1337" y="736"/>
                </a:lnTo>
                <a:lnTo>
                  <a:pt x="1337" y="735"/>
                </a:lnTo>
                <a:lnTo>
                  <a:pt x="1338" y="734"/>
                </a:lnTo>
                <a:lnTo>
                  <a:pt x="1338" y="733"/>
                </a:lnTo>
                <a:lnTo>
                  <a:pt x="1339" y="733"/>
                </a:lnTo>
                <a:lnTo>
                  <a:pt x="1342" y="732"/>
                </a:lnTo>
                <a:lnTo>
                  <a:pt x="1341" y="734"/>
                </a:lnTo>
                <a:lnTo>
                  <a:pt x="1342" y="735"/>
                </a:lnTo>
                <a:lnTo>
                  <a:pt x="1343" y="732"/>
                </a:lnTo>
                <a:lnTo>
                  <a:pt x="1345" y="732"/>
                </a:lnTo>
                <a:lnTo>
                  <a:pt x="1345" y="734"/>
                </a:lnTo>
                <a:lnTo>
                  <a:pt x="1345" y="735"/>
                </a:lnTo>
                <a:lnTo>
                  <a:pt x="1345" y="736"/>
                </a:lnTo>
                <a:lnTo>
                  <a:pt x="1346" y="737"/>
                </a:lnTo>
                <a:lnTo>
                  <a:pt x="1347" y="737"/>
                </a:lnTo>
                <a:lnTo>
                  <a:pt x="1348" y="739"/>
                </a:lnTo>
                <a:lnTo>
                  <a:pt x="1350" y="739"/>
                </a:lnTo>
                <a:lnTo>
                  <a:pt x="1351" y="740"/>
                </a:lnTo>
                <a:lnTo>
                  <a:pt x="1352" y="740"/>
                </a:lnTo>
                <a:lnTo>
                  <a:pt x="1356" y="741"/>
                </a:lnTo>
                <a:lnTo>
                  <a:pt x="1360" y="740"/>
                </a:lnTo>
                <a:lnTo>
                  <a:pt x="1362" y="741"/>
                </a:lnTo>
                <a:lnTo>
                  <a:pt x="1366" y="742"/>
                </a:lnTo>
                <a:lnTo>
                  <a:pt x="1368" y="743"/>
                </a:lnTo>
                <a:lnTo>
                  <a:pt x="1368" y="744"/>
                </a:lnTo>
                <a:lnTo>
                  <a:pt x="1371" y="745"/>
                </a:lnTo>
                <a:lnTo>
                  <a:pt x="1373" y="745"/>
                </a:lnTo>
                <a:lnTo>
                  <a:pt x="1373" y="747"/>
                </a:lnTo>
                <a:lnTo>
                  <a:pt x="1372" y="748"/>
                </a:lnTo>
                <a:lnTo>
                  <a:pt x="1374" y="749"/>
                </a:lnTo>
                <a:lnTo>
                  <a:pt x="1375" y="749"/>
                </a:lnTo>
                <a:lnTo>
                  <a:pt x="1376" y="750"/>
                </a:lnTo>
                <a:lnTo>
                  <a:pt x="1377" y="750"/>
                </a:lnTo>
                <a:lnTo>
                  <a:pt x="1379" y="750"/>
                </a:lnTo>
                <a:lnTo>
                  <a:pt x="1382" y="751"/>
                </a:lnTo>
                <a:lnTo>
                  <a:pt x="1384" y="751"/>
                </a:lnTo>
                <a:lnTo>
                  <a:pt x="1385" y="751"/>
                </a:lnTo>
                <a:lnTo>
                  <a:pt x="1376" y="767"/>
                </a:lnTo>
                <a:lnTo>
                  <a:pt x="1376" y="768"/>
                </a:lnTo>
                <a:lnTo>
                  <a:pt x="1377" y="768"/>
                </a:lnTo>
                <a:lnTo>
                  <a:pt x="1377" y="769"/>
                </a:lnTo>
                <a:lnTo>
                  <a:pt x="1379" y="769"/>
                </a:lnTo>
                <a:lnTo>
                  <a:pt x="1389" y="775"/>
                </a:lnTo>
                <a:lnTo>
                  <a:pt x="1388" y="776"/>
                </a:lnTo>
                <a:lnTo>
                  <a:pt x="1391" y="777"/>
                </a:lnTo>
                <a:lnTo>
                  <a:pt x="1391" y="779"/>
                </a:lnTo>
                <a:lnTo>
                  <a:pt x="1391" y="781"/>
                </a:lnTo>
                <a:lnTo>
                  <a:pt x="1391" y="782"/>
                </a:lnTo>
                <a:lnTo>
                  <a:pt x="1391" y="784"/>
                </a:lnTo>
                <a:lnTo>
                  <a:pt x="1391" y="786"/>
                </a:lnTo>
                <a:lnTo>
                  <a:pt x="1393" y="798"/>
                </a:lnTo>
                <a:lnTo>
                  <a:pt x="1393" y="799"/>
                </a:lnTo>
                <a:lnTo>
                  <a:pt x="1391" y="799"/>
                </a:lnTo>
                <a:lnTo>
                  <a:pt x="1385" y="800"/>
                </a:lnTo>
                <a:lnTo>
                  <a:pt x="1379" y="800"/>
                </a:lnTo>
                <a:lnTo>
                  <a:pt x="1377" y="800"/>
                </a:lnTo>
                <a:lnTo>
                  <a:pt x="1376" y="800"/>
                </a:lnTo>
                <a:lnTo>
                  <a:pt x="1373" y="800"/>
                </a:lnTo>
                <a:lnTo>
                  <a:pt x="1372" y="804"/>
                </a:lnTo>
                <a:lnTo>
                  <a:pt x="1372" y="807"/>
                </a:lnTo>
                <a:lnTo>
                  <a:pt x="1373" y="810"/>
                </a:lnTo>
                <a:lnTo>
                  <a:pt x="1372" y="811"/>
                </a:lnTo>
                <a:lnTo>
                  <a:pt x="1371" y="811"/>
                </a:lnTo>
                <a:lnTo>
                  <a:pt x="1368" y="811"/>
                </a:lnTo>
                <a:lnTo>
                  <a:pt x="1367" y="811"/>
                </a:lnTo>
                <a:lnTo>
                  <a:pt x="1366" y="812"/>
                </a:lnTo>
                <a:lnTo>
                  <a:pt x="1364" y="812"/>
                </a:lnTo>
                <a:lnTo>
                  <a:pt x="1364" y="810"/>
                </a:lnTo>
                <a:lnTo>
                  <a:pt x="1364" y="807"/>
                </a:lnTo>
                <a:lnTo>
                  <a:pt x="1360" y="806"/>
                </a:lnTo>
                <a:lnTo>
                  <a:pt x="1363" y="802"/>
                </a:lnTo>
                <a:lnTo>
                  <a:pt x="1346" y="793"/>
                </a:lnTo>
                <a:lnTo>
                  <a:pt x="1345" y="793"/>
                </a:lnTo>
                <a:lnTo>
                  <a:pt x="1342" y="792"/>
                </a:lnTo>
                <a:lnTo>
                  <a:pt x="1341" y="792"/>
                </a:lnTo>
                <a:lnTo>
                  <a:pt x="1341" y="791"/>
                </a:lnTo>
                <a:lnTo>
                  <a:pt x="1340" y="791"/>
                </a:lnTo>
                <a:lnTo>
                  <a:pt x="1339" y="792"/>
                </a:lnTo>
                <a:lnTo>
                  <a:pt x="1337" y="792"/>
                </a:lnTo>
                <a:lnTo>
                  <a:pt x="1331" y="792"/>
                </a:lnTo>
                <a:lnTo>
                  <a:pt x="1329" y="792"/>
                </a:lnTo>
                <a:lnTo>
                  <a:pt x="1323" y="792"/>
                </a:lnTo>
                <a:lnTo>
                  <a:pt x="1322" y="792"/>
                </a:lnTo>
                <a:lnTo>
                  <a:pt x="1321" y="792"/>
                </a:lnTo>
                <a:lnTo>
                  <a:pt x="1321" y="793"/>
                </a:lnTo>
                <a:lnTo>
                  <a:pt x="1321" y="794"/>
                </a:lnTo>
                <a:lnTo>
                  <a:pt x="1322" y="794"/>
                </a:lnTo>
                <a:lnTo>
                  <a:pt x="1322" y="795"/>
                </a:lnTo>
                <a:lnTo>
                  <a:pt x="1322" y="797"/>
                </a:lnTo>
                <a:lnTo>
                  <a:pt x="1321" y="799"/>
                </a:lnTo>
                <a:lnTo>
                  <a:pt x="1319" y="801"/>
                </a:lnTo>
                <a:lnTo>
                  <a:pt x="1316" y="804"/>
                </a:lnTo>
                <a:lnTo>
                  <a:pt x="1315" y="806"/>
                </a:lnTo>
                <a:lnTo>
                  <a:pt x="1315" y="807"/>
                </a:lnTo>
                <a:lnTo>
                  <a:pt x="1315" y="808"/>
                </a:lnTo>
                <a:lnTo>
                  <a:pt x="1314" y="810"/>
                </a:lnTo>
                <a:lnTo>
                  <a:pt x="1314" y="812"/>
                </a:lnTo>
                <a:lnTo>
                  <a:pt x="1314" y="814"/>
                </a:lnTo>
                <a:lnTo>
                  <a:pt x="1313" y="817"/>
                </a:lnTo>
                <a:lnTo>
                  <a:pt x="1314" y="820"/>
                </a:lnTo>
                <a:lnTo>
                  <a:pt x="1315" y="824"/>
                </a:lnTo>
                <a:lnTo>
                  <a:pt x="1317" y="823"/>
                </a:lnTo>
                <a:lnTo>
                  <a:pt x="1320" y="820"/>
                </a:lnTo>
                <a:lnTo>
                  <a:pt x="1322" y="817"/>
                </a:lnTo>
                <a:lnTo>
                  <a:pt x="1322" y="818"/>
                </a:lnTo>
                <a:lnTo>
                  <a:pt x="1323" y="818"/>
                </a:lnTo>
                <a:lnTo>
                  <a:pt x="1324" y="819"/>
                </a:lnTo>
                <a:lnTo>
                  <a:pt x="1325" y="819"/>
                </a:lnTo>
                <a:lnTo>
                  <a:pt x="1324" y="817"/>
                </a:lnTo>
                <a:lnTo>
                  <a:pt x="1325" y="816"/>
                </a:lnTo>
                <a:lnTo>
                  <a:pt x="1326" y="814"/>
                </a:lnTo>
                <a:lnTo>
                  <a:pt x="1328" y="812"/>
                </a:lnTo>
                <a:lnTo>
                  <a:pt x="1330" y="812"/>
                </a:lnTo>
                <a:lnTo>
                  <a:pt x="1331" y="812"/>
                </a:lnTo>
                <a:lnTo>
                  <a:pt x="1331" y="814"/>
                </a:lnTo>
                <a:lnTo>
                  <a:pt x="1331" y="815"/>
                </a:lnTo>
                <a:lnTo>
                  <a:pt x="1330" y="817"/>
                </a:lnTo>
                <a:lnTo>
                  <a:pt x="1331" y="823"/>
                </a:lnTo>
                <a:lnTo>
                  <a:pt x="1331" y="824"/>
                </a:lnTo>
                <a:lnTo>
                  <a:pt x="1332" y="826"/>
                </a:lnTo>
                <a:lnTo>
                  <a:pt x="1333" y="827"/>
                </a:lnTo>
                <a:lnTo>
                  <a:pt x="1333" y="829"/>
                </a:lnTo>
                <a:lnTo>
                  <a:pt x="1332" y="831"/>
                </a:lnTo>
                <a:lnTo>
                  <a:pt x="1322" y="835"/>
                </a:lnTo>
                <a:lnTo>
                  <a:pt x="1320" y="837"/>
                </a:lnTo>
                <a:lnTo>
                  <a:pt x="1319" y="837"/>
                </a:lnTo>
                <a:lnTo>
                  <a:pt x="1317" y="839"/>
                </a:lnTo>
                <a:lnTo>
                  <a:pt x="1315" y="840"/>
                </a:lnTo>
                <a:lnTo>
                  <a:pt x="1314" y="841"/>
                </a:lnTo>
                <a:lnTo>
                  <a:pt x="1312" y="843"/>
                </a:lnTo>
                <a:lnTo>
                  <a:pt x="1305" y="849"/>
                </a:lnTo>
                <a:lnTo>
                  <a:pt x="1303" y="850"/>
                </a:lnTo>
                <a:lnTo>
                  <a:pt x="1302" y="851"/>
                </a:lnTo>
                <a:lnTo>
                  <a:pt x="1299" y="853"/>
                </a:lnTo>
                <a:lnTo>
                  <a:pt x="1298" y="854"/>
                </a:lnTo>
                <a:lnTo>
                  <a:pt x="1297" y="856"/>
                </a:lnTo>
                <a:lnTo>
                  <a:pt x="1296" y="857"/>
                </a:lnTo>
                <a:lnTo>
                  <a:pt x="1295" y="858"/>
                </a:lnTo>
                <a:lnTo>
                  <a:pt x="1295" y="859"/>
                </a:lnTo>
                <a:lnTo>
                  <a:pt x="1294" y="860"/>
                </a:lnTo>
                <a:lnTo>
                  <a:pt x="1291" y="866"/>
                </a:lnTo>
                <a:lnTo>
                  <a:pt x="1291" y="867"/>
                </a:lnTo>
                <a:lnTo>
                  <a:pt x="1290" y="869"/>
                </a:lnTo>
                <a:lnTo>
                  <a:pt x="1290" y="870"/>
                </a:lnTo>
                <a:lnTo>
                  <a:pt x="1289" y="871"/>
                </a:lnTo>
                <a:lnTo>
                  <a:pt x="1288" y="873"/>
                </a:lnTo>
                <a:lnTo>
                  <a:pt x="1287" y="874"/>
                </a:lnTo>
                <a:lnTo>
                  <a:pt x="1286" y="874"/>
                </a:lnTo>
                <a:lnTo>
                  <a:pt x="1285" y="875"/>
                </a:lnTo>
                <a:lnTo>
                  <a:pt x="1282" y="875"/>
                </a:lnTo>
                <a:lnTo>
                  <a:pt x="1281" y="875"/>
                </a:lnTo>
                <a:lnTo>
                  <a:pt x="1279" y="876"/>
                </a:lnTo>
                <a:lnTo>
                  <a:pt x="1277" y="876"/>
                </a:lnTo>
                <a:lnTo>
                  <a:pt x="1273" y="877"/>
                </a:lnTo>
                <a:lnTo>
                  <a:pt x="1272" y="877"/>
                </a:lnTo>
                <a:lnTo>
                  <a:pt x="1271" y="877"/>
                </a:lnTo>
                <a:lnTo>
                  <a:pt x="1269" y="877"/>
                </a:lnTo>
                <a:lnTo>
                  <a:pt x="1268" y="877"/>
                </a:lnTo>
                <a:lnTo>
                  <a:pt x="1267" y="878"/>
                </a:lnTo>
                <a:lnTo>
                  <a:pt x="1265" y="878"/>
                </a:lnTo>
                <a:lnTo>
                  <a:pt x="1264" y="878"/>
                </a:lnTo>
                <a:lnTo>
                  <a:pt x="1263" y="878"/>
                </a:lnTo>
                <a:lnTo>
                  <a:pt x="1263" y="879"/>
                </a:lnTo>
                <a:lnTo>
                  <a:pt x="1261" y="882"/>
                </a:lnTo>
                <a:lnTo>
                  <a:pt x="1259" y="884"/>
                </a:lnTo>
                <a:lnTo>
                  <a:pt x="1261" y="887"/>
                </a:lnTo>
                <a:lnTo>
                  <a:pt x="1261" y="889"/>
                </a:lnTo>
                <a:lnTo>
                  <a:pt x="1261" y="890"/>
                </a:lnTo>
                <a:lnTo>
                  <a:pt x="1259" y="891"/>
                </a:lnTo>
                <a:lnTo>
                  <a:pt x="1256" y="892"/>
                </a:lnTo>
                <a:lnTo>
                  <a:pt x="1257" y="894"/>
                </a:lnTo>
                <a:lnTo>
                  <a:pt x="1259" y="894"/>
                </a:lnTo>
                <a:lnTo>
                  <a:pt x="1256" y="895"/>
                </a:lnTo>
                <a:lnTo>
                  <a:pt x="1254" y="896"/>
                </a:lnTo>
                <a:lnTo>
                  <a:pt x="1253" y="896"/>
                </a:lnTo>
                <a:lnTo>
                  <a:pt x="1252" y="896"/>
                </a:lnTo>
                <a:lnTo>
                  <a:pt x="1244" y="891"/>
                </a:lnTo>
                <a:lnTo>
                  <a:pt x="1242" y="890"/>
                </a:lnTo>
                <a:lnTo>
                  <a:pt x="1240" y="889"/>
                </a:lnTo>
                <a:lnTo>
                  <a:pt x="1238" y="887"/>
                </a:lnTo>
                <a:lnTo>
                  <a:pt x="1237" y="886"/>
                </a:lnTo>
                <a:lnTo>
                  <a:pt x="1236" y="885"/>
                </a:lnTo>
                <a:lnTo>
                  <a:pt x="1235" y="882"/>
                </a:lnTo>
                <a:lnTo>
                  <a:pt x="1233" y="883"/>
                </a:lnTo>
                <a:lnTo>
                  <a:pt x="1227" y="883"/>
                </a:lnTo>
                <a:lnTo>
                  <a:pt x="1226" y="884"/>
                </a:lnTo>
                <a:lnTo>
                  <a:pt x="1225" y="884"/>
                </a:lnTo>
                <a:lnTo>
                  <a:pt x="1224" y="885"/>
                </a:lnTo>
                <a:lnTo>
                  <a:pt x="1221" y="885"/>
                </a:lnTo>
                <a:lnTo>
                  <a:pt x="1220" y="885"/>
                </a:lnTo>
                <a:lnTo>
                  <a:pt x="1219" y="885"/>
                </a:lnTo>
                <a:lnTo>
                  <a:pt x="1219" y="886"/>
                </a:lnTo>
                <a:lnTo>
                  <a:pt x="1218" y="886"/>
                </a:lnTo>
                <a:lnTo>
                  <a:pt x="1217" y="887"/>
                </a:lnTo>
                <a:lnTo>
                  <a:pt x="1216" y="887"/>
                </a:lnTo>
                <a:lnTo>
                  <a:pt x="1214" y="889"/>
                </a:lnTo>
                <a:lnTo>
                  <a:pt x="1214" y="890"/>
                </a:lnTo>
                <a:lnTo>
                  <a:pt x="1214" y="891"/>
                </a:lnTo>
                <a:lnTo>
                  <a:pt x="1213" y="891"/>
                </a:lnTo>
                <a:lnTo>
                  <a:pt x="1213" y="892"/>
                </a:lnTo>
                <a:lnTo>
                  <a:pt x="1212" y="892"/>
                </a:lnTo>
                <a:lnTo>
                  <a:pt x="1212" y="893"/>
                </a:lnTo>
                <a:lnTo>
                  <a:pt x="1212" y="894"/>
                </a:lnTo>
                <a:lnTo>
                  <a:pt x="1211" y="894"/>
                </a:lnTo>
                <a:lnTo>
                  <a:pt x="1210" y="894"/>
                </a:lnTo>
                <a:lnTo>
                  <a:pt x="1210" y="895"/>
                </a:lnTo>
                <a:lnTo>
                  <a:pt x="1209" y="895"/>
                </a:lnTo>
                <a:lnTo>
                  <a:pt x="1209" y="896"/>
                </a:lnTo>
                <a:lnTo>
                  <a:pt x="1208" y="896"/>
                </a:lnTo>
                <a:lnTo>
                  <a:pt x="1208" y="898"/>
                </a:lnTo>
                <a:lnTo>
                  <a:pt x="1207" y="898"/>
                </a:lnTo>
                <a:lnTo>
                  <a:pt x="1205" y="899"/>
                </a:lnTo>
                <a:lnTo>
                  <a:pt x="1204" y="899"/>
                </a:lnTo>
                <a:lnTo>
                  <a:pt x="1204" y="900"/>
                </a:lnTo>
                <a:lnTo>
                  <a:pt x="1203" y="900"/>
                </a:lnTo>
                <a:lnTo>
                  <a:pt x="1203" y="901"/>
                </a:lnTo>
                <a:lnTo>
                  <a:pt x="1202" y="902"/>
                </a:lnTo>
                <a:lnTo>
                  <a:pt x="1203" y="902"/>
                </a:lnTo>
                <a:lnTo>
                  <a:pt x="1203" y="903"/>
                </a:lnTo>
                <a:lnTo>
                  <a:pt x="1204" y="904"/>
                </a:lnTo>
                <a:lnTo>
                  <a:pt x="1205" y="907"/>
                </a:lnTo>
                <a:lnTo>
                  <a:pt x="1208" y="908"/>
                </a:lnTo>
                <a:lnTo>
                  <a:pt x="1208" y="909"/>
                </a:lnTo>
                <a:lnTo>
                  <a:pt x="1209" y="909"/>
                </a:lnTo>
                <a:lnTo>
                  <a:pt x="1210" y="911"/>
                </a:lnTo>
                <a:lnTo>
                  <a:pt x="1216" y="917"/>
                </a:lnTo>
                <a:lnTo>
                  <a:pt x="1213" y="917"/>
                </a:lnTo>
                <a:lnTo>
                  <a:pt x="1201" y="919"/>
                </a:lnTo>
                <a:lnTo>
                  <a:pt x="1196" y="920"/>
                </a:lnTo>
                <a:lnTo>
                  <a:pt x="1195" y="921"/>
                </a:lnTo>
                <a:lnTo>
                  <a:pt x="1181" y="910"/>
                </a:lnTo>
                <a:lnTo>
                  <a:pt x="1181" y="908"/>
                </a:lnTo>
                <a:lnTo>
                  <a:pt x="1179" y="907"/>
                </a:lnTo>
                <a:lnTo>
                  <a:pt x="1177" y="908"/>
                </a:lnTo>
                <a:lnTo>
                  <a:pt x="1171" y="911"/>
                </a:lnTo>
                <a:lnTo>
                  <a:pt x="1171" y="914"/>
                </a:lnTo>
                <a:lnTo>
                  <a:pt x="1171" y="915"/>
                </a:lnTo>
                <a:lnTo>
                  <a:pt x="1170" y="915"/>
                </a:lnTo>
                <a:lnTo>
                  <a:pt x="1170" y="916"/>
                </a:lnTo>
                <a:lnTo>
                  <a:pt x="1170" y="917"/>
                </a:lnTo>
                <a:lnTo>
                  <a:pt x="1169" y="917"/>
                </a:lnTo>
                <a:lnTo>
                  <a:pt x="1169" y="918"/>
                </a:lnTo>
                <a:lnTo>
                  <a:pt x="1168" y="919"/>
                </a:lnTo>
                <a:lnTo>
                  <a:pt x="1168" y="920"/>
                </a:lnTo>
                <a:lnTo>
                  <a:pt x="1167" y="920"/>
                </a:lnTo>
                <a:lnTo>
                  <a:pt x="1167" y="921"/>
                </a:lnTo>
                <a:lnTo>
                  <a:pt x="1166" y="921"/>
                </a:lnTo>
                <a:lnTo>
                  <a:pt x="1165" y="923"/>
                </a:lnTo>
                <a:lnTo>
                  <a:pt x="1164" y="924"/>
                </a:lnTo>
                <a:lnTo>
                  <a:pt x="1162" y="925"/>
                </a:lnTo>
                <a:lnTo>
                  <a:pt x="1161" y="925"/>
                </a:lnTo>
                <a:lnTo>
                  <a:pt x="1161" y="926"/>
                </a:lnTo>
                <a:lnTo>
                  <a:pt x="1160" y="926"/>
                </a:lnTo>
                <a:lnTo>
                  <a:pt x="1159" y="926"/>
                </a:lnTo>
                <a:lnTo>
                  <a:pt x="1159" y="927"/>
                </a:lnTo>
                <a:lnTo>
                  <a:pt x="1158" y="927"/>
                </a:lnTo>
                <a:lnTo>
                  <a:pt x="1157" y="927"/>
                </a:lnTo>
                <a:lnTo>
                  <a:pt x="1156" y="927"/>
                </a:lnTo>
                <a:lnTo>
                  <a:pt x="1157" y="927"/>
                </a:lnTo>
                <a:lnTo>
                  <a:pt x="1157" y="928"/>
                </a:lnTo>
                <a:lnTo>
                  <a:pt x="1157" y="929"/>
                </a:lnTo>
                <a:lnTo>
                  <a:pt x="1156" y="929"/>
                </a:lnTo>
                <a:lnTo>
                  <a:pt x="1156" y="931"/>
                </a:lnTo>
                <a:lnTo>
                  <a:pt x="1156" y="932"/>
                </a:lnTo>
                <a:lnTo>
                  <a:pt x="1154" y="933"/>
                </a:lnTo>
                <a:lnTo>
                  <a:pt x="1154" y="934"/>
                </a:lnTo>
                <a:lnTo>
                  <a:pt x="1153" y="934"/>
                </a:lnTo>
                <a:lnTo>
                  <a:pt x="1152" y="934"/>
                </a:lnTo>
                <a:lnTo>
                  <a:pt x="1152" y="935"/>
                </a:lnTo>
                <a:lnTo>
                  <a:pt x="1151" y="935"/>
                </a:lnTo>
                <a:lnTo>
                  <a:pt x="1151" y="936"/>
                </a:lnTo>
                <a:lnTo>
                  <a:pt x="1150" y="937"/>
                </a:lnTo>
                <a:lnTo>
                  <a:pt x="1149" y="937"/>
                </a:lnTo>
                <a:lnTo>
                  <a:pt x="1149" y="938"/>
                </a:lnTo>
                <a:lnTo>
                  <a:pt x="1148" y="938"/>
                </a:lnTo>
                <a:lnTo>
                  <a:pt x="1148" y="940"/>
                </a:lnTo>
                <a:lnTo>
                  <a:pt x="1147" y="940"/>
                </a:lnTo>
                <a:lnTo>
                  <a:pt x="1145" y="941"/>
                </a:lnTo>
                <a:lnTo>
                  <a:pt x="1144" y="941"/>
                </a:lnTo>
                <a:lnTo>
                  <a:pt x="1144" y="942"/>
                </a:lnTo>
                <a:lnTo>
                  <a:pt x="1143" y="942"/>
                </a:lnTo>
                <a:lnTo>
                  <a:pt x="1143" y="943"/>
                </a:lnTo>
                <a:lnTo>
                  <a:pt x="1142" y="943"/>
                </a:lnTo>
                <a:lnTo>
                  <a:pt x="1141" y="943"/>
                </a:lnTo>
                <a:lnTo>
                  <a:pt x="1141" y="944"/>
                </a:lnTo>
                <a:lnTo>
                  <a:pt x="1140" y="944"/>
                </a:lnTo>
                <a:lnTo>
                  <a:pt x="1140" y="945"/>
                </a:lnTo>
                <a:lnTo>
                  <a:pt x="1139" y="945"/>
                </a:lnTo>
                <a:lnTo>
                  <a:pt x="1139" y="946"/>
                </a:lnTo>
                <a:lnTo>
                  <a:pt x="1138" y="946"/>
                </a:lnTo>
                <a:lnTo>
                  <a:pt x="1136" y="946"/>
                </a:lnTo>
                <a:lnTo>
                  <a:pt x="1136" y="948"/>
                </a:lnTo>
                <a:lnTo>
                  <a:pt x="1135" y="948"/>
                </a:lnTo>
                <a:lnTo>
                  <a:pt x="1134" y="948"/>
                </a:lnTo>
                <a:lnTo>
                  <a:pt x="1134" y="949"/>
                </a:lnTo>
                <a:lnTo>
                  <a:pt x="1133" y="949"/>
                </a:lnTo>
                <a:lnTo>
                  <a:pt x="1133" y="950"/>
                </a:lnTo>
                <a:lnTo>
                  <a:pt x="1132" y="950"/>
                </a:lnTo>
                <a:lnTo>
                  <a:pt x="1132" y="951"/>
                </a:lnTo>
                <a:lnTo>
                  <a:pt x="1132" y="952"/>
                </a:lnTo>
                <a:lnTo>
                  <a:pt x="1131" y="952"/>
                </a:lnTo>
                <a:lnTo>
                  <a:pt x="1131" y="953"/>
                </a:lnTo>
                <a:lnTo>
                  <a:pt x="1131" y="954"/>
                </a:lnTo>
                <a:lnTo>
                  <a:pt x="1130" y="956"/>
                </a:lnTo>
                <a:lnTo>
                  <a:pt x="1130" y="957"/>
                </a:lnTo>
                <a:lnTo>
                  <a:pt x="1128" y="957"/>
                </a:lnTo>
                <a:lnTo>
                  <a:pt x="1128" y="958"/>
                </a:lnTo>
                <a:lnTo>
                  <a:pt x="1128" y="959"/>
                </a:lnTo>
                <a:lnTo>
                  <a:pt x="1127" y="959"/>
                </a:lnTo>
                <a:lnTo>
                  <a:pt x="1127" y="960"/>
                </a:lnTo>
                <a:lnTo>
                  <a:pt x="1126" y="960"/>
                </a:lnTo>
                <a:lnTo>
                  <a:pt x="1126" y="961"/>
                </a:lnTo>
                <a:lnTo>
                  <a:pt x="1126" y="962"/>
                </a:lnTo>
                <a:lnTo>
                  <a:pt x="1125" y="962"/>
                </a:lnTo>
                <a:lnTo>
                  <a:pt x="1125" y="963"/>
                </a:lnTo>
                <a:lnTo>
                  <a:pt x="1125" y="965"/>
                </a:lnTo>
                <a:lnTo>
                  <a:pt x="1124" y="965"/>
                </a:lnTo>
                <a:lnTo>
                  <a:pt x="1124" y="966"/>
                </a:lnTo>
                <a:lnTo>
                  <a:pt x="1124" y="967"/>
                </a:lnTo>
                <a:lnTo>
                  <a:pt x="1123" y="967"/>
                </a:lnTo>
                <a:lnTo>
                  <a:pt x="1123" y="968"/>
                </a:lnTo>
                <a:lnTo>
                  <a:pt x="1123" y="969"/>
                </a:lnTo>
                <a:lnTo>
                  <a:pt x="1122" y="969"/>
                </a:lnTo>
                <a:lnTo>
                  <a:pt x="1122" y="970"/>
                </a:lnTo>
                <a:lnTo>
                  <a:pt x="1121" y="971"/>
                </a:lnTo>
                <a:lnTo>
                  <a:pt x="1121" y="973"/>
                </a:lnTo>
                <a:lnTo>
                  <a:pt x="1119" y="974"/>
                </a:lnTo>
                <a:lnTo>
                  <a:pt x="1119" y="975"/>
                </a:lnTo>
                <a:lnTo>
                  <a:pt x="1118" y="975"/>
                </a:lnTo>
                <a:lnTo>
                  <a:pt x="1117" y="976"/>
                </a:lnTo>
                <a:lnTo>
                  <a:pt x="1116" y="976"/>
                </a:lnTo>
                <a:lnTo>
                  <a:pt x="1115" y="977"/>
                </a:lnTo>
                <a:lnTo>
                  <a:pt x="1114" y="977"/>
                </a:lnTo>
                <a:lnTo>
                  <a:pt x="1114" y="978"/>
                </a:lnTo>
                <a:lnTo>
                  <a:pt x="1114" y="979"/>
                </a:lnTo>
                <a:lnTo>
                  <a:pt x="1114" y="981"/>
                </a:lnTo>
                <a:lnTo>
                  <a:pt x="1113" y="982"/>
                </a:lnTo>
                <a:lnTo>
                  <a:pt x="1112" y="982"/>
                </a:lnTo>
                <a:lnTo>
                  <a:pt x="1107" y="991"/>
                </a:lnTo>
                <a:lnTo>
                  <a:pt x="1106" y="991"/>
                </a:lnTo>
                <a:lnTo>
                  <a:pt x="1106" y="990"/>
                </a:lnTo>
                <a:lnTo>
                  <a:pt x="1105" y="988"/>
                </a:lnTo>
                <a:lnTo>
                  <a:pt x="1104" y="988"/>
                </a:lnTo>
                <a:lnTo>
                  <a:pt x="1104" y="987"/>
                </a:lnTo>
                <a:lnTo>
                  <a:pt x="1102" y="987"/>
                </a:lnTo>
                <a:lnTo>
                  <a:pt x="1101" y="988"/>
                </a:lnTo>
                <a:lnTo>
                  <a:pt x="1100" y="988"/>
                </a:lnTo>
                <a:lnTo>
                  <a:pt x="1099" y="988"/>
                </a:lnTo>
                <a:lnTo>
                  <a:pt x="1098" y="988"/>
                </a:lnTo>
                <a:lnTo>
                  <a:pt x="1097" y="988"/>
                </a:lnTo>
                <a:lnTo>
                  <a:pt x="1098" y="990"/>
                </a:lnTo>
                <a:lnTo>
                  <a:pt x="1098" y="991"/>
                </a:lnTo>
                <a:lnTo>
                  <a:pt x="1099" y="991"/>
                </a:lnTo>
                <a:lnTo>
                  <a:pt x="1100" y="992"/>
                </a:lnTo>
                <a:lnTo>
                  <a:pt x="1101" y="993"/>
                </a:lnTo>
                <a:lnTo>
                  <a:pt x="1104" y="995"/>
                </a:lnTo>
                <a:lnTo>
                  <a:pt x="1107" y="1000"/>
                </a:lnTo>
                <a:lnTo>
                  <a:pt x="1121" y="1016"/>
                </a:lnTo>
                <a:lnTo>
                  <a:pt x="1125" y="1020"/>
                </a:lnTo>
                <a:lnTo>
                  <a:pt x="1126" y="1028"/>
                </a:lnTo>
                <a:lnTo>
                  <a:pt x="1126" y="1029"/>
                </a:lnTo>
                <a:lnTo>
                  <a:pt x="1125" y="1029"/>
                </a:lnTo>
                <a:lnTo>
                  <a:pt x="1125" y="1030"/>
                </a:lnTo>
                <a:lnTo>
                  <a:pt x="1124" y="1030"/>
                </a:lnTo>
                <a:lnTo>
                  <a:pt x="1122" y="1033"/>
                </a:lnTo>
                <a:lnTo>
                  <a:pt x="1123" y="1034"/>
                </a:lnTo>
                <a:lnTo>
                  <a:pt x="1126" y="1038"/>
                </a:lnTo>
                <a:lnTo>
                  <a:pt x="1125" y="1040"/>
                </a:lnTo>
                <a:lnTo>
                  <a:pt x="1122" y="1046"/>
                </a:lnTo>
                <a:lnTo>
                  <a:pt x="1119" y="1050"/>
                </a:lnTo>
                <a:lnTo>
                  <a:pt x="1115" y="1059"/>
                </a:lnTo>
                <a:lnTo>
                  <a:pt x="1114" y="1060"/>
                </a:lnTo>
                <a:lnTo>
                  <a:pt x="1113" y="1061"/>
                </a:lnTo>
                <a:lnTo>
                  <a:pt x="1112" y="1063"/>
                </a:lnTo>
                <a:lnTo>
                  <a:pt x="1106" y="1069"/>
                </a:lnTo>
                <a:lnTo>
                  <a:pt x="1104" y="1071"/>
                </a:lnTo>
                <a:lnTo>
                  <a:pt x="1102" y="1073"/>
                </a:lnTo>
                <a:lnTo>
                  <a:pt x="1102" y="1074"/>
                </a:lnTo>
                <a:lnTo>
                  <a:pt x="1101" y="1075"/>
                </a:lnTo>
                <a:lnTo>
                  <a:pt x="1100" y="1076"/>
                </a:lnTo>
                <a:lnTo>
                  <a:pt x="1096" y="1082"/>
                </a:lnTo>
                <a:lnTo>
                  <a:pt x="1092" y="1086"/>
                </a:lnTo>
                <a:lnTo>
                  <a:pt x="1091" y="1087"/>
                </a:lnTo>
                <a:lnTo>
                  <a:pt x="1090" y="1087"/>
                </a:lnTo>
                <a:lnTo>
                  <a:pt x="1090" y="1088"/>
                </a:lnTo>
                <a:lnTo>
                  <a:pt x="1089" y="1088"/>
                </a:lnTo>
                <a:lnTo>
                  <a:pt x="1088" y="1090"/>
                </a:lnTo>
                <a:lnTo>
                  <a:pt x="1087" y="1090"/>
                </a:lnTo>
                <a:lnTo>
                  <a:pt x="1092" y="1100"/>
                </a:lnTo>
                <a:lnTo>
                  <a:pt x="1091" y="1101"/>
                </a:lnTo>
                <a:lnTo>
                  <a:pt x="1090" y="1101"/>
                </a:lnTo>
                <a:lnTo>
                  <a:pt x="1091" y="1102"/>
                </a:lnTo>
                <a:lnTo>
                  <a:pt x="1091" y="1104"/>
                </a:lnTo>
                <a:lnTo>
                  <a:pt x="1092" y="1108"/>
                </a:lnTo>
                <a:lnTo>
                  <a:pt x="1091" y="1108"/>
                </a:lnTo>
                <a:lnTo>
                  <a:pt x="1078" y="1121"/>
                </a:lnTo>
                <a:lnTo>
                  <a:pt x="1076" y="1122"/>
                </a:lnTo>
                <a:lnTo>
                  <a:pt x="1079" y="1125"/>
                </a:lnTo>
                <a:lnTo>
                  <a:pt x="1079" y="1126"/>
                </a:lnTo>
                <a:lnTo>
                  <a:pt x="1081" y="1127"/>
                </a:lnTo>
                <a:lnTo>
                  <a:pt x="1080" y="1140"/>
                </a:lnTo>
                <a:lnTo>
                  <a:pt x="1083" y="1144"/>
                </a:lnTo>
                <a:lnTo>
                  <a:pt x="1085" y="1146"/>
                </a:lnTo>
                <a:lnTo>
                  <a:pt x="1092" y="1153"/>
                </a:lnTo>
                <a:lnTo>
                  <a:pt x="1088" y="1155"/>
                </a:lnTo>
                <a:lnTo>
                  <a:pt x="1078" y="1159"/>
                </a:lnTo>
                <a:lnTo>
                  <a:pt x="1079" y="1160"/>
                </a:lnTo>
                <a:lnTo>
                  <a:pt x="1079" y="1161"/>
                </a:lnTo>
                <a:lnTo>
                  <a:pt x="1075" y="1161"/>
                </a:lnTo>
                <a:lnTo>
                  <a:pt x="1069" y="1162"/>
                </a:lnTo>
                <a:lnTo>
                  <a:pt x="1070" y="1166"/>
                </a:lnTo>
                <a:lnTo>
                  <a:pt x="1069" y="1167"/>
                </a:lnTo>
                <a:lnTo>
                  <a:pt x="1073" y="1174"/>
                </a:lnTo>
                <a:lnTo>
                  <a:pt x="1074" y="1176"/>
                </a:lnTo>
                <a:lnTo>
                  <a:pt x="1075" y="1177"/>
                </a:lnTo>
                <a:lnTo>
                  <a:pt x="1076" y="1178"/>
                </a:lnTo>
                <a:lnTo>
                  <a:pt x="1070" y="1178"/>
                </a:lnTo>
                <a:lnTo>
                  <a:pt x="1065" y="1183"/>
                </a:lnTo>
                <a:lnTo>
                  <a:pt x="1064" y="1183"/>
                </a:lnTo>
                <a:lnTo>
                  <a:pt x="1054" y="1182"/>
                </a:lnTo>
                <a:lnTo>
                  <a:pt x="1048" y="1182"/>
                </a:lnTo>
                <a:lnTo>
                  <a:pt x="1048" y="1183"/>
                </a:lnTo>
                <a:lnTo>
                  <a:pt x="1049" y="1183"/>
                </a:lnTo>
                <a:lnTo>
                  <a:pt x="1049" y="1184"/>
                </a:lnTo>
                <a:lnTo>
                  <a:pt x="1050" y="1185"/>
                </a:lnTo>
                <a:lnTo>
                  <a:pt x="1038" y="1193"/>
                </a:lnTo>
                <a:lnTo>
                  <a:pt x="1038" y="1194"/>
                </a:lnTo>
                <a:lnTo>
                  <a:pt x="1036" y="1195"/>
                </a:lnTo>
                <a:lnTo>
                  <a:pt x="1038" y="1199"/>
                </a:lnTo>
                <a:lnTo>
                  <a:pt x="1042" y="1205"/>
                </a:lnTo>
                <a:lnTo>
                  <a:pt x="1041" y="1207"/>
                </a:lnTo>
                <a:lnTo>
                  <a:pt x="1037" y="1209"/>
                </a:lnTo>
                <a:lnTo>
                  <a:pt x="1036" y="1209"/>
                </a:lnTo>
                <a:lnTo>
                  <a:pt x="1016" y="1218"/>
                </a:lnTo>
                <a:lnTo>
                  <a:pt x="1015" y="1216"/>
                </a:lnTo>
                <a:lnTo>
                  <a:pt x="1004" y="1222"/>
                </a:lnTo>
                <a:lnTo>
                  <a:pt x="1002" y="1224"/>
                </a:lnTo>
                <a:lnTo>
                  <a:pt x="1002" y="1221"/>
                </a:lnTo>
                <a:lnTo>
                  <a:pt x="1001" y="1220"/>
                </a:lnTo>
                <a:lnTo>
                  <a:pt x="998" y="1221"/>
                </a:lnTo>
                <a:lnTo>
                  <a:pt x="996" y="1222"/>
                </a:lnTo>
                <a:lnTo>
                  <a:pt x="995" y="1222"/>
                </a:lnTo>
                <a:lnTo>
                  <a:pt x="995" y="1224"/>
                </a:lnTo>
                <a:lnTo>
                  <a:pt x="994" y="1224"/>
                </a:lnTo>
                <a:lnTo>
                  <a:pt x="993" y="1225"/>
                </a:lnTo>
                <a:lnTo>
                  <a:pt x="992" y="1226"/>
                </a:lnTo>
                <a:lnTo>
                  <a:pt x="992" y="1227"/>
                </a:lnTo>
                <a:lnTo>
                  <a:pt x="990" y="1228"/>
                </a:lnTo>
                <a:lnTo>
                  <a:pt x="989" y="1229"/>
                </a:lnTo>
                <a:lnTo>
                  <a:pt x="989" y="1230"/>
                </a:lnTo>
                <a:lnTo>
                  <a:pt x="989" y="1232"/>
                </a:lnTo>
                <a:lnTo>
                  <a:pt x="989" y="1233"/>
                </a:lnTo>
                <a:lnTo>
                  <a:pt x="989" y="1234"/>
                </a:lnTo>
                <a:lnTo>
                  <a:pt x="990" y="1234"/>
                </a:lnTo>
                <a:lnTo>
                  <a:pt x="990" y="1235"/>
                </a:lnTo>
                <a:lnTo>
                  <a:pt x="990" y="1236"/>
                </a:lnTo>
                <a:lnTo>
                  <a:pt x="990" y="1237"/>
                </a:lnTo>
                <a:lnTo>
                  <a:pt x="990" y="1238"/>
                </a:lnTo>
                <a:lnTo>
                  <a:pt x="993" y="1238"/>
                </a:lnTo>
                <a:lnTo>
                  <a:pt x="993" y="1239"/>
                </a:lnTo>
                <a:lnTo>
                  <a:pt x="995" y="1241"/>
                </a:lnTo>
                <a:lnTo>
                  <a:pt x="996" y="1242"/>
                </a:lnTo>
                <a:lnTo>
                  <a:pt x="996" y="1243"/>
                </a:lnTo>
                <a:lnTo>
                  <a:pt x="996" y="1246"/>
                </a:lnTo>
                <a:lnTo>
                  <a:pt x="995" y="1247"/>
                </a:lnTo>
                <a:lnTo>
                  <a:pt x="995" y="1249"/>
                </a:lnTo>
                <a:lnTo>
                  <a:pt x="992" y="1247"/>
                </a:lnTo>
                <a:lnTo>
                  <a:pt x="992" y="1245"/>
                </a:lnTo>
                <a:lnTo>
                  <a:pt x="993" y="1245"/>
                </a:lnTo>
                <a:lnTo>
                  <a:pt x="992" y="1244"/>
                </a:lnTo>
                <a:lnTo>
                  <a:pt x="990" y="1244"/>
                </a:lnTo>
                <a:lnTo>
                  <a:pt x="989" y="1244"/>
                </a:lnTo>
                <a:lnTo>
                  <a:pt x="989" y="1245"/>
                </a:lnTo>
                <a:lnTo>
                  <a:pt x="987" y="1246"/>
                </a:lnTo>
                <a:lnTo>
                  <a:pt x="980" y="1245"/>
                </a:lnTo>
                <a:lnTo>
                  <a:pt x="977" y="1244"/>
                </a:lnTo>
                <a:lnTo>
                  <a:pt x="973" y="1243"/>
                </a:lnTo>
                <a:lnTo>
                  <a:pt x="972" y="1247"/>
                </a:lnTo>
                <a:lnTo>
                  <a:pt x="972" y="1253"/>
                </a:lnTo>
                <a:lnTo>
                  <a:pt x="972" y="1254"/>
                </a:lnTo>
                <a:lnTo>
                  <a:pt x="971" y="1253"/>
                </a:lnTo>
                <a:lnTo>
                  <a:pt x="968" y="1253"/>
                </a:lnTo>
                <a:lnTo>
                  <a:pt x="968" y="1254"/>
                </a:lnTo>
                <a:lnTo>
                  <a:pt x="969" y="1254"/>
                </a:lnTo>
                <a:lnTo>
                  <a:pt x="970" y="1255"/>
                </a:lnTo>
                <a:lnTo>
                  <a:pt x="970" y="1256"/>
                </a:lnTo>
                <a:lnTo>
                  <a:pt x="971" y="1256"/>
                </a:lnTo>
                <a:lnTo>
                  <a:pt x="971" y="1258"/>
                </a:lnTo>
                <a:lnTo>
                  <a:pt x="972" y="1259"/>
                </a:lnTo>
                <a:lnTo>
                  <a:pt x="973" y="1260"/>
                </a:lnTo>
                <a:lnTo>
                  <a:pt x="975" y="1263"/>
                </a:lnTo>
                <a:lnTo>
                  <a:pt x="975" y="1266"/>
                </a:lnTo>
                <a:lnTo>
                  <a:pt x="976" y="1267"/>
                </a:lnTo>
                <a:lnTo>
                  <a:pt x="975" y="1267"/>
                </a:lnTo>
                <a:lnTo>
                  <a:pt x="968" y="1267"/>
                </a:lnTo>
                <a:lnTo>
                  <a:pt x="964" y="1264"/>
                </a:lnTo>
                <a:lnTo>
                  <a:pt x="960" y="1263"/>
                </a:lnTo>
                <a:lnTo>
                  <a:pt x="960" y="1264"/>
                </a:lnTo>
                <a:lnTo>
                  <a:pt x="960" y="1266"/>
                </a:lnTo>
                <a:lnTo>
                  <a:pt x="960" y="1267"/>
                </a:lnTo>
                <a:lnTo>
                  <a:pt x="960" y="1268"/>
                </a:lnTo>
                <a:lnTo>
                  <a:pt x="961" y="1269"/>
                </a:lnTo>
                <a:lnTo>
                  <a:pt x="961" y="1270"/>
                </a:lnTo>
                <a:lnTo>
                  <a:pt x="961" y="1271"/>
                </a:lnTo>
                <a:lnTo>
                  <a:pt x="961" y="1272"/>
                </a:lnTo>
                <a:lnTo>
                  <a:pt x="961" y="1274"/>
                </a:lnTo>
                <a:lnTo>
                  <a:pt x="961" y="1275"/>
                </a:lnTo>
                <a:lnTo>
                  <a:pt x="961" y="1276"/>
                </a:lnTo>
                <a:lnTo>
                  <a:pt x="961" y="1277"/>
                </a:lnTo>
                <a:lnTo>
                  <a:pt x="961" y="1278"/>
                </a:lnTo>
                <a:lnTo>
                  <a:pt x="961" y="1279"/>
                </a:lnTo>
                <a:lnTo>
                  <a:pt x="962" y="1279"/>
                </a:lnTo>
                <a:lnTo>
                  <a:pt x="962" y="1280"/>
                </a:lnTo>
                <a:lnTo>
                  <a:pt x="962" y="1281"/>
                </a:lnTo>
                <a:lnTo>
                  <a:pt x="963" y="1281"/>
                </a:lnTo>
                <a:lnTo>
                  <a:pt x="963" y="1283"/>
                </a:lnTo>
                <a:lnTo>
                  <a:pt x="963" y="1284"/>
                </a:lnTo>
                <a:lnTo>
                  <a:pt x="964" y="1284"/>
                </a:lnTo>
                <a:lnTo>
                  <a:pt x="963" y="1285"/>
                </a:lnTo>
                <a:lnTo>
                  <a:pt x="963" y="1286"/>
                </a:lnTo>
                <a:lnTo>
                  <a:pt x="963" y="1287"/>
                </a:lnTo>
                <a:lnTo>
                  <a:pt x="963" y="1288"/>
                </a:lnTo>
                <a:lnTo>
                  <a:pt x="963" y="1289"/>
                </a:lnTo>
                <a:lnTo>
                  <a:pt x="962" y="1289"/>
                </a:lnTo>
                <a:lnTo>
                  <a:pt x="962" y="1291"/>
                </a:lnTo>
                <a:lnTo>
                  <a:pt x="961" y="1291"/>
                </a:lnTo>
                <a:lnTo>
                  <a:pt x="963" y="1291"/>
                </a:lnTo>
                <a:lnTo>
                  <a:pt x="970" y="1288"/>
                </a:lnTo>
                <a:lnTo>
                  <a:pt x="972" y="1288"/>
                </a:lnTo>
                <a:lnTo>
                  <a:pt x="973" y="1287"/>
                </a:lnTo>
                <a:lnTo>
                  <a:pt x="976" y="1287"/>
                </a:lnTo>
                <a:lnTo>
                  <a:pt x="977" y="1287"/>
                </a:lnTo>
                <a:lnTo>
                  <a:pt x="978" y="1286"/>
                </a:lnTo>
                <a:lnTo>
                  <a:pt x="978" y="1287"/>
                </a:lnTo>
                <a:lnTo>
                  <a:pt x="979" y="1288"/>
                </a:lnTo>
                <a:lnTo>
                  <a:pt x="980" y="1289"/>
                </a:lnTo>
                <a:lnTo>
                  <a:pt x="981" y="1289"/>
                </a:lnTo>
                <a:lnTo>
                  <a:pt x="983" y="1291"/>
                </a:lnTo>
                <a:lnTo>
                  <a:pt x="983" y="1292"/>
                </a:lnTo>
                <a:lnTo>
                  <a:pt x="984" y="1293"/>
                </a:lnTo>
                <a:lnTo>
                  <a:pt x="985" y="1293"/>
                </a:lnTo>
                <a:lnTo>
                  <a:pt x="985" y="1294"/>
                </a:lnTo>
                <a:lnTo>
                  <a:pt x="986" y="1294"/>
                </a:lnTo>
                <a:lnTo>
                  <a:pt x="986" y="1295"/>
                </a:lnTo>
                <a:lnTo>
                  <a:pt x="987" y="1295"/>
                </a:lnTo>
                <a:lnTo>
                  <a:pt x="988" y="1302"/>
                </a:lnTo>
                <a:lnTo>
                  <a:pt x="987" y="1303"/>
                </a:lnTo>
                <a:lnTo>
                  <a:pt x="986" y="1303"/>
                </a:lnTo>
                <a:lnTo>
                  <a:pt x="985" y="1304"/>
                </a:lnTo>
                <a:lnTo>
                  <a:pt x="984" y="1304"/>
                </a:lnTo>
                <a:lnTo>
                  <a:pt x="983" y="1304"/>
                </a:lnTo>
                <a:lnTo>
                  <a:pt x="983" y="1305"/>
                </a:lnTo>
                <a:lnTo>
                  <a:pt x="980" y="1305"/>
                </a:lnTo>
                <a:lnTo>
                  <a:pt x="979" y="1305"/>
                </a:lnTo>
                <a:lnTo>
                  <a:pt x="977" y="1305"/>
                </a:lnTo>
                <a:lnTo>
                  <a:pt x="976" y="1305"/>
                </a:lnTo>
                <a:lnTo>
                  <a:pt x="969" y="1305"/>
                </a:lnTo>
                <a:lnTo>
                  <a:pt x="960" y="1306"/>
                </a:lnTo>
                <a:lnTo>
                  <a:pt x="959" y="1306"/>
                </a:lnTo>
                <a:lnTo>
                  <a:pt x="958" y="1306"/>
                </a:lnTo>
                <a:lnTo>
                  <a:pt x="957" y="1306"/>
                </a:lnTo>
                <a:lnTo>
                  <a:pt x="955" y="1306"/>
                </a:lnTo>
                <a:lnTo>
                  <a:pt x="953" y="1306"/>
                </a:lnTo>
                <a:lnTo>
                  <a:pt x="952" y="1308"/>
                </a:lnTo>
                <a:lnTo>
                  <a:pt x="951" y="1308"/>
                </a:lnTo>
                <a:lnTo>
                  <a:pt x="950" y="1309"/>
                </a:lnTo>
                <a:lnTo>
                  <a:pt x="949" y="1309"/>
                </a:lnTo>
                <a:lnTo>
                  <a:pt x="945" y="1311"/>
                </a:lnTo>
                <a:lnTo>
                  <a:pt x="942" y="1312"/>
                </a:lnTo>
                <a:lnTo>
                  <a:pt x="938" y="1314"/>
                </a:lnTo>
                <a:lnTo>
                  <a:pt x="935" y="1316"/>
                </a:lnTo>
                <a:lnTo>
                  <a:pt x="934" y="1317"/>
                </a:lnTo>
                <a:lnTo>
                  <a:pt x="932" y="1319"/>
                </a:lnTo>
                <a:lnTo>
                  <a:pt x="930" y="1320"/>
                </a:lnTo>
                <a:lnTo>
                  <a:pt x="928" y="1321"/>
                </a:lnTo>
                <a:lnTo>
                  <a:pt x="925" y="1325"/>
                </a:lnTo>
                <a:lnTo>
                  <a:pt x="924" y="1325"/>
                </a:lnTo>
                <a:lnTo>
                  <a:pt x="927" y="1329"/>
                </a:lnTo>
                <a:lnTo>
                  <a:pt x="930" y="1334"/>
                </a:lnTo>
                <a:lnTo>
                  <a:pt x="932" y="1335"/>
                </a:lnTo>
                <a:lnTo>
                  <a:pt x="932" y="1336"/>
                </a:lnTo>
                <a:lnTo>
                  <a:pt x="930" y="1336"/>
                </a:lnTo>
                <a:lnTo>
                  <a:pt x="916" y="1346"/>
                </a:lnTo>
                <a:lnTo>
                  <a:pt x="918" y="1348"/>
                </a:lnTo>
                <a:lnTo>
                  <a:pt x="923" y="1352"/>
                </a:lnTo>
                <a:lnTo>
                  <a:pt x="925" y="1353"/>
                </a:lnTo>
                <a:lnTo>
                  <a:pt x="926" y="1354"/>
                </a:lnTo>
                <a:lnTo>
                  <a:pt x="927" y="1354"/>
                </a:lnTo>
                <a:lnTo>
                  <a:pt x="932" y="1364"/>
                </a:lnTo>
                <a:lnTo>
                  <a:pt x="932" y="1366"/>
                </a:lnTo>
                <a:lnTo>
                  <a:pt x="933" y="1367"/>
                </a:lnTo>
                <a:lnTo>
                  <a:pt x="929" y="1370"/>
                </a:lnTo>
                <a:lnTo>
                  <a:pt x="929" y="1372"/>
                </a:lnTo>
                <a:lnTo>
                  <a:pt x="930" y="1373"/>
                </a:lnTo>
                <a:lnTo>
                  <a:pt x="930" y="1375"/>
                </a:lnTo>
                <a:lnTo>
                  <a:pt x="930" y="1377"/>
                </a:lnTo>
                <a:lnTo>
                  <a:pt x="930" y="1378"/>
                </a:lnTo>
                <a:lnTo>
                  <a:pt x="930" y="1379"/>
                </a:lnTo>
                <a:lnTo>
                  <a:pt x="930" y="1380"/>
                </a:lnTo>
                <a:lnTo>
                  <a:pt x="932" y="1381"/>
                </a:lnTo>
                <a:lnTo>
                  <a:pt x="930" y="1383"/>
                </a:lnTo>
                <a:lnTo>
                  <a:pt x="930" y="1384"/>
                </a:lnTo>
                <a:lnTo>
                  <a:pt x="930" y="1385"/>
                </a:lnTo>
                <a:lnTo>
                  <a:pt x="930" y="1386"/>
                </a:lnTo>
                <a:lnTo>
                  <a:pt x="932" y="1386"/>
                </a:lnTo>
                <a:lnTo>
                  <a:pt x="932" y="1388"/>
                </a:lnTo>
                <a:lnTo>
                  <a:pt x="932" y="1389"/>
                </a:lnTo>
                <a:lnTo>
                  <a:pt x="933" y="1391"/>
                </a:lnTo>
                <a:lnTo>
                  <a:pt x="933" y="1392"/>
                </a:lnTo>
                <a:lnTo>
                  <a:pt x="934" y="1391"/>
                </a:lnTo>
                <a:lnTo>
                  <a:pt x="941" y="1389"/>
                </a:lnTo>
                <a:lnTo>
                  <a:pt x="943" y="1389"/>
                </a:lnTo>
                <a:lnTo>
                  <a:pt x="944" y="1388"/>
                </a:lnTo>
                <a:lnTo>
                  <a:pt x="945" y="1391"/>
                </a:lnTo>
                <a:lnTo>
                  <a:pt x="947" y="1391"/>
                </a:lnTo>
                <a:lnTo>
                  <a:pt x="954" y="1392"/>
                </a:lnTo>
                <a:lnTo>
                  <a:pt x="952" y="1387"/>
                </a:lnTo>
                <a:lnTo>
                  <a:pt x="950" y="1385"/>
                </a:lnTo>
                <a:lnTo>
                  <a:pt x="949" y="1383"/>
                </a:lnTo>
                <a:lnTo>
                  <a:pt x="951" y="1381"/>
                </a:lnTo>
                <a:lnTo>
                  <a:pt x="951" y="1380"/>
                </a:lnTo>
                <a:lnTo>
                  <a:pt x="952" y="1380"/>
                </a:lnTo>
                <a:lnTo>
                  <a:pt x="953" y="1380"/>
                </a:lnTo>
                <a:lnTo>
                  <a:pt x="953" y="1379"/>
                </a:lnTo>
                <a:lnTo>
                  <a:pt x="954" y="1379"/>
                </a:lnTo>
                <a:lnTo>
                  <a:pt x="954" y="1378"/>
                </a:lnTo>
                <a:lnTo>
                  <a:pt x="955" y="1378"/>
                </a:lnTo>
                <a:lnTo>
                  <a:pt x="957" y="1377"/>
                </a:lnTo>
                <a:lnTo>
                  <a:pt x="958" y="1377"/>
                </a:lnTo>
                <a:lnTo>
                  <a:pt x="959" y="1377"/>
                </a:lnTo>
                <a:lnTo>
                  <a:pt x="960" y="1377"/>
                </a:lnTo>
                <a:lnTo>
                  <a:pt x="961" y="1377"/>
                </a:lnTo>
                <a:lnTo>
                  <a:pt x="962" y="1377"/>
                </a:lnTo>
                <a:lnTo>
                  <a:pt x="963" y="1377"/>
                </a:lnTo>
                <a:lnTo>
                  <a:pt x="964" y="1377"/>
                </a:lnTo>
                <a:lnTo>
                  <a:pt x="966" y="1377"/>
                </a:lnTo>
                <a:lnTo>
                  <a:pt x="967" y="1377"/>
                </a:lnTo>
                <a:lnTo>
                  <a:pt x="968" y="1377"/>
                </a:lnTo>
                <a:lnTo>
                  <a:pt x="969" y="1378"/>
                </a:lnTo>
                <a:lnTo>
                  <a:pt x="970" y="1379"/>
                </a:lnTo>
                <a:lnTo>
                  <a:pt x="971" y="1380"/>
                </a:lnTo>
                <a:lnTo>
                  <a:pt x="971" y="1381"/>
                </a:lnTo>
                <a:lnTo>
                  <a:pt x="972" y="1381"/>
                </a:lnTo>
                <a:lnTo>
                  <a:pt x="973" y="1381"/>
                </a:lnTo>
                <a:lnTo>
                  <a:pt x="975" y="1381"/>
                </a:lnTo>
                <a:lnTo>
                  <a:pt x="975" y="1380"/>
                </a:lnTo>
                <a:lnTo>
                  <a:pt x="976" y="1380"/>
                </a:lnTo>
                <a:lnTo>
                  <a:pt x="977" y="1380"/>
                </a:lnTo>
                <a:lnTo>
                  <a:pt x="978" y="1379"/>
                </a:lnTo>
                <a:lnTo>
                  <a:pt x="979" y="1379"/>
                </a:lnTo>
                <a:lnTo>
                  <a:pt x="980" y="1378"/>
                </a:lnTo>
                <a:lnTo>
                  <a:pt x="981" y="1376"/>
                </a:lnTo>
                <a:lnTo>
                  <a:pt x="983" y="1372"/>
                </a:lnTo>
                <a:lnTo>
                  <a:pt x="981" y="1369"/>
                </a:lnTo>
                <a:lnTo>
                  <a:pt x="981" y="1368"/>
                </a:lnTo>
                <a:lnTo>
                  <a:pt x="981" y="1367"/>
                </a:lnTo>
                <a:lnTo>
                  <a:pt x="983" y="1367"/>
                </a:lnTo>
                <a:lnTo>
                  <a:pt x="984" y="1368"/>
                </a:lnTo>
                <a:lnTo>
                  <a:pt x="986" y="1366"/>
                </a:lnTo>
                <a:lnTo>
                  <a:pt x="987" y="1366"/>
                </a:lnTo>
                <a:lnTo>
                  <a:pt x="992" y="1363"/>
                </a:lnTo>
                <a:lnTo>
                  <a:pt x="996" y="1360"/>
                </a:lnTo>
                <a:lnTo>
                  <a:pt x="998" y="1378"/>
                </a:lnTo>
                <a:lnTo>
                  <a:pt x="1001" y="1378"/>
                </a:lnTo>
                <a:lnTo>
                  <a:pt x="1002" y="1378"/>
                </a:lnTo>
                <a:lnTo>
                  <a:pt x="1003" y="1378"/>
                </a:lnTo>
                <a:lnTo>
                  <a:pt x="1003" y="1377"/>
                </a:lnTo>
                <a:lnTo>
                  <a:pt x="1004" y="1377"/>
                </a:lnTo>
                <a:lnTo>
                  <a:pt x="1004" y="1376"/>
                </a:lnTo>
                <a:lnTo>
                  <a:pt x="1003" y="1373"/>
                </a:lnTo>
                <a:lnTo>
                  <a:pt x="1004" y="1372"/>
                </a:lnTo>
                <a:lnTo>
                  <a:pt x="1005" y="1372"/>
                </a:lnTo>
                <a:lnTo>
                  <a:pt x="1004" y="1372"/>
                </a:lnTo>
                <a:lnTo>
                  <a:pt x="1004" y="1371"/>
                </a:lnTo>
                <a:lnTo>
                  <a:pt x="1004" y="1370"/>
                </a:lnTo>
                <a:lnTo>
                  <a:pt x="1004" y="1369"/>
                </a:lnTo>
                <a:lnTo>
                  <a:pt x="1005" y="1369"/>
                </a:lnTo>
                <a:lnTo>
                  <a:pt x="1005" y="1368"/>
                </a:lnTo>
                <a:lnTo>
                  <a:pt x="1006" y="1368"/>
                </a:lnTo>
                <a:lnTo>
                  <a:pt x="1007" y="1368"/>
                </a:lnTo>
                <a:lnTo>
                  <a:pt x="1012" y="1367"/>
                </a:lnTo>
                <a:lnTo>
                  <a:pt x="1014" y="1370"/>
                </a:lnTo>
                <a:lnTo>
                  <a:pt x="1018" y="1373"/>
                </a:lnTo>
                <a:lnTo>
                  <a:pt x="1018" y="1372"/>
                </a:lnTo>
                <a:lnTo>
                  <a:pt x="1019" y="1372"/>
                </a:lnTo>
                <a:lnTo>
                  <a:pt x="1021" y="1370"/>
                </a:lnTo>
                <a:lnTo>
                  <a:pt x="1024" y="1369"/>
                </a:lnTo>
                <a:lnTo>
                  <a:pt x="1027" y="1368"/>
                </a:lnTo>
                <a:lnTo>
                  <a:pt x="1029" y="1367"/>
                </a:lnTo>
                <a:lnTo>
                  <a:pt x="1030" y="1366"/>
                </a:lnTo>
                <a:lnTo>
                  <a:pt x="1030" y="1367"/>
                </a:lnTo>
                <a:lnTo>
                  <a:pt x="1031" y="1367"/>
                </a:lnTo>
                <a:lnTo>
                  <a:pt x="1031" y="1368"/>
                </a:lnTo>
                <a:lnTo>
                  <a:pt x="1031" y="1369"/>
                </a:lnTo>
                <a:lnTo>
                  <a:pt x="1031" y="1370"/>
                </a:lnTo>
                <a:lnTo>
                  <a:pt x="1031" y="1371"/>
                </a:lnTo>
                <a:lnTo>
                  <a:pt x="1030" y="1372"/>
                </a:lnTo>
                <a:lnTo>
                  <a:pt x="1030" y="1376"/>
                </a:lnTo>
                <a:lnTo>
                  <a:pt x="1029" y="1376"/>
                </a:lnTo>
                <a:lnTo>
                  <a:pt x="1029" y="1379"/>
                </a:lnTo>
                <a:lnTo>
                  <a:pt x="1028" y="1381"/>
                </a:lnTo>
                <a:lnTo>
                  <a:pt x="1027" y="1383"/>
                </a:lnTo>
                <a:lnTo>
                  <a:pt x="1027" y="1384"/>
                </a:lnTo>
                <a:lnTo>
                  <a:pt x="1026" y="1386"/>
                </a:lnTo>
                <a:lnTo>
                  <a:pt x="1026" y="1387"/>
                </a:lnTo>
                <a:lnTo>
                  <a:pt x="1024" y="1389"/>
                </a:lnTo>
                <a:lnTo>
                  <a:pt x="1023" y="1397"/>
                </a:lnTo>
                <a:lnTo>
                  <a:pt x="1023" y="1400"/>
                </a:lnTo>
                <a:lnTo>
                  <a:pt x="1023" y="1403"/>
                </a:lnTo>
                <a:lnTo>
                  <a:pt x="1023" y="1404"/>
                </a:lnTo>
                <a:lnTo>
                  <a:pt x="1023" y="1405"/>
                </a:lnTo>
                <a:lnTo>
                  <a:pt x="1023" y="1406"/>
                </a:lnTo>
                <a:lnTo>
                  <a:pt x="1023" y="1408"/>
                </a:lnTo>
                <a:lnTo>
                  <a:pt x="1023" y="1409"/>
                </a:lnTo>
                <a:lnTo>
                  <a:pt x="1024" y="1409"/>
                </a:lnTo>
                <a:lnTo>
                  <a:pt x="1027" y="1412"/>
                </a:lnTo>
                <a:lnTo>
                  <a:pt x="1028" y="1413"/>
                </a:lnTo>
                <a:lnTo>
                  <a:pt x="1028" y="1414"/>
                </a:lnTo>
                <a:lnTo>
                  <a:pt x="1029" y="1416"/>
                </a:lnTo>
                <a:lnTo>
                  <a:pt x="1029" y="1418"/>
                </a:lnTo>
                <a:lnTo>
                  <a:pt x="1031" y="1425"/>
                </a:lnTo>
                <a:lnTo>
                  <a:pt x="1032" y="1427"/>
                </a:lnTo>
                <a:lnTo>
                  <a:pt x="1032" y="1428"/>
                </a:lnTo>
                <a:lnTo>
                  <a:pt x="1035" y="1433"/>
                </a:lnTo>
                <a:lnTo>
                  <a:pt x="1035" y="1434"/>
                </a:lnTo>
                <a:lnTo>
                  <a:pt x="1036" y="1435"/>
                </a:lnTo>
                <a:lnTo>
                  <a:pt x="1036" y="1436"/>
                </a:lnTo>
                <a:lnTo>
                  <a:pt x="1036" y="1437"/>
                </a:lnTo>
                <a:lnTo>
                  <a:pt x="1036" y="1438"/>
                </a:lnTo>
                <a:lnTo>
                  <a:pt x="1036" y="1439"/>
                </a:lnTo>
                <a:lnTo>
                  <a:pt x="1036" y="1442"/>
                </a:lnTo>
                <a:lnTo>
                  <a:pt x="1035" y="1445"/>
                </a:lnTo>
                <a:lnTo>
                  <a:pt x="1035" y="1446"/>
                </a:lnTo>
                <a:lnTo>
                  <a:pt x="1035" y="1447"/>
                </a:lnTo>
                <a:lnTo>
                  <a:pt x="1035" y="1448"/>
                </a:lnTo>
                <a:lnTo>
                  <a:pt x="1036" y="1450"/>
                </a:lnTo>
                <a:lnTo>
                  <a:pt x="1036" y="1451"/>
                </a:lnTo>
                <a:lnTo>
                  <a:pt x="1036" y="1452"/>
                </a:lnTo>
                <a:lnTo>
                  <a:pt x="1037" y="1452"/>
                </a:lnTo>
                <a:lnTo>
                  <a:pt x="1037" y="1453"/>
                </a:lnTo>
                <a:lnTo>
                  <a:pt x="1038" y="1455"/>
                </a:lnTo>
                <a:lnTo>
                  <a:pt x="1039" y="1458"/>
                </a:lnTo>
                <a:lnTo>
                  <a:pt x="1039" y="1459"/>
                </a:lnTo>
                <a:lnTo>
                  <a:pt x="1040" y="1460"/>
                </a:lnTo>
                <a:lnTo>
                  <a:pt x="1041" y="1459"/>
                </a:lnTo>
                <a:lnTo>
                  <a:pt x="1044" y="1459"/>
                </a:lnTo>
                <a:lnTo>
                  <a:pt x="1047" y="1458"/>
                </a:lnTo>
                <a:lnTo>
                  <a:pt x="1048" y="1456"/>
                </a:lnTo>
                <a:lnTo>
                  <a:pt x="1049" y="1456"/>
                </a:lnTo>
                <a:lnTo>
                  <a:pt x="1053" y="1455"/>
                </a:lnTo>
                <a:lnTo>
                  <a:pt x="1058" y="1454"/>
                </a:lnTo>
                <a:lnTo>
                  <a:pt x="1061" y="1454"/>
                </a:lnTo>
                <a:lnTo>
                  <a:pt x="1062" y="1454"/>
                </a:lnTo>
                <a:lnTo>
                  <a:pt x="1064" y="1453"/>
                </a:lnTo>
                <a:lnTo>
                  <a:pt x="1067" y="1453"/>
                </a:lnTo>
                <a:lnTo>
                  <a:pt x="1069" y="1454"/>
                </a:lnTo>
                <a:lnTo>
                  <a:pt x="1070" y="1454"/>
                </a:lnTo>
                <a:lnTo>
                  <a:pt x="1074" y="1455"/>
                </a:lnTo>
                <a:lnTo>
                  <a:pt x="1075" y="1455"/>
                </a:lnTo>
                <a:lnTo>
                  <a:pt x="1078" y="1456"/>
                </a:lnTo>
                <a:lnTo>
                  <a:pt x="1079" y="1456"/>
                </a:lnTo>
                <a:lnTo>
                  <a:pt x="1082" y="1456"/>
                </a:lnTo>
                <a:lnTo>
                  <a:pt x="1084" y="1455"/>
                </a:lnTo>
                <a:lnTo>
                  <a:pt x="1087" y="1454"/>
                </a:lnTo>
                <a:lnTo>
                  <a:pt x="1088" y="1454"/>
                </a:lnTo>
                <a:lnTo>
                  <a:pt x="1090" y="1453"/>
                </a:lnTo>
                <a:lnTo>
                  <a:pt x="1092" y="1451"/>
                </a:lnTo>
                <a:lnTo>
                  <a:pt x="1095" y="1450"/>
                </a:lnTo>
                <a:lnTo>
                  <a:pt x="1096" y="1448"/>
                </a:lnTo>
                <a:lnTo>
                  <a:pt x="1098" y="1447"/>
                </a:lnTo>
                <a:lnTo>
                  <a:pt x="1101" y="1445"/>
                </a:lnTo>
                <a:lnTo>
                  <a:pt x="1108" y="1438"/>
                </a:lnTo>
                <a:lnTo>
                  <a:pt x="1117" y="1442"/>
                </a:lnTo>
                <a:lnTo>
                  <a:pt x="1122" y="1443"/>
                </a:lnTo>
                <a:lnTo>
                  <a:pt x="1126" y="1444"/>
                </a:lnTo>
                <a:lnTo>
                  <a:pt x="1128" y="1445"/>
                </a:lnTo>
                <a:lnTo>
                  <a:pt x="1131" y="1445"/>
                </a:lnTo>
                <a:lnTo>
                  <a:pt x="1131" y="1446"/>
                </a:lnTo>
                <a:lnTo>
                  <a:pt x="1130" y="1446"/>
                </a:lnTo>
                <a:lnTo>
                  <a:pt x="1128" y="1447"/>
                </a:lnTo>
                <a:lnTo>
                  <a:pt x="1128" y="1448"/>
                </a:lnTo>
                <a:lnTo>
                  <a:pt x="1127" y="1450"/>
                </a:lnTo>
                <a:lnTo>
                  <a:pt x="1126" y="1450"/>
                </a:lnTo>
                <a:lnTo>
                  <a:pt x="1125" y="1451"/>
                </a:lnTo>
                <a:lnTo>
                  <a:pt x="1124" y="1452"/>
                </a:lnTo>
                <a:lnTo>
                  <a:pt x="1123" y="1453"/>
                </a:lnTo>
                <a:lnTo>
                  <a:pt x="1122" y="1454"/>
                </a:lnTo>
                <a:lnTo>
                  <a:pt x="1121" y="1455"/>
                </a:lnTo>
                <a:lnTo>
                  <a:pt x="1119" y="1456"/>
                </a:lnTo>
                <a:lnTo>
                  <a:pt x="1118" y="1456"/>
                </a:lnTo>
                <a:lnTo>
                  <a:pt x="1118" y="1458"/>
                </a:lnTo>
                <a:lnTo>
                  <a:pt x="1117" y="1459"/>
                </a:lnTo>
                <a:lnTo>
                  <a:pt x="1116" y="1460"/>
                </a:lnTo>
                <a:lnTo>
                  <a:pt x="1115" y="1461"/>
                </a:lnTo>
                <a:lnTo>
                  <a:pt x="1114" y="1461"/>
                </a:lnTo>
                <a:lnTo>
                  <a:pt x="1114" y="1462"/>
                </a:lnTo>
                <a:lnTo>
                  <a:pt x="1113" y="1463"/>
                </a:lnTo>
                <a:lnTo>
                  <a:pt x="1112" y="1464"/>
                </a:lnTo>
                <a:lnTo>
                  <a:pt x="1110" y="1465"/>
                </a:lnTo>
                <a:lnTo>
                  <a:pt x="1109" y="1465"/>
                </a:lnTo>
                <a:lnTo>
                  <a:pt x="1108" y="1467"/>
                </a:lnTo>
                <a:lnTo>
                  <a:pt x="1108" y="1468"/>
                </a:lnTo>
                <a:lnTo>
                  <a:pt x="1107" y="1469"/>
                </a:lnTo>
                <a:lnTo>
                  <a:pt x="1106" y="1470"/>
                </a:lnTo>
                <a:lnTo>
                  <a:pt x="1105" y="1470"/>
                </a:lnTo>
                <a:lnTo>
                  <a:pt x="1104" y="1471"/>
                </a:lnTo>
                <a:lnTo>
                  <a:pt x="1102" y="1472"/>
                </a:lnTo>
                <a:lnTo>
                  <a:pt x="1102" y="1473"/>
                </a:lnTo>
                <a:lnTo>
                  <a:pt x="1101" y="1475"/>
                </a:lnTo>
                <a:lnTo>
                  <a:pt x="1100" y="1475"/>
                </a:lnTo>
                <a:lnTo>
                  <a:pt x="1098" y="1477"/>
                </a:lnTo>
                <a:lnTo>
                  <a:pt x="1098" y="1478"/>
                </a:lnTo>
                <a:lnTo>
                  <a:pt x="1097" y="1479"/>
                </a:lnTo>
                <a:lnTo>
                  <a:pt x="1096" y="1479"/>
                </a:lnTo>
                <a:lnTo>
                  <a:pt x="1095" y="1480"/>
                </a:lnTo>
                <a:lnTo>
                  <a:pt x="1095" y="1481"/>
                </a:lnTo>
                <a:lnTo>
                  <a:pt x="1093" y="1481"/>
                </a:lnTo>
                <a:lnTo>
                  <a:pt x="1092" y="1483"/>
                </a:lnTo>
                <a:lnTo>
                  <a:pt x="1091" y="1484"/>
                </a:lnTo>
                <a:lnTo>
                  <a:pt x="1090" y="1485"/>
                </a:lnTo>
                <a:lnTo>
                  <a:pt x="1089" y="1486"/>
                </a:lnTo>
                <a:lnTo>
                  <a:pt x="1088" y="1486"/>
                </a:lnTo>
                <a:lnTo>
                  <a:pt x="1088" y="1487"/>
                </a:lnTo>
                <a:lnTo>
                  <a:pt x="1087" y="1488"/>
                </a:lnTo>
                <a:lnTo>
                  <a:pt x="1085" y="1489"/>
                </a:lnTo>
                <a:lnTo>
                  <a:pt x="1084" y="1489"/>
                </a:lnTo>
                <a:lnTo>
                  <a:pt x="1084" y="1490"/>
                </a:lnTo>
                <a:lnTo>
                  <a:pt x="1083" y="1490"/>
                </a:lnTo>
                <a:lnTo>
                  <a:pt x="1083" y="1492"/>
                </a:lnTo>
                <a:lnTo>
                  <a:pt x="1082" y="1493"/>
                </a:lnTo>
                <a:lnTo>
                  <a:pt x="1081" y="1493"/>
                </a:lnTo>
                <a:lnTo>
                  <a:pt x="1081" y="1494"/>
                </a:lnTo>
                <a:lnTo>
                  <a:pt x="1080" y="1494"/>
                </a:lnTo>
                <a:lnTo>
                  <a:pt x="1079" y="1495"/>
                </a:lnTo>
                <a:lnTo>
                  <a:pt x="1079" y="1496"/>
                </a:lnTo>
                <a:lnTo>
                  <a:pt x="1078" y="1497"/>
                </a:lnTo>
                <a:lnTo>
                  <a:pt x="1076" y="1497"/>
                </a:lnTo>
                <a:lnTo>
                  <a:pt x="1075" y="1498"/>
                </a:lnTo>
                <a:lnTo>
                  <a:pt x="1074" y="1500"/>
                </a:lnTo>
                <a:lnTo>
                  <a:pt x="1073" y="1501"/>
                </a:lnTo>
                <a:lnTo>
                  <a:pt x="1073" y="1502"/>
                </a:lnTo>
                <a:lnTo>
                  <a:pt x="1072" y="1502"/>
                </a:lnTo>
                <a:lnTo>
                  <a:pt x="1071" y="1503"/>
                </a:lnTo>
                <a:lnTo>
                  <a:pt x="1067" y="1505"/>
                </a:lnTo>
                <a:lnTo>
                  <a:pt x="1063" y="1511"/>
                </a:lnTo>
                <a:lnTo>
                  <a:pt x="1057" y="1515"/>
                </a:lnTo>
                <a:lnTo>
                  <a:pt x="1057" y="1517"/>
                </a:lnTo>
                <a:lnTo>
                  <a:pt x="1056" y="1517"/>
                </a:lnTo>
                <a:lnTo>
                  <a:pt x="1055" y="1518"/>
                </a:lnTo>
                <a:lnTo>
                  <a:pt x="1054" y="1519"/>
                </a:lnTo>
                <a:lnTo>
                  <a:pt x="1053" y="1520"/>
                </a:lnTo>
                <a:lnTo>
                  <a:pt x="1052" y="1521"/>
                </a:lnTo>
                <a:lnTo>
                  <a:pt x="1050" y="1522"/>
                </a:lnTo>
                <a:lnTo>
                  <a:pt x="1049" y="1523"/>
                </a:lnTo>
                <a:lnTo>
                  <a:pt x="1046" y="1527"/>
                </a:lnTo>
                <a:lnTo>
                  <a:pt x="1045" y="1528"/>
                </a:lnTo>
                <a:lnTo>
                  <a:pt x="1044" y="1529"/>
                </a:lnTo>
                <a:lnTo>
                  <a:pt x="1042" y="1529"/>
                </a:lnTo>
                <a:lnTo>
                  <a:pt x="1041" y="1530"/>
                </a:lnTo>
                <a:lnTo>
                  <a:pt x="1040" y="1531"/>
                </a:lnTo>
                <a:lnTo>
                  <a:pt x="1040" y="1532"/>
                </a:lnTo>
                <a:lnTo>
                  <a:pt x="1039" y="1534"/>
                </a:lnTo>
                <a:lnTo>
                  <a:pt x="1038" y="1534"/>
                </a:lnTo>
                <a:lnTo>
                  <a:pt x="1037" y="1535"/>
                </a:lnTo>
                <a:lnTo>
                  <a:pt x="1036" y="1536"/>
                </a:lnTo>
                <a:lnTo>
                  <a:pt x="1035" y="1537"/>
                </a:lnTo>
                <a:lnTo>
                  <a:pt x="1035" y="1538"/>
                </a:lnTo>
                <a:lnTo>
                  <a:pt x="1033" y="1538"/>
                </a:lnTo>
                <a:lnTo>
                  <a:pt x="1032" y="1539"/>
                </a:lnTo>
                <a:lnTo>
                  <a:pt x="1031" y="1540"/>
                </a:lnTo>
                <a:lnTo>
                  <a:pt x="1030" y="1542"/>
                </a:lnTo>
                <a:lnTo>
                  <a:pt x="1029" y="1543"/>
                </a:lnTo>
                <a:lnTo>
                  <a:pt x="1026" y="1545"/>
                </a:lnTo>
                <a:lnTo>
                  <a:pt x="1021" y="1544"/>
                </a:lnTo>
                <a:lnTo>
                  <a:pt x="1019" y="1544"/>
                </a:lnTo>
                <a:lnTo>
                  <a:pt x="1016" y="1543"/>
                </a:lnTo>
                <a:lnTo>
                  <a:pt x="1014" y="1543"/>
                </a:lnTo>
                <a:lnTo>
                  <a:pt x="1014" y="1542"/>
                </a:lnTo>
                <a:lnTo>
                  <a:pt x="1013" y="1542"/>
                </a:lnTo>
                <a:lnTo>
                  <a:pt x="1011" y="1542"/>
                </a:lnTo>
                <a:lnTo>
                  <a:pt x="1007" y="1540"/>
                </a:lnTo>
                <a:lnTo>
                  <a:pt x="1005" y="1540"/>
                </a:lnTo>
                <a:lnTo>
                  <a:pt x="1005" y="1542"/>
                </a:lnTo>
                <a:lnTo>
                  <a:pt x="1005" y="1543"/>
                </a:lnTo>
                <a:lnTo>
                  <a:pt x="1003" y="1547"/>
                </a:lnTo>
                <a:lnTo>
                  <a:pt x="1002" y="1552"/>
                </a:lnTo>
                <a:lnTo>
                  <a:pt x="1001" y="1554"/>
                </a:lnTo>
                <a:lnTo>
                  <a:pt x="1001" y="1555"/>
                </a:lnTo>
                <a:lnTo>
                  <a:pt x="997" y="1565"/>
                </a:lnTo>
                <a:lnTo>
                  <a:pt x="997" y="1567"/>
                </a:lnTo>
                <a:lnTo>
                  <a:pt x="996" y="1569"/>
                </a:lnTo>
                <a:lnTo>
                  <a:pt x="995" y="1571"/>
                </a:lnTo>
                <a:lnTo>
                  <a:pt x="994" y="1573"/>
                </a:lnTo>
                <a:lnTo>
                  <a:pt x="993" y="1575"/>
                </a:lnTo>
                <a:lnTo>
                  <a:pt x="994" y="1575"/>
                </a:lnTo>
                <a:lnTo>
                  <a:pt x="993" y="1575"/>
                </a:lnTo>
                <a:lnTo>
                  <a:pt x="995" y="1575"/>
                </a:lnTo>
                <a:lnTo>
                  <a:pt x="994" y="1576"/>
                </a:lnTo>
                <a:lnTo>
                  <a:pt x="994" y="1577"/>
                </a:lnTo>
                <a:lnTo>
                  <a:pt x="993" y="1578"/>
                </a:lnTo>
                <a:lnTo>
                  <a:pt x="992" y="1578"/>
                </a:lnTo>
                <a:lnTo>
                  <a:pt x="990" y="1579"/>
                </a:lnTo>
                <a:lnTo>
                  <a:pt x="989" y="1580"/>
                </a:lnTo>
                <a:lnTo>
                  <a:pt x="988" y="1582"/>
                </a:lnTo>
                <a:lnTo>
                  <a:pt x="985" y="1585"/>
                </a:lnTo>
                <a:lnTo>
                  <a:pt x="977" y="1592"/>
                </a:lnTo>
                <a:lnTo>
                  <a:pt x="977" y="1593"/>
                </a:lnTo>
                <a:lnTo>
                  <a:pt x="976" y="1594"/>
                </a:lnTo>
                <a:lnTo>
                  <a:pt x="975" y="1595"/>
                </a:lnTo>
                <a:lnTo>
                  <a:pt x="973" y="1596"/>
                </a:lnTo>
                <a:lnTo>
                  <a:pt x="972" y="1596"/>
                </a:lnTo>
                <a:lnTo>
                  <a:pt x="971" y="1597"/>
                </a:lnTo>
                <a:lnTo>
                  <a:pt x="970" y="1598"/>
                </a:lnTo>
                <a:lnTo>
                  <a:pt x="969" y="1599"/>
                </a:lnTo>
                <a:lnTo>
                  <a:pt x="968" y="1601"/>
                </a:lnTo>
                <a:lnTo>
                  <a:pt x="967" y="1602"/>
                </a:lnTo>
                <a:lnTo>
                  <a:pt x="966" y="1603"/>
                </a:lnTo>
                <a:lnTo>
                  <a:pt x="964" y="1604"/>
                </a:lnTo>
                <a:lnTo>
                  <a:pt x="963" y="1605"/>
                </a:lnTo>
                <a:lnTo>
                  <a:pt x="962" y="1605"/>
                </a:lnTo>
                <a:lnTo>
                  <a:pt x="961" y="1606"/>
                </a:lnTo>
                <a:lnTo>
                  <a:pt x="960" y="1607"/>
                </a:lnTo>
                <a:lnTo>
                  <a:pt x="960" y="1609"/>
                </a:lnTo>
                <a:lnTo>
                  <a:pt x="955" y="1612"/>
                </a:lnTo>
                <a:lnTo>
                  <a:pt x="946" y="1611"/>
                </a:lnTo>
                <a:lnTo>
                  <a:pt x="944" y="1611"/>
                </a:lnTo>
                <a:lnTo>
                  <a:pt x="937" y="1610"/>
                </a:lnTo>
                <a:lnTo>
                  <a:pt x="937" y="1609"/>
                </a:lnTo>
                <a:lnTo>
                  <a:pt x="937" y="1607"/>
                </a:lnTo>
                <a:lnTo>
                  <a:pt x="938" y="1607"/>
                </a:lnTo>
                <a:lnTo>
                  <a:pt x="938" y="1606"/>
                </a:lnTo>
                <a:lnTo>
                  <a:pt x="938" y="1605"/>
                </a:lnTo>
                <a:lnTo>
                  <a:pt x="938" y="1604"/>
                </a:lnTo>
                <a:lnTo>
                  <a:pt x="934" y="1601"/>
                </a:lnTo>
                <a:lnTo>
                  <a:pt x="928" y="1598"/>
                </a:lnTo>
                <a:lnTo>
                  <a:pt x="924" y="1595"/>
                </a:lnTo>
                <a:lnTo>
                  <a:pt x="923" y="1596"/>
                </a:lnTo>
                <a:lnTo>
                  <a:pt x="920" y="1594"/>
                </a:lnTo>
                <a:lnTo>
                  <a:pt x="920" y="1592"/>
                </a:lnTo>
                <a:lnTo>
                  <a:pt x="919" y="1592"/>
                </a:lnTo>
                <a:lnTo>
                  <a:pt x="918" y="1589"/>
                </a:lnTo>
                <a:lnTo>
                  <a:pt x="916" y="1593"/>
                </a:lnTo>
                <a:lnTo>
                  <a:pt x="918" y="1594"/>
                </a:lnTo>
                <a:lnTo>
                  <a:pt x="911" y="1607"/>
                </a:lnTo>
                <a:lnTo>
                  <a:pt x="909" y="1613"/>
                </a:lnTo>
                <a:lnTo>
                  <a:pt x="909" y="1614"/>
                </a:lnTo>
                <a:lnTo>
                  <a:pt x="906" y="1622"/>
                </a:lnTo>
                <a:lnTo>
                  <a:pt x="904" y="1623"/>
                </a:lnTo>
                <a:lnTo>
                  <a:pt x="902" y="1624"/>
                </a:lnTo>
                <a:lnTo>
                  <a:pt x="902" y="1613"/>
                </a:lnTo>
                <a:lnTo>
                  <a:pt x="902" y="1612"/>
                </a:lnTo>
                <a:lnTo>
                  <a:pt x="901" y="1612"/>
                </a:lnTo>
                <a:lnTo>
                  <a:pt x="901" y="1611"/>
                </a:lnTo>
                <a:lnTo>
                  <a:pt x="901" y="1609"/>
                </a:lnTo>
                <a:lnTo>
                  <a:pt x="899" y="1609"/>
                </a:lnTo>
                <a:lnTo>
                  <a:pt x="899" y="1606"/>
                </a:lnTo>
                <a:lnTo>
                  <a:pt x="898" y="1606"/>
                </a:lnTo>
                <a:lnTo>
                  <a:pt x="898" y="1603"/>
                </a:lnTo>
                <a:lnTo>
                  <a:pt x="894" y="1603"/>
                </a:lnTo>
                <a:lnTo>
                  <a:pt x="893" y="1603"/>
                </a:lnTo>
                <a:lnTo>
                  <a:pt x="893" y="1611"/>
                </a:lnTo>
                <a:lnTo>
                  <a:pt x="893" y="1612"/>
                </a:lnTo>
                <a:lnTo>
                  <a:pt x="893" y="1613"/>
                </a:lnTo>
                <a:lnTo>
                  <a:pt x="893" y="1615"/>
                </a:lnTo>
                <a:lnTo>
                  <a:pt x="894" y="1620"/>
                </a:lnTo>
                <a:lnTo>
                  <a:pt x="894" y="1621"/>
                </a:lnTo>
                <a:lnTo>
                  <a:pt x="894" y="1624"/>
                </a:lnTo>
                <a:lnTo>
                  <a:pt x="894" y="1627"/>
                </a:lnTo>
                <a:lnTo>
                  <a:pt x="894" y="1629"/>
                </a:lnTo>
                <a:lnTo>
                  <a:pt x="895" y="1630"/>
                </a:lnTo>
                <a:lnTo>
                  <a:pt x="895" y="1637"/>
                </a:lnTo>
                <a:lnTo>
                  <a:pt x="897" y="1647"/>
                </a:lnTo>
                <a:lnTo>
                  <a:pt x="898" y="1653"/>
                </a:lnTo>
                <a:lnTo>
                  <a:pt x="898" y="1654"/>
                </a:lnTo>
                <a:lnTo>
                  <a:pt x="898" y="1656"/>
                </a:lnTo>
                <a:lnTo>
                  <a:pt x="899" y="1657"/>
                </a:lnTo>
                <a:lnTo>
                  <a:pt x="899" y="1660"/>
                </a:lnTo>
                <a:lnTo>
                  <a:pt x="900" y="1662"/>
                </a:lnTo>
                <a:lnTo>
                  <a:pt x="900" y="1663"/>
                </a:lnTo>
                <a:lnTo>
                  <a:pt x="900" y="1664"/>
                </a:lnTo>
                <a:lnTo>
                  <a:pt x="899" y="1664"/>
                </a:lnTo>
                <a:lnTo>
                  <a:pt x="898" y="1664"/>
                </a:lnTo>
                <a:lnTo>
                  <a:pt x="898" y="1665"/>
                </a:lnTo>
                <a:lnTo>
                  <a:pt x="897" y="1665"/>
                </a:lnTo>
                <a:lnTo>
                  <a:pt x="897" y="1666"/>
                </a:lnTo>
                <a:lnTo>
                  <a:pt x="895" y="1668"/>
                </a:lnTo>
                <a:lnTo>
                  <a:pt x="894" y="1669"/>
                </a:lnTo>
                <a:lnTo>
                  <a:pt x="893" y="1670"/>
                </a:lnTo>
                <a:lnTo>
                  <a:pt x="892" y="1671"/>
                </a:lnTo>
                <a:lnTo>
                  <a:pt x="891" y="1672"/>
                </a:lnTo>
                <a:lnTo>
                  <a:pt x="890" y="1672"/>
                </a:lnTo>
                <a:lnTo>
                  <a:pt x="889" y="1673"/>
                </a:lnTo>
                <a:lnTo>
                  <a:pt x="887" y="1673"/>
                </a:lnTo>
                <a:lnTo>
                  <a:pt x="885" y="1674"/>
                </a:lnTo>
                <a:lnTo>
                  <a:pt x="885" y="1676"/>
                </a:lnTo>
                <a:lnTo>
                  <a:pt x="884" y="1677"/>
                </a:lnTo>
                <a:lnTo>
                  <a:pt x="882" y="1678"/>
                </a:lnTo>
                <a:lnTo>
                  <a:pt x="881" y="1678"/>
                </a:lnTo>
                <a:lnTo>
                  <a:pt x="880" y="1679"/>
                </a:lnTo>
                <a:lnTo>
                  <a:pt x="878" y="1679"/>
                </a:lnTo>
                <a:lnTo>
                  <a:pt x="877" y="1679"/>
                </a:lnTo>
                <a:lnTo>
                  <a:pt x="876" y="1679"/>
                </a:lnTo>
                <a:lnTo>
                  <a:pt x="875" y="1679"/>
                </a:lnTo>
                <a:lnTo>
                  <a:pt x="873" y="1679"/>
                </a:lnTo>
                <a:lnTo>
                  <a:pt x="872" y="1679"/>
                </a:lnTo>
                <a:lnTo>
                  <a:pt x="871" y="1679"/>
                </a:lnTo>
                <a:lnTo>
                  <a:pt x="869" y="1678"/>
                </a:lnTo>
                <a:lnTo>
                  <a:pt x="868" y="1678"/>
                </a:lnTo>
                <a:lnTo>
                  <a:pt x="867" y="1678"/>
                </a:lnTo>
                <a:lnTo>
                  <a:pt x="865" y="1679"/>
                </a:lnTo>
                <a:lnTo>
                  <a:pt x="864" y="1680"/>
                </a:lnTo>
                <a:lnTo>
                  <a:pt x="861" y="1681"/>
                </a:lnTo>
                <a:lnTo>
                  <a:pt x="860" y="1681"/>
                </a:lnTo>
                <a:lnTo>
                  <a:pt x="859" y="1681"/>
                </a:lnTo>
                <a:lnTo>
                  <a:pt x="858" y="1681"/>
                </a:lnTo>
                <a:lnTo>
                  <a:pt x="856" y="1680"/>
                </a:lnTo>
                <a:lnTo>
                  <a:pt x="855" y="1680"/>
                </a:lnTo>
                <a:lnTo>
                  <a:pt x="855" y="1679"/>
                </a:lnTo>
                <a:lnTo>
                  <a:pt x="854" y="1679"/>
                </a:lnTo>
                <a:lnTo>
                  <a:pt x="852" y="1678"/>
                </a:lnTo>
                <a:lnTo>
                  <a:pt x="851" y="1677"/>
                </a:lnTo>
                <a:lnTo>
                  <a:pt x="850" y="1677"/>
                </a:lnTo>
                <a:lnTo>
                  <a:pt x="849" y="1678"/>
                </a:lnTo>
                <a:lnTo>
                  <a:pt x="848" y="1678"/>
                </a:lnTo>
                <a:lnTo>
                  <a:pt x="847" y="1678"/>
                </a:lnTo>
                <a:lnTo>
                  <a:pt x="846" y="1678"/>
                </a:lnTo>
                <a:lnTo>
                  <a:pt x="844" y="1678"/>
                </a:lnTo>
                <a:lnTo>
                  <a:pt x="844" y="1679"/>
                </a:lnTo>
                <a:lnTo>
                  <a:pt x="843" y="1679"/>
                </a:lnTo>
                <a:lnTo>
                  <a:pt x="843" y="1680"/>
                </a:lnTo>
                <a:lnTo>
                  <a:pt x="842" y="1680"/>
                </a:lnTo>
                <a:lnTo>
                  <a:pt x="841" y="1680"/>
                </a:lnTo>
                <a:lnTo>
                  <a:pt x="840" y="1680"/>
                </a:lnTo>
                <a:lnTo>
                  <a:pt x="839" y="1680"/>
                </a:lnTo>
                <a:lnTo>
                  <a:pt x="839" y="1681"/>
                </a:lnTo>
                <a:lnTo>
                  <a:pt x="838" y="1681"/>
                </a:lnTo>
                <a:lnTo>
                  <a:pt x="838" y="1680"/>
                </a:lnTo>
                <a:lnTo>
                  <a:pt x="837" y="1680"/>
                </a:lnTo>
                <a:lnTo>
                  <a:pt x="835" y="1680"/>
                </a:lnTo>
                <a:lnTo>
                  <a:pt x="834" y="1681"/>
                </a:lnTo>
                <a:lnTo>
                  <a:pt x="832" y="1682"/>
                </a:lnTo>
                <a:lnTo>
                  <a:pt x="831" y="1682"/>
                </a:lnTo>
                <a:lnTo>
                  <a:pt x="830" y="1682"/>
                </a:lnTo>
                <a:lnTo>
                  <a:pt x="828" y="1684"/>
                </a:lnTo>
                <a:lnTo>
                  <a:pt x="826" y="1684"/>
                </a:lnTo>
                <a:lnTo>
                  <a:pt x="825" y="1685"/>
                </a:lnTo>
                <a:lnTo>
                  <a:pt x="824" y="1685"/>
                </a:lnTo>
                <a:lnTo>
                  <a:pt x="823" y="1685"/>
                </a:lnTo>
                <a:lnTo>
                  <a:pt x="821" y="1686"/>
                </a:lnTo>
                <a:lnTo>
                  <a:pt x="818" y="1686"/>
                </a:lnTo>
                <a:lnTo>
                  <a:pt x="817" y="1687"/>
                </a:lnTo>
                <a:lnTo>
                  <a:pt x="816" y="1687"/>
                </a:lnTo>
                <a:lnTo>
                  <a:pt x="816" y="1688"/>
                </a:lnTo>
                <a:lnTo>
                  <a:pt x="816" y="1689"/>
                </a:lnTo>
                <a:lnTo>
                  <a:pt x="815" y="1689"/>
                </a:lnTo>
                <a:lnTo>
                  <a:pt x="814" y="1690"/>
                </a:lnTo>
                <a:lnTo>
                  <a:pt x="813" y="1691"/>
                </a:lnTo>
                <a:lnTo>
                  <a:pt x="811" y="1691"/>
                </a:lnTo>
                <a:lnTo>
                  <a:pt x="808" y="1693"/>
                </a:lnTo>
                <a:lnTo>
                  <a:pt x="807" y="1693"/>
                </a:lnTo>
                <a:lnTo>
                  <a:pt x="806" y="1693"/>
                </a:lnTo>
                <a:lnTo>
                  <a:pt x="804" y="1693"/>
                </a:lnTo>
                <a:lnTo>
                  <a:pt x="803" y="1693"/>
                </a:lnTo>
                <a:lnTo>
                  <a:pt x="801" y="1693"/>
                </a:lnTo>
                <a:lnTo>
                  <a:pt x="800" y="1693"/>
                </a:lnTo>
                <a:lnTo>
                  <a:pt x="799" y="1693"/>
                </a:lnTo>
                <a:lnTo>
                  <a:pt x="798" y="1693"/>
                </a:lnTo>
                <a:lnTo>
                  <a:pt x="796" y="1693"/>
                </a:lnTo>
                <a:lnTo>
                  <a:pt x="795" y="1693"/>
                </a:lnTo>
                <a:lnTo>
                  <a:pt x="794" y="1693"/>
                </a:lnTo>
                <a:lnTo>
                  <a:pt x="791" y="1693"/>
                </a:lnTo>
                <a:lnTo>
                  <a:pt x="790" y="1694"/>
                </a:lnTo>
                <a:lnTo>
                  <a:pt x="789" y="1695"/>
                </a:lnTo>
                <a:lnTo>
                  <a:pt x="788" y="1695"/>
                </a:lnTo>
                <a:lnTo>
                  <a:pt x="787" y="1696"/>
                </a:lnTo>
                <a:lnTo>
                  <a:pt x="786" y="1696"/>
                </a:lnTo>
                <a:lnTo>
                  <a:pt x="785" y="1697"/>
                </a:lnTo>
                <a:lnTo>
                  <a:pt x="783" y="1698"/>
                </a:lnTo>
                <a:lnTo>
                  <a:pt x="782" y="1698"/>
                </a:lnTo>
                <a:lnTo>
                  <a:pt x="781" y="1699"/>
                </a:lnTo>
                <a:lnTo>
                  <a:pt x="780" y="1701"/>
                </a:lnTo>
                <a:lnTo>
                  <a:pt x="779" y="1702"/>
                </a:lnTo>
                <a:lnTo>
                  <a:pt x="777" y="1702"/>
                </a:lnTo>
                <a:lnTo>
                  <a:pt x="775" y="1702"/>
                </a:lnTo>
                <a:lnTo>
                  <a:pt x="774" y="1702"/>
                </a:lnTo>
                <a:lnTo>
                  <a:pt x="773" y="1702"/>
                </a:lnTo>
                <a:lnTo>
                  <a:pt x="772" y="1702"/>
                </a:lnTo>
                <a:lnTo>
                  <a:pt x="770" y="1702"/>
                </a:lnTo>
                <a:lnTo>
                  <a:pt x="769" y="1702"/>
                </a:lnTo>
                <a:lnTo>
                  <a:pt x="768" y="1702"/>
                </a:lnTo>
                <a:lnTo>
                  <a:pt x="766" y="1703"/>
                </a:lnTo>
                <a:lnTo>
                  <a:pt x="765" y="1703"/>
                </a:lnTo>
                <a:lnTo>
                  <a:pt x="763" y="1702"/>
                </a:lnTo>
                <a:lnTo>
                  <a:pt x="763" y="1703"/>
                </a:lnTo>
                <a:lnTo>
                  <a:pt x="762" y="1704"/>
                </a:lnTo>
                <a:lnTo>
                  <a:pt x="761" y="1704"/>
                </a:lnTo>
                <a:lnTo>
                  <a:pt x="761" y="1705"/>
                </a:lnTo>
                <a:lnTo>
                  <a:pt x="760" y="1707"/>
                </a:lnTo>
                <a:lnTo>
                  <a:pt x="760" y="1709"/>
                </a:lnTo>
                <a:lnTo>
                  <a:pt x="760" y="1711"/>
                </a:lnTo>
                <a:lnTo>
                  <a:pt x="759" y="1712"/>
                </a:lnTo>
                <a:lnTo>
                  <a:pt x="757" y="1713"/>
                </a:lnTo>
                <a:lnTo>
                  <a:pt x="757" y="1714"/>
                </a:lnTo>
                <a:lnTo>
                  <a:pt x="756" y="1714"/>
                </a:lnTo>
                <a:lnTo>
                  <a:pt x="755" y="1715"/>
                </a:lnTo>
                <a:lnTo>
                  <a:pt x="754" y="1716"/>
                </a:lnTo>
                <a:lnTo>
                  <a:pt x="753" y="1718"/>
                </a:lnTo>
                <a:lnTo>
                  <a:pt x="751" y="1719"/>
                </a:lnTo>
                <a:lnTo>
                  <a:pt x="749" y="1720"/>
                </a:lnTo>
                <a:lnTo>
                  <a:pt x="748" y="1722"/>
                </a:lnTo>
                <a:lnTo>
                  <a:pt x="747" y="1723"/>
                </a:lnTo>
                <a:lnTo>
                  <a:pt x="747" y="1724"/>
                </a:lnTo>
                <a:lnTo>
                  <a:pt x="746" y="1724"/>
                </a:lnTo>
                <a:lnTo>
                  <a:pt x="744" y="1726"/>
                </a:lnTo>
                <a:lnTo>
                  <a:pt x="743" y="1727"/>
                </a:lnTo>
                <a:lnTo>
                  <a:pt x="742" y="1728"/>
                </a:lnTo>
                <a:lnTo>
                  <a:pt x="740" y="1728"/>
                </a:lnTo>
                <a:lnTo>
                  <a:pt x="739" y="1729"/>
                </a:lnTo>
                <a:lnTo>
                  <a:pt x="739" y="1730"/>
                </a:lnTo>
                <a:lnTo>
                  <a:pt x="738" y="1730"/>
                </a:lnTo>
                <a:lnTo>
                  <a:pt x="738" y="1731"/>
                </a:lnTo>
                <a:lnTo>
                  <a:pt x="738" y="1732"/>
                </a:lnTo>
                <a:lnTo>
                  <a:pt x="737" y="1734"/>
                </a:lnTo>
                <a:lnTo>
                  <a:pt x="736" y="1735"/>
                </a:lnTo>
                <a:lnTo>
                  <a:pt x="735" y="1735"/>
                </a:lnTo>
                <a:lnTo>
                  <a:pt x="734" y="1735"/>
                </a:lnTo>
                <a:lnTo>
                  <a:pt x="732" y="1736"/>
                </a:lnTo>
                <a:lnTo>
                  <a:pt x="730" y="1735"/>
                </a:lnTo>
                <a:lnTo>
                  <a:pt x="729" y="1735"/>
                </a:lnTo>
                <a:lnTo>
                  <a:pt x="727" y="1735"/>
                </a:lnTo>
                <a:lnTo>
                  <a:pt x="726" y="1736"/>
                </a:lnTo>
                <a:lnTo>
                  <a:pt x="725" y="1738"/>
                </a:lnTo>
                <a:lnTo>
                  <a:pt x="722" y="1739"/>
                </a:lnTo>
                <a:lnTo>
                  <a:pt x="721" y="1740"/>
                </a:lnTo>
                <a:lnTo>
                  <a:pt x="720" y="1741"/>
                </a:lnTo>
                <a:lnTo>
                  <a:pt x="719" y="1741"/>
                </a:lnTo>
                <a:lnTo>
                  <a:pt x="718" y="1741"/>
                </a:lnTo>
                <a:lnTo>
                  <a:pt x="716" y="1743"/>
                </a:lnTo>
                <a:lnTo>
                  <a:pt x="714" y="1743"/>
                </a:lnTo>
                <a:lnTo>
                  <a:pt x="713" y="1744"/>
                </a:lnTo>
                <a:lnTo>
                  <a:pt x="712" y="1744"/>
                </a:lnTo>
                <a:lnTo>
                  <a:pt x="711" y="1745"/>
                </a:lnTo>
                <a:lnTo>
                  <a:pt x="710" y="1746"/>
                </a:lnTo>
                <a:lnTo>
                  <a:pt x="708" y="1747"/>
                </a:lnTo>
                <a:lnTo>
                  <a:pt x="706" y="1748"/>
                </a:lnTo>
                <a:lnTo>
                  <a:pt x="705" y="1748"/>
                </a:lnTo>
                <a:lnTo>
                  <a:pt x="703" y="1749"/>
                </a:lnTo>
                <a:lnTo>
                  <a:pt x="702" y="1749"/>
                </a:lnTo>
                <a:lnTo>
                  <a:pt x="701" y="1751"/>
                </a:lnTo>
                <a:lnTo>
                  <a:pt x="700" y="1752"/>
                </a:lnTo>
                <a:lnTo>
                  <a:pt x="699" y="1754"/>
                </a:lnTo>
                <a:lnTo>
                  <a:pt x="699" y="1755"/>
                </a:lnTo>
                <a:lnTo>
                  <a:pt x="697" y="1755"/>
                </a:lnTo>
                <a:lnTo>
                  <a:pt x="696" y="1755"/>
                </a:lnTo>
                <a:lnTo>
                  <a:pt x="697" y="1756"/>
                </a:lnTo>
                <a:lnTo>
                  <a:pt x="697" y="1757"/>
                </a:lnTo>
                <a:lnTo>
                  <a:pt x="697" y="1758"/>
                </a:lnTo>
                <a:lnTo>
                  <a:pt x="697" y="1760"/>
                </a:lnTo>
                <a:lnTo>
                  <a:pt x="697" y="1761"/>
                </a:lnTo>
                <a:lnTo>
                  <a:pt x="697" y="1762"/>
                </a:lnTo>
                <a:lnTo>
                  <a:pt x="696" y="1763"/>
                </a:lnTo>
                <a:lnTo>
                  <a:pt x="695" y="1763"/>
                </a:lnTo>
                <a:lnTo>
                  <a:pt x="695" y="1764"/>
                </a:lnTo>
                <a:lnTo>
                  <a:pt x="694" y="1765"/>
                </a:lnTo>
                <a:lnTo>
                  <a:pt x="693" y="1766"/>
                </a:lnTo>
                <a:lnTo>
                  <a:pt x="692" y="1768"/>
                </a:lnTo>
                <a:lnTo>
                  <a:pt x="692" y="1769"/>
                </a:lnTo>
                <a:lnTo>
                  <a:pt x="691" y="1770"/>
                </a:lnTo>
                <a:lnTo>
                  <a:pt x="689" y="1771"/>
                </a:lnTo>
                <a:lnTo>
                  <a:pt x="688" y="1772"/>
                </a:lnTo>
                <a:lnTo>
                  <a:pt x="688" y="1773"/>
                </a:lnTo>
                <a:lnTo>
                  <a:pt x="687" y="1773"/>
                </a:lnTo>
                <a:lnTo>
                  <a:pt x="686" y="1774"/>
                </a:lnTo>
                <a:lnTo>
                  <a:pt x="685" y="1776"/>
                </a:lnTo>
                <a:lnTo>
                  <a:pt x="684" y="1776"/>
                </a:lnTo>
                <a:lnTo>
                  <a:pt x="684" y="1777"/>
                </a:lnTo>
                <a:lnTo>
                  <a:pt x="683" y="1777"/>
                </a:lnTo>
                <a:lnTo>
                  <a:pt x="682" y="1777"/>
                </a:lnTo>
                <a:lnTo>
                  <a:pt x="682" y="1778"/>
                </a:lnTo>
                <a:lnTo>
                  <a:pt x="680" y="1778"/>
                </a:lnTo>
                <a:lnTo>
                  <a:pt x="679" y="1778"/>
                </a:lnTo>
                <a:lnTo>
                  <a:pt x="678" y="1779"/>
                </a:lnTo>
                <a:lnTo>
                  <a:pt x="677" y="1781"/>
                </a:lnTo>
                <a:lnTo>
                  <a:pt x="676" y="1781"/>
                </a:lnTo>
                <a:lnTo>
                  <a:pt x="671" y="1776"/>
                </a:lnTo>
                <a:lnTo>
                  <a:pt x="671" y="1773"/>
                </a:lnTo>
                <a:lnTo>
                  <a:pt x="671" y="1770"/>
                </a:lnTo>
                <a:lnTo>
                  <a:pt x="670" y="1770"/>
                </a:lnTo>
                <a:lnTo>
                  <a:pt x="670" y="1769"/>
                </a:lnTo>
                <a:lnTo>
                  <a:pt x="670" y="1766"/>
                </a:lnTo>
                <a:lnTo>
                  <a:pt x="667" y="1762"/>
                </a:lnTo>
                <a:lnTo>
                  <a:pt x="666" y="1758"/>
                </a:lnTo>
                <a:lnTo>
                  <a:pt x="665" y="1757"/>
                </a:lnTo>
                <a:lnTo>
                  <a:pt x="665" y="1756"/>
                </a:lnTo>
                <a:lnTo>
                  <a:pt x="661" y="1746"/>
                </a:lnTo>
                <a:lnTo>
                  <a:pt x="660" y="1744"/>
                </a:lnTo>
                <a:lnTo>
                  <a:pt x="660" y="1743"/>
                </a:lnTo>
                <a:lnTo>
                  <a:pt x="654" y="1745"/>
                </a:lnTo>
                <a:lnTo>
                  <a:pt x="653" y="1745"/>
                </a:lnTo>
                <a:lnTo>
                  <a:pt x="648" y="1747"/>
                </a:lnTo>
                <a:lnTo>
                  <a:pt x="646" y="1746"/>
                </a:lnTo>
                <a:lnTo>
                  <a:pt x="646" y="1745"/>
                </a:lnTo>
                <a:lnTo>
                  <a:pt x="645" y="1744"/>
                </a:lnTo>
                <a:lnTo>
                  <a:pt x="644" y="1743"/>
                </a:lnTo>
                <a:lnTo>
                  <a:pt x="644" y="1741"/>
                </a:lnTo>
                <a:lnTo>
                  <a:pt x="643" y="1741"/>
                </a:lnTo>
                <a:lnTo>
                  <a:pt x="643" y="1740"/>
                </a:lnTo>
                <a:lnTo>
                  <a:pt x="642" y="1739"/>
                </a:lnTo>
                <a:lnTo>
                  <a:pt x="641" y="1739"/>
                </a:lnTo>
                <a:lnTo>
                  <a:pt x="641" y="1738"/>
                </a:lnTo>
                <a:lnTo>
                  <a:pt x="640" y="1737"/>
                </a:lnTo>
                <a:lnTo>
                  <a:pt x="640" y="1736"/>
                </a:lnTo>
                <a:lnTo>
                  <a:pt x="639" y="1736"/>
                </a:lnTo>
                <a:lnTo>
                  <a:pt x="639" y="1735"/>
                </a:lnTo>
                <a:lnTo>
                  <a:pt x="637" y="1734"/>
                </a:lnTo>
                <a:lnTo>
                  <a:pt x="636" y="1732"/>
                </a:lnTo>
                <a:lnTo>
                  <a:pt x="636" y="1731"/>
                </a:lnTo>
                <a:lnTo>
                  <a:pt x="635" y="1731"/>
                </a:lnTo>
                <a:lnTo>
                  <a:pt x="635" y="1730"/>
                </a:lnTo>
                <a:lnTo>
                  <a:pt x="634" y="1730"/>
                </a:lnTo>
                <a:lnTo>
                  <a:pt x="634" y="1729"/>
                </a:lnTo>
                <a:lnTo>
                  <a:pt x="633" y="1728"/>
                </a:lnTo>
                <a:lnTo>
                  <a:pt x="632" y="1727"/>
                </a:lnTo>
                <a:lnTo>
                  <a:pt x="631" y="1726"/>
                </a:lnTo>
                <a:lnTo>
                  <a:pt x="630" y="1724"/>
                </a:lnTo>
                <a:lnTo>
                  <a:pt x="630" y="1723"/>
                </a:lnTo>
                <a:lnTo>
                  <a:pt x="628" y="1723"/>
                </a:lnTo>
                <a:lnTo>
                  <a:pt x="628" y="1722"/>
                </a:lnTo>
                <a:lnTo>
                  <a:pt x="627" y="1721"/>
                </a:lnTo>
                <a:lnTo>
                  <a:pt x="627" y="1720"/>
                </a:lnTo>
                <a:lnTo>
                  <a:pt x="626" y="1720"/>
                </a:lnTo>
                <a:lnTo>
                  <a:pt x="626" y="1719"/>
                </a:lnTo>
                <a:lnTo>
                  <a:pt x="625" y="1718"/>
                </a:lnTo>
                <a:lnTo>
                  <a:pt x="624" y="1718"/>
                </a:lnTo>
                <a:lnTo>
                  <a:pt x="622" y="1719"/>
                </a:lnTo>
                <a:lnTo>
                  <a:pt x="620" y="1720"/>
                </a:lnTo>
                <a:lnTo>
                  <a:pt x="619" y="1720"/>
                </a:lnTo>
                <a:lnTo>
                  <a:pt x="618" y="1721"/>
                </a:lnTo>
                <a:lnTo>
                  <a:pt x="615" y="1723"/>
                </a:lnTo>
                <a:lnTo>
                  <a:pt x="611" y="1726"/>
                </a:lnTo>
                <a:lnTo>
                  <a:pt x="609" y="1728"/>
                </a:lnTo>
                <a:lnTo>
                  <a:pt x="608" y="1728"/>
                </a:lnTo>
                <a:lnTo>
                  <a:pt x="607" y="1728"/>
                </a:lnTo>
                <a:lnTo>
                  <a:pt x="607" y="1729"/>
                </a:lnTo>
                <a:lnTo>
                  <a:pt x="610" y="1738"/>
                </a:lnTo>
                <a:lnTo>
                  <a:pt x="608" y="1739"/>
                </a:lnTo>
                <a:lnTo>
                  <a:pt x="607" y="1739"/>
                </a:lnTo>
                <a:lnTo>
                  <a:pt x="604" y="1735"/>
                </a:lnTo>
                <a:lnTo>
                  <a:pt x="601" y="1731"/>
                </a:lnTo>
                <a:lnTo>
                  <a:pt x="599" y="1732"/>
                </a:lnTo>
                <a:lnTo>
                  <a:pt x="598" y="1737"/>
                </a:lnTo>
                <a:lnTo>
                  <a:pt x="596" y="1741"/>
                </a:lnTo>
                <a:lnTo>
                  <a:pt x="600" y="1740"/>
                </a:lnTo>
                <a:lnTo>
                  <a:pt x="601" y="1743"/>
                </a:lnTo>
                <a:lnTo>
                  <a:pt x="602" y="1747"/>
                </a:lnTo>
                <a:lnTo>
                  <a:pt x="599" y="1752"/>
                </a:lnTo>
                <a:lnTo>
                  <a:pt x="596" y="1748"/>
                </a:lnTo>
                <a:lnTo>
                  <a:pt x="594" y="1747"/>
                </a:lnTo>
                <a:lnTo>
                  <a:pt x="593" y="1751"/>
                </a:lnTo>
                <a:lnTo>
                  <a:pt x="592" y="1753"/>
                </a:lnTo>
                <a:lnTo>
                  <a:pt x="589" y="1762"/>
                </a:lnTo>
                <a:lnTo>
                  <a:pt x="589" y="1761"/>
                </a:lnTo>
                <a:lnTo>
                  <a:pt x="583" y="1754"/>
                </a:lnTo>
                <a:lnTo>
                  <a:pt x="577" y="1745"/>
                </a:lnTo>
                <a:lnTo>
                  <a:pt x="576" y="1743"/>
                </a:lnTo>
                <a:lnTo>
                  <a:pt x="574" y="1739"/>
                </a:lnTo>
                <a:lnTo>
                  <a:pt x="572" y="1737"/>
                </a:lnTo>
                <a:lnTo>
                  <a:pt x="570" y="1735"/>
                </a:lnTo>
                <a:lnTo>
                  <a:pt x="565" y="1728"/>
                </a:lnTo>
                <a:lnTo>
                  <a:pt x="557" y="1718"/>
                </a:lnTo>
                <a:lnTo>
                  <a:pt x="557" y="1716"/>
                </a:lnTo>
                <a:lnTo>
                  <a:pt x="540" y="1694"/>
                </a:lnTo>
                <a:lnTo>
                  <a:pt x="539" y="1693"/>
                </a:lnTo>
                <a:lnTo>
                  <a:pt x="538" y="1689"/>
                </a:lnTo>
                <a:lnTo>
                  <a:pt x="520" y="1664"/>
                </a:lnTo>
                <a:lnTo>
                  <a:pt x="518" y="1661"/>
                </a:lnTo>
                <a:lnTo>
                  <a:pt x="519" y="1660"/>
                </a:lnTo>
                <a:lnTo>
                  <a:pt x="521" y="1657"/>
                </a:lnTo>
                <a:lnTo>
                  <a:pt x="522" y="1656"/>
                </a:lnTo>
                <a:lnTo>
                  <a:pt x="524" y="1655"/>
                </a:lnTo>
                <a:lnTo>
                  <a:pt x="527" y="1654"/>
                </a:lnTo>
                <a:lnTo>
                  <a:pt x="527" y="1653"/>
                </a:lnTo>
                <a:lnTo>
                  <a:pt x="528" y="1653"/>
                </a:lnTo>
                <a:lnTo>
                  <a:pt x="529" y="1652"/>
                </a:lnTo>
                <a:lnTo>
                  <a:pt x="532" y="1649"/>
                </a:lnTo>
                <a:lnTo>
                  <a:pt x="537" y="1647"/>
                </a:lnTo>
                <a:lnTo>
                  <a:pt x="539" y="1646"/>
                </a:lnTo>
                <a:lnTo>
                  <a:pt x="542" y="1645"/>
                </a:lnTo>
                <a:lnTo>
                  <a:pt x="544" y="1644"/>
                </a:lnTo>
                <a:lnTo>
                  <a:pt x="550" y="1644"/>
                </a:lnTo>
                <a:lnTo>
                  <a:pt x="546" y="1638"/>
                </a:lnTo>
                <a:lnTo>
                  <a:pt x="545" y="1638"/>
                </a:lnTo>
                <a:lnTo>
                  <a:pt x="542" y="1634"/>
                </a:lnTo>
                <a:lnTo>
                  <a:pt x="539" y="1629"/>
                </a:lnTo>
                <a:lnTo>
                  <a:pt x="538" y="1629"/>
                </a:lnTo>
                <a:lnTo>
                  <a:pt x="537" y="1626"/>
                </a:lnTo>
                <a:lnTo>
                  <a:pt x="532" y="1613"/>
                </a:lnTo>
                <a:lnTo>
                  <a:pt x="531" y="1611"/>
                </a:lnTo>
                <a:lnTo>
                  <a:pt x="530" y="1606"/>
                </a:lnTo>
                <a:lnTo>
                  <a:pt x="529" y="1606"/>
                </a:lnTo>
                <a:lnTo>
                  <a:pt x="528" y="1603"/>
                </a:lnTo>
                <a:lnTo>
                  <a:pt x="528" y="1602"/>
                </a:lnTo>
                <a:lnTo>
                  <a:pt x="527" y="1602"/>
                </a:lnTo>
                <a:lnTo>
                  <a:pt x="525" y="1601"/>
                </a:lnTo>
                <a:lnTo>
                  <a:pt x="523" y="1597"/>
                </a:lnTo>
                <a:lnTo>
                  <a:pt x="523" y="1596"/>
                </a:lnTo>
                <a:lnTo>
                  <a:pt x="522" y="1595"/>
                </a:lnTo>
                <a:lnTo>
                  <a:pt x="521" y="1594"/>
                </a:lnTo>
                <a:lnTo>
                  <a:pt x="520" y="1593"/>
                </a:lnTo>
                <a:lnTo>
                  <a:pt x="513" y="1584"/>
                </a:lnTo>
                <a:lnTo>
                  <a:pt x="507" y="1576"/>
                </a:lnTo>
                <a:lnTo>
                  <a:pt x="503" y="1569"/>
                </a:lnTo>
                <a:lnTo>
                  <a:pt x="502" y="1568"/>
                </a:lnTo>
                <a:lnTo>
                  <a:pt x="496" y="1561"/>
                </a:lnTo>
                <a:lnTo>
                  <a:pt x="497" y="1560"/>
                </a:lnTo>
                <a:lnTo>
                  <a:pt x="496" y="1559"/>
                </a:lnTo>
                <a:lnTo>
                  <a:pt x="496" y="1557"/>
                </a:lnTo>
                <a:lnTo>
                  <a:pt x="496" y="1556"/>
                </a:lnTo>
                <a:lnTo>
                  <a:pt x="495" y="1556"/>
                </a:lnTo>
                <a:lnTo>
                  <a:pt x="495" y="1555"/>
                </a:lnTo>
                <a:lnTo>
                  <a:pt x="503" y="1553"/>
                </a:lnTo>
                <a:lnTo>
                  <a:pt x="502" y="1552"/>
                </a:lnTo>
                <a:lnTo>
                  <a:pt x="502" y="1551"/>
                </a:lnTo>
                <a:lnTo>
                  <a:pt x="501" y="1550"/>
                </a:lnTo>
                <a:lnTo>
                  <a:pt x="499" y="1548"/>
                </a:lnTo>
                <a:lnTo>
                  <a:pt x="499" y="1547"/>
                </a:lnTo>
                <a:lnTo>
                  <a:pt x="498" y="1546"/>
                </a:lnTo>
                <a:lnTo>
                  <a:pt x="497" y="1546"/>
                </a:lnTo>
                <a:lnTo>
                  <a:pt x="497" y="1545"/>
                </a:lnTo>
                <a:lnTo>
                  <a:pt x="497" y="1544"/>
                </a:lnTo>
                <a:lnTo>
                  <a:pt x="496" y="1543"/>
                </a:lnTo>
                <a:lnTo>
                  <a:pt x="495" y="1543"/>
                </a:lnTo>
                <a:lnTo>
                  <a:pt x="494" y="1543"/>
                </a:lnTo>
                <a:lnTo>
                  <a:pt x="494" y="1539"/>
                </a:lnTo>
                <a:lnTo>
                  <a:pt x="493" y="1529"/>
                </a:lnTo>
                <a:lnTo>
                  <a:pt x="491" y="1527"/>
                </a:lnTo>
                <a:lnTo>
                  <a:pt x="491" y="1525"/>
                </a:lnTo>
                <a:lnTo>
                  <a:pt x="491" y="1522"/>
                </a:lnTo>
                <a:lnTo>
                  <a:pt x="491" y="1521"/>
                </a:lnTo>
                <a:lnTo>
                  <a:pt x="490" y="1519"/>
                </a:lnTo>
                <a:lnTo>
                  <a:pt x="490" y="1517"/>
                </a:lnTo>
                <a:lnTo>
                  <a:pt x="490" y="1515"/>
                </a:lnTo>
                <a:lnTo>
                  <a:pt x="490" y="1514"/>
                </a:lnTo>
                <a:lnTo>
                  <a:pt x="490" y="1513"/>
                </a:lnTo>
                <a:lnTo>
                  <a:pt x="490" y="1512"/>
                </a:lnTo>
                <a:lnTo>
                  <a:pt x="489" y="1510"/>
                </a:lnTo>
                <a:lnTo>
                  <a:pt x="489" y="1509"/>
                </a:lnTo>
                <a:lnTo>
                  <a:pt x="487" y="1504"/>
                </a:lnTo>
                <a:lnTo>
                  <a:pt x="487" y="1502"/>
                </a:lnTo>
                <a:lnTo>
                  <a:pt x="487" y="1501"/>
                </a:lnTo>
                <a:lnTo>
                  <a:pt x="486" y="1500"/>
                </a:lnTo>
                <a:lnTo>
                  <a:pt x="493" y="1497"/>
                </a:lnTo>
                <a:lnTo>
                  <a:pt x="503" y="1481"/>
                </a:lnTo>
                <a:lnTo>
                  <a:pt x="504" y="1476"/>
                </a:lnTo>
                <a:lnTo>
                  <a:pt x="506" y="1472"/>
                </a:lnTo>
                <a:lnTo>
                  <a:pt x="506" y="1471"/>
                </a:lnTo>
                <a:lnTo>
                  <a:pt x="506" y="1470"/>
                </a:lnTo>
                <a:lnTo>
                  <a:pt x="508" y="1464"/>
                </a:lnTo>
                <a:lnTo>
                  <a:pt x="510" y="1462"/>
                </a:lnTo>
                <a:lnTo>
                  <a:pt x="510" y="1461"/>
                </a:lnTo>
                <a:lnTo>
                  <a:pt x="513" y="1462"/>
                </a:lnTo>
                <a:lnTo>
                  <a:pt x="515" y="1454"/>
                </a:lnTo>
                <a:lnTo>
                  <a:pt x="521" y="1445"/>
                </a:lnTo>
                <a:lnTo>
                  <a:pt x="521" y="1444"/>
                </a:lnTo>
                <a:lnTo>
                  <a:pt x="522" y="1443"/>
                </a:lnTo>
                <a:lnTo>
                  <a:pt x="523" y="1443"/>
                </a:lnTo>
                <a:lnTo>
                  <a:pt x="524" y="1442"/>
                </a:lnTo>
                <a:lnTo>
                  <a:pt x="524" y="1440"/>
                </a:lnTo>
                <a:lnTo>
                  <a:pt x="523" y="1439"/>
                </a:lnTo>
                <a:lnTo>
                  <a:pt x="522" y="1438"/>
                </a:lnTo>
                <a:lnTo>
                  <a:pt x="520" y="1435"/>
                </a:lnTo>
                <a:lnTo>
                  <a:pt x="519" y="1435"/>
                </a:lnTo>
                <a:lnTo>
                  <a:pt x="519" y="1434"/>
                </a:lnTo>
                <a:lnTo>
                  <a:pt x="516" y="1431"/>
                </a:lnTo>
                <a:lnTo>
                  <a:pt x="516" y="1430"/>
                </a:lnTo>
                <a:lnTo>
                  <a:pt x="516" y="1429"/>
                </a:lnTo>
                <a:lnTo>
                  <a:pt x="516" y="1428"/>
                </a:lnTo>
                <a:lnTo>
                  <a:pt x="516" y="1427"/>
                </a:lnTo>
                <a:lnTo>
                  <a:pt x="516" y="1425"/>
                </a:lnTo>
                <a:lnTo>
                  <a:pt x="519" y="1425"/>
                </a:lnTo>
                <a:lnTo>
                  <a:pt x="521" y="1425"/>
                </a:lnTo>
                <a:lnTo>
                  <a:pt x="521" y="1422"/>
                </a:lnTo>
                <a:lnTo>
                  <a:pt x="522" y="1422"/>
                </a:lnTo>
                <a:lnTo>
                  <a:pt x="523" y="1422"/>
                </a:lnTo>
                <a:lnTo>
                  <a:pt x="525" y="1423"/>
                </a:lnTo>
                <a:lnTo>
                  <a:pt x="536" y="1427"/>
                </a:lnTo>
                <a:lnTo>
                  <a:pt x="539" y="1428"/>
                </a:lnTo>
                <a:lnTo>
                  <a:pt x="540" y="1428"/>
                </a:lnTo>
                <a:lnTo>
                  <a:pt x="541" y="1429"/>
                </a:lnTo>
                <a:lnTo>
                  <a:pt x="544" y="1429"/>
                </a:lnTo>
                <a:lnTo>
                  <a:pt x="546" y="1429"/>
                </a:lnTo>
                <a:lnTo>
                  <a:pt x="547" y="1429"/>
                </a:lnTo>
                <a:lnTo>
                  <a:pt x="548" y="1429"/>
                </a:lnTo>
                <a:lnTo>
                  <a:pt x="549" y="1430"/>
                </a:lnTo>
                <a:lnTo>
                  <a:pt x="562" y="1429"/>
                </a:lnTo>
                <a:lnTo>
                  <a:pt x="564" y="1429"/>
                </a:lnTo>
                <a:lnTo>
                  <a:pt x="566" y="1429"/>
                </a:lnTo>
                <a:lnTo>
                  <a:pt x="566" y="1428"/>
                </a:lnTo>
                <a:lnTo>
                  <a:pt x="568" y="1427"/>
                </a:lnTo>
                <a:lnTo>
                  <a:pt x="568" y="1428"/>
                </a:lnTo>
                <a:lnTo>
                  <a:pt x="571" y="1426"/>
                </a:lnTo>
                <a:lnTo>
                  <a:pt x="572" y="1425"/>
                </a:lnTo>
                <a:lnTo>
                  <a:pt x="573" y="1425"/>
                </a:lnTo>
                <a:lnTo>
                  <a:pt x="574" y="1423"/>
                </a:lnTo>
                <a:lnTo>
                  <a:pt x="575" y="1422"/>
                </a:lnTo>
                <a:lnTo>
                  <a:pt x="577" y="1421"/>
                </a:lnTo>
                <a:lnTo>
                  <a:pt x="579" y="1420"/>
                </a:lnTo>
                <a:lnTo>
                  <a:pt x="579" y="1419"/>
                </a:lnTo>
                <a:lnTo>
                  <a:pt x="577" y="1417"/>
                </a:lnTo>
                <a:lnTo>
                  <a:pt x="575" y="1413"/>
                </a:lnTo>
                <a:lnTo>
                  <a:pt x="574" y="1412"/>
                </a:lnTo>
                <a:lnTo>
                  <a:pt x="571" y="1410"/>
                </a:lnTo>
                <a:lnTo>
                  <a:pt x="568" y="1409"/>
                </a:lnTo>
                <a:lnTo>
                  <a:pt x="567" y="1406"/>
                </a:lnTo>
                <a:lnTo>
                  <a:pt x="564" y="1402"/>
                </a:lnTo>
                <a:lnTo>
                  <a:pt x="564" y="1401"/>
                </a:lnTo>
                <a:lnTo>
                  <a:pt x="563" y="1398"/>
                </a:lnTo>
                <a:lnTo>
                  <a:pt x="561" y="1394"/>
                </a:lnTo>
                <a:lnTo>
                  <a:pt x="558" y="1389"/>
                </a:lnTo>
                <a:lnTo>
                  <a:pt x="558" y="1388"/>
                </a:lnTo>
                <a:lnTo>
                  <a:pt x="558" y="1387"/>
                </a:lnTo>
                <a:lnTo>
                  <a:pt x="558" y="1386"/>
                </a:lnTo>
                <a:lnTo>
                  <a:pt x="558" y="1385"/>
                </a:lnTo>
                <a:lnTo>
                  <a:pt x="557" y="1385"/>
                </a:lnTo>
                <a:lnTo>
                  <a:pt x="555" y="1385"/>
                </a:lnTo>
                <a:lnTo>
                  <a:pt x="553" y="1386"/>
                </a:lnTo>
                <a:lnTo>
                  <a:pt x="545" y="1386"/>
                </a:lnTo>
                <a:lnTo>
                  <a:pt x="544" y="1386"/>
                </a:lnTo>
                <a:lnTo>
                  <a:pt x="542" y="1386"/>
                </a:lnTo>
                <a:lnTo>
                  <a:pt x="540" y="1385"/>
                </a:lnTo>
                <a:lnTo>
                  <a:pt x="539" y="1385"/>
                </a:lnTo>
                <a:lnTo>
                  <a:pt x="538" y="1386"/>
                </a:lnTo>
                <a:lnTo>
                  <a:pt x="538" y="1388"/>
                </a:lnTo>
                <a:lnTo>
                  <a:pt x="537" y="1388"/>
                </a:lnTo>
                <a:lnTo>
                  <a:pt x="537" y="1389"/>
                </a:lnTo>
                <a:lnTo>
                  <a:pt x="533" y="1388"/>
                </a:lnTo>
                <a:lnTo>
                  <a:pt x="531" y="1387"/>
                </a:lnTo>
                <a:lnTo>
                  <a:pt x="531" y="1388"/>
                </a:lnTo>
                <a:lnTo>
                  <a:pt x="530" y="1389"/>
                </a:lnTo>
                <a:lnTo>
                  <a:pt x="530" y="1391"/>
                </a:lnTo>
                <a:lnTo>
                  <a:pt x="525" y="1394"/>
                </a:lnTo>
                <a:lnTo>
                  <a:pt x="520" y="1389"/>
                </a:lnTo>
                <a:lnTo>
                  <a:pt x="518" y="1389"/>
                </a:lnTo>
                <a:lnTo>
                  <a:pt x="516" y="1389"/>
                </a:lnTo>
                <a:lnTo>
                  <a:pt x="512" y="1388"/>
                </a:lnTo>
                <a:lnTo>
                  <a:pt x="507" y="1388"/>
                </a:lnTo>
                <a:lnTo>
                  <a:pt x="503" y="1389"/>
                </a:lnTo>
                <a:lnTo>
                  <a:pt x="501" y="1389"/>
                </a:lnTo>
                <a:lnTo>
                  <a:pt x="497" y="1389"/>
                </a:lnTo>
                <a:lnTo>
                  <a:pt x="496" y="1391"/>
                </a:lnTo>
                <a:lnTo>
                  <a:pt x="495" y="1391"/>
                </a:lnTo>
                <a:lnTo>
                  <a:pt x="495" y="1389"/>
                </a:lnTo>
                <a:lnTo>
                  <a:pt x="494" y="1389"/>
                </a:lnTo>
                <a:lnTo>
                  <a:pt x="494" y="1386"/>
                </a:lnTo>
                <a:lnTo>
                  <a:pt x="494" y="1385"/>
                </a:lnTo>
                <a:lnTo>
                  <a:pt x="494" y="1383"/>
                </a:lnTo>
                <a:lnTo>
                  <a:pt x="493" y="1383"/>
                </a:lnTo>
                <a:lnTo>
                  <a:pt x="491" y="1383"/>
                </a:lnTo>
                <a:lnTo>
                  <a:pt x="491" y="1381"/>
                </a:lnTo>
                <a:lnTo>
                  <a:pt x="491" y="1380"/>
                </a:lnTo>
                <a:lnTo>
                  <a:pt x="491" y="1379"/>
                </a:lnTo>
                <a:lnTo>
                  <a:pt x="489" y="1380"/>
                </a:lnTo>
                <a:lnTo>
                  <a:pt x="488" y="1378"/>
                </a:lnTo>
                <a:lnTo>
                  <a:pt x="485" y="1372"/>
                </a:lnTo>
                <a:lnTo>
                  <a:pt x="482" y="1370"/>
                </a:lnTo>
                <a:lnTo>
                  <a:pt x="479" y="1367"/>
                </a:lnTo>
                <a:lnTo>
                  <a:pt x="472" y="1363"/>
                </a:lnTo>
                <a:lnTo>
                  <a:pt x="471" y="1363"/>
                </a:lnTo>
                <a:lnTo>
                  <a:pt x="471" y="1369"/>
                </a:lnTo>
                <a:lnTo>
                  <a:pt x="467" y="1362"/>
                </a:lnTo>
                <a:lnTo>
                  <a:pt x="465" y="1362"/>
                </a:lnTo>
                <a:lnTo>
                  <a:pt x="465" y="1361"/>
                </a:lnTo>
                <a:lnTo>
                  <a:pt x="464" y="1361"/>
                </a:lnTo>
                <a:lnTo>
                  <a:pt x="463" y="1360"/>
                </a:lnTo>
                <a:lnTo>
                  <a:pt x="460" y="1358"/>
                </a:lnTo>
                <a:lnTo>
                  <a:pt x="459" y="1359"/>
                </a:lnTo>
                <a:lnTo>
                  <a:pt x="453" y="1356"/>
                </a:lnTo>
                <a:lnTo>
                  <a:pt x="451" y="1354"/>
                </a:lnTo>
                <a:lnTo>
                  <a:pt x="436" y="1347"/>
                </a:lnTo>
                <a:lnTo>
                  <a:pt x="436" y="1346"/>
                </a:lnTo>
                <a:lnTo>
                  <a:pt x="435" y="1346"/>
                </a:lnTo>
                <a:lnTo>
                  <a:pt x="433" y="1344"/>
                </a:lnTo>
                <a:lnTo>
                  <a:pt x="430" y="1342"/>
                </a:lnTo>
                <a:lnTo>
                  <a:pt x="427" y="1338"/>
                </a:lnTo>
                <a:lnTo>
                  <a:pt x="426" y="1337"/>
                </a:lnTo>
                <a:lnTo>
                  <a:pt x="424" y="1335"/>
                </a:lnTo>
                <a:lnTo>
                  <a:pt x="424" y="1336"/>
                </a:lnTo>
                <a:lnTo>
                  <a:pt x="424" y="1337"/>
                </a:lnTo>
                <a:lnTo>
                  <a:pt x="422" y="1337"/>
                </a:lnTo>
                <a:lnTo>
                  <a:pt x="422" y="1338"/>
                </a:lnTo>
                <a:lnTo>
                  <a:pt x="422" y="1339"/>
                </a:lnTo>
                <a:lnTo>
                  <a:pt x="421" y="1341"/>
                </a:lnTo>
                <a:lnTo>
                  <a:pt x="421" y="1342"/>
                </a:lnTo>
                <a:lnTo>
                  <a:pt x="420" y="1343"/>
                </a:lnTo>
                <a:lnTo>
                  <a:pt x="419" y="1343"/>
                </a:lnTo>
                <a:lnTo>
                  <a:pt x="418" y="1343"/>
                </a:lnTo>
                <a:lnTo>
                  <a:pt x="418" y="1344"/>
                </a:lnTo>
                <a:lnTo>
                  <a:pt x="417" y="1345"/>
                </a:lnTo>
                <a:lnTo>
                  <a:pt x="416" y="1346"/>
                </a:lnTo>
                <a:lnTo>
                  <a:pt x="416" y="1347"/>
                </a:lnTo>
                <a:lnTo>
                  <a:pt x="416" y="1348"/>
                </a:lnTo>
                <a:lnTo>
                  <a:pt x="415" y="1350"/>
                </a:lnTo>
                <a:lnTo>
                  <a:pt x="416" y="1351"/>
                </a:lnTo>
                <a:lnTo>
                  <a:pt x="416" y="1352"/>
                </a:lnTo>
                <a:lnTo>
                  <a:pt x="416" y="1353"/>
                </a:lnTo>
                <a:lnTo>
                  <a:pt x="415" y="1353"/>
                </a:lnTo>
                <a:lnTo>
                  <a:pt x="413" y="1354"/>
                </a:lnTo>
                <a:lnTo>
                  <a:pt x="412" y="1354"/>
                </a:lnTo>
                <a:lnTo>
                  <a:pt x="411" y="1355"/>
                </a:lnTo>
                <a:lnTo>
                  <a:pt x="411" y="1356"/>
                </a:lnTo>
                <a:lnTo>
                  <a:pt x="411" y="1358"/>
                </a:lnTo>
                <a:lnTo>
                  <a:pt x="410" y="1359"/>
                </a:lnTo>
                <a:lnTo>
                  <a:pt x="410" y="1360"/>
                </a:lnTo>
                <a:lnTo>
                  <a:pt x="409" y="1360"/>
                </a:lnTo>
                <a:lnTo>
                  <a:pt x="409" y="1359"/>
                </a:lnTo>
                <a:lnTo>
                  <a:pt x="408" y="1359"/>
                </a:lnTo>
                <a:lnTo>
                  <a:pt x="407" y="1359"/>
                </a:lnTo>
                <a:lnTo>
                  <a:pt x="404" y="1359"/>
                </a:lnTo>
                <a:lnTo>
                  <a:pt x="403" y="1359"/>
                </a:lnTo>
                <a:lnTo>
                  <a:pt x="401" y="1356"/>
                </a:lnTo>
                <a:lnTo>
                  <a:pt x="400" y="1354"/>
                </a:lnTo>
                <a:lnTo>
                  <a:pt x="396" y="1348"/>
                </a:lnTo>
                <a:lnTo>
                  <a:pt x="398" y="1347"/>
                </a:lnTo>
                <a:lnTo>
                  <a:pt x="399" y="1346"/>
                </a:lnTo>
                <a:lnTo>
                  <a:pt x="399" y="1344"/>
                </a:lnTo>
                <a:lnTo>
                  <a:pt x="394" y="1341"/>
                </a:lnTo>
                <a:lnTo>
                  <a:pt x="391" y="1337"/>
                </a:lnTo>
                <a:lnTo>
                  <a:pt x="389" y="1337"/>
                </a:lnTo>
                <a:lnTo>
                  <a:pt x="382" y="1335"/>
                </a:lnTo>
                <a:lnTo>
                  <a:pt x="377" y="1334"/>
                </a:lnTo>
                <a:lnTo>
                  <a:pt x="375" y="1333"/>
                </a:lnTo>
                <a:lnTo>
                  <a:pt x="374" y="1333"/>
                </a:lnTo>
                <a:lnTo>
                  <a:pt x="372" y="1331"/>
                </a:lnTo>
                <a:lnTo>
                  <a:pt x="368" y="1330"/>
                </a:lnTo>
                <a:lnTo>
                  <a:pt x="364" y="1329"/>
                </a:lnTo>
                <a:lnTo>
                  <a:pt x="364" y="1330"/>
                </a:lnTo>
                <a:lnTo>
                  <a:pt x="361" y="1330"/>
                </a:lnTo>
                <a:lnTo>
                  <a:pt x="360" y="1331"/>
                </a:lnTo>
                <a:lnTo>
                  <a:pt x="358" y="1331"/>
                </a:lnTo>
                <a:lnTo>
                  <a:pt x="357" y="1331"/>
                </a:lnTo>
                <a:lnTo>
                  <a:pt x="349" y="1331"/>
                </a:lnTo>
                <a:lnTo>
                  <a:pt x="349" y="1335"/>
                </a:lnTo>
                <a:lnTo>
                  <a:pt x="350" y="1338"/>
                </a:lnTo>
                <a:lnTo>
                  <a:pt x="351" y="1343"/>
                </a:lnTo>
                <a:lnTo>
                  <a:pt x="351" y="1344"/>
                </a:lnTo>
                <a:lnTo>
                  <a:pt x="351" y="1345"/>
                </a:lnTo>
                <a:lnTo>
                  <a:pt x="351" y="1346"/>
                </a:lnTo>
                <a:lnTo>
                  <a:pt x="350" y="1347"/>
                </a:lnTo>
                <a:lnTo>
                  <a:pt x="350" y="1348"/>
                </a:lnTo>
                <a:lnTo>
                  <a:pt x="349" y="1355"/>
                </a:lnTo>
                <a:lnTo>
                  <a:pt x="347" y="1361"/>
                </a:lnTo>
                <a:lnTo>
                  <a:pt x="343" y="1375"/>
                </a:lnTo>
                <a:lnTo>
                  <a:pt x="343" y="1377"/>
                </a:lnTo>
                <a:lnTo>
                  <a:pt x="339" y="1392"/>
                </a:lnTo>
                <a:lnTo>
                  <a:pt x="339" y="1393"/>
                </a:lnTo>
                <a:lnTo>
                  <a:pt x="338" y="1397"/>
                </a:lnTo>
                <a:lnTo>
                  <a:pt x="334" y="1409"/>
                </a:lnTo>
                <a:lnTo>
                  <a:pt x="334" y="1411"/>
                </a:lnTo>
                <a:lnTo>
                  <a:pt x="312" y="1377"/>
                </a:lnTo>
                <a:lnTo>
                  <a:pt x="307" y="1371"/>
                </a:lnTo>
                <a:lnTo>
                  <a:pt x="301" y="1366"/>
                </a:lnTo>
                <a:lnTo>
                  <a:pt x="299" y="1362"/>
                </a:lnTo>
                <a:lnTo>
                  <a:pt x="293" y="1356"/>
                </a:lnTo>
                <a:lnTo>
                  <a:pt x="292" y="1355"/>
                </a:lnTo>
                <a:lnTo>
                  <a:pt x="291" y="1353"/>
                </a:lnTo>
                <a:lnTo>
                  <a:pt x="287" y="1348"/>
                </a:lnTo>
                <a:lnTo>
                  <a:pt x="282" y="1343"/>
                </a:lnTo>
                <a:lnTo>
                  <a:pt x="279" y="1339"/>
                </a:lnTo>
                <a:lnTo>
                  <a:pt x="275" y="1342"/>
                </a:lnTo>
                <a:lnTo>
                  <a:pt x="269" y="1346"/>
                </a:lnTo>
                <a:lnTo>
                  <a:pt x="265" y="1350"/>
                </a:lnTo>
                <a:lnTo>
                  <a:pt x="241" y="1368"/>
                </a:lnTo>
                <a:lnTo>
                  <a:pt x="232" y="1375"/>
                </a:lnTo>
                <a:lnTo>
                  <a:pt x="227" y="1379"/>
                </a:lnTo>
                <a:lnTo>
                  <a:pt x="219" y="1385"/>
                </a:lnTo>
                <a:lnTo>
                  <a:pt x="214" y="1389"/>
                </a:lnTo>
                <a:lnTo>
                  <a:pt x="193" y="1405"/>
                </a:lnTo>
                <a:lnTo>
                  <a:pt x="186" y="1411"/>
                </a:lnTo>
                <a:lnTo>
                  <a:pt x="177" y="1417"/>
                </a:lnTo>
                <a:lnTo>
                  <a:pt x="140" y="1443"/>
                </a:lnTo>
                <a:lnTo>
                  <a:pt x="137" y="1445"/>
                </a:lnTo>
                <a:lnTo>
                  <a:pt x="119" y="1458"/>
                </a:lnTo>
                <a:lnTo>
                  <a:pt x="115" y="1460"/>
                </a:lnTo>
                <a:lnTo>
                  <a:pt x="82" y="1484"/>
                </a:lnTo>
                <a:lnTo>
                  <a:pt x="81" y="1485"/>
                </a:lnTo>
                <a:lnTo>
                  <a:pt x="76" y="1487"/>
                </a:lnTo>
                <a:lnTo>
                  <a:pt x="76" y="1486"/>
                </a:lnTo>
                <a:lnTo>
                  <a:pt x="76" y="1484"/>
                </a:lnTo>
                <a:lnTo>
                  <a:pt x="76" y="1483"/>
                </a:lnTo>
                <a:lnTo>
                  <a:pt x="76" y="1481"/>
                </a:lnTo>
                <a:lnTo>
                  <a:pt x="76" y="1480"/>
                </a:lnTo>
                <a:lnTo>
                  <a:pt x="76" y="1478"/>
                </a:lnTo>
                <a:lnTo>
                  <a:pt x="75" y="1477"/>
                </a:lnTo>
                <a:lnTo>
                  <a:pt x="74" y="1471"/>
                </a:lnTo>
                <a:lnTo>
                  <a:pt x="73" y="1465"/>
                </a:lnTo>
                <a:lnTo>
                  <a:pt x="68" y="1467"/>
                </a:lnTo>
                <a:lnTo>
                  <a:pt x="53" y="1469"/>
                </a:lnTo>
                <a:lnTo>
                  <a:pt x="53" y="1465"/>
                </a:lnTo>
                <a:lnTo>
                  <a:pt x="53" y="1462"/>
                </a:lnTo>
                <a:lnTo>
                  <a:pt x="51" y="1459"/>
                </a:lnTo>
                <a:lnTo>
                  <a:pt x="55" y="1458"/>
                </a:lnTo>
                <a:lnTo>
                  <a:pt x="57" y="1458"/>
                </a:lnTo>
                <a:lnTo>
                  <a:pt x="59" y="1458"/>
                </a:lnTo>
                <a:lnTo>
                  <a:pt x="62" y="1458"/>
                </a:lnTo>
                <a:lnTo>
                  <a:pt x="71" y="1456"/>
                </a:lnTo>
                <a:lnTo>
                  <a:pt x="68" y="1452"/>
                </a:lnTo>
                <a:lnTo>
                  <a:pt x="68" y="1451"/>
                </a:lnTo>
                <a:lnTo>
                  <a:pt x="67" y="1446"/>
                </a:lnTo>
                <a:lnTo>
                  <a:pt x="66" y="1442"/>
                </a:lnTo>
                <a:lnTo>
                  <a:pt x="64" y="1435"/>
                </a:lnTo>
                <a:lnTo>
                  <a:pt x="58" y="1436"/>
                </a:lnTo>
                <a:lnTo>
                  <a:pt x="57" y="1436"/>
                </a:lnTo>
                <a:lnTo>
                  <a:pt x="56" y="1436"/>
                </a:lnTo>
                <a:lnTo>
                  <a:pt x="55" y="1436"/>
                </a:lnTo>
                <a:lnTo>
                  <a:pt x="54" y="1437"/>
                </a:lnTo>
                <a:lnTo>
                  <a:pt x="53" y="1437"/>
                </a:lnTo>
                <a:lnTo>
                  <a:pt x="51" y="1438"/>
                </a:lnTo>
                <a:lnTo>
                  <a:pt x="49" y="1439"/>
                </a:lnTo>
                <a:lnTo>
                  <a:pt x="47" y="1434"/>
                </a:lnTo>
                <a:lnTo>
                  <a:pt x="41" y="1437"/>
                </a:lnTo>
                <a:lnTo>
                  <a:pt x="28" y="1427"/>
                </a:lnTo>
                <a:lnTo>
                  <a:pt x="20" y="1421"/>
                </a:lnTo>
                <a:lnTo>
                  <a:pt x="12" y="1431"/>
                </a:lnTo>
                <a:lnTo>
                  <a:pt x="11" y="1429"/>
                </a:lnTo>
                <a:lnTo>
                  <a:pt x="8" y="1425"/>
                </a:lnTo>
                <a:lnTo>
                  <a:pt x="8" y="1423"/>
                </a:lnTo>
                <a:lnTo>
                  <a:pt x="7" y="1423"/>
                </a:lnTo>
                <a:lnTo>
                  <a:pt x="8" y="1423"/>
                </a:lnTo>
                <a:lnTo>
                  <a:pt x="8" y="1421"/>
                </a:lnTo>
                <a:lnTo>
                  <a:pt x="10" y="1417"/>
                </a:lnTo>
                <a:lnTo>
                  <a:pt x="12" y="1410"/>
                </a:lnTo>
                <a:lnTo>
                  <a:pt x="13" y="1409"/>
                </a:lnTo>
                <a:lnTo>
                  <a:pt x="15" y="1400"/>
                </a:lnTo>
                <a:lnTo>
                  <a:pt x="15" y="1398"/>
                </a:lnTo>
                <a:lnTo>
                  <a:pt x="16" y="1398"/>
                </a:lnTo>
                <a:lnTo>
                  <a:pt x="16" y="1397"/>
                </a:lnTo>
                <a:lnTo>
                  <a:pt x="14" y="1392"/>
                </a:lnTo>
                <a:lnTo>
                  <a:pt x="14" y="1389"/>
                </a:lnTo>
                <a:lnTo>
                  <a:pt x="12" y="1384"/>
                </a:lnTo>
                <a:lnTo>
                  <a:pt x="8" y="1378"/>
                </a:lnTo>
                <a:lnTo>
                  <a:pt x="8" y="1376"/>
                </a:lnTo>
                <a:lnTo>
                  <a:pt x="8" y="1375"/>
                </a:lnTo>
                <a:lnTo>
                  <a:pt x="7" y="1375"/>
                </a:lnTo>
                <a:lnTo>
                  <a:pt x="7" y="1373"/>
                </a:lnTo>
                <a:lnTo>
                  <a:pt x="6" y="1367"/>
                </a:lnTo>
                <a:lnTo>
                  <a:pt x="6" y="1364"/>
                </a:lnTo>
                <a:lnTo>
                  <a:pt x="5" y="1362"/>
                </a:lnTo>
                <a:lnTo>
                  <a:pt x="5" y="1361"/>
                </a:lnTo>
                <a:lnTo>
                  <a:pt x="5" y="1360"/>
                </a:lnTo>
                <a:lnTo>
                  <a:pt x="5" y="1359"/>
                </a:lnTo>
                <a:lnTo>
                  <a:pt x="5" y="1356"/>
                </a:lnTo>
                <a:lnTo>
                  <a:pt x="5" y="1351"/>
                </a:lnTo>
                <a:lnTo>
                  <a:pt x="5" y="1348"/>
                </a:lnTo>
                <a:lnTo>
                  <a:pt x="5" y="1347"/>
                </a:lnTo>
                <a:lnTo>
                  <a:pt x="5" y="1346"/>
                </a:lnTo>
                <a:lnTo>
                  <a:pt x="7" y="1347"/>
                </a:lnTo>
                <a:lnTo>
                  <a:pt x="7" y="1348"/>
                </a:lnTo>
                <a:lnTo>
                  <a:pt x="7" y="1350"/>
                </a:lnTo>
                <a:lnTo>
                  <a:pt x="10" y="1350"/>
                </a:lnTo>
                <a:lnTo>
                  <a:pt x="12" y="1346"/>
                </a:lnTo>
                <a:lnTo>
                  <a:pt x="12" y="1345"/>
                </a:lnTo>
                <a:lnTo>
                  <a:pt x="14" y="1343"/>
                </a:lnTo>
                <a:lnTo>
                  <a:pt x="13" y="1343"/>
                </a:lnTo>
                <a:lnTo>
                  <a:pt x="13" y="1342"/>
                </a:lnTo>
                <a:lnTo>
                  <a:pt x="14" y="1341"/>
                </a:lnTo>
                <a:lnTo>
                  <a:pt x="15" y="1341"/>
                </a:lnTo>
                <a:lnTo>
                  <a:pt x="16" y="1342"/>
                </a:lnTo>
                <a:lnTo>
                  <a:pt x="28" y="1336"/>
                </a:lnTo>
                <a:lnTo>
                  <a:pt x="40" y="1330"/>
                </a:lnTo>
                <a:lnTo>
                  <a:pt x="41" y="1330"/>
                </a:lnTo>
                <a:lnTo>
                  <a:pt x="48" y="1327"/>
                </a:lnTo>
                <a:lnTo>
                  <a:pt x="48" y="1326"/>
                </a:lnTo>
                <a:lnTo>
                  <a:pt x="51" y="1329"/>
                </a:lnTo>
                <a:lnTo>
                  <a:pt x="56" y="1334"/>
                </a:lnTo>
                <a:lnTo>
                  <a:pt x="57" y="1335"/>
                </a:lnTo>
                <a:lnTo>
                  <a:pt x="62" y="1333"/>
                </a:lnTo>
                <a:lnTo>
                  <a:pt x="64" y="1331"/>
                </a:lnTo>
                <a:lnTo>
                  <a:pt x="67" y="1327"/>
                </a:lnTo>
                <a:lnTo>
                  <a:pt x="69" y="1328"/>
                </a:lnTo>
                <a:lnTo>
                  <a:pt x="72" y="1325"/>
                </a:lnTo>
                <a:lnTo>
                  <a:pt x="82" y="1328"/>
                </a:lnTo>
                <a:lnTo>
                  <a:pt x="82" y="1321"/>
                </a:lnTo>
                <a:lnTo>
                  <a:pt x="83" y="1319"/>
                </a:lnTo>
                <a:lnTo>
                  <a:pt x="73" y="1314"/>
                </a:lnTo>
                <a:lnTo>
                  <a:pt x="67" y="1306"/>
                </a:lnTo>
                <a:lnTo>
                  <a:pt x="73" y="1302"/>
                </a:lnTo>
                <a:lnTo>
                  <a:pt x="71" y="1297"/>
                </a:lnTo>
                <a:lnTo>
                  <a:pt x="68" y="1299"/>
                </a:lnTo>
                <a:lnTo>
                  <a:pt x="65" y="1288"/>
                </a:lnTo>
                <a:lnTo>
                  <a:pt x="59" y="1285"/>
                </a:lnTo>
                <a:lnTo>
                  <a:pt x="56" y="1289"/>
                </a:lnTo>
                <a:lnTo>
                  <a:pt x="56" y="1291"/>
                </a:lnTo>
                <a:lnTo>
                  <a:pt x="53" y="1294"/>
                </a:lnTo>
                <a:lnTo>
                  <a:pt x="50" y="1292"/>
                </a:lnTo>
                <a:lnTo>
                  <a:pt x="49" y="1292"/>
                </a:lnTo>
                <a:lnTo>
                  <a:pt x="48" y="1291"/>
                </a:lnTo>
                <a:lnTo>
                  <a:pt x="47" y="1289"/>
                </a:lnTo>
                <a:lnTo>
                  <a:pt x="48" y="1288"/>
                </a:lnTo>
                <a:lnTo>
                  <a:pt x="54" y="1281"/>
                </a:lnTo>
                <a:lnTo>
                  <a:pt x="55" y="1281"/>
                </a:lnTo>
                <a:lnTo>
                  <a:pt x="54" y="1275"/>
                </a:lnTo>
                <a:lnTo>
                  <a:pt x="53" y="1275"/>
                </a:lnTo>
                <a:lnTo>
                  <a:pt x="53" y="1274"/>
                </a:lnTo>
                <a:lnTo>
                  <a:pt x="51" y="1272"/>
                </a:lnTo>
                <a:lnTo>
                  <a:pt x="50" y="1271"/>
                </a:lnTo>
                <a:lnTo>
                  <a:pt x="49" y="1270"/>
                </a:lnTo>
                <a:lnTo>
                  <a:pt x="49" y="1269"/>
                </a:lnTo>
                <a:lnTo>
                  <a:pt x="49" y="1268"/>
                </a:lnTo>
                <a:lnTo>
                  <a:pt x="48" y="1267"/>
                </a:lnTo>
                <a:lnTo>
                  <a:pt x="48" y="1264"/>
                </a:lnTo>
                <a:lnTo>
                  <a:pt x="48" y="1262"/>
                </a:lnTo>
                <a:lnTo>
                  <a:pt x="48" y="1261"/>
                </a:lnTo>
                <a:lnTo>
                  <a:pt x="47" y="1259"/>
                </a:lnTo>
                <a:lnTo>
                  <a:pt x="47" y="1258"/>
                </a:lnTo>
                <a:lnTo>
                  <a:pt x="47" y="1255"/>
                </a:lnTo>
                <a:lnTo>
                  <a:pt x="47" y="1254"/>
                </a:lnTo>
                <a:lnTo>
                  <a:pt x="46" y="1253"/>
                </a:lnTo>
                <a:lnTo>
                  <a:pt x="46" y="1252"/>
                </a:lnTo>
                <a:lnTo>
                  <a:pt x="45" y="1252"/>
                </a:lnTo>
                <a:lnTo>
                  <a:pt x="43" y="1251"/>
                </a:lnTo>
                <a:lnTo>
                  <a:pt x="42" y="1250"/>
                </a:lnTo>
                <a:lnTo>
                  <a:pt x="41" y="1249"/>
                </a:lnTo>
                <a:lnTo>
                  <a:pt x="40" y="1246"/>
                </a:lnTo>
                <a:lnTo>
                  <a:pt x="39" y="1246"/>
                </a:lnTo>
                <a:lnTo>
                  <a:pt x="37" y="1243"/>
                </a:lnTo>
                <a:lnTo>
                  <a:pt x="34" y="1245"/>
                </a:lnTo>
                <a:lnTo>
                  <a:pt x="37" y="1249"/>
                </a:lnTo>
                <a:lnTo>
                  <a:pt x="37" y="1250"/>
                </a:lnTo>
                <a:lnTo>
                  <a:pt x="36" y="1252"/>
                </a:lnTo>
                <a:lnTo>
                  <a:pt x="32" y="1260"/>
                </a:lnTo>
                <a:lnTo>
                  <a:pt x="29" y="1268"/>
                </a:lnTo>
                <a:lnTo>
                  <a:pt x="25" y="1262"/>
                </a:lnTo>
                <a:lnTo>
                  <a:pt x="23" y="1261"/>
                </a:lnTo>
                <a:lnTo>
                  <a:pt x="17" y="1253"/>
                </a:lnTo>
                <a:lnTo>
                  <a:pt x="20" y="1252"/>
                </a:lnTo>
                <a:lnTo>
                  <a:pt x="13" y="1242"/>
                </a:lnTo>
                <a:lnTo>
                  <a:pt x="13" y="1241"/>
                </a:lnTo>
                <a:lnTo>
                  <a:pt x="11" y="1237"/>
                </a:lnTo>
                <a:lnTo>
                  <a:pt x="10" y="1236"/>
                </a:lnTo>
                <a:lnTo>
                  <a:pt x="10" y="1235"/>
                </a:lnTo>
                <a:lnTo>
                  <a:pt x="10" y="1234"/>
                </a:lnTo>
                <a:lnTo>
                  <a:pt x="8" y="1233"/>
                </a:lnTo>
                <a:lnTo>
                  <a:pt x="8" y="1232"/>
                </a:lnTo>
                <a:lnTo>
                  <a:pt x="7" y="1230"/>
                </a:lnTo>
                <a:lnTo>
                  <a:pt x="7" y="1229"/>
                </a:lnTo>
                <a:lnTo>
                  <a:pt x="7" y="1228"/>
                </a:lnTo>
                <a:lnTo>
                  <a:pt x="7" y="1227"/>
                </a:lnTo>
                <a:lnTo>
                  <a:pt x="7" y="1226"/>
                </a:lnTo>
                <a:lnTo>
                  <a:pt x="7" y="1225"/>
                </a:lnTo>
                <a:lnTo>
                  <a:pt x="7" y="1222"/>
                </a:lnTo>
                <a:lnTo>
                  <a:pt x="8" y="1222"/>
                </a:lnTo>
                <a:lnTo>
                  <a:pt x="8" y="1221"/>
                </a:lnTo>
                <a:lnTo>
                  <a:pt x="2" y="1214"/>
                </a:lnTo>
                <a:lnTo>
                  <a:pt x="7" y="1210"/>
                </a:lnTo>
                <a:lnTo>
                  <a:pt x="7" y="1209"/>
                </a:lnTo>
                <a:lnTo>
                  <a:pt x="7" y="1208"/>
                </a:lnTo>
                <a:lnTo>
                  <a:pt x="10" y="1210"/>
                </a:lnTo>
                <a:lnTo>
                  <a:pt x="11" y="1212"/>
                </a:lnTo>
                <a:lnTo>
                  <a:pt x="12" y="1212"/>
                </a:lnTo>
                <a:lnTo>
                  <a:pt x="12" y="1211"/>
                </a:lnTo>
                <a:lnTo>
                  <a:pt x="13" y="1210"/>
                </a:lnTo>
                <a:lnTo>
                  <a:pt x="14" y="1203"/>
                </a:lnTo>
                <a:lnTo>
                  <a:pt x="14" y="1202"/>
                </a:lnTo>
                <a:lnTo>
                  <a:pt x="14" y="1201"/>
                </a:lnTo>
                <a:lnTo>
                  <a:pt x="15" y="1201"/>
                </a:lnTo>
                <a:lnTo>
                  <a:pt x="15" y="1200"/>
                </a:lnTo>
                <a:lnTo>
                  <a:pt x="15" y="1199"/>
                </a:lnTo>
                <a:lnTo>
                  <a:pt x="16" y="1199"/>
                </a:lnTo>
                <a:lnTo>
                  <a:pt x="16" y="1197"/>
                </a:lnTo>
                <a:lnTo>
                  <a:pt x="15" y="1196"/>
                </a:lnTo>
                <a:lnTo>
                  <a:pt x="16" y="1195"/>
                </a:lnTo>
                <a:lnTo>
                  <a:pt x="17" y="1193"/>
                </a:lnTo>
                <a:lnTo>
                  <a:pt x="19" y="1192"/>
                </a:lnTo>
                <a:lnTo>
                  <a:pt x="23" y="1188"/>
                </a:lnTo>
                <a:lnTo>
                  <a:pt x="23" y="1187"/>
                </a:lnTo>
                <a:lnTo>
                  <a:pt x="24" y="1186"/>
                </a:lnTo>
                <a:lnTo>
                  <a:pt x="24" y="1185"/>
                </a:lnTo>
                <a:lnTo>
                  <a:pt x="25" y="1184"/>
                </a:lnTo>
                <a:lnTo>
                  <a:pt x="26" y="1184"/>
                </a:lnTo>
                <a:lnTo>
                  <a:pt x="28" y="1184"/>
                </a:lnTo>
                <a:lnTo>
                  <a:pt x="28" y="1185"/>
                </a:lnTo>
                <a:lnTo>
                  <a:pt x="29" y="1186"/>
                </a:lnTo>
                <a:lnTo>
                  <a:pt x="29" y="1185"/>
                </a:lnTo>
                <a:lnTo>
                  <a:pt x="29" y="1184"/>
                </a:lnTo>
                <a:lnTo>
                  <a:pt x="30" y="1183"/>
                </a:lnTo>
                <a:lnTo>
                  <a:pt x="30" y="1184"/>
                </a:lnTo>
                <a:lnTo>
                  <a:pt x="40" y="1196"/>
                </a:lnTo>
                <a:lnTo>
                  <a:pt x="41" y="1199"/>
                </a:lnTo>
                <a:lnTo>
                  <a:pt x="41" y="1197"/>
                </a:lnTo>
                <a:lnTo>
                  <a:pt x="42" y="1197"/>
                </a:lnTo>
                <a:lnTo>
                  <a:pt x="42" y="1196"/>
                </a:lnTo>
                <a:lnTo>
                  <a:pt x="43" y="1195"/>
                </a:lnTo>
                <a:lnTo>
                  <a:pt x="42" y="1194"/>
                </a:lnTo>
                <a:lnTo>
                  <a:pt x="43" y="1194"/>
                </a:lnTo>
                <a:lnTo>
                  <a:pt x="43" y="1193"/>
                </a:lnTo>
                <a:lnTo>
                  <a:pt x="43" y="1192"/>
                </a:lnTo>
                <a:lnTo>
                  <a:pt x="43" y="1191"/>
                </a:lnTo>
                <a:lnTo>
                  <a:pt x="45" y="1189"/>
                </a:lnTo>
                <a:lnTo>
                  <a:pt x="46" y="1189"/>
                </a:lnTo>
                <a:lnTo>
                  <a:pt x="47" y="1189"/>
                </a:lnTo>
                <a:lnTo>
                  <a:pt x="49" y="1191"/>
                </a:lnTo>
                <a:lnTo>
                  <a:pt x="51" y="1192"/>
                </a:lnTo>
                <a:lnTo>
                  <a:pt x="53" y="1193"/>
                </a:lnTo>
                <a:lnTo>
                  <a:pt x="54" y="1193"/>
                </a:lnTo>
                <a:lnTo>
                  <a:pt x="55" y="1192"/>
                </a:lnTo>
                <a:lnTo>
                  <a:pt x="54" y="1191"/>
                </a:lnTo>
                <a:lnTo>
                  <a:pt x="54" y="1189"/>
                </a:lnTo>
                <a:lnTo>
                  <a:pt x="53" y="1189"/>
                </a:lnTo>
                <a:lnTo>
                  <a:pt x="51" y="1189"/>
                </a:lnTo>
                <a:lnTo>
                  <a:pt x="50" y="1189"/>
                </a:lnTo>
                <a:lnTo>
                  <a:pt x="49" y="1188"/>
                </a:lnTo>
                <a:lnTo>
                  <a:pt x="48" y="1187"/>
                </a:lnTo>
                <a:lnTo>
                  <a:pt x="48" y="1186"/>
                </a:lnTo>
                <a:lnTo>
                  <a:pt x="48" y="1185"/>
                </a:lnTo>
                <a:lnTo>
                  <a:pt x="46" y="1186"/>
                </a:lnTo>
                <a:lnTo>
                  <a:pt x="45" y="1187"/>
                </a:lnTo>
                <a:lnTo>
                  <a:pt x="43" y="1186"/>
                </a:lnTo>
                <a:lnTo>
                  <a:pt x="42" y="1185"/>
                </a:lnTo>
                <a:lnTo>
                  <a:pt x="41" y="1185"/>
                </a:lnTo>
                <a:lnTo>
                  <a:pt x="40" y="1184"/>
                </a:lnTo>
                <a:lnTo>
                  <a:pt x="39" y="1184"/>
                </a:lnTo>
                <a:lnTo>
                  <a:pt x="39" y="1183"/>
                </a:lnTo>
                <a:lnTo>
                  <a:pt x="38" y="1182"/>
                </a:lnTo>
                <a:lnTo>
                  <a:pt x="37" y="1180"/>
                </a:lnTo>
                <a:lnTo>
                  <a:pt x="36" y="1179"/>
                </a:lnTo>
                <a:lnTo>
                  <a:pt x="36" y="1178"/>
                </a:lnTo>
                <a:lnTo>
                  <a:pt x="34" y="1178"/>
                </a:lnTo>
                <a:lnTo>
                  <a:pt x="34" y="1177"/>
                </a:lnTo>
                <a:lnTo>
                  <a:pt x="34" y="1176"/>
                </a:lnTo>
                <a:lnTo>
                  <a:pt x="33" y="1175"/>
                </a:lnTo>
                <a:lnTo>
                  <a:pt x="32" y="1174"/>
                </a:lnTo>
                <a:lnTo>
                  <a:pt x="32" y="1172"/>
                </a:lnTo>
                <a:lnTo>
                  <a:pt x="31" y="1171"/>
                </a:lnTo>
                <a:lnTo>
                  <a:pt x="31" y="1170"/>
                </a:lnTo>
                <a:lnTo>
                  <a:pt x="30" y="1170"/>
                </a:lnTo>
                <a:lnTo>
                  <a:pt x="30" y="1169"/>
                </a:lnTo>
                <a:lnTo>
                  <a:pt x="29" y="1169"/>
                </a:lnTo>
                <a:lnTo>
                  <a:pt x="29" y="1168"/>
                </a:lnTo>
                <a:lnTo>
                  <a:pt x="28" y="1168"/>
                </a:lnTo>
                <a:lnTo>
                  <a:pt x="29" y="1167"/>
                </a:lnTo>
                <a:lnTo>
                  <a:pt x="29" y="1166"/>
                </a:lnTo>
                <a:lnTo>
                  <a:pt x="29" y="1165"/>
                </a:lnTo>
                <a:lnTo>
                  <a:pt x="29" y="1163"/>
                </a:lnTo>
                <a:lnTo>
                  <a:pt x="29" y="1162"/>
                </a:lnTo>
                <a:lnTo>
                  <a:pt x="29" y="1161"/>
                </a:lnTo>
                <a:lnTo>
                  <a:pt x="30" y="1161"/>
                </a:lnTo>
                <a:lnTo>
                  <a:pt x="31" y="1160"/>
                </a:lnTo>
                <a:lnTo>
                  <a:pt x="31" y="1159"/>
                </a:lnTo>
                <a:lnTo>
                  <a:pt x="30" y="1159"/>
                </a:lnTo>
                <a:lnTo>
                  <a:pt x="30" y="1158"/>
                </a:lnTo>
                <a:lnTo>
                  <a:pt x="29" y="1158"/>
                </a:lnTo>
                <a:lnTo>
                  <a:pt x="29" y="1157"/>
                </a:lnTo>
                <a:lnTo>
                  <a:pt x="29" y="1155"/>
                </a:lnTo>
                <a:lnTo>
                  <a:pt x="29" y="1154"/>
                </a:lnTo>
                <a:lnTo>
                  <a:pt x="29" y="1153"/>
                </a:lnTo>
                <a:lnTo>
                  <a:pt x="30" y="1152"/>
                </a:lnTo>
                <a:lnTo>
                  <a:pt x="30" y="1151"/>
                </a:lnTo>
                <a:lnTo>
                  <a:pt x="30" y="1152"/>
                </a:lnTo>
                <a:lnTo>
                  <a:pt x="29" y="1152"/>
                </a:lnTo>
                <a:lnTo>
                  <a:pt x="28" y="1152"/>
                </a:lnTo>
                <a:lnTo>
                  <a:pt x="28" y="1153"/>
                </a:lnTo>
                <a:lnTo>
                  <a:pt x="26" y="1153"/>
                </a:lnTo>
                <a:lnTo>
                  <a:pt x="26" y="1152"/>
                </a:lnTo>
                <a:lnTo>
                  <a:pt x="25" y="1152"/>
                </a:lnTo>
                <a:lnTo>
                  <a:pt x="24" y="1151"/>
                </a:lnTo>
                <a:lnTo>
                  <a:pt x="23" y="1149"/>
                </a:lnTo>
                <a:lnTo>
                  <a:pt x="23" y="1147"/>
                </a:lnTo>
                <a:lnTo>
                  <a:pt x="24" y="1146"/>
                </a:lnTo>
                <a:lnTo>
                  <a:pt x="21" y="1145"/>
                </a:lnTo>
                <a:lnTo>
                  <a:pt x="20" y="1145"/>
                </a:lnTo>
                <a:lnTo>
                  <a:pt x="19" y="1145"/>
                </a:lnTo>
                <a:lnTo>
                  <a:pt x="17" y="1145"/>
                </a:lnTo>
                <a:lnTo>
                  <a:pt x="17" y="1144"/>
                </a:lnTo>
                <a:lnTo>
                  <a:pt x="17" y="1143"/>
                </a:lnTo>
                <a:lnTo>
                  <a:pt x="19" y="1142"/>
                </a:lnTo>
                <a:lnTo>
                  <a:pt x="21" y="1138"/>
                </a:lnTo>
                <a:lnTo>
                  <a:pt x="22" y="1138"/>
                </a:lnTo>
                <a:lnTo>
                  <a:pt x="22" y="1137"/>
                </a:lnTo>
                <a:lnTo>
                  <a:pt x="23" y="1137"/>
                </a:lnTo>
                <a:lnTo>
                  <a:pt x="24" y="1137"/>
                </a:lnTo>
                <a:lnTo>
                  <a:pt x="24" y="1136"/>
                </a:lnTo>
                <a:lnTo>
                  <a:pt x="25" y="1136"/>
                </a:lnTo>
                <a:lnTo>
                  <a:pt x="26" y="1136"/>
                </a:lnTo>
                <a:lnTo>
                  <a:pt x="29" y="1135"/>
                </a:lnTo>
                <a:lnTo>
                  <a:pt x="28" y="1135"/>
                </a:lnTo>
                <a:lnTo>
                  <a:pt x="26" y="1135"/>
                </a:lnTo>
                <a:lnTo>
                  <a:pt x="25" y="1133"/>
                </a:lnTo>
                <a:lnTo>
                  <a:pt x="25" y="1132"/>
                </a:lnTo>
                <a:lnTo>
                  <a:pt x="25" y="1130"/>
                </a:lnTo>
                <a:lnTo>
                  <a:pt x="26" y="1130"/>
                </a:lnTo>
                <a:lnTo>
                  <a:pt x="26" y="1129"/>
                </a:lnTo>
                <a:lnTo>
                  <a:pt x="26" y="1128"/>
                </a:lnTo>
                <a:lnTo>
                  <a:pt x="25" y="1127"/>
                </a:lnTo>
                <a:lnTo>
                  <a:pt x="25" y="1126"/>
                </a:lnTo>
                <a:lnTo>
                  <a:pt x="25" y="1125"/>
                </a:lnTo>
                <a:lnTo>
                  <a:pt x="26" y="1125"/>
                </a:lnTo>
                <a:lnTo>
                  <a:pt x="26" y="1124"/>
                </a:lnTo>
                <a:lnTo>
                  <a:pt x="28" y="1124"/>
                </a:lnTo>
                <a:lnTo>
                  <a:pt x="29" y="1125"/>
                </a:lnTo>
                <a:lnTo>
                  <a:pt x="30" y="1124"/>
                </a:lnTo>
                <a:lnTo>
                  <a:pt x="31" y="1124"/>
                </a:lnTo>
                <a:lnTo>
                  <a:pt x="32" y="1124"/>
                </a:lnTo>
                <a:lnTo>
                  <a:pt x="33" y="1124"/>
                </a:lnTo>
                <a:lnTo>
                  <a:pt x="33" y="1125"/>
                </a:lnTo>
                <a:lnTo>
                  <a:pt x="34" y="1125"/>
                </a:lnTo>
                <a:lnTo>
                  <a:pt x="36" y="1124"/>
                </a:lnTo>
                <a:lnTo>
                  <a:pt x="36" y="1122"/>
                </a:lnTo>
                <a:lnTo>
                  <a:pt x="37" y="1121"/>
                </a:lnTo>
                <a:lnTo>
                  <a:pt x="38" y="1121"/>
                </a:lnTo>
                <a:lnTo>
                  <a:pt x="39" y="1121"/>
                </a:lnTo>
                <a:lnTo>
                  <a:pt x="39" y="1120"/>
                </a:lnTo>
                <a:lnTo>
                  <a:pt x="40" y="1120"/>
                </a:lnTo>
                <a:lnTo>
                  <a:pt x="41" y="1119"/>
                </a:lnTo>
                <a:lnTo>
                  <a:pt x="42" y="1119"/>
                </a:lnTo>
                <a:lnTo>
                  <a:pt x="42" y="1118"/>
                </a:lnTo>
                <a:lnTo>
                  <a:pt x="41" y="1118"/>
                </a:lnTo>
                <a:lnTo>
                  <a:pt x="40" y="1118"/>
                </a:lnTo>
                <a:lnTo>
                  <a:pt x="40" y="1117"/>
                </a:lnTo>
                <a:lnTo>
                  <a:pt x="41" y="1117"/>
                </a:lnTo>
                <a:lnTo>
                  <a:pt x="42" y="1117"/>
                </a:lnTo>
                <a:lnTo>
                  <a:pt x="42" y="1118"/>
                </a:lnTo>
                <a:lnTo>
                  <a:pt x="43" y="1119"/>
                </a:lnTo>
                <a:lnTo>
                  <a:pt x="43" y="1118"/>
                </a:lnTo>
                <a:lnTo>
                  <a:pt x="43" y="1117"/>
                </a:lnTo>
                <a:lnTo>
                  <a:pt x="42" y="1117"/>
                </a:lnTo>
                <a:lnTo>
                  <a:pt x="41" y="1117"/>
                </a:lnTo>
                <a:lnTo>
                  <a:pt x="40" y="1117"/>
                </a:lnTo>
                <a:lnTo>
                  <a:pt x="40" y="1118"/>
                </a:lnTo>
                <a:lnTo>
                  <a:pt x="39" y="1118"/>
                </a:lnTo>
                <a:lnTo>
                  <a:pt x="38" y="1118"/>
                </a:lnTo>
                <a:lnTo>
                  <a:pt x="37" y="1118"/>
                </a:lnTo>
                <a:lnTo>
                  <a:pt x="37" y="1119"/>
                </a:lnTo>
                <a:lnTo>
                  <a:pt x="36" y="1119"/>
                </a:lnTo>
                <a:lnTo>
                  <a:pt x="34" y="1120"/>
                </a:lnTo>
                <a:lnTo>
                  <a:pt x="33" y="1120"/>
                </a:lnTo>
                <a:lnTo>
                  <a:pt x="32" y="1120"/>
                </a:lnTo>
                <a:lnTo>
                  <a:pt x="31" y="1120"/>
                </a:lnTo>
                <a:lnTo>
                  <a:pt x="30" y="1120"/>
                </a:lnTo>
                <a:lnTo>
                  <a:pt x="30" y="1121"/>
                </a:lnTo>
                <a:lnTo>
                  <a:pt x="29" y="1121"/>
                </a:lnTo>
                <a:lnTo>
                  <a:pt x="28" y="1121"/>
                </a:lnTo>
                <a:lnTo>
                  <a:pt x="26" y="1121"/>
                </a:lnTo>
                <a:lnTo>
                  <a:pt x="25" y="1121"/>
                </a:lnTo>
                <a:lnTo>
                  <a:pt x="24" y="1122"/>
                </a:lnTo>
                <a:lnTo>
                  <a:pt x="23" y="1124"/>
                </a:lnTo>
                <a:lnTo>
                  <a:pt x="22" y="1125"/>
                </a:lnTo>
                <a:lnTo>
                  <a:pt x="22" y="1126"/>
                </a:lnTo>
                <a:lnTo>
                  <a:pt x="21" y="1126"/>
                </a:lnTo>
                <a:lnTo>
                  <a:pt x="21" y="1127"/>
                </a:lnTo>
                <a:lnTo>
                  <a:pt x="22" y="1128"/>
                </a:lnTo>
                <a:lnTo>
                  <a:pt x="22" y="1129"/>
                </a:lnTo>
                <a:lnTo>
                  <a:pt x="22" y="1130"/>
                </a:lnTo>
                <a:lnTo>
                  <a:pt x="21" y="1130"/>
                </a:lnTo>
                <a:lnTo>
                  <a:pt x="21" y="1132"/>
                </a:lnTo>
                <a:lnTo>
                  <a:pt x="21" y="1133"/>
                </a:lnTo>
                <a:lnTo>
                  <a:pt x="20" y="1134"/>
                </a:lnTo>
                <a:lnTo>
                  <a:pt x="20" y="1135"/>
                </a:lnTo>
                <a:lnTo>
                  <a:pt x="19" y="1135"/>
                </a:lnTo>
                <a:lnTo>
                  <a:pt x="19" y="1136"/>
                </a:lnTo>
                <a:lnTo>
                  <a:pt x="17" y="1136"/>
                </a:lnTo>
                <a:lnTo>
                  <a:pt x="16" y="1137"/>
                </a:lnTo>
                <a:lnTo>
                  <a:pt x="15" y="1137"/>
                </a:lnTo>
                <a:lnTo>
                  <a:pt x="14" y="1137"/>
                </a:lnTo>
                <a:lnTo>
                  <a:pt x="13" y="1138"/>
                </a:lnTo>
                <a:lnTo>
                  <a:pt x="13" y="1140"/>
                </a:lnTo>
                <a:lnTo>
                  <a:pt x="12" y="1140"/>
                </a:lnTo>
                <a:lnTo>
                  <a:pt x="11" y="1140"/>
                </a:lnTo>
                <a:lnTo>
                  <a:pt x="10" y="1140"/>
                </a:lnTo>
                <a:lnTo>
                  <a:pt x="10" y="1141"/>
                </a:lnTo>
                <a:lnTo>
                  <a:pt x="10" y="1142"/>
                </a:lnTo>
                <a:lnTo>
                  <a:pt x="11" y="1142"/>
                </a:lnTo>
                <a:lnTo>
                  <a:pt x="12" y="1142"/>
                </a:lnTo>
                <a:lnTo>
                  <a:pt x="12" y="1143"/>
                </a:lnTo>
                <a:lnTo>
                  <a:pt x="12" y="1144"/>
                </a:lnTo>
                <a:lnTo>
                  <a:pt x="11" y="1144"/>
                </a:lnTo>
                <a:lnTo>
                  <a:pt x="10" y="1144"/>
                </a:lnTo>
                <a:lnTo>
                  <a:pt x="10" y="1143"/>
                </a:lnTo>
                <a:lnTo>
                  <a:pt x="8" y="1143"/>
                </a:lnTo>
                <a:lnTo>
                  <a:pt x="8" y="1142"/>
                </a:lnTo>
                <a:lnTo>
                  <a:pt x="7" y="1141"/>
                </a:lnTo>
                <a:lnTo>
                  <a:pt x="7" y="1142"/>
                </a:lnTo>
                <a:lnTo>
                  <a:pt x="6" y="1142"/>
                </a:lnTo>
                <a:lnTo>
                  <a:pt x="5" y="1142"/>
                </a:lnTo>
                <a:lnTo>
                  <a:pt x="4" y="1141"/>
                </a:lnTo>
                <a:lnTo>
                  <a:pt x="3" y="1141"/>
                </a:lnTo>
                <a:lnTo>
                  <a:pt x="2" y="1140"/>
                </a:lnTo>
                <a:lnTo>
                  <a:pt x="0" y="1138"/>
                </a:lnTo>
                <a:lnTo>
                  <a:pt x="0" y="1137"/>
                </a:lnTo>
                <a:lnTo>
                  <a:pt x="2" y="1137"/>
                </a:lnTo>
                <a:lnTo>
                  <a:pt x="3" y="1137"/>
                </a:lnTo>
                <a:lnTo>
                  <a:pt x="3" y="1136"/>
                </a:lnTo>
                <a:lnTo>
                  <a:pt x="4" y="1136"/>
                </a:lnTo>
                <a:lnTo>
                  <a:pt x="4" y="1137"/>
                </a:lnTo>
                <a:lnTo>
                  <a:pt x="5" y="1137"/>
                </a:lnTo>
                <a:lnTo>
                  <a:pt x="5" y="1138"/>
                </a:lnTo>
                <a:lnTo>
                  <a:pt x="6" y="1138"/>
                </a:lnTo>
                <a:lnTo>
                  <a:pt x="7" y="1140"/>
                </a:lnTo>
                <a:lnTo>
                  <a:pt x="7" y="1138"/>
                </a:lnTo>
                <a:lnTo>
                  <a:pt x="6" y="1138"/>
                </a:lnTo>
                <a:lnTo>
                  <a:pt x="6" y="1137"/>
                </a:lnTo>
                <a:lnTo>
                  <a:pt x="5" y="1136"/>
                </a:lnTo>
                <a:lnTo>
                  <a:pt x="5" y="1137"/>
                </a:lnTo>
                <a:lnTo>
                  <a:pt x="4" y="1136"/>
                </a:lnTo>
                <a:lnTo>
                  <a:pt x="4" y="1135"/>
                </a:lnTo>
                <a:lnTo>
                  <a:pt x="4" y="1134"/>
                </a:lnTo>
                <a:lnTo>
                  <a:pt x="3" y="1133"/>
                </a:lnTo>
                <a:lnTo>
                  <a:pt x="3" y="1132"/>
                </a:lnTo>
                <a:lnTo>
                  <a:pt x="4" y="1130"/>
                </a:lnTo>
                <a:lnTo>
                  <a:pt x="6" y="1128"/>
                </a:lnTo>
                <a:lnTo>
                  <a:pt x="6" y="1127"/>
                </a:lnTo>
                <a:lnTo>
                  <a:pt x="7" y="1127"/>
                </a:lnTo>
                <a:lnTo>
                  <a:pt x="7" y="1126"/>
                </a:lnTo>
                <a:lnTo>
                  <a:pt x="8" y="1126"/>
                </a:lnTo>
                <a:lnTo>
                  <a:pt x="8" y="1125"/>
                </a:lnTo>
                <a:lnTo>
                  <a:pt x="11" y="1122"/>
                </a:lnTo>
                <a:lnTo>
                  <a:pt x="12" y="1122"/>
                </a:lnTo>
                <a:lnTo>
                  <a:pt x="12" y="1121"/>
                </a:lnTo>
                <a:lnTo>
                  <a:pt x="13" y="1120"/>
                </a:lnTo>
                <a:lnTo>
                  <a:pt x="13" y="1119"/>
                </a:lnTo>
                <a:lnTo>
                  <a:pt x="14" y="1118"/>
                </a:lnTo>
                <a:lnTo>
                  <a:pt x="14" y="1117"/>
                </a:lnTo>
                <a:lnTo>
                  <a:pt x="15" y="1116"/>
                </a:lnTo>
                <a:lnTo>
                  <a:pt x="15" y="1115"/>
                </a:lnTo>
                <a:lnTo>
                  <a:pt x="16" y="1115"/>
                </a:lnTo>
                <a:lnTo>
                  <a:pt x="16" y="1113"/>
                </a:lnTo>
                <a:lnTo>
                  <a:pt x="16" y="1112"/>
                </a:lnTo>
                <a:lnTo>
                  <a:pt x="17" y="1112"/>
                </a:lnTo>
                <a:lnTo>
                  <a:pt x="17" y="1111"/>
                </a:lnTo>
                <a:lnTo>
                  <a:pt x="19" y="1111"/>
                </a:lnTo>
                <a:lnTo>
                  <a:pt x="19" y="1112"/>
                </a:lnTo>
                <a:lnTo>
                  <a:pt x="20" y="1113"/>
                </a:lnTo>
                <a:lnTo>
                  <a:pt x="21" y="1113"/>
                </a:lnTo>
                <a:lnTo>
                  <a:pt x="22" y="1113"/>
                </a:lnTo>
                <a:lnTo>
                  <a:pt x="23" y="1112"/>
                </a:lnTo>
                <a:lnTo>
                  <a:pt x="24" y="1113"/>
                </a:lnTo>
                <a:lnTo>
                  <a:pt x="24" y="1112"/>
                </a:lnTo>
                <a:lnTo>
                  <a:pt x="23" y="1112"/>
                </a:lnTo>
                <a:lnTo>
                  <a:pt x="23" y="1111"/>
                </a:lnTo>
                <a:lnTo>
                  <a:pt x="24" y="1110"/>
                </a:lnTo>
                <a:lnTo>
                  <a:pt x="23" y="1110"/>
                </a:lnTo>
                <a:lnTo>
                  <a:pt x="22" y="1110"/>
                </a:lnTo>
                <a:lnTo>
                  <a:pt x="21" y="1110"/>
                </a:lnTo>
                <a:lnTo>
                  <a:pt x="20" y="1110"/>
                </a:lnTo>
                <a:lnTo>
                  <a:pt x="19" y="1109"/>
                </a:lnTo>
                <a:lnTo>
                  <a:pt x="17" y="1109"/>
                </a:lnTo>
                <a:lnTo>
                  <a:pt x="17" y="1108"/>
                </a:lnTo>
                <a:lnTo>
                  <a:pt x="17" y="1107"/>
                </a:lnTo>
                <a:lnTo>
                  <a:pt x="16" y="1104"/>
                </a:lnTo>
                <a:lnTo>
                  <a:pt x="16" y="1103"/>
                </a:lnTo>
                <a:lnTo>
                  <a:pt x="16" y="1102"/>
                </a:lnTo>
                <a:lnTo>
                  <a:pt x="16" y="1101"/>
                </a:lnTo>
                <a:lnTo>
                  <a:pt x="16" y="1100"/>
                </a:lnTo>
                <a:lnTo>
                  <a:pt x="16" y="1099"/>
                </a:lnTo>
                <a:lnTo>
                  <a:pt x="17" y="1097"/>
                </a:lnTo>
                <a:lnTo>
                  <a:pt x="17" y="1096"/>
                </a:lnTo>
                <a:lnTo>
                  <a:pt x="17" y="1095"/>
                </a:lnTo>
                <a:lnTo>
                  <a:pt x="17" y="1094"/>
                </a:lnTo>
                <a:lnTo>
                  <a:pt x="17" y="1093"/>
                </a:lnTo>
                <a:lnTo>
                  <a:pt x="16" y="1092"/>
                </a:lnTo>
                <a:lnTo>
                  <a:pt x="16" y="1091"/>
                </a:lnTo>
                <a:lnTo>
                  <a:pt x="15" y="1090"/>
                </a:lnTo>
                <a:lnTo>
                  <a:pt x="15" y="1088"/>
                </a:lnTo>
                <a:lnTo>
                  <a:pt x="15" y="1087"/>
                </a:lnTo>
                <a:lnTo>
                  <a:pt x="15" y="1086"/>
                </a:lnTo>
                <a:lnTo>
                  <a:pt x="15" y="1085"/>
                </a:lnTo>
                <a:lnTo>
                  <a:pt x="14" y="1084"/>
                </a:lnTo>
                <a:lnTo>
                  <a:pt x="14" y="1083"/>
                </a:lnTo>
                <a:lnTo>
                  <a:pt x="15" y="1082"/>
                </a:lnTo>
                <a:lnTo>
                  <a:pt x="15" y="1080"/>
                </a:lnTo>
                <a:lnTo>
                  <a:pt x="16" y="1080"/>
                </a:lnTo>
                <a:lnTo>
                  <a:pt x="17" y="1079"/>
                </a:lnTo>
                <a:lnTo>
                  <a:pt x="20" y="1080"/>
                </a:lnTo>
                <a:lnTo>
                  <a:pt x="21" y="1080"/>
                </a:lnTo>
                <a:lnTo>
                  <a:pt x="22" y="1079"/>
                </a:lnTo>
                <a:lnTo>
                  <a:pt x="23" y="1079"/>
                </a:lnTo>
                <a:lnTo>
                  <a:pt x="24" y="1078"/>
                </a:lnTo>
                <a:lnTo>
                  <a:pt x="25" y="1078"/>
                </a:lnTo>
                <a:lnTo>
                  <a:pt x="26" y="1078"/>
                </a:lnTo>
                <a:lnTo>
                  <a:pt x="26" y="1079"/>
                </a:lnTo>
                <a:lnTo>
                  <a:pt x="26" y="1080"/>
                </a:lnTo>
                <a:lnTo>
                  <a:pt x="28" y="1080"/>
                </a:lnTo>
                <a:lnTo>
                  <a:pt x="29" y="1080"/>
                </a:lnTo>
                <a:lnTo>
                  <a:pt x="30" y="1080"/>
                </a:lnTo>
                <a:lnTo>
                  <a:pt x="30" y="1082"/>
                </a:lnTo>
                <a:lnTo>
                  <a:pt x="31" y="1082"/>
                </a:lnTo>
                <a:lnTo>
                  <a:pt x="31" y="1083"/>
                </a:lnTo>
                <a:lnTo>
                  <a:pt x="32" y="1083"/>
                </a:lnTo>
                <a:lnTo>
                  <a:pt x="33" y="1083"/>
                </a:lnTo>
                <a:lnTo>
                  <a:pt x="33" y="1084"/>
                </a:lnTo>
                <a:lnTo>
                  <a:pt x="34" y="1084"/>
                </a:lnTo>
                <a:lnTo>
                  <a:pt x="36" y="1085"/>
                </a:lnTo>
                <a:lnTo>
                  <a:pt x="36" y="1086"/>
                </a:lnTo>
                <a:lnTo>
                  <a:pt x="37" y="1086"/>
                </a:lnTo>
                <a:lnTo>
                  <a:pt x="37" y="1087"/>
                </a:lnTo>
                <a:lnTo>
                  <a:pt x="38" y="1087"/>
                </a:lnTo>
                <a:lnTo>
                  <a:pt x="38" y="1086"/>
                </a:lnTo>
                <a:lnTo>
                  <a:pt x="39" y="1086"/>
                </a:lnTo>
                <a:lnTo>
                  <a:pt x="39" y="1085"/>
                </a:lnTo>
                <a:lnTo>
                  <a:pt x="38" y="1084"/>
                </a:lnTo>
                <a:lnTo>
                  <a:pt x="37" y="1084"/>
                </a:lnTo>
                <a:lnTo>
                  <a:pt x="37" y="1083"/>
                </a:lnTo>
                <a:lnTo>
                  <a:pt x="37" y="1082"/>
                </a:lnTo>
                <a:lnTo>
                  <a:pt x="36" y="1082"/>
                </a:lnTo>
                <a:lnTo>
                  <a:pt x="36" y="1080"/>
                </a:lnTo>
                <a:lnTo>
                  <a:pt x="36" y="1079"/>
                </a:lnTo>
                <a:lnTo>
                  <a:pt x="37" y="1079"/>
                </a:lnTo>
                <a:lnTo>
                  <a:pt x="37" y="1078"/>
                </a:lnTo>
                <a:lnTo>
                  <a:pt x="38" y="1078"/>
                </a:lnTo>
                <a:lnTo>
                  <a:pt x="39" y="1078"/>
                </a:lnTo>
                <a:lnTo>
                  <a:pt x="40" y="1078"/>
                </a:lnTo>
                <a:lnTo>
                  <a:pt x="40" y="1077"/>
                </a:lnTo>
                <a:lnTo>
                  <a:pt x="40" y="1076"/>
                </a:lnTo>
                <a:lnTo>
                  <a:pt x="40" y="1075"/>
                </a:lnTo>
                <a:lnTo>
                  <a:pt x="41" y="1075"/>
                </a:lnTo>
                <a:lnTo>
                  <a:pt x="41" y="1074"/>
                </a:lnTo>
                <a:lnTo>
                  <a:pt x="41" y="1073"/>
                </a:lnTo>
                <a:lnTo>
                  <a:pt x="42" y="1071"/>
                </a:lnTo>
                <a:lnTo>
                  <a:pt x="42" y="1070"/>
                </a:lnTo>
                <a:lnTo>
                  <a:pt x="42" y="1069"/>
                </a:lnTo>
                <a:lnTo>
                  <a:pt x="43" y="1069"/>
                </a:lnTo>
                <a:lnTo>
                  <a:pt x="43" y="1068"/>
                </a:lnTo>
                <a:lnTo>
                  <a:pt x="43" y="1067"/>
                </a:lnTo>
                <a:lnTo>
                  <a:pt x="43" y="1066"/>
                </a:lnTo>
                <a:lnTo>
                  <a:pt x="43" y="1065"/>
                </a:lnTo>
                <a:lnTo>
                  <a:pt x="43" y="1063"/>
                </a:lnTo>
                <a:lnTo>
                  <a:pt x="43" y="1062"/>
                </a:lnTo>
                <a:lnTo>
                  <a:pt x="43" y="1061"/>
                </a:lnTo>
                <a:lnTo>
                  <a:pt x="43" y="1060"/>
                </a:lnTo>
                <a:lnTo>
                  <a:pt x="45" y="1060"/>
                </a:lnTo>
                <a:lnTo>
                  <a:pt x="46" y="1060"/>
                </a:lnTo>
                <a:lnTo>
                  <a:pt x="46" y="1059"/>
                </a:lnTo>
                <a:lnTo>
                  <a:pt x="47" y="1058"/>
                </a:lnTo>
                <a:lnTo>
                  <a:pt x="48" y="1057"/>
                </a:lnTo>
                <a:lnTo>
                  <a:pt x="49" y="1055"/>
                </a:lnTo>
                <a:lnTo>
                  <a:pt x="50" y="1057"/>
                </a:lnTo>
                <a:lnTo>
                  <a:pt x="51" y="1057"/>
                </a:lnTo>
                <a:lnTo>
                  <a:pt x="53" y="1057"/>
                </a:lnTo>
                <a:lnTo>
                  <a:pt x="54" y="1058"/>
                </a:lnTo>
                <a:lnTo>
                  <a:pt x="54" y="1060"/>
                </a:lnTo>
                <a:lnTo>
                  <a:pt x="54" y="1061"/>
                </a:lnTo>
                <a:lnTo>
                  <a:pt x="55" y="1061"/>
                </a:lnTo>
                <a:lnTo>
                  <a:pt x="56" y="1062"/>
                </a:lnTo>
                <a:lnTo>
                  <a:pt x="58" y="1062"/>
                </a:lnTo>
                <a:lnTo>
                  <a:pt x="59" y="1062"/>
                </a:lnTo>
                <a:lnTo>
                  <a:pt x="59" y="1061"/>
                </a:lnTo>
                <a:lnTo>
                  <a:pt x="60" y="1061"/>
                </a:lnTo>
                <a:lnTo>
                  <a:pt x="60" y="1062"/>
                </a:lnTo>
                <a:lnTo>
                  <a:pt x="60" y="1063"/>
                </a:lnTo>
                <a:lnTo>
                  <a:pt x="62" y="1063"/>
                </a:lnTo>
                <a:lnTo>
                  <a:pt x="63" y="1063"/>
                </a:lnTo>
                <a:lnTo>
                  <a:pt x="64" y="1063"/>
                </a:lnTo>
                <a:lnTo>
                  <a:pt x="65" y="1063"/>
                </a:lnTo>
                <a:lnTo>
                  <a:pt x="65" y="1062"/>
                </a:lnTo>
                <a:lnTo>
                  <a:pt x="66" y="1062"/>
                </a:lnTo>
                <a:lnTo>
                  <a:pt x="67" y="1062"/>
                </a:lnTo>
                <a:lnTo>
                  <a:pt x="67" y="1061"/>
                </a:lnTo>
                <a:lnTo>
                  <a:pt x="68" y="1061"/>
                </a:lnTo>
                <a:lnTo>
                  <a:pt x="68" y="1060"/>
                </a:lnTo>
                <a:lnTo>
                  <a:pt x="69" y="1059"/>
                </a:lnTo>
                <a:lnTo>
                  <a:pt x="71" y="1060"/>
                </a:lnTo>
                <a:lnTo>
                  <a:pt x="72" y="1060"/>
                </a:lnTo>
                <a:lnTo>
                  <a:pt x="72" y="1061"/>
                </a:lnTo>
                <a:lnTo>
                  <a:pt x="73" y="1061"/>
                </a:lnTo>
                <a:lnTo>
                  <a:pt x="74" y="1061"/>
                </a:lnTo>
                <a:lnTo>
                  <a:pt x="75" y="1061"/>
                </a:lnTo>
                <a:lnTo>
                  <a:pt x="76" y="1062"/>
                </a:lnTo>
                <a:lnTo>
                  <a:pt x="77" y="1062"/>
                </a:lnTo>
                <a:lnTo>
                  <a:pt x="77" y="1063"/>
                </a:lnTo>
                <a:lnTo>
                  <a:pt x="77" y="1065"/>
                </a:lnTo>
                <a:lnTo>
                  <a:pt x="79" y="1065"/>
                </a:lnTo>
                <a:lnTo>
                  <a:pt x="79" y="1066"/>
                </a:lnTo>
                <a:lnTo>
                  <a:pt x="80" y="1067"/>
                </a:lnTo>
                <a:lnTo>
                  <a:pt x="80" y="1069"/>
                </a:lnTo>
                <a:lnTo>
                  <a:pt x="81" y="1069"/>
                </a:lnTo>
                <a:lnTo>
                  <a:pt x="81" y="1070"/>
                </a:lnTo>
                <a:lnTo>
                  <a:pt x="81" y="1071"/>
                </a:lnTo>
                <a:lnTo>
                  <a:pt x="82" y="1073"/>
                </a:lnTo>
                <a:lnTo>
                  <a:pt x="82" y="1074"/>
                </a:lnTo>
                <a:lnTo>
                  <a:pt x="83" y="1075"/>
                </a:lnTo>
                <a:lnTo>
                  <a:pt x="83" y="1076"/>
                </a:lnTo>
                <a:lnTo>
                  <a:pt x="86" y="1074"/>
                </a:lnTo>
                <a:lnTo>
                  <a:pt x="88" y="1073"/>
                </a:lnTo>
                <a:lnTo>
                  <a:pt x="89" y="1073"/>
                </a:lnTo>
                <a:lnTo>
                  <a:pt x="91" y="1073"/>
                </a:lnTo>
                <a:lnTo>
                  <a:pt x="92" y="1073"/>
                </a:lnTo>
                <a:lnTo>
                  <a:pt x="96" y="1074"/>
                </a:lnTo>
                <a:lnTo>
                  <a:pt x="99" y="1075"/>
                </a:lnTo>
                <a:lnTo>
                  <a:pt x="101" y="1076"/>
                </a:lnTo>
                <a:lnTo>
                  <a:pt x="102" y="1077"/>
                </a:lnTo>
                <a:lnTo>
                  <a:pt x="105" y="1074"/>
                </a:lnTo>
                <a:lnTo>
                  <a:pt x="106" y="1073"/>
                </a:lnTo>
                <a:lnTo>
                  <a:pt x="107" y="1073"/>
                </a:lnTo>
                <a:lnTo>
                  <a:pt x="108" y="1073"/>
                </a:lnTo>
                <a:lnTo>
                  <a:pt x="109" y="1073"/>
                </a:lnTo>
                <a:lnTo>
                  <a:pt x="110" y="1073"/>
                </a:lnTo>
                <a:lnTo>
                  <a:pt x="111" y="1073"/>
                </a:lnTo>
                <a:lnTo>
                  <a:pt x="112" y="1073"/>
                </a:lnTo>
                <a:lnTo>
                  <a:pt x="114" y="1073"/>
                </a:lnTo>
                <a:lnTo>
                  <a:pt x="114" y="1074"/>
                </a:lnTo>
                <a:lnTo>
                  <a:pt x="116" y="1074"/>
                </a:lnTo>
                <a:lnTo>
                  <a:pt x="117" y="1074"/>
                </a:lnTo>
                <a:lnTo>
                  <a:pt x="118" y="1074"/>
                </a:lnTo>
                <a:lnTo>
                  <a:pt x="118" y="1073"/>
                </a:lnTo>
                <a:lnTo>
                  <a:pt x="119" y="1073"/>
                </a:lnTo>
                <a:lnTo>
                  <a:pt x="120" y="1073"/>
                </a:lnTo>
                <a:lnTo>
                  <a:pt x="120" y="1071"/>
                </a:lnTo>
                <a:lnTo>
                  <a:pt x="122" y="1071"/>
                </a:lnTo>
                <a:lnTo>
                  <a:pt x="123" y="1071"/>
                </a:lnTo>
                <a:lnTo>
                  <a:pt x="123" y="1070"/>
                </a:lnTo>
                <a:lnTo>
                  <a:pt x="124" y="1070"/>
                </a:lnTo>
                <a:lnTo>
                  <a:pt x="124" y="1071"/>
                </a:lnTo>
                <a:lnTo>
                  <a:pt x="126" y="1074"/>
                </a:lnTo>
                <a:lnTo>
                  <a:pt x="131" y="1077"/>
                </a:lnTo>
                <a:lnTo>
                  <a:pt x="131" y="1078"/>
                </a:lnTo>
                <a:lnTo>
                  <a:pt x="129" y="1079"/>
                </a:lnTo>
                <a:lnTo>
                  <a:pt x="133" y="1077"/>
                </a:lnTo>
                <a:lnTo>
                  <a:pt x="134" y="1078"/>
                </a:lnTo>
                <a:lnTo>
                  <a:pt x="136" y="1083"/>
                </a:lnTo>
                <a:lnTo>
                  <a:pt x="137" y="1083"/>
                </a:lnTo>
                <a:lnTo>
                  <a:pt x="138" y="1082"/>
                </a:lnTo>
                <a:lnTo>
                  <a:pt x="138" y="1080"/>
                </a:lnTo>
                <a:lnTo>
                  <a:pt x="137" y="1079"/>
                </a:lnTo>
                <a:lnTo>
                  <a:pt x="136" y="1078"/>
                </a:lnTo>
                <a:lnTo>
                  <a:pt x="135" y="1076"/>
                </a:lnTo>
                <a:lnTo>
                  <a:pt x="135" y="1075"/>
                </a:lnTo>
                <a:lnTo>
                  <a:pt x="134" y="1074"/>
                </a:lnTo>
                <a:lnTo>
                  <a:pt x="134" y="1073"/>
                </a:lnTo>
                <a:lnTo>
                  <a:pt x="134" y="1071"/>
                </a:lnTo>
                <a:lnTo>
                  <a:pt x="134" y="1070"/>
                </a:lnTo>
                <a:lnTo>
                  <a:pt x="134" y="1069"/>
                </a:lnTo>
                <a:lnTo>
                  <a:pt x="134" y="1068"/>
                </a:lnTo>
                <a:lnTo>
                  <a:pt x="134" y="1067"/>
                </a:lnTo>
                <a:lnTo>
                  <a:pt x="134" y="1066"/>
                </a:lnTo>
                <a:lnTo>
                  <a:pt x="134" y="1065"/>
                </a:lnTo>
                <a:lnTo>
                  <a:pt x="134" y="1063"/>
                </a:lnTo>
                <a:lnTo>
                  <a:pt x="134" y="1061"/>
                </a:lnTo>
                <a:lnTo>
                  <a:pt x="134" y="1060"/>
                </a:lnTo>
                <a:lnTo>
                  <a:pt x="134" y="1059"/>
                </a:lnTo>
                <a:lnTo>
                  <a:pt x="134" y="1058"/>
                </a:lnTo>
                <a:lnTo>
                  <a:pt x="134" y="1057"/>
                </a:lnTo>
                <a:lnTo>
                  <a:pt x="134" y="1055"/>
                </a:lnTo>
                <a:lnTo>
                  <a:pt x="134" y="1054"/>
                </a:lnTo>
                <a:lnTo>
                  <a:pt x="133" y="1054"/>
                </a:lnTo>
                <a:lnTo>
                  <a:pt x="133" y="1053"/>
                </a:lnTo>
                <a:lnTo>
                  <a:pt x="132" y="1051"/>
                </a:lnTo>
                <a:lnTo>
                  <a:pt x="132" y="1050"/>
                </a:lnTo>
                <a:lnTo>
                  <a:pt x="131" y="1049"/>
                </a:lnTo>
                <a:lnTo>
                  <a:pt x="129" y="1048"/>
                </a:lnTo>
                <a:lnTo>
                  <a:pt x="131" y="1048"/>
                </a:lnTo>
                <a:lnTo>
                  <a:pt x="132" y="1046"/>
                </a:lnTo>
                <a:lnTo>
                  <a:pt x="133" y="1046"/>
                </a:lnTo>
                <a:lnTo>
                  <a:pt x="135" y="1045"/>
                </a:lnTo>
                <a:lnTo>
                  <a:pt x="141" y="1045"/>
                </a:lnTo>
                <a:lnTo>
                  <a:pt x="141" y="1044"/>
                </a:lnTo>
                <a:lnTo>
                  <a:pt x="146" y="1043"/>
                </a:lnTo>
                <a:lnTo>
                  <a:pt x="149" y="1043"/>
                </a:lnTo>
                <a:lnTo>
                  <a:pt x="149" y="1044"/>
                </a:lnTo>
                <a:lnTo>
                  <a:pt x="149" y="1045"/>
                </a:lnTo>
                <a:lnTo>
                  <a:pt x="150" y="1046"/>
                </a:lnTo>
                <a:lnTo>
                  <a:pt x="151" y="1051"/>
                </a:lnTo>
                <a:lnTo>
                  <a:pt x="151" y="1053"/>
                </a:lnTo>
                <a:lnTo>
                  <a:pt x="152" y="1054"/>
                </a:lnTo>
                <a:lnTo>
                  <a:pt x="153" y="1060"/>
                </a:lnTo>
                <a:lnTo>
                  <a:pt x="153" y="1062"/>
                </a:lnTo>
                <a:lnTo>
                  <a:pt x="153" y="1063"/>
                </a:lnTo>
                <a:lnTo>
                  <a:pt x="153" y="1066"/>
                </a:lnTo>
                <a:lnTo>
                  <a:pt x="153" y="1067"/>
                </a:lnTo>
                <a:lnTo>
                  <a:pt x="154" y="1068"/>
                </a:lnTo>
                <a:lnTo>
                  <a:pt x="154" y="1069"/>
                </a:lnTo>
                <a:lnTo>
                  <a:pt x="155" y="1073"/>
                </a:lnTo>
                <a:lnTo>
                  <a:pt x="158" y="1074"/>
                </a:lnTo>
                <a:lnTo>
                  <a:pt x="159" y="1075"/>
                </a:lnTo>
                <a:lnTo>
                  <a:pt x="159" y="1074"/>
                </a:lnTo>
                <a:lnTo>
                  <a:pt x="160" y="1074"/>
                </a:lnTo>
                <a:lnTo>
                  <a:pt x="161" y="1070"/>
                </a:lnTo>
                <a:lnTo>
                  <a:pt x="162" y="1070"/>
                </a:lnTo>
                <a:lnTo>
                  <a:pt x="163" y="1069"/>
                </a:lnTo>
                <a:lnTo>
                  <a:pt x="163" y="1068"/>
                </a:lnTo>
                <a:lnTo>
                  <a:pt x="165" y="1067"/>
                </a:lnTo>
                <a:lnTo>
                  <a:pt x="166" y="1066"/>
                </a:lnTo>
                <a:lnTo>
                  <a:pt x="166" y="1065"/>
                </a:lnTo>
                <a:lnTo>
                  <a:pt x="169" y="1062"/>
                </a:lnTo>
                <a:lnTo>
                  <a:pt x="170" y="1062"/>
                </a:lnTo>
                <a:lnTo>
                  <a:pt x="171" y="1063"/>
                </a:lnTo>
                <a:lnTo>
                  <a:pt x="172" y="1066"/>
                </a:lnTo>
                <a:lnTo>
                  <a:pt x="174" y="1067"/>
                </a:lnTo>
                <a:lnTo>
                  <a:pt x="175" y="1068"/>
                </a:lnTo>
                <a:lnTo>
                  <a:pt x="175" y="1069"/>
                </a:lnTo>
                <a:lnTo>
                  <a:pt x="176" y="1071"/>
                </a:lnTo>
                <a:lnTo>
                  <a:pt x="177" y="1073"/>
                </a:lnTo>
                <a:lnTo>
                  <a:pt x="178" y="1074"/>
                </a:lnTo>
                <a:lnTo>
                  <a:pt x="180" y="1076"/>
                </a:lnTo>
                <a:lnTo>
                  <a:pt x="181" y="1077"/>
                </a:lnTo>
                <a:lnTo>
                  <a:pt x="184" y="1077"/>
                </a:lnTo>
                <a:lnTo>
                  <a:pt x="186" y="1079"/>
                </a:lnTo>
                <a:lnTo>
                  <a:pt x="192" y="1080"/>
                </a:lnTo>
                <a:lnTo>
                  <a:pt x="195" y="1082"/>
                </a:lnTo>
                <a:lnTo>
                  <a:pt x="200" y="1083"/>
                </a:lnTo>
                <a:lnTo>
                  <a:pt x="204" y="1084"/>
                </a:lnTo>
                <a:lnTo>
                  <a:pt x="206" y="1085"/>
                </a:lnTo>
                <a:lnTo>
                  <a:pt x="209" y="1085"/>
                </a:lnTo>
                <a:lnTo>
                  <a:pt x="211" y="1086"/>
                </a:lnTo>
                <a:lnTo>
                  <a:pt x="212" y="1087"/>
                </a:lnTo>
                <a:lnTo>
                  <a:pt x="213" y="1088"/>
                </a:lnTo>
                <a:lnTo>
                  <a:pt x="214" y="1090"/>
                </a:lnTo>
                <a:lnTo>
                  <a:pt x="215" y="1091"/>
                </a:lnTo>
                <a:lnTo>
                  <a:pt x="219" y="1094"/>
                </a:lnTo>
                <a:lnTo>
                  <a:pt x="220" y="1095"/>
                </a:lnTo>
                <a:lnTo>
                  <a:pt x="221" y="1097"/>
                </a:lnTo>
                <a:lnTo>
                  <a:pt x="223" y="1101"/>
                </a:lnTo>
                <a:lnTo>
                  <a:pt x="224" y="1105"/>
                </a:lnTo>
                <a:lnTo>
                  <a:pt x="226" y="1107"/>
                </a:lnTo>
                <a:lnTo>
                  <a:pt x="226" y="1108"/>
                </a:lnTo>
                <a:lnTo>
                  <a:pt x="226" y="1111"/>
                </a:lnTo>
                <a:lnTo>
                  <a:pt x="226" y="1113"/>
                </a:lnTo>
                <a:lnTo>
                  <a:pt x="226" y="1118"/>
                </a:lnTo>
                <a:lnTo>
                  <a:pt x="226" y="1120"/>
                </a:lnTo>
                <a:lnTo>
                  <a:pt x="226" y="1122"/>
                </a:lnTo>
                <a:lnTo>
                  <a:pt x="227" y="1126"/>
                </a:lnTo>
                <a:lnTo>
                  <a:pt x="230" y="1125"/>
                </a:lnTo>
                <a:lnTo>
                  <a:pt x="231" y="1124"/>
                </a:lnTo>
                <a:lnTo>
                  <a:pt x="236" y="1122"/>
                </a:lnTo>
                <a:lnTo>
                  <a:pt x="239" y="1121"/>
                </a:lnTo>
                <a:lnTo>
                  <a:pt x="239" y="1120"/>
                </a:lnTo>
                <a:lnTo>
                  <a:pt x="237" y="1120"/>
                </a:lnTo>
                <a:lnTo>
                  <a:pt x="241" y="1112"/>
                </a:lnTo>
                <a:lnTo>
                  <a:pt x="244" y="1108"/>
                </a:lnTo>
                <a:lnTo>
                  <a:pt x="246" y="1110"/>
                </a:lnTo>
                <a:lnTo>
                  <a:pt x="248" y="1112"/>
                </a:lnTo>
                <a:lnTo>
                  <a:pt x="257" y="1119"/>
                </a:lnTo>
                <a:lnTo>
                  <a:pt x="261" y="1122"/>
                </a:lnTo>
                <a:lnTo>
                  <a:pt x="264" y="1121"/>
                </a:lnTo>
                <a:lnTo>
                  <a:pt x="265" y="1121"/>
                </a:lnTo>
                <a:lnTo>
                  <a:pt x="281" y="1117"/>
                </a:lnTo>
                <a:lnTo>
                  <a:pt x="281" y="1116"/>
                </a:lnTo>
                <a:lnTo>
                  <a:pt x="280" y="1108"/>
                </a:lnTo>
                <a:lnTo>
                  <a:pt x="280" y="1105"/>
                </a:lnTo>
                <a:lnTo>
                  <a:pt x="280" y="1104"/>
                </a:lnTo>
                <a:lnTo>
                  <a:pt x="280" y="1103"/>
                </a:lnTo>
                <a:lnTo>
                  <a:pt x="279" y="1102"/>
                </a:lnTo>
                <a:lnTo>
                  <a:pt x="279" y="1101"/>
                </a:lnTo>
                <a:lnTo>
                  <a:pt x="279" y="1100"/>
                </a:lnTo>
                <a:lnTo>
                  <a:pt x="279" y="1099"/>
                </a:lnTo>
                <a:lnTo>
                  <a:pt x="279" y="1097"/>
                </a:lnTo>
                <a:lnTo>
                  <a:pt x="279" y="1096"/>
                </a:lnTo>
                <a:lnTo>
                  <a:pt x="279" y="1095"/>
                </a:lnTo>
                <a:lnTo>
                  <a:pt x="282" y="1093"/>
                </a:lnTo>
                <a:lnTo>
                  <a:pt x="280" y="1088"/>
                </a:lnTo>
                <a:lnTo>
                  <a:pt x="280" y="1083"/>
                </a:lnTo>
                <a:lnTo>
                  <a:pt x="279" y="1083"/>
                </a:lnTo>
                <a:lnTo>
                  <a:pt x="278" y="1083"/>
                </a:lnTo>
                <a:lnTo>
                  <a:pt x="278" y="1082"/>
                </a:lnTo>
                <a:lnTo>
                  <a:pt x="277" y="1082"/>
                </a:lnTo>
                <a:lnTo>
                  <a:pt x="274" y="1080"/>
                </a:lnTo>
                <a:lnTo>
                  <a:pt x="272" y="1078"/>
                </a:lnTo>
                <a:lnTo>
                  <a:pt x="270" y="1077"/>
                </a:lnTo>
                <a:lnTo>
                  <a:pt x="269" y="1077"/>
                </a:lnTo>
                <a:lnTo>
                  <a:pt x="269" y="1076"/>
                </a:lnTo>
                <a:lnTo>
                  <a:pt x="267" y="1075"/>
                </a:lnTo>
                <a:lnTo>
                  <a:pt x="265" y="1074"/>
                </a:lnTo>
                <a:lnTo>
                  <a:pt x="265" y="1073"/>
                </a:lnTo>
                <a:lnTo>
                  <a:pt x="264" y="1073"/>
                </a:lnTo>
                <a:lnTo>
                  <a:pt x="263" y="1071"/>
                </a:lnTo>
                <a:lnTo>
                  <a:pt x="263" y="1070"/>
                </a:lnTo>
                <a:lnTo>
                  <a:pt x="277" y="1060"/>
                </a:lnTo>
                <a:lnTo>
                  <a:pt x="275" y="1058"/>
                </a:lnTo>
                <a:lnTo>
                  <a:pt x="273" y="1059"/>
                </a:lnTo>
                <a:lnTo>
                  <a:pt x="271" y="1061"/>
                </a:lnTo>
                <a:lnTo>
                  <a:pt x="270" y="1060"/>
                </a:lnTo>
                <a:lnTo>
                  <a:pt x="265" y="1061"/>
                </a:lnTo>
                <a:lnTo>
                  <a:pt x="260" y="1065"/>
                </a:lnTo>
                <a:lnTo>
                  <a:pt x="258" y="1063"/>
                </a:lnTo>
                <a:lnTo>
                  <a:pt x="258" y="1062"/>
                </a:lnTo>
                <a:lnTo>
                  <a:pt x="260" y="1061"/>
                </a:lnTo>
                <a:lnTo>
                  <a:pt x="261" y="1059"/>
                </a:lnTo>
                <a:lnTo>
                  <a:pt x="257" y="1058"/>
                </a:lnTo>
                <a:lnTo>
                  <a:pt x="256" y="1059"/>
                </a:lnTo>
                <a:lnTo>
                  <a:pt x="256" y="1060"/>
                </a:lnTo>
                <a:lnTo>
                  <a:pt x="257" y="1057"/>
                </a:lnTo>
                <a:lnTo>
                  <a:pt x="258" y="1055"/>
                </a:lnTo>
                <a:lnTo>
                  <a:pt x="260" y="1052"/>
                </a:lnTo>
                <a:lnTo>
                  <a:pt x="261" y="1050"/>
                </a:lnTo>
                <a:lnTo>
                  <a:pt x="257" y="1046"/>
                </a:lnTo>
                <a:lnTo>
                  <a:pt x="258" y="1044"/>
                </a:lnTo>
                <a:lnTo>
                  <a:pt x="258" y="1043"/>
                </a:lnTo>
                <a:lnTo>
                  <a:pt x="258" y="1042"/>
                </a:lnTo>
                <a:lnTo>
                  <a:pt x="257" y="1042"/>
                </a:lnTo>
                <a:lnTo>
                  <a:pt x="257" y="1041"/>
                </a:lnTo>
                <a:lnTo>
                  <a:pt x="257" y="1040"/>
                </a:lnTo>
                <a:lnTo>
                  <a:pt x="257" y="1038"/>
                </a:lnTo>
                <a:lnTo>
                  <a:pt x="256" y="1038"/>
                </a:lnTo>
                <a:lnTo>
                  <a:pt x="255" y="1038"/>
                </a:lnTo>
                <a:lnTo>
                  <a:pt x="254" y="1038"/>
                </a:lnTo>
                <a:lnTo>
                  <a:pt x="254" y="1040"/>
                </a:lnTo>
                <a:lnTo>
                  <a:pt x="253" y="1041"/>
                </a:lnTo>
                <a:lnTo>
                  <a:pt x="252" y="1041"/>
                </a:lnTo>
                <a:lnTo>
                  <a:pt x="253" y="1038"/>
                </a:lnTo>
                <a:lnTo>
                  <a:pt x="255" y="1035"/>
                </a:lnTo>
                <a:lnTo>
                  <a:pt x="256" y="1034"/>
                </a:lnTo>
                <a:lnTo>
                  <a:pt x="257" y="1033"/>
                </a:lnTo>
                <a:lnTo>
                  <a:pt x="257" y="1032"/>
                </a:lnTo>
                <a:lnTo>
                  <a:pt x="258" y="1030"/>
                </a:lnTo>
                <a:lnTo>
                  <a:pt x="258" y="1029"/>
                </a:lnTo>
                <a:lnTo>
                  <a:pt x="260" y="1029"/>
                </a:lnTo>
                <a:lnTo>
                  <a:pt x="261" y="1028"/>
                </a:lnTo>
                <a:lnTo>
                  <a:pt x="262" y="1027"/>
                </a:lnTo>
                <a:lnTo>
                  <a:pt x="263" y="1026"/>
                </a:lnTo>
                <a:lnTo>
                  <a:pt x="264" y="1025"/>
                </a:lnTo>
                <a:lnTo>
                  <a:pt x="264" y="1024"/>
                </a:lnTo>
                <a:lnTo>
                  <a:pt x="264" y="1023"/>
                </a:lnTo>
                <a:lnTo>
                  <a:pt x="264" y="1021"/>
                </a:lnTo>
                <a:lnTo>
                  <a:pt x="264" y="1019"/>
                </a:lnTo>
                <a:lnTo>
                  <a:pt x="264" y="1018"/>
                </a:lnTo>
                <a:lnTo>
                  <a:pt x="264" y="1017"/>
                </a:lnTo>
                <a:lnTo>
                  <a:pt x="264" y="1016"/>
                </a:lnTo>
                <a:lnTo>
                  <a:pt x="265" y="1016"/>
                </a:lnTo>
                <a:lnTo>
                  <a:pt x="265" y="1013"/>
                </a:lnTo>
                <a:lnTo>
                  <a:pt x="269" y="1015"/>
                </a:lnTo>
                <a:lnTo>
                  <a:pt x="270" y="1016"/>
                </a:lnTo>
                <a:lnTo>
                  <a:pt x="271" y="1016"/>
                </a:lnTo>
                <a:lnTo>
                  <a:pt x="271" y="1015"/>
                </a:lnTo>
                <a:lnTo>
                  <a:pt x="271" y="1013"/>
                </a:lnTo>
                <a:lnTo>
                  <a:pt x="271" y="1012"/>
                </a:lnTo>
                <a:lnTo>
                  <a:pt x="270" y="1010"/>
                </a:lnTo>
                <a:lnTo>
                  <a:pt x="271" y="1010"/>
                </a:lnTo>
                <a:lnTo>
                  <a:pt x="272" y="1010"/>
                </a:lnTo>
                <a:lnTo>
                  <a:pt x="272" y="1009"/>
                </a:lnTo>
                <a:lnTo>
                  <a:pt x="275" y="1008"/>
                </a:lnTo>
                <a:lnTo>
                  <a:pt x="279" y="1007"/>
                </a:lnTo>
                <a:lnTo>
                  <a:pt x="279" y="1008"/>
                </a:lnTo>
                <a:lnTo>
                  <a:pt x="280" y="1008"/>
                </a:lnTo>
                <a:lnTo>
                  <a:pt x="284" y="1006"/>
                </a:lnTo>
                <a:lnTo>
                  <a:pt x="287" y="1006"/>
                </a:lnTo>
                <a:lnTo>
                  <a:pt x="289" y="1004"/>
                </a:lnTo>
                <a:lnTo>
                  <a:pt x="290" y="1004"/>
                </a:lnTo>
                <a:lnTo>
                  <a:pt x="290" y="1001"/>
                </a:lnTo>
                <a:lnTo>
                  <a:pt x="295" y="1000"/>
                </a:lnTo>
                <a:lnTo>
                  <a:pt x="293" y="998"/>
                </a:lnTo>
                <a:lnTo>
                  <a:pt x="291" y="991"/>
                </a:lnTo>
                <a:lnTo>
                  <a:pt x="289" y="986"/>
                </a:lnTo>
                <a:lnTo>
                  <a:pt x="287" y="979"/>
                </a:lnTo>
                <a:lnTo>
                  <a:pt x="287" y="978"/>
                </a:lnTo>
                <a:lnTo>
                  <a:pt x="286" y="978"/>
                </a:lnTo>
                <a:lnTo>
                  <a:pt x="283" y="978"/>
                </a:lnTo>
                <a:lnTo>
                  <a:pt x="282" y="979"/>
                </a:lnTo>
                <a:lnTo>
                  <a:pt x="279" y="982"/>
                </a:lnTo>
                <a:lnTo>
                  <a:pt x="272" y="985"/>
                </a:lnTo>
                <a:lnTo>
                  <a:pt x="267" y="987"/>
                </a:lnTo>
                <a:lnTo>
                  <a:pt x="265" y="990"/>
                </a:lnTo>
                <a:lnTo>
                  <a:pt x="264" y="990"/>
                </a:lnTo>
                <a:lnTo>
                  <a:pt x="263" y="991"/>
                </a:lnTo>
                <a:lnTo>
                  <a:pt x="262" y="991"/>
                </a:lnTo>
                <a:lnTo>
                  <a:pt x="262" y="992"/>
                </a:lnTo>
                <a:lnTo>
                  <a:pt x="263" y="993"/>
                </a:lnTo>
                <a:lnTo>
                  <a:pt x="263" y="994"/>
                </a:lnTo>
                <a:lnTo>
                  <a:pt x="264" y="995"/>
                </a:lnTo>
                <a:lnTo>
                  <a:pt x="264" y="996"/>
                </a:lnTo>
                <a:lnTo>
                  <a:pt x="264" y="998"/>
                </a:lnTo>
                <a:lnTo>
                  <a:pt x="264" y="999"/>
                </a:lnTo>
                <a:lnTo>
                  <a:pt x="265" y="1000"/>
                </a:lnTo>
                <a:lnTo>
                  <a:pt x="265" y="1001"/>
                </a:lnTo>
                <a:lnTo>
                  <a:pt x="265" y="1002"/>
                </a:lnTo>
                <a:lnTo>
                  <a:pt x="266" y="1003"/>
                </a:lnTo>
                <a:lnTo>
                  <a:pt x="266" y="1004"/>
                </a:lnTo>
                <a:lnTo>
                  <a:pt x="267" y="1004"/>
                </a:lnTo>
                <a:lnTo>
                  <a:pt x="267" y="1006"/>
                </a:lnTo>
                <a:lnTo>
                  <a:pt x="267" y="1007"/>
                </a:lnTo>
                <a:lnTo>
                  <a:pt x="266" y="1007"/>
                </a:lnTo>
                <a:lnTo>
                  <a:pt x="265" y="1007"/>
                </a:lnTo>
                <a:lnTo>
                  <a:pt x="264" y="1007"/>
                </a:lnTo>
                <a:lnTo>
                  <a:pt x="263" y="1006"/>
                </a:lnTo>
                <a:lnTo>
                  <a:pt x="262" y="1006"/>
                </a:lnTo>
                <a:lnTo>
                  <a:pt x="261" y="1006"/>
                </a:lnTo>
                <a:lnTo>
                  <a:pt x="260" y="1007"/>
                </a:lnTo>
                <a:lnTo>
                  <a:pt x="258" y="1007"/>
                </a:lnTo>
                <a:lnTo>
                  <a:pt x="256" y="1008"/>
                </a:lnTo>
                <a:lnTo>
                  <a:pt x="255" y="1009"/>
                </a:lnTo>
                <a:lnTo>
                  <a:pt x="254" y="1009"/>
                </a:lnTo>
                <a:lnTo>
                  <a:pt x="253" y="1009"/>
                </a:lnTo>
                <a:lnTo>
                  <a:pt x="252" y="1010"/>
                </a:lnTo>
                <a:lnTo>
                  <a:pt x="251" y="1011"/>
                </a:lnTo>
                <a:lnTo>
                  <a:pt x="248" y="1011"/>
                </a:lnTo>
                <a:lnTo>
                  <a:pt x="246" y="1012"/>
                </a:lnTo>
                <a:lnTo>
                  <a:pt x="245" y="1013"/>
                </a:lnTo>
                <a:lnTo>
                  <a:pt x="243" y="1015"/>
                </a:lnTo>
                <a:lnTo>
                  <a:pt x="234" y="1019"/>
                </a:lnTo>
                <a:lnTo>
                  <a:pt x="231" y="1020"/>
                </a:lnTo>
                <a:lnTo>
                  <a:pt x="229" y="1021"/>
                </a:lnTo>
                <a:lnTo>
                  <a:pt x="228" y="1021"/>
                </a:lnTo>
                <a:lnTo>
                  <a:pt x="227" y="1023"/>
                </a:lnTo>
                <a:lnTo>
                  <a:pt x="224" y="1023"/>
                </a:lnTo>
                <a:lnTo>
                  <a:pt x="219" y="1024"/>
                </a:lnTo>
                <a:lnTo>
                  <a:pt x="210" y="1024"/>
                </a:lnTo>
                <a:lnTo>
                  <a:pt x="208" y="1026"/>
                </a:lnTo>
                <a:lnTo>
                  <a:pt x="202" y="1028"/>
                </a:lnTo>
                <a:lnTo>
                  <a:pt x="202" y="1032"/>
                </a:lnTo>
                <a:lnTo>
                  <a:pt x="202" y="1035"/>
                </a:lnTo>
                <a:lnTo>
                  <a:pt x="201" y="1037"/>
                </a:lnTo>
                <a:lnTo>
                  <a:pt x="198" y="1036"/>
                </a:lnTo>
                <a:lnTo>
                  <a:pt x="197" y="1036"/>
                </a:lnTo>
                <a:lnTo>
                  <a:pt x="195" y="1042"/>
                </a:lnTo>
                <a:lnTo>
                  <a:pt x="187" y="1038"/>
                </a:lnTo>
                <a:lnTo>
                  <a:pt x="188" y="1038"/>
                </a:lnTo>
                <a:lnTo>
                  <a:pt x="188" y="1037"/>
                </a:lnTo>
                <a:lnTo>
                  <a:pt x="189" y="1034"/>
                </a:lnTo>
                <a:lnTo>
                  <a:pt x="189" y="1032"/>
                </a:lnTo>
                <a:lnTo>
                  <a:pt x="191" y="1030"/>
                </a:lnTo>
                <a:lnTo>
                  <a:pt x="191" y="1029"/>
                </a:lnTo>
                <a:lnTo>
                  <a:pt x="192" y="1025"/>
                </a:lnTo>
                <a:lnTo>
                  <a:pt x="193" y="1023"/>
                </a:lnTo>
                <a:lnTo>
                  <a:pt x="194" y="1017"/>
                </a:lnTo>
                <a:lnTo>
                  <a:pt x="195" y="1016"/>
                </a:lnTo>
                <a:lnTo>
                  <a:pt x="195" y="1012"/>
                </a:lnTo>
                <a:lnTo>
                  <a:pt x="196" y="1011"/>
                </a:lnTo>
                <a:lnTo>
                  <a:pt x="196" y="1010"/>
                </a:lnTo>
                <a:lnTo>
                  <a:pt x="196" y="1009"/>
                </a:lnTo>
                <a:lnTo>
                  <a:pt x="197" y="1004"/>
                </a:lnTo>
                <a:lnTo>
                  <a:pt x="197" y="1003"/>
                </a:lnTo>
                <a:lnTo>
                  <a:pt x="198" y="999"/>
                </a:lnTo>
                <a:lnTo>
                  <a:pt x="198" y="998"/>
                </a:lnTo>
                <a:lnTo>
                  <a:pt x="198" y="996"/>
                </a:lnTo>
                <a:lnTo>
                  <a:pt x="198" y="995"/>
                </a:lnTo>
                <a:lnTo>
                  <a:pt x="197" y="995"/>
                </a:lnTo>
                <a:lnTo>
                  <a:pt x="197" y="994"/>
                </a:lnTo>
                <a:lnTo>
                  <a:pt x="197" y="993"/>
                </a:lnTo>
                <a:lnTo>
                  <a:pt x="196" y="993"/>
                </a:lnTo>
                <a:lnTo>
                  <a:pt x="196" y="992"/>
                </a:lnTo>
                <a:lnTo>
                  <a:pt x="195" y="992"/>
                </a:lnTo>
                <a:lnTo>
                  <a:pt x="194" y="991"/>
                </a:lnTo>
                <a:lnTo>
                  <a:pt x="193" y="990"/>
                </a:lnTo>
                <a:lnTo>
                  <a:pt x="192" y="988"/>
                </a:lnTo>
                <a:lnTo>
                  <a:pt x="192" y="987"/>
                </a:lnTo>
                <a:lnTo>
                  <a:pt x="191" y="987"/>
                </a:lnTo>
                <a:lnTo>
                  <a:pt x="191" y="986"/>
                </a:lnTo>
                <a:lnTo>
                  <a:pt x="189" y="984"/>
                </a:lnTo>
                <a:lnTo>
                  <a:pt x="188" y="983"/>
                </a:lnTo>
                <a:lnTo>
                  <a:pt x="188" y="982"/>
                </a:lnTo>
                <a:lnTo>
                  <a:pt x="188" y="981"/>
                </a:lnTo>
                <a:lnTo>
                  <a:pt x="187" y="981"/>
                </a:lnTo>
                <a:lnTo>
                  <a:pt x="187" y="979"/>
                </a:lnTo>
                <a:lnTo>
                  <a:pt x="187" y="978"/>
                </a:lnTo>
                <a:lnTo>
                  <a:pt x="188" y="978"/>
                </a:lnTo>
                <a:lnTo>
                  <a:pt x="188" y="977"/>
                </a:lnTo>
                <a:lnTo>
                  <a:pt x="188" y="976"/>
                </a:lnTo>
                <a:lnTo>
                  <a:pt x="189" y="973"/>
                </a:lnTo>
                <a:lnTo>
                  <a:pt x="191" y="968"/>
                </a:lnTo>
                <a:lnTo>
                  <a:pt x="192" y="966"/>
                </a:lnTo>
                <a:lnTo>
                  <a:pt x="193" y="963"/>
                </a:lnTo>
                <a:lnTo>
                  <a:pt x="193" y="962"/>
                </a:lnTo>
                <a:lnTo>
                  <a:pt x="192" y="962"/>
                </a:lnTo>
                <a:lnTo>
                  <a:pt x="189" y="961"/>
                </a:lnTo>
                <a:lnTo>
                  <a:pt x="187" y="961"/>
                </a:lnTo>
                <a:lnTo>
                  <a:pt x="185" y="961"/>
                </a:lnTo>
                <a:lnTo>
                  <a:pt x="184" y="961"/>
                </a:lnTo>
                <a:lnTo>
                  <a:pt x="184" y="962"/>
                </a:lnTo>
                <a:lnTo>
                  <a:pt x="184" y="963"/>
                </a:lnTo>
                <a:lnTo>
                  <a:pt x="183" y="967"/>
                </a:lnTo>
                <a:lnTo>
                  <a:pt x="183" y="968"/>
                </a:lnTo>
                <a:lnTo>
                  <a:pt x="183" y="969"/>
                </a:lnTo>
                <a:lnTo>
                  <a:pt x="184" y="969"/>
                </a:lnTo>
                <a:lnTo>
                  <a:pt x="185" y="971"/>
                </a:lnTo>
                <a:lnTo>
                  <a:pt x="184" y="971"/>
                </a:lnTo>
                <a:lnTo>
                  <a:pt x="180" y="971"/>
                </a:lnTo>
                <a:lnTo>
                  <a:pt x="179" y="971"/>
                </a:lnTo>
                <a:lnTo>
                  <a:pt x="177" y="971"/>
                </a:lnTo>
                <a:lnTo>
                  <a:pt x="169" y="971"/>
                </a:lnTo>
                <a:lnTo>
                  <a:pt x="169" y="973"/>
                </a:lnTo>
                <a:lnTo>
                  <a:pt x="169" y="974"/>
                </a:lnTo>
                <a:lnTo>
                  <a:pt x="168" y="974"/>
                </a:lnTo>
                <a:lnTo>
                  <a:pt x="167" y="974"/>
                </a:lnTo>
                <a:lnTo>
                  <a:pt x="167" y="975"/>
                </a:lnTo>
                <a:lnTo>
                  <a:pt x="166" y="976"/>
                </a:lnTo>
                <a:lnTo>
                  <a:pt x="165" y="977"/>
                </a:lnTo>
                <a:lnTo>
                  <a:pt x="163" y="978"/>
                </a:lnTo>
                <a:lnTo>
                  <a:pt x="162" y="979"/>
                </a:lnTo>
                <a:lnTo>
                  <a:pt x="162" y="981"/>
                </a:lnTo>
                <a:lnTo>
                  <a:pt x="160" y="982"/>
                </a:lnTo>
                <a:lnTo>
                  <a:pt x="159" y="983"/>
                </a:lnTo>
                <a:lnTo>
                  <a:pt x="158" y="983"/>
                </a:lnTo>
                <a:lnTo>
                  <a:pt x="158" y="984"/>
                </a:lnTo>
                <a:lnTo>
                  <a:pt x="157" y="984"/>
                </a:lnTo>
                <a:lnTo>
                  <a:pt x="157" y="985"/>
                </a:lnTo>
                <a:lnTo>
                  <a:pt x="157" y="986"/>
                </a:lnTo>
                <a:lnTo>
                  <a:pt x="157" y="987"/>
                </a:lnTo>
                <a:lnTo>
                  <a:pt x="155" y="987"/>
                </a:lnTo>
                <a:lnTo>
                  <a:pt x="154" y="988"/>
                </a:lnTo>
                <a:lnTo>
                  <a:pt x="153" y="991"/>
                </a:lnTo>
                <a:lnTo>
                  <a:pt x="152" y="992"/>
                </a:lnTo>
                <a:lnTo>
                  <a:pt x="151" y="991"/>
                </a:lnTo>
                <a:lnTo>
                  <a:pt x="150" y="991"/>
                </a:lnTo>
                <a:lnTo>
                  <a:pt x="149" y="991"/>
                </a:lnTo>
                <a:lnTo>
                  <a:pt x="149" y="996"/>
                </a:lnTo>
                <a:lnTo>
                  <a:pt x="146" y="996"/>
                </a:lnTo>
                <a:lnTo>
                  <a:pt x="146" y="998"/>
                </a:lnTo>
                <a:lnTo>
                  <a:pt x="148" y="998"/>
                </a:lnTo>
                <a:lnTo>
                  <a:pt x="148" y="1001"/>
                </a:lnTo>
                <a:lnTo>
                  <a:pt x="149" y="1004"/>
                </a:lnTo>
                <a:lnTo>
                  <a:pt x="149" y="1007"/>
                </a:lnTo>
                <a:lnTo>
                  <a:pt x="149" y="1008"/>
                </a:lnTo>
                <a:lnTo>
                  <a:pt x="148" y="1010"/>
                </a:lnTo>
                <a:lnTo>
                  <a:pt x="148" y="1012"/>
                </a:lnTo>
                <a:lnTo>
                  <a:pt x="148" y="1016"/>
                </a:lnTo>
                <a:lnTo>
                  <a:pt x="148" y="1018"/>
                </a:lnTo>
                <a:lnTo>
                  <a:pt x="148" y="1019"/>
                </a:lnTo>
                <a:lnTo>
                  <a:pt x="148" y="1025"/>
                </a:lnTo>
                <a:lnTo>
                  <a:pt x="148" y="1026"/>
                </a:lnTo>
                <a:lnTo>
                  <a:pt x="148" y="1028"/>
                </a:lnTo>
                <a:lnTo>
                  <a:pt x="146" y="1028"/>
                </a:lnTo>
                <a:lnTo>
                  <a:pt x="145" y="1029"/>
                </a:lnTo>
                <a:lnTo>
                  <a:pt x="144" y="1029"/>
                </a:lnTo>
                <a:lnTo>
                  <a:pt x="143" y="1029"/>
                </a:lnTo>
                <a:lnTo>
                  <a:pt x="142" y="1029"/>
                </a:lnTo>
                <a:lnTo>
                  <a:pt x="141" y="1028"/>
                </a:lnTo>
                <a:lnTo>
                  <a:pt x="140" y="1029"/>
                </a:lnTo>
                <a:lnTo>
                  <a:pt x="138" y="1032"/>
                </a:lnTo>
                <a:lnTo>
                  <a:pt x="137" y="1030"/>
                </a:lnTo>
                <a:lnTo>
                  <a:pt x="131" y="1030"/>
                </a:lnTo>
                <a:lnTo>
                  <a:pt x="126" y="1032"/>
                </a:lnTo>
                <a:lnTo>
                  <a:pt x="124" y="1032"/>
                </a:lnTo>
                <a:lnTo>
                  <a:pt x="123" y="1033"/>
                </a:lnTo>
                <a:lnTo>
                  <a:pt x="123" y="1034"/>
                </a:lnTo>
                <a:lnTo>
                  <a:pt x="122" y="1035"/>
                </a:lnTo>
                <a:lnTo>
                  <a:pt x="122" y="1036"/>
                </a:lnTo>
                <a:lnTo>
                  <a:pt x="120" y="1037"/>
                </a:lnTo>
                <a:lnTo>
                  <a:pt x="119" y="1038"/>
                </a:lnTo>
                <a:lnTo>
                  <a:pt x="119" y="1040"/>
                </a:lnTo>
                <a:lnTo>
                  <a:pt x="119" y="1041"/>
                </a:lnTo>
                <a:lnTo>
                  <a:pt x="120" y="1042"/>
                </a:lnTo>
                <a:lnTo>
                  <a:pt x="119" y="1048"/>
                </a:lnTo>
                <a:lnTo>
                  <a:pt x="120" y="1048"/>
                </a:lnTo>
                <a:lnTo>
                  <a:pt x="120" y="1050"/>
                </a:lnTo>
                <a:lnTo>
                  <a:pt x="122" y="1050"/>
                </a:lnTo>
                <a:lnTo>
                  <a:pt x="122" y="1051"/>
                </a:lnTo>
                <a:lnTo>
                  <a:pt x="123" y="1052"/>
                </a:lnTo>
                <a:lnTo>
                  <a:pt x="124" y="1053"/>
                </a:lnTo>
                <a:lnTo>
                  <a:pt x="123" y="1053"/>
                </a:lnTo>
                <a:lnTo>
                  <a:pt x="122" y="1054"/>
                </a:lnTo>
                <a:lnTo>
                  <a:pt x="118" y="1058"/>
                </a:lnTo>
                <a:lnTo>
                  <a:pt x="116" y="1059"/>
                </a:lnTo>
                <a:lnTo>
                  <a:pt x="112" y="1062"/>
                </a:lnTo>
                <a:lnTo>
                  <a:pt x="111" y="1065"/>
                </a:lnTo>
                <a:lnTo>
                  <a:pt x="109" y="1067"/>
                </a:lnTo>
                <a:lnTo>
                  <a:pt x="108" y="1067"/>
                </a:lnTo>
                <a:lnTo>
                  <a:pt x="107" y="1067"/>
                </a:lnTo>
                <a:lnTo>
                  <a:pt x="106" y="1067"/>
                </a:lnTo>
                <a:lnTo>
                  <a:pt x="105" y="1067"/>
                </a:lnTo>
                <a:lnTo>
                  <a:pt x="103" y="1067"/>
                </a:lnTo>
                <a:lnTo>
                  <a:pt x="103" y="1066"/>
                </a:lnTo>
                <a:lnTo>
                  <a:pt x="101" y="1066"/>
                </a:lnTo>
                <a:lnTo>
                  <a:pt x="100" y="1066"/>
                </a:lnTo>
                <a:lnTo>
                  <a:pt x="99" y="1065"/>
                </a:lnTo>
                <a:lnTo>
                  <a:pt x="98" y="1065"/>
                </a:lnTo>
                <a:lnTo>
                  <a:pt x="97" y="1063"/>
                </a:lnTo>
                <a:lnTo>
                  <a:pt x="96" y="1063"/>
                </a:lnTo>
                <a:lnTo>
                  <a:pt x="96" y="1062"/>
                </a:lnTo>
                <a:lnTo>
                  <a:pt x="94" y="1062"/>
                </a:lnTo>
                <a:lnTo>
                  <a:pt x="93" y="1062"/>
                </a:lnTo>
                <a:lnTo>
                  <a:pt x="93" y="1061"/>
                </a:lnTo>
                <a:lnTo>
                  <a:pt x="92" y="1061"/>
                </a:lnTo>
                <a:lnTo>
                  <a:pt x="92" y="1060"/>
                </a:lnTo>
                <a:lnTo>
                  <a:pt x="92" y="1059"/>
                </a:lnTo>
                <a:lnTo>
                  <a:pt x="93" y="1059"/>
                </a:lnTo>
                <a:lnTo>
                  <a:pt x="92" y="1059"/>
                </a:lnTo>
                <a:lnTo>
                  <a:pt x="92" y="1058"/>
                </a:lnTo>
                <a:lnTo>
                  <a:pt x="92" y="1057"/>
                </a:lnTo>
                <a:lnTo>
                  <a:pt x="91" y="1057"/>
                </a:lnTo>
                <a:lnTo>
                  <a:pt x="92" y="1055"/>
                </a:lnTo>
                <a:lnTo>
                  <a:pt x="92" y="1054"/>
                </a:lnTo>
                <a:lnTo>
                  <a:pt x="91" y="1054"/>
                </a:lnTo>
                <a:lnTo>
                  <a:pt x="91" y="1053"/>
                </a:lnTo>
                <a:lnTo>
                  <a:pt x="91" y="1052"/>
                </a:lnTo>
                <a:lnTo>
                  <a:pt x="90" y="1052"/>
                </a:lnTo>
                <a:lnTo>
                  <a:pt x="90" y="1053"/>
                </a:lnTo>
                <a:lnTo>
                  <a:pt x="89" y="1053"/>
                </a:lnTo>
                <a:lnTo>
                  <a:pt x="88" y="1053"/>
                </a:lnTo>
                <a:lnTo>
                  <a:pt x="86" y="1053"/>
                </a:lnTo>
                <a:lnTo>
                  <a:pt x="85" y="1053"/>
                </a:lnTo>
                <a:lnTo>
                  <a:pt x="84" y="1053"/>
                </a:lnTo>
                <a:lnTo>
                  <a:pt x="84" y="1052"/>
                </a:lnTo>
                <a:lnTo>
                  <a:pt x="83" y="1053"/>
                </a:lnTo>
                <a:lnTo>
                  <a:pt x="83" y="1054"/>
                </a:lnTo>
                <a:lnTo>
                  <a:pt x="82" y="1054"/>
                </a:lnTo>
                <a:lnTo>
                  <a:pt x="82" y="1053"/>
                </a:lnTo>
                <a:lnTo>
                  <a:pt x="83" y="1052"/>
                </a:lnTo>
                <a:lnTo>
                  <a:pt x="84" y="1052"/>
                </a:lnTo>
                <a:lnTo>
                  <a:pt x="84" y="1051"/>
                </a:lnTo>
                <a:lnTo>
                  <a:pt x="84" y="1050"/>
                </a:lnTo>
                <a:lnTo>
                  <a:pt x="85" y="1050"/>
                </a:lnTo>
                <a:lnTo>
                  <a:pt x="85" y="1049"/>
                </a:lnTo>
                <a:lnTo>
                  <a:pt x="86" y="1049"/>
                </a:lnTo>
                <a:lnTo>
                  <a:pt x="88" y="1048"/>
                </a:lnTo>
                <a:lnTo>
                  <a:pt x="88" y="1046"/>
                </a:lnTo>
                <a:lnTo>
                  <a:pt x="88" y="1045"/>
                </a:lnTo>
                <a:lnTo>
                  <a:pt x="88" y="1044"/>
                </a:lnTo>
                <a:lnTo>
                  <a:pt x="89" y="1044"/>
                </a:lnTo>
                <a:lnTo>
                  <a:pt x="89" y="1043"/>
                </a:lnTo>
                <a:lnTo>
                  <a:pt x="89" y="1042"/>
                </a:lnTo>
                <a:lnTo>
                  <a:pt x="89" y="1041"/>
                </a:lnTo>
                <a:lnTo>
                  <a:pt x="92" y="1042"/>
                </a:lnTo>
                <a:lnTo>
                  <a:pt x="93" y="1042"/>
                </a:lnTo>
                <a:lnTo>
                  <a:pt x="94" y="1043"/>
                </a:lnTo>
                <a:lnTo>
                  <a:pt x="96" y="1043"/>
                </a:lnTo>
                <a:lnTo>
                  <a:pt x="97" y="1044"/>
                </a:lnTo>
                <a:lnTo>
                  <a:pt x="99" y="1044"/>
                </a:lnTo>
                <a:lnTo>
                  <a:pt x="99" y="1041"/>
                </a:lnTo>
                <a:lnTo>
                  <a:pt x="97" y="1041"/>
                </a:lnTo>
                <a:lnTo>
                  <a:pt x="96" y="1035"/>
                </a:lnTo>
                <a:lnTo>
                  <a:pt x="94" y="1033"/>
                </a:lnTo>
                <a:lnTo>
                  <a:pt x="97" y="1033"/>
                </a:lnTo>
                <a:lnTo>
                  <a:pt x="97" y="1032"/>
                </a:lnTo>
                <a:lnTo>
                  <a:pt x="98" y="1032"/>
                </a:lnTo>
                <a:lnTo>
                  <a:pt x="98" y="1030"/>
                </a:lnTo>
                <a:lnTo>
                  <a:pt x="99" y="1030"/>
                </a:lnTo>
                <a:lnTo>
                  <a:pt x="99" y="1029"/>
                </a:lnTo>
                <a:lnTo>
                  <a:pt x="99" y="1028"/>
                </a:lnTo>
                <a:lnTo>
                  <a:pt x="100" y="1028"/>
                </a:lnTo>
                <a:lnTo>
                  <a:pt x="101" y="1027"/>
                </a:lnTo>
                <a:lnTo>
                  <a:pt x="102" y="1027"/>
                </a:lnTo>
                <a:lnTo>
                  <a:pt x="102" y="1026"/>
                </a:lnTo>
                <a:lnTo>
                  <a:pt x="103" y="1026"/>
                </a:lnTo>
                <a:lnTo>
                  <a:pt x="103" y="1025"/>
                </a:lnTo>
                <a:lnTo>
                  <a:pt x="103" y="1024"/>
                </a:lnTo>
                <a:lnTo>
                  <a:pt x="103" y="1023"/>
                </a:lnTo>
                <a:lnTo>
                  <a:pt x="103" y="1024"/>
                </a:lnTo>
                <a:lnTo>
                  <a:pt x="105" y="1024"/>
                </a:lnTo>
                <a:lnTo>
                  <a:pt x="105" y="1023"/>
                </a:lnTo>
                <a:lnTo>
                  <a:pt x="106" y="1023"/>
                </a:lnTo>
                <a:lnTo>
                  <a:pt x="107" y="1023"/>
                </a:lnTo>
                <a:lnTo>
                  <a:pt x="107" y="1021"/>
                </a:lnTo>
                <a:lnTo>
                  <a:pt x="108" y="1021"/>
                </a:lnTo>
                <a:lnTo>
                  <a:pt x="109" y="1021"/>
                </a:lnTo>
                <a:lnTo>
                  <a:pt x="110" y="1021"/>
                </a:lnTo>
                <a:lnTo>
                  <a:pt x="110" y="1020"/>
                </a:lnTo>
                <a:lnTo>
                  <a:pt x="111" y="1020"/>
                </a:lnTo>
                <a:lnTo>
                  <a:pt x="112" y="1020"/>
                </a:lnTo>
                <a:lnTo>
                  <a:pt x="112" y="1019"/>
                </a:lnTo>
                <a:lnTo>
                  <a:pt x="114" y="1019"/>
                </a:lnTo>
                <a:lnTo>
                  <a:pt x="114" y="1018"/>
                </a:lnTo>
                <a:lnTo>
                  <a:pt x="115" y="1018"/>
                </a:lnTo>
                <a:lnTo>
                  <a:pt x="116" y="1017"/>
                </a:lnTo>
                <a:lnTo>
                  <a:pt x="116" y="1008"/>
                </a:lnTo>
                <a:lnTo>
                  <a:pt x="116" y="1007"/>
                </a:lnTo>
                <a:lnTo>
                  <a:pt x="122" y="1004"/>
                </a:lnTo>
                <a:lnTo>
                  <a:pt x="122" y="1001"/>
                </a:lnTo>
                <a:lnTo>
                  <a:pt x="122" y="999"/>
                </a:lnTo>
                <a:lnTo>
                  <a:pt x="123" y="995"/>
                </a:lnTo>
                <a:lnTo>
                  <a:pt x="123" y="994"/>
                </a:lnTo>
                <a:lnTo>
                  <a:pt x="127" y="992"/>
                </a:lnTo>
                <a:lnTo>
                  <a:pt x="128" y="993"/>
                </a:lnTo>
                <a:lnTo>
                  <a:pt x="129" y="993"/>
                </a:lnTo>
                <a:lnTo>
                  <a:pt x="132" y="994"/>
                </a:lnTo>
                <a:lnTo>
                  <a:pt x="133" y="995"/>
                </a:lnTo>
                <a:lnTo>
                  <a:pt x="135" y="996"/>
                </a:lnTo>
                <a:lnTo>
                  <a:pt x="143" y="1002"/>
                </a:lnTo>
                <a:lnTo>
                  <a:pt x="144" y="1001"/>
                </a:lnTo>
                <a:lnTo>
                  <a:pt x="144" y="1000"/>
                </a:lnTo>
                <a:lnTo>
                  <a:pt x="145" y="1000"/>
                </a:lnTo>
                <a:lnTo>
                  <a:pt x="144" y="998"/>
                </a:lnTo>
                <a:lnTo>
                  <a:pt x="144" y="996"/>
                </a:lnTo>
                <a:lnTo>
                  <a:pt x="145" y="993"/>
                </a:lnTo>
                <a:lnTo>
                  <a:pt x="146" y="991"/>
                </a:lnTo>
                <a:lnTo>
                  <a:pt x="148" y="988"/>
                </a:lnTo>
                <a:lnTo>
                  <a:pt x="146" y="987"/>
                </a:lnTo>
                <a:lnTo>
                  <a:pt x="145" y="986"/>
                </a:lnTo>
                <a:lnTo>
                  <a:pt x="145" y="983"/>
                </a:lnTo>
                <a:lnTo>
                  <a:pt x="144" y="981"/>
                </a:lnTo>
                <a:lnTo>
                  <a:pt x="144" y="979"/>
                </a:lnTo>
                <a:lnTo>
                  <a:pt x="144" y="977"/>
                </a:lnTo>
                <a:lnTo>
                  <a:pt x="144" y="975"/>
                </a:lnTo>
                <a:lnTo>
                  <a:pt x="145" y="974"/>
                </a:lnTo>
                <a:lnTo>
                  <a:pt x="145" y="973"/>
                </a:lnTo>
                <a:lnTo>
                  <a:pt x="145" y="971"/>
                </a:lnTo>
                <a:lnTo>
                  <a:pt x="149" y="971"/>
                </a:lnTo>
                <a:lnTo>
                  <a:pt x="151" y="971"/>
                </a:lnTo>
                <a:lnTo>
                  <a:pt x="152" y="971"/>
                </a:lnTo>
                <a:lnTo>
                  <a:pt x="153" y="971"/>
                </a:lnTo>
                <a:lnTo>
                  <a:pt x="153" y="970"/>
                </a:lnTo>
                <a:lnTo>
                  <a:pt x="154" y="969"/>
                </a:lnTo>
                <a:lnTo>
                  <a:pt x="154" y="968"/>
                </a:lnTo>
                <a:lnTo>
                  <a:pt x="154" y="967"/>
                </a:lnTo>
                <a:lnTo>
                  <a:pt x="155" y="967"/>
                </a:lnTo>
                <a:lnTo>
                  <a:pt x="155" y="966"/>
                </a:lnTo>
                <a:lnTo>
                  <a:pt x="155" y="965"/>
                </a:lnTo>
                <a:lnTo>
                  <a:pt x="157" y="962"/>
                </a:lnTo>
                <a:lnTo>
                  <a:pt x="158" y="962"/>
                </a:lnTo>
                <a:lnTo>
                  <a:pt x="158" y="961"/>
                </a:lnTo>
                <a:lnTo>
                  <a:pt x="158" y="960"/>
                </a:lnTo>
                <a:lnTo>
                  <a:pt x="159" y="960"/>
                </a:lnTo>
                <a:lnTo>
                  <a:pt x="159" y="959"/>
                </a:lnTo>
                <a:lnTo>
                  <a:pt x="159" y="958"/>
                </a:lnTo>
                <a:lnTo>
                  <a:pt x="159" y="957"/>
                </a:lnTo>
                <a:lnTo>
                  <a:pt x="159" y="956"/>
                </a:lnTo>
                <a:lnTo>
                  <a:pt x="158" y="954"/>
                </a:lnTo>
                <a:lnTo>
                  <a:pt x="158" y="953"/>
                </a:lnTo>
                <a:lnTo>
                  <a:pt x="158" y="949"/>
                </a:lnTo>
                <a:lnTo>
                  <a:pt x="157" y="943"/>
                </a:lnTo>
                <a:lnTo>
                  <a:pt x="154" y="937"/>
                </a:lnTo>
                <a:lnTo>
                  <a:pt x="154" y="936"/>
                </a:lnTo>
                <a:lnTo>
                  <a:pt x="154" y="933"/>
                </a:lnTo>
                <a:lnTo>
                  <a:pt x="154" y="929"/>
                </a:lnTo>
                <a:lnTo>
                  <a:pt x="154" y="926"/>
                </a:lnTo>
                <a:lnTo>
                  <a:pt x="154" y="923"/>
                </a:lnTo>
                <a:lnTo>
                  <a:pt x="155" y="917"/>
                </a:lnTo>
                <a:lnTo>
                  <a:pt x="157" y="917"/>
                </a:lnTo>
                <a:lnTo>
                  <a:pt x="157" y="916"/>
                </a:lnTo>
                <a:lnTo>
                  <a:pt x="157" y="915"/>
                </a:lnTo>
                <a:lnTo>
                  <a:pt x="157" y="914"/>
                </a:lnTo>
                <a:lnTo>
                  <a:pt x="157" y="912"/>
                </a:lnTo>
                <a:lnTo>
                  <a:pt x="157" y="911"/>
                </a:lnTo>
                <a:lnTo>
                  <a:pt x="157" y="910"/>
                </a:lnTo>
                <a:lnTo>
                  <a:pt x="157" y="909"/>
                </a:lnTo>
                <a:lnTo>
                  <a:pt x="157" y="908"/>
                </a:lnTo>
                <a:lnTo>
                  <a:pt x="157" y="907"/>
                </a:lnTo>
                <a:lnTo>
                  <a:pt x="157" y="906"/>
                </a:lnTo>
                <a:lnTo>
                  <a:pt x="157" y="904"/>
                </a:lnTo>
                <a:lnTo>
                  <a:pt x="157" y="903"/>
                </a:lnTo>
                <a:lnTo>
                  <a:pt x="157" y="902"/>
                </a:lnTo>
                <a:lnTo>
                  <a:pt x="157" y="901"/>
                </a:lnTo>
                <a:lnTo>
                  <a:pt x="155" y="901"/>
                </a:lnTo>
                <a:lnTo>
                  <a:pt x="154" y="901"/>
                </a:lnTo>
                <a:lnTo>
                  <a:pt x="153" y="901"/>
                </a:lnTo>
                <a:lnTo>
                  <a:pt x="151" y="901"/>
                </a:lnTo>
                <a:lnTo>
                  <a:pt x="148" y="901"/>
                </a:lnTo>
                <a:lnTo>
                  <a:pt x="145" y="901"/>
                </a:lnTo>
                <a:lnTo>
                  <a:pt x="144" y="901"/>
                </a:lnTo>
                <a:lnTo>
                  <a:pt x="142" y="901"/>
                </a:lnTo>
                <a:lnTo>
                  <a:pt x="142" y="899"/>
                </a:lnTo>
                <a:lnTo>
                  <a:pt x="143" y="896"/>
                </a:lnTo>
                <a:lnTo>
                  <a:pt x="141" y="896"/>
                </a:lnTo>
                <a:lnTo>
                  <a:pt x="141" y="895"/>
                </a:lnTo>
                <a:lnTo>
                  <a:pt x="136" y="894"/>
                </a:lnTo>
                <a:lnTo>
                  <a:pt x="134" y="892"/>
                </a:lnTo>
                <a:lnTo>
                  <a:pt x="131" y="886"/>
                </a:lnTo>
                <a:lnTo>
                  <a:pt x="127" y="882"/>
                </a:lnTo>
                <a:lnTo>
                  <a:pt x="134" y="884"/>
                </a:lnTo>
                <a:lnTo>
                  <a:pt x="134" y="883"/>
                </a:lnTo>
                <a:lnTo>
                  <a:pt x="136" y="878"/>
                </a:lnTo>
                <a:lnTo>
                  <a:pt x="136" y="876"/>
                </a:lnTo>
                <a:lnTo>
                  <a:pt x="137" y="875"/>
                </a:lnTo>
                <a:lnTo>
                  <a:pt x="138" y="877"/>
                </a:lnTo>
                <a:lnTo>
                  <a:pt x="142" y="879"/>
                </a:lnTo>
                <a:lnTo>
                  <a:pt x="144" y="881"/>
                </a:lnTo>
                <a:lnTo>
                  <a:pt x="145" y="882"/>
                </a:lnTo>
                <a:lnTo>
                  <a:pt x="148" y="884"/>
                </a:lnTo>
                <a:lnTo>
                  <a:pt x="153" y="885"/>
                </a:lnTo>
                <a:lnTo>
                  <a:pt x="154" y="885"/>
                </a:lnTo>
                <a:lnTo>
                  <a:pt x="157" y="885"/>
                </a:lnTo>
                <a:lnTo>
                  <a:pt x="158" y="882"/>
                </a:lnTo>
                <a:lnTo>
                  <a:pt x="158" y="881"/>
                </a:lnTo>
                <a:lnTo>
                  <a:pt x="158" y="879"/>
                </a:lnTo>
                <a:lnTo>
                  <a:pt x="158" y="878"/>
                </a:lnTo>
                <a:lnTo>
                  <a:pt x="157" y="875"/>
                </a:lnTo>
                <a:lnTo>
                  <a:pt x="157" y="869"/>
                </a:lnTo>
                <a:lnTo>
                  <a:pt x="157" y="861"/>
                </a:lnTo>
                <a:lnTo>
                  <a:pt x="154" y="861"/>
                </a:lnTo>
                <a:lnTo>
                  <a:pt x="153" y="861"/>
                </a:lnTo>
                <a:lnTo>
                  <a:pt x="152" y="861"/>
                </a:lnTo>
                <a:lnTo>
                  <a:pt x="151" y="861"/>
                </a:lnTo>
                <a:lnTo>
                  <a:pt x="149" y="860"/>
                </a:lnTo>
                <a:lnTo>
                  <a:pt x="145" y="858"/>
                </a:lnTo>
                <a:lnTo>
                  <a:pt x="144" y="857"/>
                </a:lnTo>
                <a:lnTo>
                  <a:pt x="142" y="857"/>
                </a:lnTo>
                <a:lnTo>
                  <a:pt x="141" y="857"/>
                </a:lnTo>
                <a:lnTo>
                  <a:pt x="138" y="856"/>
                </a:lnTo>
                <a:lnTo>
                  <a:pt x="137" y="854"/>
                </a:lnTo>
                <a:lnTo>
                  <a:pt x="137" y="853"/>
                </a:lnTo>
                <a:lnTo>
                  <a:pt x="136" y="853"/>
                </a:lnTo>
                <a:lnTo>
                  <a:pt x="135" y="854"/>
                </a:lnTo>
                <a:lnTo>
                  <a:pt x="134" y="854"/>
                </a:lnTo>
                <a:lnTo>
                  <a:pt x="133" y="853"/>
                </a:lnTo>
                <a:lnTo>
                  <a:pt x="133" y="852"/>
                </a:lnTo>
                <a:lnTo>
                  <a:pt x="132" y="852"/>
                </a:lnTo>
                <a:lnTo>
                  <a:pt x="132" y="851"/>
                </a:lnTo>
                <a:lnTo>
                  <a:pt x="134" y="850"/>
                </a:lnTo>
                <a:lnTo>
                  <a:pt x="134" y="849"/>
                </a:lnTo>
                <a:lnTo>
                  <a:pt x="135" y="849"/>
                </a:lnTo>
                <a:lnTo>
                  <a:pt x="136" y="848"/>
                </a:lnTo>
                <a:lnTo>
                  <a:pt x="137" y="848"/>
                </a:lnTo>
                <a:lnTo>
                  <a:pt x="137" y="846"/>
                </a:lnTo>
                <a:lnTo>
                  <a:pt x="138" y="846"/>
                </a:lnTo>
                <a:lnTo>
                  <a:pt x="138" y="848"/>
                </a:lnTo>
                <a:lnTo>
                  <a:pt x="140" y="846"/>
                </a:lnTo>
                <a:lnTo>
                  <a:pt x="144" y="845"/>
                </a:lnTo>
                <a:lnTo>
                  <a:pt x="146" y="845"/>
                </a:lnTo>
                <a:lnTo>
                  <a:pt x="148" y="845"/>
                </a:lnTo>
                <a:lnTo>
                  <a:pt x="148" y="844"/>
                </a:lnTo>
                <a:lnTo>
                  <a:pt x="149" y="844"/>
                </a:lnTo>
                <a:lnTo>
                  <a:pt x="149" y="845"/>
                </a:lnTo>
                <a:lnTo>
                  <a:pt x="150" y="845"/>
                </a:lnTo>
                <a:lnTo>
                  <a:pt x="151" y="845"/>
                </a:lnTo>
                <a:lnTo>
                  <a:pt x="152" y="845"/>
                </a:lnTo>
                <a:lnTo>
                  <a:pt x="154" y="845"/>
                </a:lnTo>
                <a:lnTo>
                  <a:pt x="155" y="845"/>
                </a:lnTo>
                <a:lnTo>
                  <a:pt x="154" y="836"/>
                </a:lnTo>
                <a:lnTo>
                  <a:pt x="154" y="833"/>
                </a:lnTo>
                <a:lnTo>
                  <a:pt x="153" y="832"/>
                </a:lnTo>
                <a:lnTo>
                  <a:pt x="153" y="827"/>
                </a:lnTo>
                <a:lnTo>
                  <a:pt x="150" y="827"/>
                </a:lnTo>
                <a:lnTo>
                  <a:pt x="149" y="828"/>
                </a:lnTo>
                <a:lnTo>
                  <a:pt x="148" y="828"/>
                </a:lnTo>
                <a:lnTo>
                  <a:pt x="146" y="828"/>
                </a:lnTo>
                <a:lnTo>
                  <a:pt x="146" y="827"/>
                </a:lnTo>
                <a:lnTo>
                  <a:pt x="145" y="826"/>
                </a:lnTo>
                <a:lnTo>
                  <a:pt x="144" y="824"/>
                </a:lnTo>
                <a:lnTo>
                  <a:pt x="142" y="825"/>
                </a:lnTo>
                <a:lnTo>
                  <a:pt x="143" y="822"/>
                </a:lnTo>
                <a:lnTo>
                  <a:pt x="143" y="820"/>
                </a:lnTo>
                <a:lnTo>
                  <a:pt x="144" y="819"/>
                </a:lnTo>
                <a:lnTo>
                  <a:pt x="144" y="817"/>
                </a:lnTo>
                <a:lnTo>
                  <a:pt x="146" y="817"/>
                </a:lnTo>
                <a:lnTo>
                  <a:pt x="148" y="817"/>
                </a:lnTo>
                <a:lnTo>
                  <a:pt x="150" y="816"/>
                </a:lnTo>
                <a:lnTo>
                  <a:pt x="150" y="814"/>
                </a:lnTo>
                <a:lnTo>
                  <a:pt x="146" y="815"/>
                </a:lnTo>
                <a:lnTo>
                  <a:pt x="145" y="815"/>
                </a:lnTo>
                <a:lnTo>
                  <a:pt x="144" y="815"/>
                </a:lnTo>
                <a:lnTo>
                  <a:pt x="143" y="815"/>
                </a:lnTo>
                <a:lnTo>
                  <a:pt x="141" y="812"/>
                </a:lnTo>
                <a:lnTo>
                  <a:pt x="140" y="811"/>
                </a:lnTo>
                <a:lnTo>
                  <a:pt x="143" y="810"/>
                </a:lnTo>
                <a:lnTo>
                  <a:pt x="144" y="809"/>
                </a:lnTo>
                <a:lnTo>
                  <a:pt x="145" y="809"/>
                </a:lnTo>
                <a:lnTo>
                  <a:pt x="149" y="808"/>
                </a:lnTo>
                <a:lnTo>
                  <a:pt x="149" y="807"/>
                </a:lnTo>
                <a:lnTo>
                  <a:pt x="148" y="806"/>
                </a:lnTo>
                <a:lnTo>
                  <a:pt x="148" y="803"/>
                </a:lnTo>
                <a:lnTo>
                  <a:pt x="148" y="802"/>
                </a:lnTo>
                <a:lnTo>
                  <a:pt x="148" y="801"/>
                </a:lnTo>
                <a:lnTo>
                  <a:pt x="148" y="800"/>
                </a:lnTo>
                <a:lnTo>
                  <a:pt x="148" y="794"/>
                </a:lnTo>
                <a:lnTo>
                  <a:pt x="146" y="793"/>
                </a:lnTo>
                <a:lnTo>
                  <a:pt x="146" y="792"/>
                </a:lnTo>
                <a:lnTo>
                  <a:pt x="146" y="791"/>
                </a:lnTo>
                <a:lnTo>
                  <a:pt x="146" y="790"/>
                </a:lnTo>
                <a:lnTo>
                  <a:pt x="146" y="787"/>
                </a:lnTo>
                <a:lnTo>
                  <a:pt x="146" y="786"/>
                </a:lnTo>
                <a:lnTo>
                  <a:pt x="146" y="785"/>
                </a:lnTo>
                <a:lnTo>
                  <a:pt x="146" y="784"/>
                </a:lnTo>
                <a:lnTo>
                  <a:pt x="148" y="783"/>
                </a:lnTo>
                <a:lnTo>
                  <a:pt x="148" y="781"/>
                </a:lnTo>
                <a:lnTo>
                  <a:pt x="148" y="778"/>
                </a:lnTo>
                <a:lnTo>
                  <a:pt x="148" y="775"/>
                </a:lnTo>
                <a:lnTo>
                  <a:pt x="149" y="766"/>
                </a:lnTo>
                <a:lnTo>
                  <a:pt x="151" y="762"/>
                </a:lnTo>
                <a:lnTo>
                  <a:pt x="151" y="759"/>
                </a:lnTo>
                <a:lnTo>
                  <a:pt x="152" y="758"/>
                </a:lnTo>
                <a:lnTo>
                  <a:pt x="155" y="751"/>
                </a:lnTo>
                <a:lnTo>
                  <a:pt x="157" y="749"/>
                </a:lnTo>
                <a:lnTo>
                  <a:pt x="157" y="748"/>
                </a:lnTo>
                <a:lnTo>
                  <a:pt x="157" y="745"/>
                </a:lnTo>
                <a:lnTo>
                  <a:pt x="157" y="742"/>
                </a:lnTo>
                <a:lnTo>
                  <a:pt x="157" y="741"/>
                </a:lnTo>
                <a:lnTo>
                  <a:pt x="158" y="740"/>
                </a:lnTo>
                <a:lnTo>
                  <a:pt x="158" y="739"/>
                </a:lnTo>
                <a:lnTo>
                  <a:pt x="158" y="737"/>
                </a:lnTo>
                <a:lnTo>
                  <a:pt x="158" y="736"/>
                </a:lnTo>
                <a:lnTo>
                  <a:pt x="157" y="736"/>
                </a:lnTo>
                <a:lnTo>
                  <a:pt x="155" y="735"/>
                </a:lnTo>
                <a:lnTo>
                  <a:pt x="154" y="735"/>
                </a:lnTo>
                <a:lnTo>
                  <a:pt x="153" y="735"/>
                </a:lnTo>
                <a:lnTo>
                  <a:pt x="151" y="735"/>
                </a:lnTo>
                <a:lnTo>
                  <a:pt x="152" y="734"/>
                </a:lnTo>
                <a:lnTo>
                  <a:pt x="152" y="732"/>
                </a:lnTo>
                <a:lnTo>
                  <a:pt x="150" y="732"/>
                </a:lnTo>
                <a:lnTo>
                  <a:pt x="151" y="727"/>
                </a:lnTo>
                <a:lnTo>
                  <a:pt x="151" y="725"/>
                </a:lnTo>
                <a:lnTo>
                  <a:pt x="151" y="723"/>
                </a:lnTo>
                <a:lnTo>
                  <a:pt x="152" y="712"/>
                </a:lnTo>
                <a:lnTo>
                  <a:pt x="152" y="709"/>
                </a:lnTo>
                <a:lnTo>
                  <a:pt x="153" y="708"/>
                </a:lnTo>
                <a:lnTo>
                  <a:pt x="153" y="707"/>
                </a:lnTo>
                <a:lnTo>
                  <a:pt x="154" y="706"/>
                </a:lnTo>
                <a:lnTo>
                  <a:pt x="155" y="705"/>
                </a:lnTo>
                <a:lnTo>
                  <a:pt x="155" y="703"/>
                </a:lnTo>
                <a:lnTo>
                  <a:pt x="157" y="702"/>
                </a:lnTo>
                <a:lnTo>
                  <a:pt x="158" y="701"/>
                </a:lnTo>
                <a:lnTo>
                  <a:pt x="159" y="701"/>
                </a:lnTo>
                <a:lnTo>
                  <a:pt x="160" y="700"/>
                </a:lnTo>
                <a:lnTo>
                  <a:pt x="162" y="700"/>
                </a:lnTo>
                <a:lnTo>
                  <a:pt x="163" y="700"/>
                </a:lnTo>
                <a:lnTo>
                  <a:pt x="166" y="700"/>
                </a:lnTo>
                <a:lnTo>
                  <a:pt x="168" y="700"/>
                </a:lnTo>
                <a:lnTo>
                  <a:pt x="169" y="701"/>
                </a:lnTo>
                <a:lnTo>
                  <a:pt x="177" y="703"/>
                </a:lnTo>
                <a:lnTo>
                  <a:pt x="181" y="706"/>
                </a:lnTo>
                <a:lnTo>
                  <a:pt x="184" y="707"/>
                </a:lnTo>
                <a:lnTo>
                  <a:pt x="184" y="706"/>
                </a:lnTo>
                <a:lnTo>
                  <a:pt x="185" y="705"/>
                </a:lnTo>
                <a:lnTo>
                  <a:pt x="189" y="707"/>
                </a:lnTo>
                <a:lnTo>
                  <a:pt x="192" y="705"/>
                </a:lnTo>
                <a:lnTo>
                  <a:pt x="192" y="703"/>
                </a:lnTo>
                <a:lnTo>
                  <a:pt x="192" y="698"/>
                </a:lnTo>
                <a:lnTo>
                  <a:pt x="192" y="697"/>
                </a:lnTo>
                <a:lnTo>
                  <a:pt x="193" y="697"/>
                </a:lnTo>
                <a:lnTo>
                  <a:pt x="192" y="697"/>
                </a:lnTo>
                <a:lnTo>
                  <a:pt x="193" y="695"/>
                </a:lnTo>
                <a:lnTo>
                  <a:pt x="195" y="694"/>
                </a:lnTo>
                <a:lnTo>
                  <a:pt x="193" y="694"/>
                </a:lnTo>
                <a:lnTo>
                  <a:pt x="192" y="694"/>
                </a:lnTo>
                <a:lnTo>
                  <a:pt x="189" y="694"/>
                </a:lnTo>
                <a:lnTo>
                  <a:pt x="187" y="694"/>
                </a:lnTo>
                <a:lnTo>
                  <a:pt x="185" y="694"/>
                </a:lnTo>
                <a:lnTo>
                  <a:pt x="184" y="693"/>
                </a:lnTo>
                <a:lnTo>
                  <a:pt x="183" y="693"/>
                </a:lnTo>
                <a:lnTo>
                  <a:pt x="181" y="692"/>
                </a:lnTo>
                <a:lnTo>
                  <a:pt x="180" y="692"/>
                </a:lnTo>
                <a:lnTo>
                  <a:pt x="180" y="691"/>
                </a:lnTo>
                <a:lnTo>
                  <a:pt x="179" y="691"/>
                </a:lnTo>
                <a:lnTo>
                  <a:pt x="178" y="691"/>
                </a:lnTo>
                <a:lnTo>
                  <a:pt x="177" y="691"/>
                </a:lnTo>
                <a:lnTo>
                  <a:pt x="177" y="690"/>
                </a:lnTo>
                <a:lnTo>
                  <a:pt x="176" y="690"/>
                </a:lnTo>
                <a:lnTo>
                  <a:pt x="176" y="689"/>
                </a:lnTo>
                <a:lnTo>
                  <a:pt x="175" y="689"/>
                </a:lnTo>
                <a:lnTo>
                  <a:pt x="175" y="687"/>
                </a:lnTo>
                <a:lnTo>
                  <a:pt x="174" y="687"/>
                </a:lnTo>
                <a:lnTo>
                  <a:pt x="172" y="687"/>
                </a:lnTo>
                <a:lnTo>
                  <a:pt x="171" y="687"/>
                </a:lnTo>
                <a:lnTo>
                  <a:pt x="170" y="689"/>
                </a:lnTo>
                <a:lnTo>
                  <a:pt x="170" y="690"/>
                </a:lnTo>
                <a:lnTo>
                  <a:pt x="169" y="690"/>
                </a:lnTo>
                <a:lnTo>
                  <a:pt x="168" y="690"/>
                </a:lnTo>
                <a:lnTo>
                  <a:pt x="167" y="691"/>
                </a:lnTo>
                <a:lnTo>
                  <a:pt x="166" y="691"/>
                </a:lnTo>
                <a:lnTo>
                  <a:pt x="165" y="691"/>
                </a:lnTo>
                <a:lnTo>
                  <a:pt x="163" y="691"/>
                </a:lnTo>
                <a:lnTo>
                  <a:pt x="163" y="690"/>
                </a:lnTo>
                <a:lnTo>
                  <a:pt x="163" y="689"/>
                </a:lnTo>
                <a:lnTo>
                  <a:pt x="163" y="687"/>
                </a:lnTo>
                <a:lnTo>
                  <a:pt x="163" y="686"/>
                </a:lnTo>
                <a:lnTo>
                  <a:pt x="162" y="685"/>
                </a:lnTo>
                <a:lnTo>
                  <a:pt x="162" y="684"/>
                </a:lnTo>
                <a:lnTo>
                  <a:pt x="161" y="682"/>
                </a:lnTo>
                <a:lnTo>
                  <a:pt x="160" y="677"/>
                </a:lnTo>
                <a:lnTo>
                  <a:pt x="160" y="676"/>
                </a:lnTo>
                <a:lnTo>
                  <a:pt x="161" y="673"/>
                </a:lnTo>
                <a:lnTo>
                  <a:pt x="160" y="666"/>
                </a:lnTo>
                <a:lnTo>
                  <a:pt x="160" y="665"/>
                </a:lnTo>
                <a:lnTo>
                  <a:pt x="158" y="663"/>
                </a:lnTo>
                <a:lnTo>
                  <a:pt x="159" y="661"/>
                </a:lnTo>
                <a:lnTo>
                  <a:pt x="158" y="660"/>
                </a:lnTo>
                <a:lnTo>
                  <a:pt x="158" y="659"/>
                </a:lnTo>
                <a:lnTo>
                  <a:pt x="158" y="653"/>
                </a:lnTo>
                <a:lnTo>
                  <a:pt x="158" y="650"/>
                </a:lnTo>
                <a:lnTo>
                  <a:pt x="157" y="649"/>
                </a:lnTo>
                <a:lnTo>
                  <a:pt x="157" y="648"/>
                </a:lnTo>
                <a:lnTo>
                  <a:pt x="157" y="647"/>
                </a:lnTo>
                <a:lnTo>
                  <a:pt x="155" y="647"/>
                </a:lnTo>
                <a:lnTo>
                  <a:pt x="155" y="645"/>
                </a:lnTo>
                <a:lnTo>
                  <a:pt x="154" y="645"/>
                </a:lnTo>
                <a:lnTo>
                  <a:pt x="153" y="644"/>
                </a:lnTo>
                <a:lnTo>
                  <a:pt x="153" y="645"/>
                </a:lnTo>
                <a:lnTo>
                  <a:pt x="152" y="645"/>
                </a:lnTo>
                <a:lnTo>
                  <a:pt x="151" y="645"/>
                </a:lnTo>
                <a:lnTo>
                  <a:pt x="151" y="644"/>
                </a:lnTo>
                <a:lnTo>
                  <a:pt x="151" y="643"/>
                </a:lnTo>
                <a:lnTo>
                  <a:pt x="150" y="643"/>
                </a:lnTo>
                <a:lnTo>
                  <a:pt x="150" y="642"/>
                </a:lnTo>
                <a:lnTo>
                  <a:pt x="150" y="641"/>
                </a:lnTo>
                <a:lnTo>
                  <a:pt x="149" y="641"/>
                </a:lnTo>
                <a:lnTo>
                  <a:pt x="148" y="641"/>
                </a:lnTo>
                <a:lnTo>
                  <a:pt x="148" y="640"/>
                </a:lnTo>
                <a:lnTo>
                  <a:pt x="148" y="639"/>
                </a:lnTo>
                <a:lnTo>
                  <a:pt x="148" y="638"/>
                </a:lnTo>
                <a:lnTo>
                  <a:pt x="148" y="636"/>
                </a:lnTo>
                <a:lnTo>
                  <a:pt x="146" y="636"/>
                </a:lnTo>
                <a:lnTo>
                  <a:pt x="145" y="636"/>
                </a:lnTo>
                <a:lnTo>
                  <a:pt x="143" y="636"/>
                </a:lnTo>
                <a:lnTo>
                  <a:pt x="143" y="638"/>
                </a:lnTo>
                <a:lnTo>
                  <a:pt x="142" y="638"/>
                </a:lnTo>
                <a:lnTo>
                  <a:pt x="141" y="638"/>
                </a:lnTo>
                <a:lnTo>
                  <a:pt x="140" y="638"/>
                </a:lnTo>
                <a:lnTo>
                  <a:pt x="138" y="638"/>
                </a:lnTo>
                <a:lnTo>
                  <a:pt x="137" y="636"/>
                </a:lnTo>
                <a:lnTo>
                  <a:pt x="137" y="635"/>
                </a:lnTo>
                <a:lnTo>
                  <a:pt x="137" y="634"/>
                </a:lnTo>
                <a:lnTo>
                  <a:pt x="136" y="634"/>
                </a:lnTo>
                <a:lnTo>
                  <a:pt x="136" y="633"/>
                </a:lnTo>
                <a:lnTo>
                  <a:pt x="135" y="632"/>
                </a:lnTo>
                <a:lnTo>
                  <a:pt x="134" y="630"/>
                </a:lnTo>
                <a:lnTo>
                  <a:pt x="133" y="628"/>
                </a:lnTo>
                <a:lnTo>
                  <a:pt x="129" y="627"/>
                </a:lnTo>
                <a:lnTo>
                  <a:pt x="128" y="627"/>
                </a:lnTo>
                <a:lnTo>
                  <a:pt x="127" y="626"/>
                </a:lnTo>
                <a:lnTo>
                  <a:pt x="127" y="625"/>
                </a:lnTo>
                <a:lnTo>
                  <a:pt x="127" y="624"/>
                </a:lnTo>
                <a:lnTo>
                  <a:pt x="127" y="623"/>
                </a:lnTo>
                <a:lnTo>
                  <a:pt x="127" y="622"/>
                </a:lnTo>
                <a:lnTo>
                  <a:pt x="127" y="619"/>
                </a:lnTo>
                <a:lnTo>
                  <a:pt x="127" y="618"/>
                </a:lnTo>
                <a:lnTo>
                  <a:pt x="127" y="615"/>
                </a:lnTo>
                <a:lnTo>
                  <a:pt x="127" y="608"/>
                </a:lnTo>
                <a:lnTo>
                  <a:pt x="126" y="607"/>
                </a:lnTo>
                <a:lnTo>
                  <a:pt x="126" y="606"/>
                </a:lnTo>
                <a:lnTo>
                  <a:pt x="126" y="602"/>
                </a:lnTo>
                <a:lnTo>
                  <a:pt x="125" y="601"/>
                </a:lnTo>
                <a:lnTo>
                  <a:pt x="126" y="601"/>
                </a:lnTo>
                <a:lnTo>
                  <a:pt x="127" y="600"/>
                </a:lnTo>
                <a:lnTo>
                  <a:pt x="131" y="596"/>
                </a:lnTo>
                <a:lnTo>
                  <a:pt x="129" y="594"/>
                </a:lnTo>
                <a:lnTo>
                  <a:pt x="127" y="591"/>
                </a:lnTo>
                <a:lnTo>
                  <a:pt x="126" y="591"/>
                </a:lnTo>
                <a:lnTo>
                  <a:pt x="126" y="590"/>
                </a:lnTo>
                <a:lnTo>
                  <a:pt x="125" y="589"/>
                </a:lnTo>
                <a:lnTo>
                  <a:pt x="125" y="588"/>
                </a:lnTo>
                <a:lnTo>
                  <a:pt x="124" y="588"/>
                </a:lnTo>
                <a:lnTo>
                  <a:pt x="125" y="586"/>
                </a:lnTo>
                <a:lnTo>
                  <a:pt x="124" y="585"/>
                </a:lnTo>
                <a:lnTo>
                  <a:pt x="125" y="584"/>
                </a:lnTo>
                <a:lnTo>
                  <a:pt x="124" y="583"/>
                </a:lnTo>
                <a:lnTo>
                  <a:pt x="125" y="583"/>
                </a:lnTo>
                <a:lnTo>
                  <a:pt x="126" y="582"/>
                </a:lnTo>
                <a:lnTo>
                  <a:pt x="128" y="581"/>
                </a:lnTo>
                <a:lnTo>
                  <a:pt x="129" y="580"/>
                </a:lnTo>
                <a:lnTo>
                  <a:pt x="131" y="580"/>
                </a:lnTo>
                <a:lnTo>
                  <a:pt x="132" y="578"/>
                </a:lnTo>
                <a:lnTo>
                  <a:pt x="132" y="580"/>
                </a:lnTo>
                <a:lnTo>
                  <a:pt x="134" y="580"/>
                </a:lnTo>
                <a:lnTo>
                  <a:pt x="135" y="580"/>
                </a:lnTo>
                <a:lnTo>
                  <a:pt x="135" y="578"/>
                </a:lnTo>
                <a:lnTo>
                  <a:pt x="136" y="577"/>
                </a:lnTo>
                <a:lnTo>
                  <a:pt x="136" y="576"/>
                </a:lnTo>
                <a:lnTo>
                  <a:pt x="137" y="576"/>
                </a:lnTo>
                <a:lnTo>
                  <a:pt x="138" y="577"/>
                </a:lnTo>
                <a:lnTo>
                  <a:pt x="140" y="576"/>
                </a:lnTo>
                <a:lnTo>
                  <a:pt x="140" y="575"/>
                </a:lnTo>
                <a:lnTo>
                  <a:pt x="138" y="574"/>
                </a:lnTo>
                <a:lnTo>
                  <a:pt x="137" y="575"/>
                </a:lnTo>
                <a:lnTo>
                  <a:pt x="136" y="574"/>
                </a:lnTo>
                <a:lnTo>
                  <a:pt x="136" y="573"/>
                </a:lnTo>
                <a:lnTo>
                  <a:pt x="135" y="573"/>
                </a:lnTo>
                <a:lnTo>
                  <a:pt x="135" y="572"/>
                </a:lnTo>
                <a:lnTo>
                  <a:pt x="134" y="572"/>
                </a:lnTo>
                <a:lnTo>
                  <a:pt x="134" y="573"/>
                </a:lnTo>
                <a:lnTo>
                  <a:pt x="133" y="573"/>
                </a:lnTo>
                <a:lnTo>
                  <a:pt x="132" y="572"/>
                </a:lnTo>
                <a:lnTo>
                  <a:pt x="131" y="572"/>
                </a:lnTo>
                <a:lnTo>
                  <a:pt x="129" y="572"/>
                </a:lnTo>
                <a:lnTo>
                  <a:pt x="129" y="571"/>
                </a:lnTo>
                <a:lnTo>
                  <a:pt x="128" y="571"/>
                </a:lnTo>
                <a:lnTo>
                  <a:pt x="127" y="569"/>
                </a:lnTo>
                <a:lnTo>
                  <a:pt x="126" y="569"/>
                </a:lnTo>
                <a:lnTo>
                  <a:pt x="126" y="568"/>
                </a:lnTo>
                <a:lnTo>
                  <a:pt x="125" y="568"/>
                </a:lnTo>
                <a:lnTo>
                  <a:pt x="125" y="567"/>
                </a:lnTo>
                <a:lnTo>
                  <a:pt x="125" y="566"/>
                </a:lnTo>
                <a:lnTo>
                  <a:pt x="124" y="566"/>
                </a:lnTo>
                <a:lnTo>
                  <a:pt x="125" y="565"/>
                </a:lnTo>
                <a:lnTo>
                  <a:pt x="124" y="565"/>
                </a:lnTo>
                <a:lnTo>
                  <a:pt x="123" y="564"/>
                </a:lnTo>
                <a:lnTo>
                  <a:pt x="123" y="563"/>
                </a:lnTo>
                <a:lnTo>
                  <a:pt x="122" y="563"/>
                </a:lnTo>
                <a:lnTo>
                  <a:pt x="122" y="561"/>
                </a:lnTo>
                <a:lnTo>
                  <a:pt x="120" y="560"/>
                </a:lnTo>
                <a:lnTo>
                  <a:pt x="120" y="559"/>
                </a:lnTo>
                <a:lnTo>
                  <a:pt x="120" y="558"/>
                </a:lnTo>
                <a:lnTo>
                  <a:pt x="120" y="557"/>
                </a:lnTo>
                <a:lnTo>
                  <a:pt x="120" y="556"/>
                </a:lnTo>
                <a:lnTo>
                  <a:pt x="120" y="555"/>
                </a:lnTo>
                <a:lnTo>
                  <a:pt x="122" y="555"/>
                </a:lnTo>
                <a:lnTo>
                  <a:pt x="123" y="553"/>
                </a:lnTo>
                <a:lnTo>
                  <a:pt x="124" y="553"/>
                </a:lnTo>
                <a:lnTo>
                  <a:pt x="125" y="552"/>
                </a:lnTo>
                <a:lnTo>
                  <a:pt x="127" y="551"/>
                </a:lnTo>
                <a:lnTo>
                  <a:pt x="128" y="551"/>
                </a:lnTo>
                <a:lnTo>
                  <a:pt x="129" y="551"/>
                </a:lnTo>
                <a:lnTo>
                  <a:pt x="136" y="551"/>
                </a:lnTo>
                <a:lnTo>
                  <a:pt x="138" y="551"/>
                </a:lnTo>
                <a:lnTo>
                  <a:pt x="140" y="551"/>
                </a:lnTo>
                <a:lnTo>
                  <a:pt x="143" y="550"/>
                </a:lnTo>
                <a:lnTo>
                  <a:pt x="144" y="549"/>
                </a:lnTo>
                <a:lnTo>
                  <a:pt x="148" y="546"/>
                </a:lnTo>
                <a:lnTo>
                  <a:pt x="143" y="542"/>
                </a:lnTo>
                <a:lnTo>
                  <a:pt x="154" y="535"/>
                </a:lnTo>
                <a:lnTo>
                  <a:pt x="157" y="540"/>
                </a:lnTo>
                <a:lnTo>
                  <a:pt x="160" y="546"/>
                </a:lnTo>
                <a:lnTo>
                  <a:pt x="163" y="549"/>
                </a:lnTo>
                <a:lnTo>
                  <a:pt x="165" y="550"/>
                </a:lnTo>
                <a:lnTo>
                  <a:pt x="168" y="553"/>
                </a:lnTo>
                <a:lnTo>
                  <a:pt x="169" y="553"/>
                </a:lnTo>
                <a:lnTo>
                  <a:pt x="170" y="553"/>
                </a:lnTo>
                <a:lnTo>
                  <a:pt x="171" y="555"/>
                </a:lnTo>
                <a:lnTo>
                  <a:pt x="172" y="555"/>
                </a:lnTo>
                <a:lnTo>
                  <a:pt x="171" y="548"/>
                </a:lnTo>
                <a:lnTo>
                  <a:pt x="169" y="547"/>
                </a:lnTo>
                <a:lnTo>
                  <a:pt x="180" y="539"/>
                </a:lnTo>
                <a:lnTo>
                  <a:pt x="179" y="535"/>
                </a:lnTo>
                <a:lnTo>
                  <a:pt x="179" y="534"/>
                </a:lnTo>
                <a:lnTo>
                  <a:pt x="178" y="532"/>
                </a:lnTo>
                <a:lnTo>
                  <a:pt x="178" y="531"/>
                </a:lnTo>
                <a:lnTo>
                  <a:pt x="176" y="530"/>
                </a:lnTo>
                <a:lnTo>
                  <a:pt x="168" y="525"/>
                </a:lnTo>
                <a:lnTo>
                  <a:pt x="167" y="523"/>
                </a:lnTo>
                <a:lnTo>
                  <a:pt x="168" y="517"/>
                </a:lnTo>
                <a:lnTo>
                  <a:pt x="169" y="516"/>
                </a:lnTo>
                <a:lnTo>
                  <a:pt x="169" y="515"/>
                </a:lnTo>
                <a:lnTo>
                  <a:pt x="168" y="515"/>
                </a:lnTo>
                <a:lnTo>
                  <a:pt x="167" y="514"/>
                </a:lnTo>
                <a:lnTo>
                  <a:pt x="166" y="513"/>
                </a:lnTo>
                <a:lnTo>
                  <a:pt x="153" y="505"/>
                </a:lnTo>
                <a:lnTo>
                  <a:pt x="153" y="504"/>
                </a:lnTo>
                <a:lnTo>
                  <a:pt x="154" y="504"/>
                </a:lnTo>
                <a:lnTo>
                  <a:pt x="150" y="500"/>
                </a:lnTo>
                <a:lnTo>
                  <a:pt x="146" y="498"/>
                </a:lnTo>
                <a:lnTo>
                  <a:pt x="145" y="497"/>
                </a:lnTo>
                <a:lnTo>
                  <a:pt x="144" y="497"/>
                </a:lnTo>
                <a:lnTo>
                  <a:pt x="143" y="496"/>
                </a:lnTo>
                <a:lnTo>
                  <a:pt x="142" y="494"/>
                </a:lnTo>
                <a:lnTo>
                  <a:pt x="138" y="492"/>
                </a:lnTo>
                <a:lnTo>
                  <a:pt x="136" y="491"/>
                </a:lnTo>
                <a:lnTo>
                  <a:pt x="135" y="489"/>
                </a:lnTo>
                <a:lnTo>
                  <a:pt x="128" y="483"/>
                </a:lnTo>
                <a:lnTo>
                  <a:pt x="126" y="482"/>
                </a:lnTo>
                <a:lnTo>
                  <a:pt x="125" y="481"/>
                </a:lnTo>
                <a:lnTo>
                  <a:pt x="124" y="480"/>
                </a:lnTo>
                <a:lnTo>
                  <a:pt x="123" y="479"/>
                </a:lnTo>
                <a:lnTo>
                  <a:pt x="120" y="475"/>
                </a:lnTo>
                <a:lnTo>
                  <a:pt x="119" y="474"/>
                </a:lnTo>
                <a:lnTo>
                  <a:pt x="119" y="473"/>
                </a:lnTo>
                <a:lnTo>
                  <a:pt x="117" y="471"/>
                </a:lnTo>
                <a:lnTo>
                  <a:pt x="116" y="469"/>
                </a:lnTo>
                <a:lnTo>
                  <a:pt x="116" y="468"/>
                </a:lnTo>
                <a:lnTo>
                  <a:pt x="114" y="467"/>
                </a:lnTo>
                <a:lnTo>
                  <a:pt x="112" y="466"/>
                </a:lnTo>
                <a:lnTo>
                  <a:pt x="111" y="466"/>
                </a:lnTo>
                <a:lnTo>
                  <a:pt x="111" y="465"/>
                </a:lnTo>
                <a:lnTo>
                  <a:pt x="110" y="465"/>
                </a:lnTo>
                <a:lnTo>
                  <a:pt x="109" y="464"/>
                </a:lnTo>
                <a:lnTo>
                  <a:pt x="108" y="464"/>
                </a:lnTo>
                <a:lnTo>
                  <a:pt x="107" y="463"/>
                </a:lnTo>
                <a:lnTo>
                  <a:pt x="106" y="463"/>
                </a:lnTo>
                <a:lnTo>
                  <a:pt x="105" y="461"/>
                </a:lnTo>
                <a:lnTo>
                  <a:pt x="102" y="461"/>
                </a:lnTo>
                <a:lnTo>
                  <a:pt x="97" y="459"/>
                </a:lnTo>
                <a:lnTo>
                  <a:pt x="91" y="457"/>
                </a:lnTo>
                <a:lnTo>
                  <a:pt x="89" y="456"/>
                </a:lnTo>
                <a:lnTo>
                  <a:pt x="88" y="456"/>
                </a:lnTo>
                <a:lnTo>
                  <a:pt x="86" y="456"/>
                </a:lnTo>
                <a:lnTo>
                  <a:pt x="85" y="456"/>
                </a:lnTo>
                <a:lnTo>
                  <a:pt x="84" y="457"/>
                </a:lnTo>
                <a:lnTo>
                  <a:pt x="83" y="457"/>
                </a:lnTo>
                <a:lnTo>
                  <a:pt x="82" y="457"/>
                </a:lnTo>
                <a:lnTo>
                  <a:pt x="83" y="457"/>
                </a:lnTo>
                <a:lnTo>
                  <a:pt x="84" y="455"/>
                </a:lnTo>
                <a:lnTo>
                  <a:pt x="86" y="451"/>
                </a:lnTo>
                <a:lnTo>
                  <a:pt x="86" y="450"/>
                </a:lnTo>
                <a:lnTo>
                  <a:pt x="88" y="449"/>
                </a:lnTo>
                <a:lnTo>
                  <a:pt x="91" y="447"/>
                </a:lnTo>
                <a:lnTo>
                  <a:pt x="98" y="443"/>
                </a:lnTo>
                <a:lnTo>
                  <a:pt x="99" y="442"/>
                </a:lnTo>
                <a:lnTo>
                  <a:pt x="98" y="442"/>
                </a:lnTo>
                <a:lnTo>
                  <a:pt x="97" y="442"/>
                </a:lnTo>
                <a:lnTo>
                  <a:pt x="96" y="441"/>
                </a:lnTo>
                <a:lnTo>
                  <a:pt x="94" y="439"/>
                </a:lnTo>
                <a:lnTo>
                  <a:pt x="93" y="436"/>
                </a:lnTo>
                <a:lnTo>
                  <a:pt x="93" y="435"/>
                </a:lnTo>
                <a:lnTo>
                  <a:pt x="92" y="434"/>
                </a:lnTo>
                <a:lnTo>
                  <a:pt x="90" y="433"/>
                </a:lnTo>
                <a:lnTo>
                  <a:pt x="88" y="433"/>
                </a:lnTo>
                <a:lnTo>
                  <a:pt x="85" y="431"/>
                </a:lnTo>
                <a:lnTo>
                  <a:pt x="85" y="432"/>
                </a:lnTo>
                <a:lnTo>
                  <a:pt x="84" y="433"/>
                </a:lnTo>
                <a:lnTo>
                  <a:pt x="83" y="434"/>
                </a:lnTo>
                <a:lnTo>
                  <a:pt x="82" y="434"/>
                </a:lnTo>
                <a:lnTo>
                  <a:pt x="81" y="435"/>
                </a:lnTo>
                <a:lnTo>
                  <a:pt x="80" y="435"/>
                </a:lnTo>
                <a:lnTo>
                  <a:pt x="79" y="435"/>
                </a:lnTo>
                <a:lnTo>
                  <a:pt x="79" y="436"/>
                </a:lnTo>
                <a:lnTo>
                  <a:pt x="77" y="436"/>
                </a:lnTo>
                <a:lnTo>
                  <a:pt x="76" y="436"/>
                </a:lnTo>
                <a:lnTo>
                  <a:pt x="76" y="438"/>
                </a:lnTo>
                <a:lnTo>
                  <a:pt x="75" y="438"/>
                </a:lnTo>
                <a:lnTo>
                  <a:pt x="75" y="436"/>
                </a:lnTo>
                <a:lnTo>
                  <a:pt x="74" y="436"/>
                </a:lnTo>
                <a:lnTo>
                  <a:pt x="74" y="435"/>
                </a:lnTo>
                <a:lnTo>
                  <a:pt x="73" y="434"/>
                </a:lnTo>
                <a:lnTo>
                  <a:pt x="74" y="434"/>
                </a:lnTo>
                <a:lnTo>
                  <a:pt x="75" y="434"/>
                </a:lnTo>
                <a:lnTo>
                  <a:pt x="75" y="433"/>
                </a:lnTo>
                <a:lnTo>
                  <a:pt x="74" y="432"/>
                </a:lnTo>
                <a:lnTo>
                  <a:pt x="74" y="431"/>
                </a:lnTo>
                <a:lnTo>
                  <a:pt x="73" y="431"/>
                </a:lnTo>
                <a:lnTo>
                  <a:pt x="73" y="430"/>
                </a:lnTo>
                <a:lnTo>
                  <a:pt x="73" y="429"/>
                </a:lnTo>
                <a:lnTo>
                  <a:pt x="73" y="427"/>
                </a:lnTo>
                <a:lnTo>
                  <a:pt x="73" y="425"/>
                </a:lnTo>
                <a:lnTo>
                  <a:pt x="73" y="424"/>
                </a:lnTo>
                <a:lnTo>
                  <a:pt x="74" y="423"/>
                </a:lnTo>
                <a:lnTo>
                  <a:pt x="74" y="422"/>
                </a:lnTo>
                <a:lnTo>
                  <a:pt x="75" y="421"/>
                </a:lnTo>
                <a:lnTo>
                  <a:pt x="76" y="419"/>
                </a:lnTo>
                <a:lnTo>
                  <a:pt x="77" y="419"/>
                </a:lnTo>
                <a:lnTo>
                  <a:pt x="77" y="418"/>
                </a:lnTo>
                <a:lnTo>
                  <a:pt x="79" y="418"/>
                </a:lnTo>
                <a:lnTo>
                  <a:pt x="79" y="417"/>
                </a:lnTo>
                <a:lnTo>
                  <a:pt x="80" y="417"/>
                </a:lnTo>
                <a:lnTo>
                  <a:pt x="80" y="416"/>
                </a:lnTo>
                <a:lnTo>
                  <a:pt x="81" y="416"/>
                </a:lnTo>
                <a:lnTo>
                  <a:pt x="81" y="415"/>
                </a:lnTo>
                <a:lnTo>
                  <a:pt x="82" y="415"/>
                </a:lnTo>
                <a:lnTo>
                  <a:pt x="82" y="414"/>
                </a:lnTo>
                <a:lnTo>
                  <a:pt x="82" y="413"/>
                </a:lnTo>
                <a:lnTo>
                  <a:pt x="81" y="414"/>
                </a:lnTo>
                <a:lnTo>
                  <a:pt x="80" y="414"/>
                </a:lnTo>
                <a:lnTo>
                  <a:pt x="80" y="415"/>
                </a:lnTo>
                <a:lnTo>
                  <a:pt x="79" y="415"/>
                </a:lnTo>
                <a:lnTo>
                  <a:pt x="77" y="415"/>
                </a:lnTo>
                <a:lnTo>
                  <a:pt x="76" y="415"/>
                </a:lnTo>
                <a:lnTo>
                  <a:pt x="76" y="414"/>
                </a:lnTo>
                <a:lnTo>
                  <a:pt x="76" y="413"/>
                </a:lnTo>
                <a:lnTo>
                  <a:pt x="76" y="412"/>
                </a:lnTo>
                <a:lnTo>
                  <a:pt x="77" y="412"/>
                </a:lnTo>
                <a:lnTo>
                  <a:pt x="77" y="410"/>
                </a:lnTo>
                <a:lnTo>
                  <a:pt x="77" y="409"/>
                </a:lnTo>
                <a:lnTo>
                  <a:pt x="79" y="409"/>
                </a:lnTo>
                <a:lnTo>
                  <a:pt x="79" y="408"/>
                </a:lnTo>
                <a:lnTo>
                  <a:pt x="80" y="407"/>
                </a:lnTo>
                <a:lnTo>
                  <a:pt x="77" y="407"/>
                </a:lnTo>
                <a:lnTo>
                  <a:pt x="76" y="406"/>
                </a:lnTo>
                <a:lnTo>
                  <a:pt x="75" y="406"/>
                </a:lnTo>
                <a:lnTo>
                  <a:pt x="73" y="406"/>
                </a:lnTo>
                <a:lnTo>
                  <a:pt x="72" y="405"/>
                </a:lnTo>
                <a:lnTo>
                  <a:pt x="71" y="405"/>
                </a:lnTo>
                <a:lnTo>
                  <a:pt x="73" y="400"/>
                </a:lnTo>
                <a:lnTo>
                  <a:pt x="73" y="397"/>
                </a:lnTo>
                <a:lnTo>
                  <a:pt x="68" y="394"/>
                </a:lnTo>
                <a:lnTo>
                  <a:pt x="67" y="396"/>
                </a:lnTo>
                <a:lnTo>
                  <a:pt x="67" y="397"/>
                </a:lnTo>
                <a:lnTo>
                  <a:pt x="66" y="397"/>
                </a:lnTo>
                <a:lnTo>
                  <a:pt x="65" y="398"/>
                </a:lnTo>
                <a:lnTo>
                  <a:pt x="64" y="399"/>
                </a:lnTo>
                <a:lnTo>
                  <a:pt x="63" y="400"/>
                </a:lnTo>
                <a:lnTo>
                  <a:pt x="60" y="398"/>
                </a:lnTo>
                <a:lnTo>
                  <a:pt x="60" y="397"/>
                </a:lnTo>
                <a:lnTo>
                  <a:pt x="62" y="396"/>
                </a:lnTo>
                <a:lnTo>
                  <a:pt x="62" y="394"/>
                </a:lnTo>
                <a:lnTo>
                  <a:pt x="62" y="393"/>
                </a:lnTo>
                <a:lnTo>
                  <a:pt x="63" y="391"/>
                </a:lnTo>
                <a:lnTo>
                  <a:pt x="63" y="390"/>
                </a:lnTo>
                <a:lnTo>
                  <a:pt x="64" y="388"/>
                </a:lnTo>
                <a:lnTo>
                  <a:pt x="64" y="387"/>
                </a:lnTo>
                <a:lnTo>
                  <a:pt x="65" y="385"/>
                </a:lnTo>
                <a:lnTo>
                  <a:pt x="65" y="384"/>
                </a:lnTo>
                <a:lnTo>
                  <a:pt x="66" y="383"/>
                </a:lnTo>
                <a:lnTo>
                  <a:pt x="66" y="381"/>
                </a:lnTo>
                <a:lnTo>
                  <a:pt x="67" y="380"/>
                </a:lnTo>
                <a:lnTo>
                  <a:pt x="67" y="379"/>
                </a:lnTo>
                <a:lnTo>
                  <a:pt x="68" y="377"/>
                </a:lnTo>
                <a:lnTo>
                  <a:pt x="69" y="376"/>
                </a:lnTo>
                <a:lnTo>
                  <a:pt x="69" y="375"/>
                </a:lnTo>
                <a:lnTo>
                  <a:pt x="71" y="373"/>
                </a:lnTo>
                <a:lnTo>
                  <a:pt x="72" y="372"/>
                </a:lnTo>
                <a:lnTo>
                  <a:pt x="72" y="371"/>
                </a:lnTo>
                <a:lnTo>
                  <a:pt x="73" y="369"/>
                </a:lnTo>
                <a:lnTo>
                  <a:pt x="73" y="368"/>
                </a:lnTo>
                <a:lnTo>
                  <a:pt x="74" y="367"/>
                </a:lnTo>
                <a:lnTo>
                  <a:pt x="75" y="366"/>
                </a:lnTo>
                <a:lnTo>
                  <a:pt x="75" y="365"/>
                </a:lnTo>
                <a:lnTo>
                  <a:pt x="76" y="364"/>
                </a:lnTo>
                <a:lnTo>
                  <a:pt x="76" y="365"/>
                </a:lnTo>
                <a:lnTo>
                  <a:pt x="77" y="365"/>
                </a:lnTo>
                <a:lnTo>
                  <a:pt x="79" y="366"/>
                </a:lnTo>
                <a:lnTo>
                  <a:pt x="79" y="367"/>
                </a:lnTo>
                <a:lnTo>
                  <a:pt x="80" y="367"/>
                </a:lnTo>
                <a:lnTo>
                  <a:pt x="81" y="368"/>
                </a:lnTo>
                <a:lnTo>
                  <a:pt x="82" y="368"/>
                </a:lnTo>
                <a:lnTo>
                  <a:pt x="82" y="369"/>
                </a:lnTo>
                <a:lnTo>
                  <a:pt x="77" y="381"/>
                </a:lnTo>
                <a:lnTo>
                  <a:pt x="75" y="380"/>
                </a:lnTo>
                <a:lnTo>
                  <a:pt x="73" y="384"/>
                </a:lnTo>
                <a:lnTo>
                  <a:pt x="77" y="387"/>
                </a:lnTo>
                <a:lnTo>
                  <a:pt x="80" y="388"/>
                </a:lnTo>
                <a:lnTo>
                  <a:pt x="82" y="388"/>
                </a:lnTo>
                <a:lnTo>
                  <a:pt x="84" y="389"/>
                </a:lnTo>
                <a:lnTo>
                  <a:pt x="85" y="389"/>
                </a:lnTo>
                <a:lnTo>
                  <a:pt x="85" y="388"/>
                </a:lnTo>
                <a:lnTo>
                  <a:pt x="86" y="388"/>
                </a:lnTo>
                <a:lnTo>
                  <a:pt x="86" y="387"/>
                </a:lnTo>
                <a:lnTo>
                  <a:pt x="88" y="387"/>
                </a:lnTo>
                <a:lnTo>
                  <a:pt x="89" y="385"/>
                </a:lnTo>
                <a:lnTo>
                  <a:pt x="90" y="385"/>
                </a:lnTo>
                <a:lnTo>
                  <a:pt x="90" y="384"/>
                </a:lnTo>
                <a:lnTo>
                  <a:pt x="91" y="384"/>
                </a:lnTo>
                <a:lnTo>
                  <a:pt x="91" y="383"/>
                </a:lnTo>
                <a:lnTo>
                  <a:pt x="92" y="383"/>
                </a:lnTo>
                <a:lnTo>
                  <a:pt x="93" y="382"/>
                </a:lnTo>
                <a:lnTo>
                  <a:pt x="94" y="382"/>
                </a:lnTo>
                <a:lnTo>
                  <a:pt x="94" y="381"/>
                </a:lnTo>
                <a:lnTo>
                  <a:pt x="96" y="380"/>
                </a:lnTo>
                <a:lnTo>
                  <a:pt x="97" y="379"/>
                </a:lnTo>
                <a:lnTo>
                  <a:pt x="97" y="377"/>
                </a:lnTo>
                <a:lnTo>
                  <a:pt x="98" y="377"/>
                </a:lnTo>
                <a:lnTo>
                  <a:pt x="99" y="377"/>
                </a:lnTo>
                <a:lnTo>
                  <a:pt x="100" y="376"/>
                </a:lnTo>
                <a:lnTo>
                  <a:pt x="101" y="376"/>
                </a:lnTo>
                <a:lnTo>
                  <a:pt x="102" y="376"/>
                </a:lnTo>
                <a:lnTo>
                  <a:pt x="103" y="376"/>
                </a:lnTo>
                <a:lnTo>
                  <a:pt x="105" y="377"/>
                </a:lnTo>
                <a:lnTo>
                  <a:pt x="105" y="379"/>
                </a:lnTo>
                <a:lnTo>
                  <a:pt x="106" y="379"/>
                </a:lnTo>
                <a:lnTo>
                  <a:pt x="107" y="379"/>
                </a:lnTo>
                <a:lnTo>
                  <a:pt x="108" y="379"/>
                </a:lnTo>
                <a:lnTo>
                  <a:pt x="109" y="377"/>
                </a:lnTo>
                <a:lnTo>
                  <a:pt x="109" y="376"/>
                </a:lnTo>
                <a:lnTo>
                  <a:pt x="110" y="376"/>
                </a:lnTo>
                <a:lnTo>
                  <a:pt x="111" y="376"/>
                </a:lnTo>
                <a:lnTo>
                  <a:pt x="111" y="375"/>
                </a:lnTo>
                <a:lnTo>
                  <a:pt x="111" y="374"/>
                </a:lnTo>
                <a:lnTo>
                  <a:pt x="112" y="374"/>
                </a:lnTo>
                <a:lnTo>
                  <a:pt x="112" y="373"/>
                </a:lnTo>
                <a:lnTo>
                  <a:pt x="112" y="372"/>
                </a:lnTo>
                <a:lnTo>
                  <a:pt x="112" y="371"/>
                </a:lnTo>
                <a:lnTo>
                  <a:pt x="114" y="369"/>
                </a:lnTo>
                <a:lnTo>
                  <a:pt x="114" y="372"/>
                </a:lnTo>
                <a:lnTo>
                  <a:pt x="114" y="374"/>
                </a:lnTo>
                <a:lnTo>
                  <a:pt x="115" y="374"/>
                </a:lnTo>
                <a:lnTo>
                  <a:pt x="116" y="375"/>
                </a:lnTo>
                <a:lnTo>
                  <a:pt x="117" y="376"/>
                </a:lnTo>
                <a:lnTo>
                  <a:pt x="119" y="376"/>
                </a:lnTo>
                <a:lnTo>
                  <a:pt x="119" y="377"/>
                </a:lnTo>
                <a:lnTo>
                  <a:pt x="119" y="379"/>
                </a:lnTo>
                <a:lnTo>
                  <a:pt x="124" y="381"/>
                </a:lnTo>
                <a:lnTo>
                  <a:pt x="125" y="381"/>
                </a:lnTo>
                <a:lnTo>
                  <a:pt x="126" y="382"/>
                </a:lnTo>
                <a:lnTo>
                  <a:pt x="126" y="383"/>
                </a:lnTo>
                <a:lnTo>
                  <a:pt x="125" y="388"/>
                </a:lnTo>
                <a:lnTo>
                  <a:pt x="125" y="390"/>
                </a:lnTo>
                <a:lnTo>
                  <a:pt x="125" y="392"/>
                </a:lnTo>
                <a:lnTo>
                  <a:pt x="133" y="396"/>
                </a:lnTo>
                <a:lnTo>
                  <a:pt x="133" y="394"/>
                </a:lnTo>
                <a:lnTo>
                  <a:pt x="132" y="394"/>
                </a:lnTo>
                <a:lnTo>
                  <a:pt x="131" y="393"/>
                </a:lnTo>
                <a:lnTo>
                  <a:pt x="131" y="392"/>
                </a:lnTo>
                <a:lnTo>
                  <a:pt x="129" y="392"/>
                </a:lnTo>
                <a:lnTo>
                  <a:pt x="129" y="391"/>
                </a:lnTo>
                <a:lnTo>
                  <a:pt x="129" y="390"/>
                </a:lnTo>
                <a:lnTo>
                  <a:pt x="128" y="389"/>
                </a:lnTo>
                <a:lnTo>
                  <a:pt x="129" y="388"/>
                </a:lnTo>
                <a:lnTo>
                  <a:pt x="129" y="387"/>
                </a:lnTo>
                <a:lnTo>
                  <a:pt x="129" y="385"/>
                </a:lnTo>
                <a:lnTo>
                  <a:pt x="129" y="384"/>
                </a:lnTo>
                <a:lnTo>
                  <a:pt x="131" y="384"/>
                </a:lnTo>
                <a:lnTo>
                  <a:pt x="132" y="383"/>
                </a:lnTo>
                <a:lnTo>
                  <a:pt x="132" y="384"/>
                </a:lnTo>
                <a:lnTo>
                  <a:pt x="133" y="385"/>
                </a:lnTo>
                <a:lnTo>
                  <a:pt x="134" y="385"/>
                </a:lnTo>
                <a:lnTo>
                  <a:pt x="134" y="387"/>
                </a:lnTo>
                <a:lnTo>
                  <a:pt x="135" y="385"/>
                </a:lnTo>
                <a:lnTo>
                  <a:pt x="137" y="384"/>
                </a:lnTo>
                <a:lnTo>
                  <a:pt x="141" y="384"/>
                </a:lnTo>
                <a:lnTo>
                  <a:pt x="143" y="384"/>
                </a:lnTo>
                <a:lnTo>
                  <a:pt x="144" y="385"/>
                </a:lnTo>
                <a:lnTo>
                  <a:pt x="144" y="384"/>
                </a:lnTo>
                <a:lnTo>
                  <a:pt x="144" y="383"/>
                </a:lnTo>
                <a:lnTo>
                  <a:pt x="144" y="382"/>
                </a:lnTo>
                <a:lnTo>
                  <a:pt x="144" y="381"/>
                </a:lnTo>
                <a:lnTo>
                  <a:pt x="144" y="377"/>
                </a:lnTo>
                <a:lnTo>
                  <a:pt x="145" y="377"/>
                </a:lnTo>
                <a:lnTo>
                  <a:pt x="148" y="374"/>
                </a:lnTo>
                <a:lnTo>
                  <a:pt x="148" y="373"/>
                </a:lnTo>
                <a:lnTo>
                  <a:pt x="149" y="371"/>
                </a:lnTo>
                <a:lnTo>
                  <a:pt x="149" y="369"/>
                </a:lnTo>
                <a:lnTo>
                  <a:pt x="150" y="368"/>
                </a:lnTo>
                <a:lnTo>
                  <a:pt x="151" y="368"/>
                </a:lnTo>
                <a:lnTo>
                  <a:pt x="152" y="368"/>
                </a:lnTo>
                <a:lnTo>
                  <a:pt x="152" y="367"/>
                </a:lnTo>
                <a:lnTo>
                  <a:pt x="153" y="367"/>
                </a:lnTo>
                <a:lnTo>
                  <a:pt x="154" y="367"/>
                </a:lnTo>
                <a:lnTo>
                  <a:pt x="155" y="367"/>
                </a:lnTo>
                <a:lnTo>
                  <a:pt x="157" y="366"/>
                </a:lnTo>
                <a:lnTo>
                  <a:pt x="157" y="367"/>
                </a:lnTo>
                <a:lnTo>
                  <a:pt x="158" y="366"/>
                </a:lnTo>
                <a:lnTo>
                  <a:pt x="158" y="365"/>
                </a:lnTo>
                <a:lnTo>
                  <a:pt x="158" y="364"/>
                </a:lnTo>
                <a:lnTo>
                  <a:pt x="159" y="364"/>
                </a:lnTo>
                <a:lnTo>
                  <a:pt x="159" y="363"/>
                </a:lnTo>
                <a:lnTo>
                  <a:pt x="159" y="362"/>
                </a:lnTo>
                <a:lnTo>
                  <a:pt x="159" y="360"/>
                </a:lnTo>
                <a:lnTo>
                  <a:pt x="158" y="360"/>
                </a:lnTo>
                <a:lnTo>
                  <a:pt x="159" y="359"/>
                </a:lnTo>
                <a:lnTo>
                  <a:pt x="158" y="359"/>
                </a:lnTo>
                <a:lnTo>
                  <a:pt x="158" y="358"/>
                </a:lnTo>
                <a:lnTo>
                  <a:pt x="157" y="358"/>
                </a:lnTo>
                <a:lnTo>
                  <a:pt x="157" y="357"/>
                </a:lnTo>
                <a:lnTo>
                  <a:pt x="157" y="356"/>
                </a:lnTo>
                <a:lnTo>
                  <a:pt x="155" y="356"/>
                </a:lnTo>
                <a:lnTo>
                  <a:pt x="157" y="355"/>
                </a:lnTo>
                <a:lnTo>
                  <a:pt x="155" y="355"/>
                </a:lnTo>
                <a:lnTo>
                  <a:pt x="155" y="354"/>
                </a:lnTo>
                <a:lnTo>
                  <a:pt x="155" y="352"/>
                </a:lnTo>
                <a:lnTo>
                  <a:pt x="154" y="352"/>
                </a:lnTo>
                <a:lnTo>
                  <a:pt x="155" y="350"/>
                </a:lnTo>
                <a:lnTo>
                  <a:pt x="155" y="349"/>
                </a:lnTo>
                <a:lnTo>
                  <a:pt x="155" y="348"/>
                </a:lnTo>
                <a:lnTo>
                  <a:pt x="155" y="347"/>
                </a:lnTo>
                <a:lnTo>
                  <a:pt x="157" y="347"/>
                </a:lnTo>
                <a:lnTo>
                  <a:pt x="158" y="347"/>
                </a:lnTo>
                <a:lnTo>
                  <a:pt x="159" y="347"/>
                </a:lnTo>
                <a:lnTo>
                  <a:pt x="160" y="346"/>
                </a:lnTo>
                <a:lnTo>
                  <a:pt x="159" y="345"/>
                </a:lnTo>
                <a:lnTo>
                  <a:pt x="160" y="343"/>
                </a:lnTo>
                <a:lnTo>
                  <a:pt x="161" y="342"/>
                </a:lnTo>
                <a:lnTo>
                  <a:pt x="162" y="342"/>
                </a:lnTo>
                <a:lnTo>
                  <a:pt x="163" y="343"/>
                </a:lnTo>
                <a:lnTo>
                  <a:pt x="163" y="341"/>
                </a:lnTo>
                <a:lnTo>
                  <a:pt x="163" y="340"/>
                </a:lnTo>
                <a:lnTo>
                  <a:pt x="166" y="339"/>
                </a:lnTo>
                <a:lnTo>
                  <a:pt x="163" y="337"/>
                </a:lnTo>
                <a:lnTo>
                  <a:pt x="162" y="337"/>
                </a:lnTo>
                <a:lnTo>
                  <a:pt x="161" y="335"/>
                </a:lnTo>
                <a:lnTo>
                  <a:pt x="160" y="338"/>
                </a:lnTo>
                <a:lnTo>
                  <a:pt x="159" y="338"/>
                </a:lnTo>
                <a:lnTo>
                  <a:pt x="159" y="337"/>
                </a:lnTo>
                <a:lnTo>
                  <a:pt x="158" y="337"/>
                </a:lnTo>
                <a:lnTo>
                  <a:pt x="157" y="337"/>
                </a:lnTo>
                <a:lnTo>
                  <a:pt x="157" y="335"/>
                </a:lnTo>
                <a:lnTo>
                  <a:pt x="155" y="335"/>
                </a:lnTo>
                <a:lnTo>
                  <a:pt x="154" y="335"/>
                </a:lnTo>
                <a:lnTo>
                  <a:pt x="153" y="337"/>
                </a:lnTo>
                <a:lnTo>
                  <a:pt x="152" y="337"/>
                </a:lnTo>
                <a:lnTo>
                  <a:pt x="151" y="334"/>
                </a:lnTo>
                <a:lnTo>
                  <a:pt x="150" y="335"/>
                </a:lnTo>
                <a:lnTo>
                  <a:pt x="149" y="335"/>
                </a:lnTo>
                <a:lnTo>
                  <a:pt x="150" y="338"/>
                </a:lnTo>
                <a:lnTo>
                  <a:pt x="149" y="338"/>
                </a:lnTo>
                <a:lnTo>
                  <a:pt x="148" y="339"/>
                </a:lnTo>
                <a:lnTo>
                  <a:pt x="146" y="340"/>
                </a:lnTo>
                <a:lnTo>
                  <a:pt x="146" y="341"/>
                </a:lnTo>
                <a:lnTo>
                  <a:pt x="145" y="342"/>
                </a:lnTo>
                <a:lnTo>
                  <a:pt x="146" y="342"/>
                </a:lnTo>
                <a:lnTo>
                  <a:pt x="146" y="343"/>
                </a:lnTo>
                <a:lnTo>
                  <a:pt x="148" y="343"/>
                </a:lnTo>
                <a:lnTo>
                  <a:pt x="146" y="343"/>
                </a:lnTo>
                <a:lnTo>
                  <a:pt x="146" y="345"/>
                </a:lnTo>
                <a:lnTo>
                  <a:pt x="146" y="346"/>
                </a:lnTo>
                <a:lnTo>
                  <a:pt x="146" y="347"/>
                </a:lnTo>
                <a:lnTo>
                  <a:pt x="145" y="347"/>
                </a:lnTo>
                <a:lnTo>
                  <a:pt x="145" y="348"/>
                </a:lnTo>
                <a:lnTo>
                  <a:pt x="144" y="349"/>
                </a:lnTo>
                <a:lnTo>
                  <a:pt x="140" y="348"/>
                </a:lnTo>
                <a:lnTo>
                  <a:pt x="136" y="350"/>
                </a:lnTo>
                <a:lnTo>
                  <a:pt x="136" y="349"/>
                </a:lnTo>
                <a:lnTo>
                  <a:pt x="133" y="340"/>
                </a:lnTo>
                <a:lnTo>
                  <a:pt x="132" y="335"/>
                </a:lnTo>
                <a:lnTo>
                  <a:pt x="133" y="334"/>
                </a:lnTo>
                <a:lnTo>
                  <a:pt x="133" y="333"/>
                </a:lnTo>
                <a:lnTo>
                  <a:pt x="133" y="332"/>
                </a:lnTo>
                <a:lnTo>
                  <a:pt x="134" y="332"/>
                </a:lnTo>
                <a:lnTo>
                  <a:pt x="134" y="329"/>
                </a:lnTo>
                <a:lnTo>
                  <a:pt x="135" y="331"/>
                </a:lnTo>
                <a:lnTo>
                  <a:pt x="136" y="333"/>
                </a:lnTo>
                <a:lnTo>
                  <a:pt x="138" y="337"/>
                </a:lnTo>
                <a:lnTo>
                  <a:pt x="138" y="339"/>
                </a:lnTo>
                <a:lnTo>
                  <a:pt x="138" y="340"/>
                </a:lnTo>
                <a:lnTo>
                  <a:pt x="138" y="341"/>
                </a:lnTo>
                <a:lnTo>
                  <a:pt x="137" y="341"/>
                </a:lnTo>
                <a:lnTo>
                  <a:pt x="136" y="341"/>
                </a:lnTo>
                <a:lnTo>
                  <a:pt x="136" y="342"/>
                </a:lnTo>
                <a:lnTo>
                  <a:pt x="137" y="342"/>
                </a:lnTo>
                <a:lnTo>
                  <a:pt x="137" y="343"/>
                </a:lnTo>
                <a:lnTo>
                  <a:pt x="138" y="346"/>
                </a:lnTo>
                <a:lnTo>
                  <a:pt x="138" y="347"/>
                </a:lnTo>
                <a:lnTo>
                  <a:pt x="141" y="347"/>
                </a:lnTo>
                <a:lnTo>
                  <a:pt x="142" y="347"/>
                </a:lnTo>
                <a:lnTo>
                  <a:pt x="143" y="348"/>
                </a:lnTo>
                <a:lnTo>
                  <a:pt x="144" y="348"/>
                </a:lnTo>
                <a:lnTo>
                  <a:pt x="143" y="348"/>
                </a:lnTo>
                <a:lnTo>
                  <a:pt x="142" y="345"/>
                </a:lnTo>
                <a:lnTo>
                  <a:pt x="141" y="342"/>
                </a:lnTo>
                <a:lnTo>
                  <a:pt x="140" y="340"/>
                </a:lnTo>
                <a:lnTo>
                  <a:pt x="141" y="339"/>
                </a:lnTo>
                <a:lnTo>
                  <a:pt x="142" y="339"/>
                </a:lnTo>
                <a:lnTo>
                  <a:pt x="143" y="338"/>
                </a:lnTo>
                <a:lnTo>
                  <a:pt x="144" y="339"/>
                </a:lnTo>
                <a:lnTo>
                  <a:pt x="145" y="339"/>
                </a:lnTo>
                <a:lnTo>
                  <a:pt x="145" y="338"/>
                </a:lnTo>
                <a:lnTo>
                  <a:pt x="144" y="337"/>
                </a:lnTo>
                <a:lnTo>
                  <a:pt x="144" y="335"/>
                </a:lnTo>
                <a:lnTo>
                  <a:pt x="144" y="334"/>
                </a:lnTo>
                <a:lnTo>
                  <a:pt x="143" y="333"/>
                </a:lnTo>
                <a:lnTo>
                  <a:pt x="142" y="332"/>
                </a:lnTo>
                <a:lnTo>
                  <a:pt x="142" y="331"/>
                </a:lnTo>
                <a:lnTo>
                  <a:pt x="141" y="331"/>
                </a:lnTo>
                <a:lnTo>
                  <a:pt x="142" y="330"/>
                </a:lnTo>
                <a:lnTo>
                  <a:pt x="141" y="329"/>
                </a:lnTo>
                <a:lnTo>
                  <a:pt x="141" y="330"/>
                </a:lnTo>
                <a:lnTo>
                  <a:pt x="140" y="331"/>
                </a:lnTo>
                <a:lnTo>
                  <a:pt x="138" y="330"/>
                </a:lnTo>
                <a:lnTo>
                  <a:pt x="138" y="329"/>
                </a:lnTo>
                <a:lnTo>
                  <a:pt x="137" y="327"/>
                </a:lnTo>
                <a:lnTo>
                  <a:pt x="137" y="326"/>
                </a:lnTo>
                <a:lnTo>
                  <a:pt x="136" y="325"/>
                </a:lnTo>
                <a:lnTo>
                  <a:pt x="136" y="324"/>
                </a:lnTo>
                <a:lnTo>
                  <a:pt x="136" y="323"/>
                </a:lnTo>
                <a:lnTo>
                  <a:pt x="137" y="323"/>
                </a:lnTo>
                <a:lnTo>
                  <a:pt x="137" y="321"/>
                </a:lnTo>
                <a:lnTo>
                  <a:pt x="138" y="320"/>
                </a:lnTo>
                <a:lnTo>
                  <a:pt x="138" y="318"/>
                </a:lnTo>
                <a:lnTo>
                  <a:pt x="140" y="316"/>
                </a:lnTo>
                <a:lnTo>
                  <a:pt x="140" y="315"/>
                </a:lnTo>
                <a:lnTo>
                  <a:pt x="141" y="315"/>
                </a:lnTo>
                <a:lnTo>
                  <a:pt x="141" y="314"/>
                </a:lnTo>
                <a:lnTo>
                  <a:pt x="142" y="314"/>
                </a:lnTo>
                <a:lnTo>
                  <a:pt x="143" y="314"/>
                </a:lnTo>
                <a:lnTo>
                  <a:pt x="129" y="305"/>
                </a:lnTo>
                <a:lnTo>
                  <a:pt x="125" y="301"/>
                </a:lnTo>
                <a:lnTo>
                  <a:pt x="122" y="304"/>
                </a:lnTo>
                <a:lnTo>
                  <a:pt x="122" y="305"/>
                </a:lnTo>
                <a:lnTo>
                  <a:pt x="122" y="304"/>
                </a:lnTo>
                <a:lnTo>
                  <a:pt x="120" y="304"/>
                </a:lnTo>
                <a:lnTo>
                  <a:pt x="119" y="305"/>
                </a:lnTo>
                <a:lnTo>
                  <a:pt x="118" y="305"/>
                </a:lnTo>
                <a:lnTo>
                  <a:pt x="117" y="305"/>
                </a:lnTo>
                <a:lnTo>
                  <a:pt x="117" y="306"/>
                </a:lnTo>
                <a:lnTo>
                  <a:pt x="116" y="306"/>
                </a:lnTo>
                <a:lnTo>
                  <a:pt x="115" y="306"/>
                </a:lnTo>
                <a:lnTo>
                  <a:pt x="114" y="306"/>
                </a:lnTo>
                <a:lnTo>
                  <a:pt x="112" y="307"/>
                </a:lnTo>
                <a:lnTo>
                  <a:pt x="111" y="307"/>
                </a:lnTo>
                <a:lnTo>
                  <a:pt x="110" y="307"/>
                </a:lnTo>
                <a:lnTo>
                  <a:pt x="109" y="308"/>
                </a:lnTo>
                <a:lnTo>
                  <a:pt x="109" y="309"/>
                </a:lnTo>
                <a:lnTo>
                  <a:pt x="108" y="307"/>
                </a:lnTo>
                <a:lnTo>
                  <a:pt x="107" y="306"/>
                </a:lnTo>
                <a:lnTo>
                  <a:pt x="107" y="305"/>
                </a:lnTo>
                <a:lnTo>
                  <a:pt x="106" y="305"/>
                </a:lnTo>
                <a:lnTo>
                  <a:pt x="107" y="306"/>
                </a:lnTo>
                <a:lnTo>
                  <a:pt x="108" y="308"/>
                </a:lnTo>
                <a:lnTo>
                  <a:pt x="108" y="309"/>
                </a:lnTo>
                <a:lnTo>
                  <a:pt x="108" y="310"/>
                </a:lnTo>
                <a:lnTo>
                  <a:pt x="108" y="312"/>
                </a:lnTo>
                <a:lnTo>
                  <a:pt x="108" y="313"/>
                </a:lnTo>
                <a:lnTo>
                  <a:pt x="107" y="313"/>
                </a:lnTo>
                <a:lnTo>
                  <a:pt x="107" y="312"/>
                </a:lnTo>
                <a:lnTo>
                  <a:pt x="107" y="310"/>
                </a:lnTo>
                <a:lnTo>
                  <a:pt x="106" y="309"/>
                </a:lnTo>
                <a:lnTo>
                  <a:pt x="106" y="308"/>
                </a:lnTo>
                <a:lnTo>
                  <a:pt x="106" y="307"/>
                </a:lnTo>
                <a:lnTo>
                  <a:pt x="105" y="307"/>
                </a:lnTo>
                <a:lnTo>
                  <a:pt x="105" y="306"/>
                </a:lnTo>
                <a:lnTo>
                  <a:pt x="105" y="305"/>
                </a:lnTo>
                <a:lnTo>
                  <a:pt x="103" y="305"/>
                </a:lnTo>
                <a:lnTo>
                  <a:pt x="103" y="304"/>
                </a:lnTo>
                <a:lnTo>
                  <a:pt x="103" y="305"/>
                </a:lnTo>
                <a:lnTo>
                  <a:pt x="103" y="306"/>
                </a:lnTo>
                <a:lnTo>
                  <a:pt x="105" y="306"/>
                </a:lnTo>
                <a:lnTo>
                  <a:pt x="105" y="307"/>
                </a:lnTo>
                <a:lnTo>
                  <a:pt x="103" y="307"/>
                </a:lnTo>
                <a:lnTo>
                  <a:pt x="103" y="306"/>
                </a:lnTo>
                <a:lnTo>
                  <a:pt x="102" y="305"/>
                </a:lnTo>
                <a:lnTo>
                  <a:pt x="102" y="304"/>
                </a:lnTo>
                <a:lnTo>
                  <a:pt x="101" y="302"/>
                </a:lnTo>
                <a:lnTo>
                  <a:pt x="100" y="300"/>
                </a:lnTo>
                <a:lnTo>
                  <a:pt x="99" y="299"/>
                </a:lnTo>
                <a:lnTo>
                  <a:pt x="98" y="298"/>
                </a:lnTo>
                <a:lnTo>
                  <a:pt x="97" y="297"/>
                </a:lnTo>
                <a:lnTo>
                  <a:pt x="97" y="296"/>
                </a:lnTo>
                <a:lnTo>
                  <a:pt x="96" y="295"/>
                </a:lnTo>
                <a:lnTo>
                  <a:pt x="94" y="295"/>
                </a:lnTo>
                <a:lnTo>
                  <a:pt x="94" y="293"/>
                </a:lnTo>
                <a:lnTo>
                  <a:pt x="93" y="292"/>
                </a:lnTo>
                <a:lnTo>
                  <a:pt x="97" y="289"/>
                </a:lnTo>
                <a:lnTo>
                  <a:pt x="96" y="289"/>
                </a:lnTo>
                <a:lnTo>
                  <a:pt x="96" y="288"/>
                </a:lnTo>
                <a:lnTo>
                  <a:pt x="96" y="287"/>
                </a:lnTo>
                <a:lnTo>
                  <a:pt x="94" y="287"/>
                </a:lnTo>
                <a:lnTo>
                  <a:pt x="94" y="285"/>
                </a:lnTo>
                <a:lnTo>
                  <a:pt x="94" y="284"/>
                </a:lnTo>
                <a:lnTo>
                  <a:pt x="93" y="284"/>
                </a:lnTo>
                <a:lnTo>
                  <a:pt x="94" y="283"/>
                </a:lnTo>
                <a:lnTo>
                  <a:pt x="94" y="282"/>
                </a:lnTo>
                <a:lnTo>
                  <a:pt x="96" y="282"/>
                </a:lnTo>
                <a:lnTo>
                  <a:pt x="96" y="281"/>
                </a:lnTo>
                <a:lnTo>
                  <a:pt x="96" y="280"/>
                </a:lnTo>
                <a:lnTo>
                  <a:pt x="97" y="280"/>
                </a:lnTo>
                <a:lnTo>
                  <a:pt x="98" y="280"/>
                </a:lnTo>
                <a:lnTo>
                  <a:pt x="99" y="280"/>
                </a:lnTo>
                <a:lnTo>
                  <a:pt x="99" y="279"/>
                </a:lnTo>
                <a:lnTo>
                  <a:pt x="98" y="279"/>
                </a:lnTo>
                <a:lnTo>
                  <a:pt x="98" y="277"/>
                </a:lnTo>
                <a:lnTo>
                  <a:pt x="98" y="276"/>
                </a:lnTo>
                <a:lnTo>
                  <a:pt x="98" y="275"/>
                </a:lnTo>
                <a:lnTo>
                  <a:pt x="99" y="275"/>
                </a:lnTo>
                <a:lnTo>
                  <a:pt x="99" y="274"/>
                </a:lnTo>
                <a:lnTo>
                  <a:pt x="100" y="273"/>
                </a:lnTo>
                <a:lnTo>
                  <a:pt x="101" y="272"/>
                </a:lnTo>
                <a:lnTo>
                  <a:pt x="101" y="271"/>
                </a:lnTo>
                <a:lnTo>
                  <a:pt x="102" y="270"/>
                </a:lnTo>
                <a:lnTo>
                  <a:pt x="103" y="268"/>
                </a:lnTo>
                <a:lnTo>
                  <a:pt x="105" y="267"/>
                </a:lnTo>
                <a:lnTo>
                  <a:pt x="106" y="267"/>
                </a:lnTo>
                <a:lnTo>
                  <a:pt x="106" y="268"/>
                </a:lnTo>
                <a:lnTo>
                  <a:pt x="107" y="268"/>
                </a:lnTo>
                <a:lnTo>
                  <a:pt x="108" y="268"/>
                </a:lnTo>
                <a:lnTo>
                  <a:pt x="109" y="268"/>
                </a:lnTo>
                <a:lnTo>
                  <a:pt x="109" y="267"/>
                </a:lnTo>
                <a:lnTo>
                  <a:pt x="110" y="266"/>
                </a:lnTo>
                <a:lnTo>
                  <a:pt x="111" y="266"/>
                </a:lnTo>
                <a:lnTo>
                  <a:pt x="111" y="265"/>
                </a:lnTo>
                <a:lnTo>
                  <a:pt x="112" y="265"/>
                </a:lnTo>
                <a:lnTo>
                  <a:pt x="114" y="265"/>
                </a:lnTo>
                <a:lnTo>
                  <a:pt x="115" y="265"/>
                </a:lnTo>
                <a:lnTo>
                  <a:pt x="115" y="264"/>
                </a:lnTo>
                <a:lnTo>
                  <a:pt x="116" y="264"/>
                </a:lnTo>
                <a:lnTo>
                  <a:pt x="116" y="265"/>
                </a:lnTo>
                <a:lnTo>
                  <a:pt x="117" y="265"/>
                </a:lnTo>
                <a:lnTo>
                  <a:pt x="117" y="266"/>
                </a:lnTo>
                <a:lnTo>
                  <a:pt x="118" y="266"/>
                </a:lnTo>
                <a:lnTo>
                  <a:pt x="119" y="266"/>
                </a:lnTo>
                <a:lnTo>
                  <a:pt x="119" y="267"/>
                </a:lnTo>
                <a:lnTo>
                  <a:pt x="120" y="267"/>
                </a:lnTo>
                <a:lnTo>
                  <a:pt x="120" y="268"/>
                </a:lnTo>
                <a:lnTo>
                  <a:pt x="120" y="270"/>
                </a:lnTo>
                <a:lnTo>
                  <a:pt x="122" y="271"/>
                </a:lnTo>
                <a:lnTo>
                  <a:pt x="122" y="270"/>
                </a:lnTo>
                <a:lnTo>
                  <a:pt x="122" y="268"/>
                </a:lnTo>
                <a:lnTo>
                  <a:pt x="122" y="267"/>
                </a:lnTo>
                <a:lnTo>
                  <a:pt x="120" y="267"/>
                </a:lnTo>
                <a:lnTo>
                  <a:pt x="120" y="266"/>
                </a:lnTo>
                <a:lnTo>
                  <a:pt x="120" y="265"/>
                </a:lnTo>
                <a:lnTo>
                  <a:pt x="122" y="265"/>
                </a:lnTo>
                <a:lnTo>
                  <a:pt x="122" y="264"/>
                </a:lnTo>
                <a:lnTo>
                  <a:pt x="122" y="265"/>
                </a:lnTo>
                <a:lnTo>
                  <a:pt x="123" y="265"/>
                </a:lnTo>
                <a:lnTo>
                  <a:pt x="124" y="265"/>
                </a:lnTo>
                <a:lnTo>
                  <a:pt x="124" y="266"/>
                </a:lnTo>
                <a:lnTo>
                  <a:pt x="124" y="267"/>
                </a:lnTo>
                <a:lnTo>
                  <a:pt x="125" y="267"/>
                </a:lnTo>
                <a:lnTo>
                  <a:pt x="125" y="268"/>
                </a:lnTo>
                <a:lnTo>
                  <a:pt x="126" y="268"/>
                </a:lnTo>
                <a:lnTo>
                  <a:pt x="126" y="270"/>
                </a:lnTo>
                <a:lnTo>
                  <a:pt x="126" y="271"/>
                </a:lnTo>
                <a:lnTo>
                  <a:pt x="126" y="272"/>
                </a:lnTo>
                <a:lnTo>
                  <a:pt x="125" y="272"/>
                </a:lnTo>
                <a:lnTo>
                  <a:pt x="125" y="273"/>
                </a:lnTo>
                <a:lnTo>
                  <a:pt x="125" y="274"/>
                </a:lnTo>
                <a:lnTo>
                  <a:pt x="124" y="275"/>
                </a:lnTo>
                <a:lnTo>
                  <a:pt x="124" y="277"/>
                </a:lnTo>
                <a:lnTo>
                  <a:pt x="124" y="279"/>
                </a:lnTo>
                <a:lnTo>
                  <a:pt x="125" y="279"/>
                </a:lnTo>
                <a:lnTo>
                  <a:pt x="125" y="280"/>
                </a:lnTo>
                <a:lnTo>
                  <a:pt x="125" y="281"/>
                </a:lnTo>
                <a:lnTo>
                  <a:pt x="126" y="282"/>
                </a:lnTo>
                <a:lnTo>
                  <a:pt x="126" y="283"/>
                </a:lnTo>
                <a:lnTo>
                  <a:pt x="127" y="284"/>
                </a:lnTo>
                <a:lnTo>
                  <a:pt x="128" y="285"/>
                </a:lnTo>
                <a:lnTo>
                  <a:pt x="129" y="287"/>
                </a:lnTo>
                <a:lnTo>
                  <a:pt x="129" y="288"/>
                </a:lnTo>
                <a:lnTo>
                  <a:pt x="131" y="288"/>
                </a:lnTo>
                <a:lnTo>
                  <a:pt x="132" y="288"/>
                </a:lnTo>
                <a:lnTo>
                  <a:pt x="131" y="288"/>
                </a:lnTo>
                <a:lnTo>
                  <a:pt x="131" y="287"/>
                </a:lnTo>
                <a:lnTo>
                  <a:pt x="131" y="285"/>
                </a:lnTo>
                <a:lnTo>
                  <a:pt x="129" y="285"/>
                </a:lnTo>
                <a:lnTo>
                  <a:pt x="129" y="284"/>
                </a:lnTo>
                <a:lnTo>
                  <a:pt x="128" y="284"/>
                </a:lnTo>
                <a:lnTo>
                  <a:pt x="128" y="283"/>
                </a:lnTo>
                <a:lnTo>
                  <a:pt x="128" y="282"/>
                </a:lnTo>
                <a:lnTo>
                  <a:pt x="128" y="281"/>
                </a:lnTo>
                <a:lnTo>
                  <a:pt x="128" y="280"/>
                </a:lnTo>
                <a:lnTo>
                  <a:pt x="128" y="279"/>
                </a:lnTo>
                <a:lnTo>
                  <a:pt x="127" y="279"/>
                </a:lnTo>
                <a:lnTo>
                  <a:pt x="127" y="277"/>
                </a:lnTo>
                <a:lnTo>
                  <a:pt x="127" y="276"/>
                </a:lnTo>
                <a:lnTo>
                  <a:pt x="128" y="276"/>
                </a:lnTo>
                <a:lnTo>
                  <a:pt x="128" y="277"/>
                </a:lnTo>
                <a:lnTo>
                  <a:pt x="128" y="279"/>
                </a:lnTo>
                <a:lnTo>
                  <a:pt x="128" y="280"/>
                </a:lnTo>
                <a:lnTo>
                  <a:pt x="129" y="280"/>
                </a:lnTo>
                <a:lnTo>
                  <a:pt x="129" y="279"/>
                </a:lnTo>
                <a:lnTo>
                  <a:pt x="129" y="277"/>
                </a:lnTo>
                <a:lnTo>
                  <a:pt x="129" y="276"/>
                </a:lnTo>
                <a:lnTo>
                  <a:pt x="128" y="276"/>
                </a:lnTo>
                <a:lnTo>
                  <a:pt x="128" y="275"/>
                </a:lnTo>
                <a:lnTo>
                  <a:pt x="127" y="275"/>
                </a:lnTo>
                <a:lnTo>
                  <a:pt x="128" y="274"/>
                </a:lnTo>
                <a:lnTo>
                  <a:pt x="128" y="273"/>
                </a:lnTo>
                <a:lnTo>
                  <a:pt x="129" y="273"/>
                </a:lnTo>
                <a:lnTo>
                  <a:pt x="129" y="272"/>
                </a:lnTo>
                <a:lnTo>
                  <a:pt x="131" y="272"/>
                </a:lnTo>
                <a:lnTo>
                  <a:pt x="131" y="273"/>
                </a:lnTo>
                <a:lnTo>
                  <a:pt x="132" y="273"/>
                </a:lnTo>
                <a:lnTo>
                  <a:pt x="132" y="274"/>
                </a:lnTo>
                <a:lnTo>
                  <a:pt x="132" y="273"/>
                </a:lnTo>
                <a:lnTo>
                  <a:pt x="132" y="272"/>
                </a:lnTo>
                <a:lnTo>
                  <a:pt x="133" y="272"/>
                </a:lnTo>
                <a:lnTo>
                  <a:pt x="134" y="272"/>
                </a:lnTo>
                <a:lnTo>
                  <a:pt x="135" y="272"/>
                </a:lnTo>
                <a:lnTo>
                  <a:pt x="135" y="271"/>
                </a:lnTo>
                <a:lnTo>
                  <a:pt x="134" y="271"/>
                </a:lnTo>
                <a:lnTo>
                  <a:pt x="133" y="271"/>
                </a:lnTo>
                <a:lnTo>
                  <a:pt x="133" y="270"/>
                </a:lnTo>
                <a:lnTo>
                  <a:pt x="133" y="268"/>
                </a:lnTo>
                <a:lnTo>
                  <a:pt x="132" y="268"/>
                </a:lnTo>
                <a:lnTo>
                  <a:pt x="131" y="268"/>
                </a:lnTo>
                <a:lnTo>
                  <a:pt x="131" y="267"/>
                </a:lnTo>
                <a:lnTo>
                  <a:pt x="131" y="266"/>
                </a:lnTo>
                <a:lnTo>
                  <a:pt x="132" y="266"/>
                </a:lnTo>
                <a:lnTo>
                  <a:pt x="132" y="265"/>
                </a:lnTo>
                <a:lnTo>
                  <a:pt x="132" y="264"/>
                </a:lnTo>
                <a:lnTo>
                  <a:pt x="133" y="264"/>
                </a:lnTo>
                <a:lnTo>
                  <a:pt x="133" y="263"/>
                </a:lnTo>
                <a:lnTo>
                  <a:pt x="134" y="262"/>
                </a:lnTo>
                <a:lnTo>
                  <a:pt x="134" y="260"/>
                </a:lnTo>
                <a:lnTo>
                  <a:pt x="135" y="259"/>
                </a:lnTo>
                <a:lnTo>
                  <a:pt x="135" y="258"/>
                </a:lnTo>
                <a:lnTo>
                  <a:pt x="136" y="258"/>
                </a:lnTo>
                <a:lnTo>
                  <a:pt x="136" y="257"/>
                </a:lnTo>
                <a:lnTo>
                  <a:pt x="136" y="256"/>
                </a:lnTo>
                <a:lnTo>
                  <a:pt x="137" y="255"/>
                </a:lnTo>
                <a:lnTo>
                  <a:pt x="137" y="254"/>
                </a:lnTo>
                <a:lnTo>
                  <a:pt x="138" y="254"/>
                </a:lnTo>
                <a:lnTo>
                  <a:pt x="140" y="254"/>
                </a:lnTo>
                <a:lnTo>
                  <a:pt x="140" y="253"/>
                </a:lnTo>
                <a:lnTo>
                  <a:pt x="140" y="251"/>
                </a:lnTo>
                <a:lnTo>
                  <a:pt x="141" y="251"/>
                </a:lnTo>
                <a:lnTo>
                  <a:pt x="142" y="251"/>
                </a:lnTo>
                <a:lnTo>
                  <a:pt x="142" y="250"/>
                </a:lnTo>
                <a:lnTo>
                  <a:pt x="142" y="249"/>
                </a:lnTo>
                <a:lnTo>
                  <a:pt x="141" y="249"/>
                </a:lnTo>
                <a:lnTo>
                  <a:pt x="141" y="248"/>
                </a:lnTo>
                <a:lnTo>
                  <a:pt x="142" y="248"/>
                </a:lnTo>
                <a:lnTo>
                  <a:pt x="142" y="247"/>
                </a:lnTo>
                <a:lnTo>
                  <a:pt x="142" y="246"/>
                </a:lnTo>
                <a:lnTo>
                  <a:pt x="143" y="246"/>
                </a:lnTo>
                <a:lnTo>
                  <a:pt x="143" y="245"/>
                </a:lnTo>
                <a:lnTo>
                  <a:pt x="143" y="243"/>
                </a:lnTo>
                <a:lnTo>
                  <a:pt x="144" y="243"/>
                </a:lnTo>
                <a:lnTo>
                  <a:pt x="145" y="242"/>
                </a:lnTo>
                <a:lnTo>
                  <a:pt x="146" y="242"/>
                </a:lnTo>
                <a:lnTo>
                  <a:pt x="148" y="241"/>
                </a:lnTo>
                <a:lnTo>
                  <a:pt x="149" y="241"/>
                </a:lnTo>
                <a:lnTo>
                  <a:pt x="150" y="241"/>
                </a:lnTo>
                <a:lnTo>
                  <a:pt x="151" y="241"/>
                </a:lnTo>
                <a:lnTo>
                  <a:pt x="151" y="242"/>
                </a:lnTo>
                <a:lnTo>
                  <a:pt x="152" y="242"/>
                </a:lnTo>
                <a:lnTo>
                  <a:pt x="152" y="243"/>
                </a:lnTo>
                <a:lnTo>
                  <a:pt x="153" y="245"/>
                </a:lnTo>
                <a:lnTo>
                  <a:pt x="154" y="247"/>
                </a:lnTo>
                <a:lnTo>
                  <a:pt x="154" y="248"/>
                </a:lnTo>
                <a:lnTo>
                  <a:pt x="155" y="249"/>
                </a:lnTo>
                <a:lnTo>
                  <a:pt x="155" y="251"/>
                </a:lnTo>
                <a:lnTo>
                  <a:pt x="157" y="251"/>
                </a:lnTo>
                <a:lnTo>
                  <a:pt x="157" y="253"/>
                </a:lnTo>
                <a:lnTo>
                  <a:pt x="157" y="254"/>
                </a:lnTo>
                <a:lnTo>
                  <a:pt x="157" y="255"/>
                </a:lnTo>
                <a:lnTo>
                  <a:pt x="155" y="255"/>
                </a:lnTo>
                <a:lnTo>
                  <a:pt x="154" y="255"/>
                </a:lnTo>
                <a:lnTo>
                  <a:pt x="155" y="257"/>
                </a:lnTo>
                <a:lnTo>
                  <a:pt x="159" y="266"/>
                </a:lnTo>
                <a:lnTo>
                  <a:pt x="160" y="268"/>
                </a:lnTo>
                <a:lnTo>
                  <a:pt x="161" y="271"/>
                </a:lnTo>
                <a:lnTo>
                  <a:pt x="162" y="273"/>
                </a:lnTo>
                <a:lnTo>
                  <a:pt x="163" y="274"/>
                </a:lnTo>
                <a:lnTo>
                  <a:pt x="165" y="276"/>
                </a:lnTo>
                <a:lnTo>
                  <a:pt x="168" y="280"/>
                </a:lnTo>
                <a:lnTo>
                  <a:pt x="169" y="281"/>
                </a:lnTo>
                <a:lnTo>
                  <a:pt x="174" y="284"/>
                </a:lnTo>
                <a:lnTo>
                  <a:pt x="172" y="285"/>
                </a:lnTo>
                <a:lnTo>
                  <a:pt x="172" y="287"/>
                </a:lnTo>
                <a:lnTo>
                  <a:pt x="172" y="288"/>
                </a:lnTo>
                <a:lnTo>
                  <a:pt x="172" y="289"/>
                </a:lnTo>
                <a:lnTo>
                  <a:pt x="174" y="290"/>
                </a:lnTo>
                <a:lnTo>
                  <a:pt x="174" y="291"/>
                </a:lnTo>
                <a:lnTo>
                  <a:pt x="175" y="293"/>
                </a:lnTo>
                <a:lnTo>
                  <a:pt x="176" y="296"/>
                </a:lnTo>
                <a:lnTo>
                  <a:pt x="177" y="297"/>
                </a:lnTo>
                <a:lnTo>
                  <a:pt x="178" y="299"/>
                </a:lnTo>
                <a:lnTo>
                  <a:pt x="183" y="309"/>
                </a:lnTo>
                <a:lnTo>
                  <a:pt x="185" y="313"/>
                </a:lnTo>
                <a:lnTo>
                  <a:pt x="189" y="321"/>
                </a:lnTo>
                <a:lnTo>
                  <a:pt x="189" y="322"/>
                </a:lnTo>
                <a:lnTo>
                  <a:pt x="191" y="325"/>
                </a:lnTo>
                <a:lnTo>
                  <a:pt x="193" y="329"/>
                </a:lnTo>
                <a:lnTo>
                  <a:pt x="194" y="331"/>
                </a:lnTo>
                <a:lnTo>
                  <a:pt x="198" y="339"/>
                </a:lnTo>
                <a:lnTo>
                  <a:pt x="201" y="342"/>
                </a:lnTo>
                <a:lnTo>
                  <a:pt x="204" y="350"/>
                </a:lnTo>
                <a:lnTo>
                  <a:pt x="205" y="351"/>
                </a:lnTo>
                <a:lnTo>
                  <a:pt x="206" y="354"/>
                </a:lnTo>
                <a:lnTo>
                  <a:pt x="209" y="356"/>
                </a:lnTo>
                <a:lnTo>
                  <a:pt x="210" y="359"/>
                </a:lnTo>
                <a:lnTo>
                  <a:pt x="211" y="362"/>
                </a:lnTo>
                <a:lnTo>
                  <a:pt x="212" y="363"/>
                </a:lnTo>
                <a:lnTo>
                  <a:pt x="212" y="364"/>
                </a:lnTo>
                <a:lnTo>
                  <a:pt x="213" y="363"/>
                </a:lnTo>
                <a:lnTo>
                  <a:pt x="215" y="362"/>
                </a:lnTo>
                <a:lnTo>
                  <a:pt x="215" y="360"/>
                </a:lnTo>
                <a:lnTo>
                  <a:pt x="221" y="355"/>
                </a:lnTo>
                <a:lnTo>
                  <a:pt x="222" y="354"/>
                </a:lnTo>
                <a:lnTo>
                  <a:pt x="223" y="352"/>
                </a:lnTo>
                <a:lnTo>
                  <a:pt x="224" y="352"/>
                </a:lnTo>
                <a:lnTo>
                  <a:pt x="226" y="352"/>
                </a:lnTo>
                <a:lnTo>
                  <a:pt x="228" y="351"/>
                </a:lnTo>
                <a:lnTo>
                  <a:pt x="229" y="350"/>
                </a:lnTo>
                <a:lnTo>
                  <a:pt x="230" y="350"/>
                </a:lnTo>
                <a:lnTo>
                  <a:pt x="234" y="348"/>
                </a:lnTo>
                <a:lnTo>
                  <a:pt x="235" y="348"/>
                </a:lnTo>
                <a:lnTo>
                  <a:pt x="235" y="347"/>
                </a:lnTo>
                <a:lnTo>
                  <a:pt x="236" y="347"/>
                </a:lnTo>
                <a:lnTo>
                  <a:pt x="237" y="346"/>
                </a:lnTo>
                <a:lnTo>
                  <a:pt x="237" y="345"/>
                </a:lnTo>
                <a:lnTo>
                  <a:pt x="238" y="345"/>
                </a:lnTo>
                <a:lnTo>
                  <a:pt x="237" y="342"/>
                </a:lnTo>
                <a:lnTo>
                  <a:pt x="238" y="341"/>
                </a:lnTo>
                <a:lnTo>
                  <a:pt x="239" y="340"/>
                </a:lnTo>
                <a:lnTo>
                  <a:pt x="241" y="339"/>
                </a:lnTo>
                <a:lnTo>
                  <a:pt x="246" y="332"/>
                </a:lnTo>
                <a:lnTo>
                  <a:pt x="247" y="332"/>
                </a:lnTo>
                <a:lnTo>
                  <a:pt x="249" y="331"/>
                </a:lnTo>
                <a:lnTo>
                  <a:pt x="252" y="326"/>
                </a:lnTo>
                <a:lnTo>
                  <a:pt x="254" y="325"/>
                </a:lnTo>
                <a:lnTo>
                  <a:pt x="258" y="320"/>
                </a:lnTo>
                <a:lnTo>
                  <a:pt x="261" y="317"/>
                </a:lnTo>
                <a:lnTo>
                  <a:pt x="260" y="316"/>
                </a:lnTo>
                <a:lnTo>
                  <a:pt x="254" y="310"/>
                </a:lnTo>
                <a:lnTo>
                  <a:pt x="254" y="309"/>
                </a:lnTo>
                <a:lnTo>
                  <a:pt x="249" y="305"/>
                </a:lnTo>
                <a:lnTo>
                  <a:pt x="241" y="300"/>
                </a:lnTo>
                <a:lnTo>
                  <a:pt x="231" y="305"/>
                </a:lnTo>
                <a:lnTo>
                  <a:pt x="226" y="306"/>
                </a:lnTo>
                <a:lnTo>
                  <a:pt x="224" y="305"/>
                </a:lnTo>
                <a:lnTo>
                  <a:pt x="223" y="304"/>
                </a:lnTo>
                <a:lnTo>
                  <a:pt x="222" y="302"/>
                </a:lnTo>
                <a:lnTo>
                  <a:pt x="221" y="302"/>
                </a:lnTo>
                <a:lnTo>
                  <a:pt x="220" y="301"/>
                </a:lnTo>
                <a:lnTo>
                  <a:pt x="219" y="301"/>
                </a:lnTo>
                <a:lnTo>
                  <a:pt x="219" y="300"/>
                </a:lnTo>
                <a:lnTo>
                  <a:pt x="219" y="299"/>
                </a:lnTo>
                <a:lnTo>
                  <a:pt x="220" y="299"/>
                </a:lnTo>
                <a:lnTo>
                  <a:pt x="220" y="298"/>
                </a:lnTo>
                <a:lnTo>
                  <a:pt x="220" y="297"/>
                </a:lnTo>
                <a:lnTo>
                  <a:pt x="221" y="297"/>
                </a:lnTo>
                <a:lnTo>
                  <a:pt x="221" y="296"/>
                </a:lnTo>
                <a:lnTo>
                  <a:pt x="221" y="295"/>
                </a:lnTo>
                <a:lnTo>
                  <a:pt x="220" y="295"/>
                </a:lnTo>
                <a:lnTo>
                  <a:pt x="219" y="295"/>
                </a:lnTo>
                <a:lnTo>
                  <a:pt x="219" y="293"/>
                </a:lnTo>
                <a:lnTo>
                  <a:pt x="218" y="291"/>
                </a:lnTo>
                <a:lnTo>
                  <a:pt x="218" y="290"/>
                </a:lnTo>
                <a:lnTo>
                  <a:pt x="218" y="289"/>
                </a:lnTo>
                <a:lnTo>
                  <a:pt x="218" y="288"/>
                </a:lnTo>
                <a:lnTo>
                  <a:pt x="218" y="287"/>
                </a:lnTo>
                <a:lnTo>
                  <a:pt x="218" y="285"/>
                </a:lnTo>
                <a:lnTo>
                  <a:pt x="218" y="284"/>
                </a:lnTo>
                <a:lnTo>
                  <a:pt x="219" y="284"/>
                </a:lnTo>
                <a:lnTo>
                  <a:pt x="219" y="283"/>
                </a:lnTo>
                <a:lnTo>
                  <a:pt x="220" y="283"/>
                </a:lnTo>
                <a:lnTo>
                  <a:pt x="219" y="283"/>
                </a:lnTo>
                <a:lnTo>
                  <a:pt x="218" y="282"/>
                </a:lnTo>
                <a:lnTo>
                  <a:pt x="217" y="282"/>
                </a:lnTo>
                <a:lnTo>
                  <a:pt x="217" y="281"/>
                </a:lnTo>
                <a:lnTo>
                  <a:pt x="217" y="280"/>
                </a:lnTo>
                <a:lnTo>
                  <a:pt x="218" y="280"/>
                </a:lnTo>
                <a:lnTo>
                  <a:pt x="218" y="279"/>
                </a:lnTo>
                <a:lnTo>
                  <a:pt x="219" y="277"/>
                </a:lnTo>
                <a:lnTo>
                  <a:pt x="219" y="276"/>
                </a:lnTo>
                <a:lnTo>
                  <a:pt x="218" y="277"/>
                </a:lnTo>
                <a:lnTo>
                  <a:pt x="217" y="277"/>
                </a:lnTo>
                <a:lnTo>
                  <a:pt x="215" y="277"/>
                </a:lnTo>
                <a:lnTo>
                  <a:pt x="215" y="276"/>
                </a:lnTo>
                <a:lnTo>
                  <a:pt x="214" y="274"/>
                </a:lnTo>
                <a:lnTo>
                  <a:pt x="214" y="273"/>
                </a:lnTo>
                <a:lnTo>
                  <a:pt x="214" y="272"/>
                </a:lnTo>
                <a:lnTo>
                  <a:pt x="214" y="271"/>
                </a:lnTo>
                <a:lnTo>
                  <a:pt x="214" y="270"/>
                </a:lnTo>
                <a:lnTo>
                  <a:pt x="214" y="268"/>
                </a:lnTo>
                <a:lnTo>
                  <a:pt x="214" y="267"/>
                </a:lnTo>
                <a:lnTo>
                  <a:pt x="214" y="266"/>
                </a:lnTo>
                <a:lnTo>
                  <a:pt x="213" y="266"/>
                </a:lnTo>
                <a:lnTo>
                  <a:pt x="213" y="265"/>
                </a:lnTo>
                <a:lnTo>
                  <a:pt x="213" y="264"/>
                </a:lnTo>
                <a:lnTo>
                  <a:pt x="213" y="263"/>
                </a:lnTo>
                <a:lnTo>
                  <a:pt x="214" y="263"/>
                </a:lnTo>
                <a:lnTo>
                  <a:pt x="215" y="263"/>
                </a:lnTo>
                <a:lnTo>
                  <a:pt x="217" y="263"/>
                </a:lnTo>
                <a:lnTo>
                  <a:pt x="218" y="262"/>
                </a:lnTo>
                <a:lnTo>
                  <a:pt x="219" y="262"/>
                </a:lnTo>
                <a:lnTo>
                  <a:pt x="220" y="260"/>
                </a:lnTo>
                <a:lnTo>
                  <a:pt x="220" y="259"/>
                </a:lnTo>
                <a:lnTo>
                  <a:pt x="220" y="258"/>
                </a:lnTo>
                <a:lnTo>
                  <a:pt x="220" y="259"/>
                </a:lnTo>
                <a:lnTo>
                  <a:pt x="219" y="259"/>
                </a:lnTo>
                <a:lnTo>
                  <a:pt x="218" y="259"/>
                </a:lnTo>
                <a:lnTo>
                  <a:pt x="217" y="258"/>
                </a:lnTo>
                <a:lnTo>
                  <a:pt x="215" y="257"/>
                </a:lnTo>
                <a:lnTo>
                  <a:pt x="214" y="257"/>
                </a:lnTo>
                <a:lnTo>
                  <a:pt x="214" y="256"/>
                </a:lnTo>
                <a:lnTo>
                  <a:pt x="213" y="256"/>
                </a:lnTo>
                <a:lnTo>
                  <a:pt x="212" y="256"/>
                </a:lnTo>
                <a:lnTo>
                  <a:pt x="212" y="255"/>
                </a:lnTo>
                <a:lnTo>
                  <a:pt x="212" y="254"/>
                </a:lnTo>
                <a:lnTo>
                  <a:pt x="212" y="253"/>
                </a:lnTo>
                <a:lnTo>
                  <a:pt x="211" y="253"/>
                </a:lnTo>
                <a:lnTo>
                  <a:pt x="210" y="254"/>
                </a:lnTo>
                <a:lnTo>
                  <a:pt x="209" y="253"/>
                </a:lnTo>
                <a:lnTo>
                  <a:pt x="208" y="251"/>
                </a:lnTo>
                <a:lnTo>
                  <a:pt x="208" y="250"/>
                </a:lnTo>
                <a:lnTo>
                  <a:pt x="206" y="250"/>
                </a:lnTo>
                <a:lnTo>
                  <a:pt x="205" y="249"/>
                </a:lnTo>
                <a:lnTo>
                  <a:pt x="205" y="248"/>
                </a:lnTo>
                <a:lnTo>
                  <a:pt x="204" y="248"/>
                </a:lnTo>
                <a:lnTo>
                  <a:pt x="203" y="248"/>
                </a:lnTo>
                <a:lnTo>
                  <a:pt x="202" y="247"/>
                </a:lnTo>
                <a:lnTo>
                  <a:pt x="201" y="246"/>
                </a:lnTo>
                <a:lnTo>
                  <a:pt x="201" y="245"/>
                </a:lnTo>
                <a:lnTo>
                  <a:pt x="200" y="243"/>
                </a:lnTo>
                <a:lnTo>
                  <a:pt x="200" y="242"/>
                </a:lnTo>
                <a:lnTo>
                  <a:pt x="198" y="241"/>
                </a:lnTo>
                <a:lnTo>
                  <a:pt x="198" y="240"/>
                </a:lnTo>
                <a:lnTo>
                  <a:pt x="197" y="240"/>
                </a:lnTo>
                <a:lnTo>
                  <a:pt x="197" y="239"/>
                </a:lnTo>
                <a:lnTo>
                  <a:pt x="196" y="238"/>
                </a:lnTo>
                <a:lnTo>
                  <a:pt x="195" y="238"/>
                </a:lnTo>
                <a:lnTo>
                  <a:pt x="195" y="237"/>
                </a:lnTo>
                <a:lnTo>
                  <a:pt x="195" y="235"/>
                </a:lnTo>
                <a:lnTo>
                  <a:pt x="197" y="235"/>
                </a:lnTo>
                <a:lnTo>
                  <a:pt x="197" y="234"/>
                </a:lnTo>
                <a:lnTo>
                  <a:pt x="198" y="234"/>
                </a:lnTo>
                <a:lnTo>
                  <a:pt x="200" y="234"/>
                </a:lnTo>
                <a:lnTo>
                  <a:pt x="201" y="234"/>
                </a:lnTo>
                <a:lnTo>
                  <a:pt x="202" y="234"/>
                </a:lnTo>
                <a:lnTo>
                  <a:pt x="202" y="233"/>
                </a:lnTo>
                <a:lnTo>
                  <a:pt x="203" y="233"/>
                </a:lnTo>
                <a:lnTo>
                  <a:pt x="203" y="234"/>
                </a:lnTo>
                <a:lnTo>
                  <a:pt x="204" y="234"/>
                </a:lnTo>
                <a:lnTo>
                  <a:pt x="205" y="234"/>
                </a:lnTo>
                <a:lnTo>
                  <a:pt x="208" y="234"/>
                </a:lnTo>
                <a:lnTo>
                  <a:pt x="209" y="234"/>
                </a:lnTo>
                <a:lnTo>
                  <a:pt x="210" y="234"/>
                </a:lnTo>
                <a:lnTo>
                  <a:pt x="211" y="234"/>
                </a:lnTo>
                <a:lnTo>
                  <a:pt x="212" y="234"/>
                </a:lnTo>
                <a:lnTo>
                  <a:pt x="212" y="233"/>
                </a:lnTo>
                <a:lnTo>
                  <a:pt x="213" y="233"/>
                </a:lnTo>
                <a:lnTo>
                  <a:pt x="214" y="232"/>
                </a:lnTo>
                <a:lnTo>
                  <a:pt x="215" y="232"/>
                </a:lnTo>
                <a:lnTo>
                  <a:pt x="217" y="233"/>
                </a:lnTo>
                <a:lnTo>
                  <a:pt x="218" y="234"/>
                </a:lnTo>
                <a:lnTo>
                  <a:pt x="219" y="234"/>
                </a:lnTo>
                <a:lnTo>
                  <a:pt x="220" y="235"/>
                </a:lnTo>
                <a:lnTo>
                  <a:pt x="220" y="237"/>
                </a:lnTo>
                <a:lnTo>
                  <a:pt x="220" y="235"/>
                </a:lnTo>
                <a:lnTo>
                  <a:pt x="221" y="235"/>
                </a:lnTo>
                <a:lnTo>
                  <a:pt x="221" y="234"/>
                </a:lnTo>
                <a:lnTo>
                  <a:pt x="221" y="235"/>
                </a:lnTo>
                <a:lnTo>
                  <a:pt x="222" y="235"/>
                </a:lnTo>
                <a:lnTo>
                  <a:pt x="222" y="237"/>
                </a:lnTo>
                <a:lnTo>
                  <a:pt x="223" y="237"/>
                </a:lnTo>
                <a:lnTo>
                  <a:pt x="223" y="235"/>
                </a:lnTo>
                <a:lnTo>
                  <a:pt x="222" y="234"/>
                </a:lnTo>
                <a:lnTo>
                  <a:pt x="221" y="233"/>
                </a:lnTo>
                <a:lnTo>
                  <a:pt x="220" y="233"/>
                </a:lnTo>
                <a:lnTo>
                  <a:pt x="219" y="232"/>
                </a:lnTo>
                <a:lnTo>
                  <a:pt x="218" y="232"/>
                </a:lnTo>
                <a:lnTo>
                  <a:pt x="218" y="231"/>
                </a:lnTo>
                <a:lnTo>
                  <a:pt x="217" y="231"/>
                </a:lnTo>
                <a:lnTo>
                  <a:pt x="217" y="230"/>
                </a:lnTo>
                <a:lnTo>
                  <a:pt x="218" y="230"/>
                </a:lnTo>
                <a:lnTo>
                  <a:pt x="218" y="229"/>
                </a:lnTo>
                <a:lnTo>
                  <a:pt x="219" y="229"/>
                </a:lnTo>
                <a:lnTo>
                  <a:pt x="220" y="229"/>
                </a:lnTo>
                <a:lnTo>
                  <a:pt x="221" y="229"/>
                </a:lnTo>
                <a:lnTo>
                  <a:pt x="222" y="229"/>
                </a:lnTo>
                <a:lnTo>
                  <a:pt x="222" y="230"/>
                </a:lnTo>
                <a:lnTo>
                  <a:pt x="223" y="230"/>
                </a:lnTo>
                <a:lnTo>
                  <a:pt x="223" y="231"/>
                </a:lnTo>
                <a:lnTo>
                  <a:pt x="223" y="232"/>
                </a:lnTo>
                <a:lnTo>
                  <a:pt x="224" y="232"/>
                </a:lnTo>
                <a:lnTo>
                  <a:pt x="227" y="233"/>
                </a:lnTo>
                <a:lnTo>
                  <a:pt x="228" y="233"/>
                </a:lnTo>
                <a:lnTo>
                  <a:pt x="229" y="232"/>
                </a:lnTo>
                <a:lnTo>
                  <a:pt x="230" y="232"/>
                </a:lnTo>
                <a:lnTo>
                  <a:pt x="231" y="232"/>
                </a:lnTo>
                <a:lnTo>
                  <a:pt x="232" y="231"/>
                </a:lnTo>
                <a:lnTo>
                  <a:pt x="234" y="231"/>
                </a:lnTo>
                <a:lnTo>
                  <a:pt x="235" y="231"/>
                </a:lnTo>
                <a:lnTo>
                  <a:pt x="235" y="232"/>
                </a:lnTo>
                <a:lnTo>
                  <a:pt x="235" y="233"/>
                </a:lnTo>
                <a:lnTo>
                  <a:pt x="236" y="233"/>
                </a:lnTo>
                <a:lnTo>
                  <a:pt x="236" y="234"/>
                </a:lnTo>
                <a:lnTo>
                  <a:pt x="236" y="235"/>
                </a:lnTo>
                <a:lnTo>
                  <a:pt x="237" y="235"/>
                </a:lnTo>
                <a:lnTo>
                  <a:pt x="237" y="237"/>
                </a:lnTo>
                <a:lnTo>
                  <a:pt x="237" y="238"/>
                </a:lnTo>
                <a:lnTo>
                  <a:pt x="236" y="238"/>
                </a:lnTo>
                <a:lnTo>
                  <a:pt x="236" y="239"/>
                </a:lnTo>
                <a:lnTo>
                  <a:pt x="235" y="239"/>
                </a:lnTo>
                <a:lnTo>
                  <a:pt x="234" y="239"/>
                </a:lnTo>
                <a:lnTo>
                  <a:pt x="232" y="239"/>
                </a:lnTo>
                <a:lnTo>
                  <a:pt x="234" y="239"/>
                </a:lnTo>
                <a:lnTo>
                  <a:pt x="234" y="240"/>
                </a:lnTo>
                <a:lnTo>
                  <a:pt x="235" y="240"/>
                </a:lnTo>
                <a:lnTo>
                  <a:pt x="236" y="240"/>
                </a:lnTo>
                <a:lnTo>
                  <a:pt x="237" y="240"/>
                </a:lnTo>
                <a:lnTo>
                  <a:pt x="237" y="241"/>
                </a:lnTo>
                <a:lnTo>
                  <a:pt x="238" y="241"/>
                </a:lnTo>
                <a:lnTo>
                  <a:pt x="238" y="242"/>
                </a:lnTo>
                <a:lnTo>
                  <a:pt x="237" y="243"/>
                </a:lnTo>
                <a:lnTo>
                  <a:pt x="237" y="245"/>
                </a:lnTo>
                <a:lnTo>
                  <a:pt x="238" y="245"/>
                </a:lnTo>
                <a:lnTo>
                  <a:pt x="238" y="246"/>
                </a:lnTo>
                <a:lnTo>
                  <a:pt x="238" y="247"/>
                </a:lnTo>
                <a:lnTo>
                  <a:pt x="238" y="248"/>
                </a:lnTo>
                <a:lnTo>
                  <a:pt x="238" y="249"/>
                </a:lnTo>
                <a:lnTo>
                  <a:pt x="238" y="250"/>
                </a:lnTo>
                <a:lnTo>
                  <a:pt x="238" y="249"/>
                </a:lnTo>
                <a:lnTo>
                  <a:pt x="239" y="249"/>
                </a:lnTo>
                <a:lnTo>
                  <a:pt x="240" y="250"/>
                </a:lnTo>
                <a:lnTo>
                  <a:pt x="240" y="251"/>
                </a:lnTo>
                <a:lnTo>
                  <a:pt x="241" y="251"/>
                </a:lnTo>
                <a:lnTo>
                  <a:pt x="240" y="253"/>
                </a:lnTo>
                <a:lnTo>
                  <a:pt x="240" y="254"/>
                </a:lnTo>
                <a:lnTo>
                  <a:pt x="241" y="254"/>
                </a:lnTo>
                <a:lnTo>
                  <a:pt x="241" y="255"/>
                </a:lnTo>
                <a:lnTo>
                  <a:pt x="241" y="256"/>
                </a:lnTo>
                <a:lnTo>
                  <a:pt x="241" y="257"/>
                </a:lnTo>
                <a:lnTo>
                  <a:pt x="243" y="257"/>
                </a:lnTo>
                <a:lnTo>
                  <a:pt x="243" y="256"/>
                </a:lnTo>
                <a:lnTo>
                  <a:pt x="241" y="256"/>
                </a:lnTo>
                <a:lnTo>
                  <a:pt x="243" y="254"/>
                </a:lnTo>
                <a:lnTo>
                  <a:pt x="241" y="254"/>
                </a:lnTo>
                <a:lnTo>
                  <a:pt x="241" y="253"/>
                </a:lnTo>
                <a:lnTo>
                  <a:pt x="243" y="253"/>
                </a:lnTo>
                <a:lnTo>
                  <a:pt x="243" y="251"/>
                </a:lnTo>
                <a:lnTo>
                  <a:pt x="241" y="248"/>
                </a:lnTo>
                <a:lnTo>
                  <a:pt x="240" y="247"/>
                </a:lnTo>
                <a:lnTo>
                  <a:pt x="240" y="246"/>
                </a:lnTo>
                <a:lnTo>
                  <a:pt x="240" y="245"/>
                </a:lnTo>
                <a:lnTo>
                  <a:pt x="240" y="243"/>
                </a:lnTo>
                <a:lnTo>
                  <a:pt x="240" y="242"/>
                </a:lnTo>
                <a:lnTo>
                  <a:pt x="241" y="241"/>
                </a:lnTo>
                <a:lnTo>
                  <a:pt x="241" y="240"/>
                </a:lnTo>
                <a:lnTo>
                  <a:pt x="241" y="239"/>
                </a:lnTo>
                <a:lnTo>
                  <a:pt x="243" y="239"/>
                </a:lnTo>
                <a:lnTo>
                  <a:pt x="243" y="240"/>
                </a:lnTo>
                <a:lnTo>
                  <a:pt x="243" y="241"/>
                </a:lnTo>
                <a:lnTo>
                  <a:pt x="244" y="241"/>
                </a:lnTo>
                <a:lnTo>
                  <a:pt x="244" y="242"/>
                </a:lnTo>
                <a:lnTo>
                  <a:pt x="245" y="242"/>
                </a:lnTo>
                <a:lnTo>
                  <a:pt x="245" y="241"/>
                </a:lnTo>
                <a:lnTo>
                  <a:pt x="246" y="241"/>
                </a:lnTo>
                <a:lnTo>
                  <a:pt x="246" y="242"/>
                </a:lnTo>
                <a:lnTo>
                  <a:pt x="247" y="242"/>
                </a:lnTo>
                <a:lnTo>
                  <a:pt x="247" y="243"/>
                </a:lnTo>
                <a:lnTo>
                  <a:pt x="248" y="245"/>
                </a:lnTo>
                <a:lnTo>
                  <a:pt x="248" y="246"/>
                </a:lnTo>
                <a:lnTo>
                  <a:pt x="249" y="246"/>
                </a:lnTo>
                <a:lnTo>
                  <a:pt x="251" y="246"/>
                </a:lnTo>
                <a:lnTo>
                  <a:pt x="251" y="245"/>
                </a:lnTo>
                <a:lnTo>
                  <a:pt x="249" y="243"/>
                </a:lnTo>
                <a:lnTo>
                  <a:pt x="249" y="242"/>
                </a:lnTo>
                <a:lnTo>
                  <a:pt x="249" y="241"/>
                </a:lnTo>
                <a:lnTo>
                  <a:pt x="248" y="241"/>
                </a:lnTo>
                <a:lnTo>
                  <a:pt x="247" y="241"/>
                </a:lnTo>
                <a:lnTo>
                  <a:pt x="246" y="241"/>
                </a:lnTo>
                <a:lnTo>
                  <a:pt x="246" y="240"/>
                </a:lnTo>
                <a:lnTo>
                  <a:pt x="245" y="240"/>
                </a:lnTo>
                <a:lnTo>
                  <a:pt x="246" y="240"/>
                </a:lnTo>
                <a:lnTo>
                  <a:pt x="247" y="240"/>
                </a:lnTo>
                <a:lnTo>
                  <a:pt x="248" y="240"/>
                </a:lnTo>
                <a:lnTo>
                  <a:pt x="247" y="240"/>
                </a:lnTo>
                <a:lnTo>
                  <a:pt x="247" y="239"/>
                </a:lnTo>
                <a:lnTo>
                  <a:pt x="246" y="239"/>
                </a:lnTo>
                <a:lnTo>
                  <a:pt x="245" y="239"/>
                </a:lnTo>
                <a:lnTo>
                  <a:pt x="245" y="238"/>
                </a:lnTo>
                <a:lnTo>
                  <a:pt x="246" y="238"/>
                </a:lnTo>
                <a:lnTo>
                  <a:pt x="247" y="237"/>
                </a:lnTo>
                <a:lnTo>
                  <a:pt x="248" y="237"/>
                </a:lnTo>
                <a:lnTo>
                  <a:pt x="248" y="235"/>
                </a:lnTo>
                <a:lnTo>
                  <a:pt x="248" y="234"/>
                </a:lnTo>
                <a:lnTo>
                  <a:pt x="249" y="234"/>
                </a:lnTo>
                <a:lnTo>
                  <a:pt x="249" y="233"/>
                </a:lnTo>
                <a:lnTo>
                  <a:pt x="249" y="232"/>
                </a:lnTo>
                <a:lnTo>
                  <a:pt x="251" y="232"/>
                </a:lnTo>
                <a:lnTo>
                  <a:pt x="251" y="231"/>
                </a:lnTo>
                <a:lnTo>
                  <a:pt x="252" y="231"/>
                </a:lnTo>
                <a:lnTo>
                  <a:pt x="253" y="230"/>
                </a:lnTo>
                <a:lnTo>
                  <a:pt x="253" y="231"/>
                </a:lnTo>
                <a:lnTo>
                  <a:pt x="253" y="232"/>
                </a:lnTo>
                <a:lnTo>
                  <a:pt x="254" y="232"/>
                </a:lnTo>
                <a:lnTo>
                  <a:pt x="254" y="233"/>
                </a:lnTo>
                <a:lnTo>
                  <a:pt x="255" y="233"/>
                </a:lnTo>
                <a:lnTo>
                  <a:pt x="256" y="233"/>
                </a:lnTo>
                <a:lnTo>
                  <a:pt x="256" y="232"/>
                </a:lnTo>
                <a:lnTo>
                  <a:pt x="257" y="232"/>
                </a:lnTo>
                <a:lnTo>
                  <a:pt x="257" y="231"/>
                </a:lnTo>
                <a:lnTo>
                  <a:pt x="258" y="231"/>
                </a:lnTo>
                <a:lnTo>
                  <a:pt x="258" y="230"/>
                </a:lnTo>
                <a:lnTo>
                  <a:pt x="258" y="229"/>
                </a:lnTo>
                <a:lnTo>
                  <a:pt x="260" y="229"/>
                </a:lnTo>
                <a:lnTo>
                  <a:pt x="260" y="228"/>
                </a:lnTo>
                <a:lnTo>
                  <a:pt x="261" y="228"/>
                </a:lnTo>
                <a:lnTo>
                  <a:pt x="261" y="226"/>
                </a:lnTo>
                <a:lnTo>
                  <a:pt x="261" y="228"/>
                </a:lnTo>
                <a:lnTo>
                  <a:pt x="260" y="229"/>
                </a:lnTo>
                <a:lnTo>
                  <a:pt x="260" y="230"/>
                </a:lnTo>
                <a:lnTo>
                  <a:pt x="258" y="230"/>
                </a:lnTo>
                <a:lnTo>
                  <a:pt x="258" y="231"/>
                </a:lnTo>
                <a:lnTo>
                  <a:pt x="257" y="232"/>
                </a:lnTo>
                <a:lnTo>
                  <a:pt x="257" y="233"/>
                </a:lnTo>
                <a:lnTo>
                  <a:pt x="257" y="234"/>
                </a:lnTo>
                <a:lnTo>
                  <a:pt x="256" y="234"/>
                </a:lnTo>
                <a:lnTo>
                  <a:pt x="256" y="235"/>
                </a:lnTo>
                <a:lnTo>
                  <a:pt x="255" y="234"/>
                </a:lnTo>
                <a:lnTo>
                  <a:pt x="254" y="234"/>
                </a:lnTo>
                <a:lnTo>
                  <a:pt x="254" y="235"/>
                </a:lnTo>
                <a:lnTo>
                  <a:pt x="253" y="235"/>
                </a:lnTo>
                <a:lnTo>
                  <a:pt x="253" y="237"/>
                </a:lnTo>
                <a:lnTo>
                  <a:pt x="252" y="237"/>
                </a:lnTo>
                <a:lnTo>
                  <a:pt x="252" y="238"/>
                </a:lnTo>
                <a:lnTo>
                  <a:pt x="252" y="239"/>
                </a:lnTo>
                <a:lnTo>
                  <a:pt x="252" y="240"/>
                </a:lnTo>
                <a:lnTo>
                  <a:pt x="252" y="241"/>
                </a:lnTo>
                <a:lnTo>
                  <a:pt x="253" y="241"/>
                </a:lnTo>
                <a:lnTo>
                  <a:pt x="253" y="242"/>
                </a:lnTo>
                <a:lnTo>
                  <a:pt x="254" y="241"/>
                </a:lnTo>
                <a:lnTo>
                  <a:pt x="255" y="241"/>
                </a:lnTo>
                <a:lnTo>
                  <a:pt x="255" y="240"/>
                </a:lnTo>
                <a:lnTo>
                  <a:pt x="256" y="240"/>
                </a:lnTo>
                <a:lnTo>
                  <a:pt x="257" y="240"/>
                </a:lnTo>
                <a:lnTo>
                  <a:pt x="258" y="239"/>
                </a:lnTo>
                <a:lnTo>
                  <a:pt x="258" y="240"/>
                </a:lnTo>
                <a:lnTo>
                  <a:pt x="260" y="240"/>
                </a:lnTo>
                <a:lnTo>
                  <a:pt x="260" y="241"/>
                </a:lnTo>
                <a:lnTo>
                  <a:pt x="260" y="242"/>
                </a:lnTo>
                <a:lnTo>
                  <a:pt x="261" y="242"/>
                </a:lnTo>
                <a:lnTo>
                  <a:pt x="262" y="241"/>
                </a:lnTo>
                <a:lnTo>
                  <a:pt x="262" y="240"/>
                </a:lnTo>
                <a:lnTo>
                  <a:pt x="262" y="239"/>
                </a:lnTo>
                <a:lnTo>
                  <a:pt x="263" y="238"/>
                </a:lnTo>
                <a:lnTo>
                  <a:pt x="263" y="237"/>
                </a:lnTo>
                <a:lnTo>
                  <a:pt x="263" y="235"/>
                </a:lnTo>
                <a:lnTo>
                  <a:pt x="263" y="234"/>
                </a:lnTo>
                <a:lnTo>
                  <a:pt x="263" y="233"/>
                </a:lnTo>
                <a:lnTo>
                  <a:pt x="264" y="233"/>
                </a:lnTo>
                <a:lnTo>
                  <a:pt x="263" y="233"/>
                </a:lnTo>
                <a:lnTo>
                  <a:pt x="263" y="232"/>
                </a:lnTo>
                <a:lnTo>
                  <a:pt x="264" y="232"/>
                </a:lnTo>
                <a:lnTo>
                  <a:pt x="264" y="231"/>
                </a:lnTo>
                <a:lnTo>
                  <a:pt x="264" y="230"/>
                </a:lnTo>
                <a:lnTo>
                  <a:pt x="265" y="230"/>
                </a:lnTo>
                <a:lnTo>
                  <a:pt x="265" y="229"/>
                </a:lnTo>
                <a:lnTo>
                  <a:pt x="266" y="229"/>
                </a:lnTo>
                <a:lnTo>
                  <a:pt x="266" y="228"/>
                </a:lnTo>
                <a:lnTo>
                  <a:pt x="267" y="228"/>
                </a:lnTo>
                <a:lnTo>
                  <a:pt x="267" y="229"/>
                </a:lnTo>
                <a:lnTo>
                  <a:pt x="267" y="230"/>
                </a:lnTo>
                <a:lnTo>
                  <a:pt x="267" y="231"/>
                </a:lnTo>
                <a:lnTo>
                  <a:pt x="267" y="232"/>
                </a:lnTo>
                <a:lnTo>
                  <a:pt x="267" y="233"/>
                </a:lnTo>
                <a:lnTo>
                  <a:pt x="267" y="234"/>
                </a:lnTo>
                <a:lnTo>
                  <a:pt x="266" y="235"/>
                </a:lnTo>
                <a:lnTo>
                  <a:pt x="266" y="237"/>
                </a:lnTo>
                <a:lnTo>
                  <a:pt x="266" y="238"/>
                </a:lnTo>
                <a:lnTo>
                  <a:pt x="266" y="239"/>
                </a:lnTo>
                <a:lnTo>
                  <a:pt x="266" y="240"/>
                </a:lnTo>
                <a:lnTo>
                  <a:pt x="266" y="241"/>
                </a:lnTo>
                <a:lnTo>
                  <a:pt x="266" y="242"/>
                </a:lnTo>
                <a:lnTo>
                  <a:pt x="267" y="242"/>
                </a:lnTo>
                <a:lnTo>
                  <a:pt x="267" y="243"/>
                </a:lnTo>
                <a:lnTo>
                  <a:pt x="269" y="243"/>
                </a:lnTo>
                <a:lnTo>
                  <a:pt x="269" y="242"/>
                </a:lnTo>
                <a:lnTo>
                  <a:pt x="270" y="242"/>
                </a:lnTo>
                <a:lnTo>
                  <a:pt x="270" y="241"/>
                </a:lnTo>
                <a:lnTo>
                  <a:pt x="270" y="240"/>
                </a:lnTo>
                <a:lnTo>
                  <a:pt x="271" y="240"/>
                </a:lnTo>
                <a:lnTo>
                  <a:pt x="272" y="240"/>
                </a:lnTo>
                <a:lnTo>
                  <a:pt x="273" y="240"/>
                </a:lnTo>
                <a:lnTo>
                  <a:pt x="274" y="241"/>
                </a:lnTo>
                <a:lnTo>
                  <a:pt x="274" y="242"/>
                </a:lnTo>
                <a:lnTo>
                  <a:pt x="274" y="243"/>
                </a:lnTo>
                <a:lnTo>
                  <a:pt x="274" y="245"/>
                </a:lnTo>
                <a:lnTo>
                  <a:pt x="274" y="246"/>
                </a:lnTo>
                <a:lnTo>
                  <a:pt x="274" y="250"/>
                </a:lnTo>
                <a:lnTo>
                  <a:pt x="274" y="251"/>
                </a:lnTo>
                <a:lnTo>
                  <a:pt x="274" y="254"/>
                </a:lnTo>
                <a:lnTo>
                  <a:pt x="273" y="254"/>
                </a:lnTo>
                <a:lnTo>
                  <a:pt x="272" y="254"/>
                </a:lnTo>
                <a:lnTo>
                  <a:pt x="271" y="254"/>
                </a:lnTo>
                <a:lnTo>
                  <a:pt x="271" y="255"/>
                </a:lnTo>
                <a:lnTo>
                  <a:pt x="271" y="257"/>
                </a:lnTo>
                <a:lnTo>
                  <a:pt x="271" y="258"/>
                </a:lnTo>
                <a:lnTo>
                  <a:pt x="271" y="260"/>
                </a:lnTo>
                <a:lnTo>
                  <a:pt x="271" y="262"/>
                </a:lnTo>
                <a:lnTo>
                  <a:pt x="271" y="265"/>
                </a:lnTo>
                <a:lnTo>
                  <a:pt x="271" y="266"/>
                </a:lnTo>
                <a:lnTo>
                  <a:pt x="271" y="267"/>
                </a:lnTo>
                <a:lnTo>
                  <a:pt x="271" y="272"/>
                </a:lnTo>
                <a:lnTo>
                  <a:pt x="271" y="273"/>
                </a:lnTo>
                <a:lnTo>
                  <a:pt x="271" y="274"/>
                </a:lnTo>
                <a:lnTo>
                  <a:pt x="272" y="277"/>
                </a:lnTo>
                <a:lnTo>
                  <a:pt x="272" y="279"/>
                </a:lnTo>
                <a:lnTo>
                  <a:pt x="273" y="280"/>
                </a:lnTo>
                <a:lnTo>
                  <a:pt x="273" y="281"/>
                </a:lnTo>
                <a:lnTo>
                  <a:pt x="275" y="288"/>
                </a:lnTo>
                <a:lnTo>
                  <a:pt x="280" y="298"/>
                </a:lnTo>
                <a:lnTo>
                  <a:pt x="279" y="299"/>
                </a:lnTo>
                <a:lnTo>
                  <a:pt x="283" y="298"/>
                </a:lnTo>
                <a:lnTo>
                  <a:pt x="284" y="298"/>
                </a:lnTo>
                <a:lnTo>
                  <a:pt x="286" y="298"/>
                </a:lnTo>
                <a:lnTo>
                  <a:pt x="287" y="298"/>
                </a:lnTo>
                <a:lnTo>
                  <a:pt x="288" y="298"/>
                </a:lnTo>
                <a:lnTo>
                  <a:pt x="289" y="298"/>
                </a:lnTo>
                <a:lnTo>
                  <a:pt x="289" y="299"/>
                </a:lnTo>
                <a:lnTo>
                  <a:pt x="290" y="302"/>
                </a:lnTo>
                <a:lnTo>
                  <a:pt x="291" y="305"/>
                </a:lnTo>
                <a:lnTo>
                  <a:pt x="292" y="307"/>
                </a:lnTo>
                <a:lnTo>
                  <a:pt x="293" y="312"/>
                </a:lnTo>
                <a:lnTo>
                  <a:pt x="293" y="314"/>
                </a:lnTo>
                <a:lnTo>
                  <a:pt x="295" y="314"/>
                </a:lnTo>
                <a:lnTo>
                  <a:pt x="295" y="315"/>
                </a:lnTo>
                <a:lnTo>
                  <a:pt x="293" y="316"/>
                </a:lnTo>
                <a:lnTo>
                  <a:pt x="292" y="316"/>
                </a:lnTo>
                <a:lnTo>
                  <a:pt x="291" y="317"/>
                </a:lnTo>
                <a:lnTo>
                  <a:pt x="290" y="317"/>
                </a:lnTo>
                <a:lnTo>
                  <a:pt x="290" y="318"/>
                </a:lnTo>
                <a:lnTo>
                  <a:pt x="290" y="320"/>
                </a:lnTo>
                <a:lnTo>
                  <a:pt x="289" y="320"/>
                </a:lnTo>
                <a:lnTo>
                  <a:pt x="289" y="321"/>
                </a:lnTo>
                <a:lnTo>
                  <a:pt x="288" y="321"/>
                </a:lnTo>
                <a:lnTo>
                  <a:pt x="288" y="322"/>
                </a:lnTo>
                <a:lnTo>
                  <a:pt x="288" y="323"/>
                </a:lnTo>
                <a:lnTo>
                  <a:pt x="288" y="324"/>
                </a:lnTo>
                <a:lnTo>
                  <a:pt x="289" y="330"/>
                </a:lnTo>
                <a:lnTo>
                  <a:pt x="289" y="332"/>
                </a:lnTo>
                <a:lnTo>
                  <a:pt x="289" y="334"/>
                </a:lnTo>
                <a:lnTo>
                  <a:pt x="289" y="335"/>
                </a:lnTo>
                <a:lnTo>
                  <a:pt x="289" y="337"/>
                </a:lnTo>
                <a:lnTo>
                  <a:pt x="289" y="339"/>
                </a:lnTo>
                <a:lnTo>
                  <a:pt x="289" y="340"/>
                </a:lnTo>
                <a:lnTo>
                  <a:pt x="288" y="343"/>
                </a:lnTo>
                <a:lnTo>
                  <a:pt x="291" y="355"/>
                </a:lnTo>
                <a:lnTo>
                  <a:pt x="290" y="355"/>
                </a:lnTo>
                <a:lnTo>
                  <a:pt x="289" y="355"/>
                </a:lnTo>
                <a:lnTo>
                  <a:pt x="288" y="355"/>
                </a:lnTo>
                <a:lnTo>
                  <a:pt x="288" y="356"/>
                </a:lnTo>
                <a:lnTo>
                  <a:pt x="287" y="356"/>
                </a:lnTo>
                <a:lnTo>
                  <a:pt x="286" y="356"/>
                </a:lnTo>
                <a:lnTo>
                  <a:pt x="286" y="357"/>
                </a:lnTo>
                <a:lnTo>
                  <a:pt x="284" y="357"/>
                </a:lnTo>
                <a:lnTo>
                  <a:pt x="284" y="358"/>
                </a:lnTo>
                <a:lnTo>
                  <a:pt x="283" y="358"/>
                </a:lnTo>
                <a:lnTo>
                  <a:pt x="283" y="359"/>
                </a:lnTo>
                <a:lnTo>
                  <a:pt x="282" y="359"/>
                </a:lnTo>
                <a:lnTo>
                  <a:pt x="281" y="360"/>
                </a:lnTo>
                <a:lnTo>
                  <a:pt x="280" y="360"/>
                </a:lnTo>
                <a:lnTo>
                  <a:pt x="280" y="362"/>
                </a:lnTo>
                <a:lnTo>
                  <a:pt x="279" y="362"/>
                </a:lnTo>
                <a:lnTo>
                  <a:pt x="279" y="363"/>
                </a:lnTo>
                <a:lnTo>
                  <a:pt x="279" y="364"/>
                </a:lnTo>
                <a:lnTo>
                  <a:pt x="278" y="364"/>
                </a:lnTo>
                <a:lnTo>
                  <a:pt x="278" y="365"/>
                </a:lnTo>
                <a:lnTo>
                  <a:pt x="277" y="365"/>
                </a:lnTo>
                <a:lnTo>
                  <a:pt x="277" y="366"/>
                </a:lnTo>
                <a:lnTo>
                  <a:pt x="275" y="367"/>
                </a:lnTo>
                <a:lnTo>
                  <a:pt x="274" y="368"/>
                </a:lnTo>
                <a:lnTo>
                  <a:pt x="273" y="369"/>
                </a:lnTo>
                <a:lnTo>
                  <a:pt x="273" y="371"/>
                </a:lnTo>
                <a:lnTo>
                  <a:pt x="272" y="372"/>
                </a:lnTo>
                <a:lnTo>
                  <a:pt x="271" y="368"/>
                </a:lnTo>
                <a:lnTo>
                  <a:pt x="270" y="367"/>
                </a:lnTo>
                <a:lnTo>
                  <a:pt x="266" y="367"/>
                </a:lnTo>
                <a:lnTo>
                  <a:pt x="266" y="368"/>
                </a:lnTo>
                <a:lnTo>
                  <a:pt x="265" y="368"/>
                </a:lnTo>
                <a:lnTo>
                  <a:pt x="271" y="374"/>
                </a:lnTo>
                <a:lnTo>
                  <a:pt x="310" y="414"/>
                </a:lnTo>
                <a:lnTo>
                  <a:pt x="314" y="417"/>
                </a:lnTo>
                <a:lnTo>
                  <a:pt x="320" y="423"/>
                </a:lnTo>
                <a:lnTo>
                  <a:pt x="321" y="424"/>
                </a:lnTo>
                <a:lnTo>
                  <a:pt x="322" y="425"/>
                </a:lnTo>
                <a:lnTo>
                  <a:pt x="323" y="426"/>
                </a:lnTo>
                <a:lnTo>
                  <a:pt x="323" y="427"/>
                </a:lnTo>
                <a:lnTo>
                  <a:pt x="324" y="429"/>
                </a:lnTo>
                <a:lnTo>
                  <a:pt x="325" y="430"/>
                </a:lnTo>
                <a:lnTo>
                  <a:pt x="325" y="431"/>
                </a:lnTo>
                <a:lnTo>
                  <a:pt x="326" y="432"/>
                </a:lnTo>
                <a:lnTo>
                  <a:pt x="326" y="433"/>
                </a:lnTo>
                <a:lnTo>
                  <a:pt x="327" y="435"/>
                </a:lnTo>
                <a:lnTo>
                  <a:pt x="329" y="438"/>
                </a:lnTo>
                <a:lnTo>
                  <a:pt x="329" y="439"/>
                </a:lnTo>
                <a:lnTo>
                  <a:pt x="329" y="440"/>
                </a:lnTo>
                <a:lnTo>
                  <a:pt x="330" y="440"/>
                </a:lnTo>
                <a:lnTo>
                  <a:pt x="333" y="440"/>
                </a:lnTo>
                <a:lnTo>
                  <a:pt x="335" y="439"/>
                </a:lnTo>
                <a:lnTo>
                  <a:pt x="335" y="438"/>
                </a:lnTo>
                <a:lnTo>
                  <a:pt x="334" y="435"/>
                </a:lnTo>
                <a:lnTo>
                  <a:pt x="333" y="431"/>
                </a:lnTo>
                <a:lnTo>
                  <a:pt x="332" y="431"/>
                </a:lnTo>
                <a:lnTo>
                  <a:pt x="332" y="430"/>
                </a:lnTo>
                <a:lnTo>
                  <a:pt x="332" y="429"/>
                </a:lnTo>
                <a:lnTo>
                  <a:pt x="332" y="427"/>
                </a:lnTo>
                <a:lnTo>
                  <a:pt x="330" y="422"/>
                </a:lnTo>
                <a:lnTo>
                  <a:pt x="330" y="421"/>
                </a:lnTo>
                <a:lnTo>
                  <a:pt x="329" y="419"/>
                </a:lnTo>
                <a:lnTo>
                  <a:pt x="329" y="418"/>
                </a:lnTo>
                <a:lnTo>
                  <a:pt x="333" y="418"/>
                </a:lnTo>
                <a:lnTo>
                  <a:pt x="333" y="421"/>
                </a:lnTo>
                <a:lnTo>
                  <a:pt x="333" y="422"/>
                </a:lnTo>
                <a:lnTo>
                  <a:pt x="336" y="422"/>
                </a:lnTo>
                <a:lnTo>
                  <a:pt x="335" y="421"/>
                </a:lnTo>
                <a:lnTo>
                  <a:pt x="336" y="421"/>
                </a:lnTo>
                <a:lnTo>
                  <a:pt x="336" y="422"/>
                </a:lnTo>
                <a:lnTo>
                  <a:pt x="340" y="422"/>
                </a:lnTo>
                <a:lnTo>
                  <a:pt x="339" y="421"/>
                </a:lnTo>
                <a:lnTo>
                  <a:pt x="343" y="421"/>
                </a:lnTo>
                <a:lnTo>
                  <a:pt x="343" y="418"/>
                </a:lnTo>
                <a:lnTo>
                  <a:pt x="343" y="417"/>
                </a:lnTo>
                <a:lnTo>
                  <a:pt x="344" y="415"/>
                </a:lnTo>
                <a:lnTo>
                  <a:pt x="347" y="415"/>
                </a:lnTo>
                <a:lnTo>
                  <a:pt x="348" y="413"/>
                </a:lnTo>
                <a:lnTo>
                  <a:pt x="350" y="413"/>
                </a:lnTo>
                <a:lnTo>
                  <a:pt x="349" y="417"/>
                </a:lnTo>
                <a:lnTo>
                  <a:pt x="350" y="418"/>
                </a:lnTo>
                <a:lnTo>
                  <a:pt x="351" y="414"/>
                </a:lnTo>
                <a:lnTo>
                  <a:pt x="352" y="414"/>
                </a:lnTo>
                <a:lnTo>
                  <a:pt x="353" y="415"/>
                </a:lnTo>
                <a:lnTo>
                  <a:pt x="351" y="418"/>
                </a:lnTo>
                <a:lnTo>
                  <a:pt x="353" y="419"/>
                </a:lnTo>
                <a:lnTo>
                  <a:pt x="355" y="416"/>
                </a:lnTo>
                <a:lnTo>
                  <a:pt x="358" y="417"/>
                </a:lnTo>
                <a:lnTo>
                  <a:pt x="360" y="418"/>
                </a:lnTo>
                <a:lnTo>
                  <a:pt x="363" y="419"/>
                </a:lnTo>
                <a:lnTo>
                  <a:pt x="365" y="421"/>
                </a:lnTo>
                <a:lnTo>
                  <a:pt x="363" y="423"/>
                </a:lnTo>
                <a:lnTo>
                  <a:pt x="364" y="424"/>
                </a:lnTo>
                <a:lnTo>
                  <a:pt x="365" y="425"/>
                </a:lnTo>
                <a:lnTo>
                  <a:pt x="363" y="432"/>
                </a:lnTo>
                <a:lnTo>
                  <a:pt x="366" y="431"/>
                </a:lnTo>
                <a:lnTo>
                  <a:pt x="370" y="432"/>
                </a:lnTo>
                <a:lnTo>
                  <a:pt x="373" y="436"/>
                </a:lnTo>
                <a:lnTo>
                  <a:pt x="374" y="436"/>
                </a:lnTo>
                <a:lnTo>
                  <a:pt x="374" y="438"/>
                </a:lnTo>
                <a:lnTo>
                  <a:pt x="374" y="439"/>
                </a:lnTo>
                <a:lnTo>
                  <a:pt x="374" y="440"/>
                </a:lnTo>
                <a:lnTo>
                  <a:pt x="374" y="442"/>
                </a:lnTo>
                <a:lnTo>
                  <a:pt x="374" y="449"/>
                </a:lnTo>
                <a:lnTo>
                  <a:pt x="367" y="449"/>
                </a:lnTo>
                <a:lnTo>
                  <a:pt x="366" y="449"/>
                </a:lnTo>
                <a:lnTo>
                  <a:pt x="366" y="450"/>
                </a:lnTo>
                <a:lnTo>
                  <a:pt x="366" y="456"/>
                </a:lnTo>
                <a:lnTo>
                  <a:pt x="366" y="459"/>
                </a:lnTo>
                <a:lnTo>
                  <a:pt x="366" y="460"/>
                </a:lnTo>
                <a:lnTo>
                  <a:pt x="365" y="469"/>
                </a:lnTo>
                <a:lnTo>
                  <a:pt x="363" y="467"/>
                </a:lnTo>
                <a:lnTo>
                  <a:pt x="363" y="474"/>
                </a:lnTo>
                <a:lnTo>
                  <a:pt x="365" y="474"/>
                </a:lnTo>
                <a:lnTo>
                  <a:pt x="365" y="479"/>
                </a:lnTo>
                <a:lnTo>
                  <a:pt x="366" y="481"/>
                </a:lnTo>
                <a:lnTo>
                  <a:pt x="367" y="481"/>
                </a:lnTo>
                <a:lnTo>
                  <a:pt x="368" y="481"/>
                </a:lnTo>
                <a:lnTo>
                  <a:pt x="369" y="481"/>
                </a:lnTo>
                <a:lnTo>
                  <a:pt x="370" y="482"/>
                </a:lnTo>
                <a:lnTo>
                  <a:pt x="372" y="482"/>
                </a:lnTo>
                <a:lnTo>
                  <a:pt x="372" y="481"/>
                </a:lnTo>
                <a:lnTo>
                  <a:pt x="373" y="481"/>
                </a:lnTo>
                <a:lnTo>
                  <a:pt x="374" y="482"/>
                </a:lnTo>
                <a:lnTo>
                  <a:pt x="375" y="482"/>
                </a:lnTo>
                <a:lnTo>
                  <a:pt x="376" y="482"/>
                </a:lnTo>
                <a:lnTo>
                  <a:pt x="377" y="482"/>
                </a:lnTo>
                <a:lnTo>
                  <a:pt x="377" y="481"/>
                </a:lnTo>
                <a:lnTo>
                  <a:pt x="378" y="481"/>
                </a:lnTo>
                <a:lnTo>
                  <a:pt x="378" y="480"/>
                </a:lnTo>
                <a:lnTo>
                  <a:pt x="379" y="480"/>
                </a:lnTo>
                <a:lnTo>
                  <a:pt x="379" y="479"/>
                </a:lnTo>
                <a:lnTo>
                  <a:pt x="381" y="479"/>
                </a:lnTo>
                <a:lnTo>
                  <a:pt x="382" y="479"/>
                </a:lnTo>
                <a:lnTo>
                  <a:pt x="382" y="480"/>
                </a:lnTo>
                <a:lnTo>
                  <a:pt x="383" y="480"/>
                </a:lnTo>
                <a:lnTo>
                  <a:pt x="383" y="481"/>
                </a:lnTo>
                <a:lnTo>
                  <a:pt x="384" y="482"/>
                </a:lnTo>
                <a:lnTo>
                  <a:pt x="385" y="482"/>
                </a:lnTo>
                <a:lnTo>
                  <a:pt x="385" y="481"/>
                </a:lnTo>
                <a:lnTo>
                  <a:pt x="386" y="481"/>
                </a:lnTo>
                <a:lnTo>
                  <a:pt x="386" y="482"/>
                </a:lnTo>
                <a:lnTo>
                  <a:pt x="393" y="483"/>
                </a:lnTo>
                <a:lnTo>
                  <a:pt x="393" y="482"/>
                </a:lnTo>
                <a:lnTo>
                  <a:pt x="394" y="479"/>
                </a:lnTo>
                <a:lnTo>
                  <a:pt x="394" y="477"/>
                </a:lnTo>
                <a:lnTo>
                  <a:pt x="394" y="476"/>
                </a:lnTo>
                <a:lnTo>
                  <a:pt x="394" y="475"/>
                </a:lnTo>
                <a:lnTo>
                  <a:pt x="394" y="474"/>
                </a:lnTo>
                <a:lnTo>
                  <a:pt x="394" y="472"/>
                </a:lnTo>
                <a:lnTo>
                  <a:pt x="394" y="471"/>
                </a:lnTo>
                <a:lnTo>
                  <a:pt x="394" y="469"/>
                </a:lnTo>
                <a:lnTo>
                  <a:pt x="386" y="469"/>
                </a:lnTo>
                <a:lnTo>
                  <a:pt x="385" y="469"/>
                </a:lnTo>
                <a:lnTo>
                  <a:pt x="384" y="469"/>
                </a:lnTo>
                <a:lnTo>
                  <a:pt x="383" y="469"/>
                </a:lnTo>
                <a:lnTo>
                  <a:pt x="384" y="469"/>
                </a:lnTo>
                <a:lnTo>
                  <a:pt x="384" y="468"/>
                </a:lnTo>
                <a:lnTo>
                  <a:pt x="384" y="467"/>
                </a:lnTo>
                <a:lnTo>
                  <a:pt x="384" y="466"/>
                </a:lnTo>
                <a:lnTo>
                  <a:pt x="379" y="463"/>
                </a:lnTo>
                <a:lnTo>
                  <a:pt x="381" y="461"/>
                </a:lnTo>
                <a:lnTo>
                  <a:pt x="381" y="460"/>
                </a:lnTo>
                <a:lnTo>
                  <a:pt x="381" y="459"/>
                </a:lnTo>
                <a:lnTo>
                  <a:pt x="381" y="458"/>
                </a:lnTo>
                <a:lnTo>
                  <a:pt x="381" y="457"/>
                </a:lnTo>
                <a:lnTo>
                  <a:pt x="381" y="456"/>
                </a:lnTo>
                <a:lnTo>
                  <a:pt x="381" y="455"/>
                </a:lnTo>
                <a:lnTo>
                  <a:pt x="379" y="455"/>
                </a:lnTo>
                <a:lnTo>
                  <a:pt x="378" y="454"/>
                </a:lnTo>
                <a:lnTo>
                  <a:pt x="379" y="452"/>
                </a:lnTo>
                <a:lnTo>
                  <a:pt x="381" y="452"/>
                </a:lnTo>
                <a:lnTo>
                  <a:pt x="381" y="451"/>
                </a:lnTo>
                <a:lnTo>
                  <a:pt x="382" y="451"/>
                </a:lnTo>
                <a:lnTo>
                  <a:pt x="382" y="450"/>
                </a:lnTo>
                <a:lnTo>
                  <a:pt x="383" y="450"/>
                </a:lnTo>
                <a:lnTo>
                  <a:pt x="383" y="449"/>
                </a:lnTo>
                <a:lnTo>
                  <a:pt x="384" y="448"/>
                </a:lnTo>
                <a:lnTo>
                  <a:pt x="382" y="448"/>
                </a:lnTo>
                <a:lnTo>
                  <a:pt x="381" y="448"/>
                </a:lnTo>
                <a:lnTo>
                  <a:pt x="383" y="442"/>
                </a:lnTo>
                <a:lnTo>
                  <a:pt x="385" y="440"/>
                </a:lnTo>
                <a:lnTo>
                  <a:pt x="385" y="438"/>
                </a:lnTo>
                <a:lnTo>
                  <a:pt x="386" y="436"/>
                </a:lnTo>
                <a:lnTo>
                  <a:pt x="387" y="433"/>
                </a:lnTo>
                <a:lnTo>
                  <a:pt x="389" y="433"/>
                </a:lnTo>
                <a:lnTo>
                  <a:pt x="400" y="441"/>
                </a:lnTo>
                <a:lnTo>
                  <a:pt x="401" y="439"/>
                </a:lnTo>
                <a:lnTo>
                  <a:pt x="404" y="435"/>
                </a:lnTo>
                <a:lnTo>
                  <a:pt x="404" y="434"/>
                </a:lnTo>
                <a:lnTo>
                  <a:pt x="404" y="433"/>
                </a:lnTo>
                <a:lnTo>
                  <a:pt x="404" y="431"/>
                </a:lnTo>
                <a:lnTo>
                  <a:pt x="404" y="430"/>
                </a:lnTo>
                <a:lnTo>
                  <a:pt x="403" y="430"/>
                </a:lnTo>
                <a:lnTo>
                  <a:pt x="401" y="430"/>
                </a:lnTo>
                <a:lnTo>
                  <a:pt x="403" y="427"/>
                </a:lnTo>
                <a:lnTo>
                  <a:pt x="404" y="427"/>
                </a:lnTo>
                <a:lnTo>
                  <a:pt x="404" y="425"/>
                </a:lnTo>
                <a:lnTo>
                  <a:pt x="406" y="425"/>
                </a:lnTo>
                <a:lnTo>
                  <a:pt x="406" y="424"/>
                </a:lnTo>
                <a:lnTo>
                  <a:pt x="407" y="423"/>
                </a:lnTo>
                <a:lnTo>
                  <a:pt x="407" y="422"/>
                </a:lnTo>
                <a:lnTo>
                  <a:pt x="407" y="421"/>
                </a:lnTo>
                <a:lnTo>
                  <a:pt x="406" y="419"/>
                </a:lnTo>
                <a:lnTo>
                  <a:pt x="407" y="419"/>
                </a:lnTo>
                <a:lnTo>
                  <a:pt x="409" y="419"/>
                </a:lnTo>
                <a:lnTo>
                  <a:pt x="410" y="423"/>
                </a:lnTo>
                <a:lnTo>
                  <a:pt x="411" y="422"/>
                </a:lnTo>
                <a:lnTo>
                  <a:pt x="412" y="424"/>
                </a:lnTo>
                <a:lnTo>
                  <a:pt x="410" y="426"/>
                </a:lnTo>
                <a:lnTo>
                  <a:pt x="412" y="430"/>
                </a:lnTo>
                <a:lnTo>
                  <a:pt x="415" y="434"/>
                </a:lnTo>
                <a:lnTo>
                  <a:pt x="418" y="431"/>
                </a:lnTo>
                <a:lnTo>
                  <a:pt x="417" y="429"/>
                </a:lnTo>
                <a:lnTo>
                  <a:pt x="417" y="427"/>
                </a:lnTo>
                <a:lnTo>
                  <a:pt x="416" y="427"/>
                </a:lnTo>
                <a:lnTo>
                  <a:pt x="415" y="427"/>
                </a:lnTo>
                <a:lnTo>
                  <a:pt x="415" y="426"/>
                </a:lnTo>
                <a:lnTo>
                  <a:pt x="415" y="425"/>
                </a:lnTo>
                <a:lnTo>
                  <a:pt x="415" y="424"/>
                </a:lnTo>
                <a:lnTo>
                  <a:pt x="415" y="422"/>
                </a:lnTo>
                <a:lnTo>
                  <a:pt x="415" y="419"/>
                </a:lnTo>
                <a:lnTo>
                  <a:pt x="415" y="418"/>
                </a:lnTo>
                <a:lnTo>
                  <a:pt x="417" y="418"/>
                </a:lnTo>
                <a:lnTo>
                  <a:pt x="417" y="419"/>
                </a:lnTo>
                <a:lnTo>
                  <a:pt x="417" y="421"/>
                </a:lnTo>
                <a:lnTo>
                  <a:pt x="417" y="422"/>
                </a:lnTo>
                <a:lnTo>
                  <a:pt x="418" y="422"/>
                </a:lnTo>
                <a:lnTo>
                  <a:pt x="419" y="422"/>
                </a:lnTo>
                <a:lnTo>
                  <a:pt x="421" y="422"/>
                </a:lnTo>
                <a:lnTo>
                  <a:pt x="422" y="422"/>
                </a:lnTo>
                <a:lnTo>
                  <a:pt x="422" y="421"/>
                </a:lnTo>
                <a:lnTo>
                  <a:pt x="425" y="419"/>
                </a:lnTo>
                <a:lnTo>
                  <a:pt x="427" y="417"/>
                </a:lnTo>
                <a:lnTo>
                  <a:pt x="429" y="416"/>
                </a:lnTo>
                <a:lnTo>
                  <a:pt x="430" y="416"/>
                </a:lnTo>
                <a:lnTo>
                  <a:pt x="430" y="415"/>
                </a:lnTo>
                <a:lnTo>
                  <a:pt x="432" y="414"/>
                </a:lnTo>
                <a:lnTo>
                  <a:pt x="433" y="414"/>
                </a:lnTo>
                <a:lnTo>
                  <a:pt x="435" y="413"/>
                </a:lnTo>
                <a:lnTo>
                  <a:pt x="437" y="413"/>
                </a:lnTo>
                <a:lnTo>
                  <a:pt x="438" y="414"/>
                </a:lnTo>
                <a:lnTo>
                  <a:pt x="439" y="414"/>
                </a:lnTo>
                <a:lnTo>
                  <a:pt x="441" y="415"/>
                </a:lnTo>
                <a:lnTo>
                  <a:pt x="441" y="416"/>
                </a:lnTo>
                <a:lnTo>
                  <a:pt x="441" y="417"/>
                </a:lnTo>
                <a:lnTo>
                  <a:pt x="441" y="422"/>
                </a:lnTo>
                <a:lnTo>
                  <a:pt x="441" y="425"/>
                </a:lnTo>
                <a:lnTo>
                  <a:pt x="436" y="425"/>
                </a:lnTo>
                <a:lnTo>
                  <a:pt x="432" y="425"/>
                </a:lnTo>
                <a:lnTo>
                  <a:pt x="433" y="426"/>
                </a:lnTo>
                <a:lnTo>
                  <a:pt x="433" y="427"/>
                </a:lnTo>
                <a:lnTo>
                  <a:pt x="434" y="429"/>
                </a:lnTo>
                <a:lnTo>
                  <a:pt x="434" y="430"/>
                </a:lnTo>
                <a:lnTo>
                  <a:pt x="435" y="430"/>
                </a:lnTo>
                <a:lnTo>
                  <a:pt x="438" y="436"/>
                </a:lnTo>
                <a:lnTo>
                  <a:pt x="439" y="436"/>
                </a:lnTo>
                <a:lnTo>
                  <a:pt x="441" y="440"/>
                </a:lnTo>
                <a:lnTo>
                  <a:pt x="441" y="441"/>
                </a:lnTo>
                <a:lnTo>
                  <a:pt x="442" y="443"/>
                </a:lnTo>
                <a:lnTo>
                  <a:pt x="442" y="444"/>
                </a:lnTo>
                <a:lnTo>
                  <a:pt x="443" y="443"/>
                </a:lnTo>
                <a:lnTo>
                  <a:pt x="443" y="444"/>
                </a:lnTo>
                <a:lnTo>
                  <a:pt x="444" y="446"/>
                </a:lnTo>
                <a:lnTo>
                  <a:pt x="444" y="447"/>
                </a:lnTo>
                <a:lnTo>
                  <a:pt x="444" y="448"/>
                </a:lnTo>
                <a:lnTo>
                  <a:pt x="444" y="447"/>
                </a:lnTo>
                <a:lnTo>
                  <a:pt x="445" y="447"/>
                </a:lnTo>
                <a:lnTo>
                  <a:pt x="447" y="446"/>
                </a:lnTo>
                <a:lnTo>
                  <a:pt x="449" y="444"/>
                </a:lnTo>
                <a:lnTo>
                  <a:pt x="449" y="443"/>
                </a:lnTo>
                <a:lnTo>
                  <a:pt x="450" y="443"/>
                </a:lnTo>
                <a:lnTo>
                  <a:pt x="451" y="441"/>
                </a:lnTo>
                <a:lnTo>
                  <a:pt x="453" y="440"/>
                </a:lnTo>
                <a:lnTo>
                  <a:pt x="454" y="439"/>
                </a:lnTo>
                <a:lnTo>
                  <a:pt x="461" y="446"/>
                </a:lnTo>
                <a:lnTo>
                  <a:pt x="462" y="447"/>
                </a:lnTo>
                <a:lnTo>
                  <a:pt x="462" y="449"/>
                </a:lnTo>
                <a:lnTo>
                  <a:pt x="463" y="454"/>
                </a:lnTo>
                <a:lnTo>
                  <a:pt x="462" y="455"/>
                </a:lnTo>
                <a:lnTo>
                  <a:pt x="462" y="456"/>
                </a:lnTo>
                <a:lnTo>
                  <a:pt x="461" y="456"/>
                </a:lnTo>
                <a:lnTo>
                  <a:pt x="455" y="466"/>
                </a:lnTo>
                <a:lnTo>
                  <a:pt x="456" y="466"/>
                </a:lnTo>
                <a:lnTo>
                  <a:pt x="458" y="466"/>
                </a:lnTo>
                <a:lnTo>
                  <a:pt x="460" y="466"/>
                </a:lnTo>
                <a:lnTo>
                  <a:pt x="462" y="467"/>
                </a:lnTo>
                <a:lnTo>
                  <a:pt x="464" y="467"/>
                </a:lnTo>
                <a:lnTo>
                  <a:pt x="464" y="464"/>
                </a:lnTo>
                <a:lnTo>
                  <a:pt x="464" y="460"/>
                </a:lnTo>
                <a:lnTo>
                  <a:pt x="467" y="461"/>
                </a:lnTo>
                <a:lnTo>
                  <a:pt x="468" y="460"/>
                </a:lnTo>
                <a:lnTo>
                  <a:pt x="468" y="461"/>
                </a:lnTo>
                <a:lnTo>
                  <a:pt x="469" y="461"/>
                </a:lnTo>
                <a:lnTo>
                  <a:pt x="470" y="461"/>
                </a:lnTo>
                <a:lnTo>
                  <a:pt x="471" y="463"/>
                </a:lnTo>
                <a:lnTo>
                  <a:pt x="472" y="463"/>
                </a:lnTo>
                <a:lnTo>
                  <a:pt x="476" y="465"/>
                </a:lnTo>
                <a:lnTo>
                  <a:pt x="477" y="464"/>
                </a:lnTo>
                <a:lnTo>
                  <a:pt x="479" y="461"/>
                </a:lnTo>
                <a:lnTo>
                  <a:pt x="480" y="460"/>
                </a:lnTo>
                <a:lnTo>
                  <a:pt x="481" y="461"/>
                </a:lnTo>
                <a:lnTo>
                  <a:pt x="482" y="463"/>
                </a:lnTo>
                <a:lnTo>
                  <a:pt x="484" y="463"/>
                </a:lnTo>
                <a:lnTo>
                  <a:pt x="485" y="464"/>
                </a:lnTo>
                <a:lnTo>
                  <a:pt x="486" y="464"/>
                </a:lnTo>
                <a:lnTo>
                  <a:pt x="489" y="466"/>
                </a:lnTo>
                <a:lnTo>
                  <a:pt x="490" y="467"/>
                </a:lnTo>
                <a:lnTo>
                  <a:pt x="490" y="469"/>
                </a:lnTo>
                <a:lnTo>
                  <a:pt x="491" y="471"/>
                </a:lnTo>
                <a:lnTo>
                  <a:pt x="493" y="473"/>
                </a:lnTo>
                <a:lnTo>
                  <a:pt x="493" y="474"/>
                </a:lnTo>
                <a:lnTo>
                  <a:pt x="494" y="475"/>
                </a:lnTo>
                <a:lnTo>
                  <a:pt x="494" y="476"/>
                </a:lnTo>
                <a:lnTo>
                  <a:pt x="495" y="477"/>
                </a:lnTo>
                <a:lnTo>
                  <a:pt x="495" y="479"/>
                </a:lnTo>
                <a:lnTo>
                  <a:pt x="494" y="479"/>
                </a:lnTo>
                <a:lnTo>
                  <a:pt x="493" y="480"/>
                </a:lnTo>
                <a:lnTo>
                  <a:pt x="491" y="481"/>
                </a:lnTo>
                <a:lnTo>
                  <a:pt x="490" y="481"/>
                </a:lnTo>
                <a:lnTo>
                  <a:pt x="489" y="482"/>
                </a:lnTo>
                <a:lnTo>
                  <a:pt x="490" y="483"/>
                </a:lnTo>
                <a:lnTo>
                  <a:pt x="491" y="484"/>
                </a:lnTo>
                <a:lnTo>
                  <a:pt x="491" y="485"/>
                </a:lnTo>
                <a:lnTo>
                  <a:pt x="491" y="486"/>
                </a:lnTo>
                <a:lnTo>
                  <a:pt x="491" y="488"/>
                </a:lnTo>
                <a:lnTo>
                  <a:pt x="491" y="489"/>
                </a:lnTo>
                <a:lnTo>
                  <a:pt x="491" y="490"/>
                </a:lnTo>
                <a:lnTo>
                  <a:pt x="491" y="494"/>
                </a:lnTo>
                <a:lnTo>
                  <a:pt x="493" y="493"/>
                </a:lnTo>
                <a:lnTo>
                  <a:pt x="494" y="492"/>
                </a:lnTo>
                <a:lnTo>
                  <a:pt x="494" y="498"/>
                </a:lnTo>
                <a:lnTo>
                  <a:pt x="494" y="499"/>
                </a:lnTo>
                <a:lnTo>
                  <a:pt x="494" y="500"/>
                </a:lnTo>
                <a:lnTo>
                  <a:pt x="494" y="507"/>
                </a:lnTo>
                <a:lnTo>
                  <a:pt x="493" y="507"/>
                </a:lnTo>
                <a:lnTo>
                  <a:pt x="493" y="506"/>
                </a:lnTo>
                <a:lnTo>
                  <a:pt x="493" y="505"/>
                </a:lnTo>
                <a:lnTo>
                  <a:pt x="491" y="504"/>
                </a:lnTo>
                <a:lnTo>
                  <a:pt x="490" y="504"/>
                </a:lnTo>
                <a:lnTo>
                  <a:pt x="489" y="504"/>
                </a:lnTo>
                <a:lnTo>
                  <a:pt x="488" y="504"/>
                </a:lnTo>
                <a:lnTo>
                  <a:pt x="488" y="502"/>
                </a:lnTo>
                <a:lnTo>
                  <a:pt x="488" y="501"/>
                </a:lnTo>
                <a:lnTo>
                  <a:pt x="487" y="501"/>
                </a:lnTo>
                <a:lnTo>
                  <a:pt x="487" y="500"/>
                </a:lnTo>
                <a:lnTo>
                  <a:pt x="487" y="499"/>
                </a:lnTo>
                <a:lnTo>
                  <a:pt x="488" y="498"/>
                </a:lnTo>
                <a:lnTo>
                  <a:pt x="487" y="497"/>
                </a:lnTo>
                <a:lnTo>
                  <a:pt x="486" y="497"/>
                </a:lnTo>
                <a:lnTo>
                  <a:pt x="486" y="496"/>
                </a:lnTo>
                <a:lnTo>
                  <a:pt x="485" y="496"/>
                </a:lnTo>
                <a:lnTo>
                  <a:pt x="484" y="496"/>
                </a:lnTo>
                <a:lnTo>
                  <a:pt x="484" y="494"/>
                </a:lnTo>
                <a:lnTo>
                  <a:pt x="482" y="494"/>
                </a:lnTo>
                <a:lnTo>
                  <a:pt x="481" y="494"/>
                </a:lnTo>
                <a:lnTo>
                  <a:pt x="480" y="494"/>
                </a:lnTo>
                <a:lnTo>
                  <a:pt x="479" y="494"/>
                </a:lnTo>
                <a:lnTo>
                  <a:pt x="478" y="494"/>
                </a:lnTo>
                <a:lnTo>
                  <a:pt x="478" y="493"/>
                </a:lnTo>
                <a:lnTo>
                  <a:pt x="477" y="493"/>
                </a:lnTo>
                <a:lnTo>
                  <a:pt x="477" y="491"/>
                </a:lnTo>
                <a:lnTo>
                  <a:pt x="473" y="489"/>
                </a:lnTo>
                <a:lnTo>
                  <a:pt x="469" y="484"/>
                </a:lnTo>
                <a:lnTo>
                  <a:pt x="473" y="483"/>
                </a:lnTo>
                <a:lnTo>
                  <a:pt x="472" y="482"/>
                </a:lnTo>
                <a:lnTo>
                  <a:pt x="470" y="482"/>
                </a:lnTo>
                <a:lnTo>
                  <a:pt x="470" y="481"/>
                </a:lnTo>
                <a:lnTo>
                  <a:pt x="472" y="481"/>
                </a:lnTo>
                <a:lnTo>
                  <a:pt x="472" y="480"/>
                </a:lnTo>
                <a:lnTo>
                  <a:pt x="471" y="479"/>
                </a:lnTo>
                <a:lnTo>
                  <a:pt x="469" y="476"/>
                </a:lnTo>
                <a:lnTo>
                  <a:pt x="468" y="475"/>
                </a:lnTo>
                <a:lnTo>
                  <a:pt x="467" y="475"/>
                </a:lnTo>
                <a:lnTo>
                  <a:pt x="465" y="475"/>
                </a:lnTo>
                <a:lnTo>
                  <a:pt x="464" y="474"/>
                </a:lnTo>
                <a:lnTo>
                  <a:pt x="463" y="475"/>
                </a:lnTo>
                <a:lnTo>
                  <a:pt x="462" y="477"/>
                </a:lnTo>
                <a:lnTo>
                  <a:pt x="462" y="480"/>
                </a:lnTo>
                <a:lnTo>
                  <a:pt x="461" y="485"/>
                </a:lnTo>
                <a:lnTo>
                  <a:pt x="462" y="486"/>
                </a:lnTo>
                <a:lnTo>
                  <a:pt x="463" y="486"/>
                </a:lnTo>
                <a:lnTo>
                  <a:pt x="463" y="488"/>
                </a:lnTo>
                <a:lnTo>
                  <a:pt x="464" y="489"/>
                </a:lnTo>
                <a:lnTo>
                  <a:pt x="465" y="489"/>
                </a:lnTo>
                <a:lnTo>
                  <a:pt x="463" y="490"/>
                </a:lnTo>
                <a:lnTo>
                  <a:pt x="462" y="490"/>
                </a:lnTo>
                <a:lnTo>
                  <a:pt x="459" y="489"/>
                </a:lnTo>
                <a:lnTo>
                  <a:pt x="459" y="491"/>
                </a:lnTo>
                <a:lnTo>
                  <a:pt x="460" y="492"/>
                </a:lnTo>
                <a:lnTo>
                  <a:pt x="460" y="496"/>
                </a:lnTo>
                <a:lnTo>
                  <a:pt x="458" y="506"/>
                </a:lnTo>
                <a:lnTo>
                  <a:pt x="462" y="508"/>
                </a:lnTo>
                <a:lnTo>
                  <a:pt x="462" y="507"/>
                </a:lnTo>
                <a:lnTo>
                  <a:pt x="463" y="507"/>
                </a:lnTo>
                <a:lnTo>
                  <a:pt x="463" y="506"/>
                </a:lnTo>
                <a:lnTo>
                  <a:pt x="465" y="507"/>
                </a:lnTo>
                <a:lnTo>
                  <a:pt x="467" y="508"/>
                </a:lnTo>
                <a:lnTo>
                  <a:pt x="465" y="508"/>
                </a:lnTo>
                <a:lnTo>
                  <a:pt x="465" y="510"/>
                </a:lnTo>
                <a:lnTo>
                  <a:pt x="467" y="510"/>
                </a:lnTo>
                <a:lnTo>
                  <a:pt x="467" y="511"/>
                </a:lnTo>
                <a:lnTo>
                  <a:pt x="468" y="511"/>
                </a:lnTo>
                <a:lnTo>
                  <a:pt x="469" y="511"/>
                </a:lnTo>
                <a:lnTo>
                  <a:pt x="469" y="510"/>
                </a:lnTo>
                <a:lnTo>
                  <a:pt x="471" y="507"/>
                </a:lnTo>
                <a:lnTo>
                  <a:pt x="471" y="505"/>
                </a:lnTo>
                <a:lnTo>
                  <a:pt x="475" y="505"/>
                </a:lnTo>
                <a:lnTo>
                  <a:pt x="475" y="504"/>
                </a:lnTo>
                <a:lnTo>
                  <a:pt x="476" y="504"/>
                </a:lnTo>
                <a:lnTo>
                  <a:pt x="477" y="504"/>
                </a:lnTo>
                <a:lnTo>
                  <a:pt x="478" y="504"/>
                </a:lnTo>
                <a:lnTo>
                  <a:pt x="479" y="504"/>
                </a:lnTo>
                <a:lnTo>
                  <a:pt x="478" y="507"/>
                </a:lnTo>
                <a:lnTo>
                  <a:pt x="479" y="507"/>
                </a:lnTo>
                <a:lnTo>
                  <a:pt x="481" y="506"/>
                </a:lnTo>
                <a:lnTo>
                  <a:pt x="484" y="506"/>
                </a:lnTo>
                <a:lnTo>
                  <a:pt x="485" y="508"/>
                </a:lnTo>
                <a:lnTo>
                  <a:pt x="484" y="508"/>
                </a:lnTo>
                <a:lnTo>
                  <a:pt x="484" y="509"/>
                </a:lnTo>
                <a:lnTo>
                  <a:pt x="476" y="509"/>
                </a:lnTo>
                <a:lnTo>
                  <a:pt x="477" y="510"/>
                </a:lnTo>
                <a:lnTo>
                  <a:pt x="477" y="514"/>
                </a:lnTo>
                <a:lnTo>
                  <a:pt x="479" y="513"/>
                </a:lnTo>
                <a:lnTo>
                  <a:pt x="481" y="519"/>
                </a:lnTo>
                <a:lnTo>
                  <a:pt x="482" y="518"/>
                </a:lnTo>
                <a:lnTo>
                  <a:pt x="490" y="514"/>
                </a:lnTo>
                <a:lnTo>
                  <a:pt x="494" y="513"/>
                </a:lnTo>
                <a:lnTo>
                  <a:pt x="493" y="514"/>
                </a:lnTo>
                <a:lnTo>
                  <a:pt x="493" y="515"/>
                </a:lnTo>
                <a:lnTo>
                  <a:pt x="494" y="514"/>
                </a:lnTo>
                <a:lnTo>
                  <a:pt x="496" y="511"/>
                </a:lnTo>
                <a:lnTo>
                  <a:pt x="503" y="504"/>
                </a:lnTo>
                <a:lnTo>
                  <a:pt x="506" y="500"/>
                </a:lnTo>
                <a:lnTo>
                  <a:pt x="504" y="497"/>
                </a:lnTo>
                <a:lnTo>
                  <a:pt x="503" y="496"/>
                </a:lnTo>
                <a:lnTo>
                  <a:pt x="502" y="494"/>
                </a:lnTo>
                <a:lnTo>
                  <a:pt x="502" y="492"/>
                </a:lnTo>
                <a:lnTo>
                  <a:pt x="503" y="492"/>
                </a:lnTo>
                <a:lnTo>
                  <a:pt x="504" y="491"/>
                </a:lnTo>
                <a:lnTo>
                  <a:pt x="511" y="492"/>
                </a:lnTo>
                <a:lnTo>
                  <a:pt x="512" y="493"/>
                </a:lnTo>
                <a:lnTo>
                  <a:pt x="514" y="494"/>
                </a:lnTo>
                <a:lnTo>
                  <a:pt x="515" y="494"/>
                </a:lnTo>
                <a:lnTo>
                  <a:pt x="516" y="496"/>
                </a:lnTo>
                <a:lnTo>
                  <a:pt x="520" y="498"/>
                </a:lnTo>
                <a:lnTo>
                  <a:pt x="522" y="500"/>
                </a:lnTo>
                <a:lnTo>
                  <a:pt x="524" y="502"/>
                </a:lnTo>
                <a:lnTo>
                  <a:pt x="528" y="505"/>
                </a:lnTo>
                <a:lnTo>
                  <a:pt x="529" y="506"/>
                </a:lnTo>
                <a:lnTo>
                  <a:pt x="530" y="507"/>
                </a:lnTo>
                <a:lnTo>
                  <a:pt x="530" y="508"/>
                </a:lnTo>
                <a:lnTo>
                  <a:pt x="531" y="508"/>
                </a:lnTo>
                <a:lnTo>
                  <a:pt x="534" y="510"/>
                </a:lnTo>
                <a:lnTo>
                  <a:pt x="537" y="513"/>
                </a:lnTo>
                <a:lnTo>
                  <a:pt x="538" y="514"/>
                </a:lnTo>
                <a:lnTo>
                  <a:pt x="540" y="515"/>
                </a:lnTo>
                <a:lnTo>
                  <a:pt x="549" y="509"/>
                </a:lnTo>
                <a:lnTo>
                  <a:pt x="549" y="515"/>
                </a:lnTo>
                <a:lnTo>
                  <a:pt x="549" y="517"/>
                </a:lnTo>
                <a:lnTo>
                  <a:pt x="549" y="518"/>
                </a:lnTo>
                <a:lnTo>
                  <a:pt x="549" y="519"/>
                </a:lnTo>
                <a:lnTo>
                  <a:pt x="549" y="521"/>
                </a:lnTo>
                <a:lnTo>
                  <a:pt x="555" y="523"/>
                </a:lnTo>
                <a:lnTo>
                  <a:pt x="554" y="525"/>
                </a:lnTo>
                <a:lnTo>
                  <a:pt x="564" y="528"/>
                </a:lnTo>
                <a:lnTo>
                  <a:pt x="564" y="527"/>
                </a:lnTo>
                <a:lnTo>
                  <a:pt x="563" y="527"/>
                </a:lnTo>
                <a:lnTo>
                  <a:pt x="563" y="526"/>
                </a:lnTo>
                <a:lnTo>
                  <a:pt x="563" y="525"/>
                </a:lnTo>
                <a:lnTo>
                  <a:pt x="563" y="524"/>
                </a:lnTo>
                <a:lnTo>
                  <a:pt x="563" y="523"/>
                </a:lnTo>
                <a:lnTo>
                  <a:pt x="563" y="522"/>
                </a:lnTo>
                <a:lnTo>
                  <a:pt x="563" y="519"/>
                </a:lnTo>
                <a:lnTo>
                  <a:pt x="563" y="518"/>
                </a:lnTo>
                <a:lnTo>
                  <a:pt x="563" y="517"/>
                </a:lnTo>
                <a:lnTo>
                  <a:pt x="563" y="516"/>
                </a:lnTo>
                <a:lnTo>
                  <a:pt x="563" y="515"/>
                </a:lnTo>
                <a:lnTo>
                  <a:pt x="563" y="514"/>
                </a:lnTo>
                <a:lnTo>
                  <a:pt x="564" y="513"/>
                </a:lnTo>
                <a:lnTo>
                  <a:pt x="564" y="507"/>
                </a:lnTo>
                <a:lnTo>
                  <a:pt x="565" y="506"/>
                </a:lnTo>
                <a:lnTo>
                  <a:pt x="565" y="504"/>
                </a:lnTo>
                <a:lnTo>
                  <a:pt x="565" y="501"/>
                </a:lnTo>
                <a:lnTo>
                  <a:pt x="567" y="494"/>
                </a:lnTo>
                <a:lnTo>
                  <a:pt x="568" y="491"/>
                </a:lnTo>
                <a:lnTo>
                  <a:pt x="570" y="486"/>
                </a:lnTo>
                <a:lnTo>
                  <a:pt x="570" y="485"/>
                </a:lnTo>
                <a:lnTo>
                  <a:pt x="570" y="484"/>
                </a:lnTo>
                <a:lnTo>
                  <a:pt x="571" y="484"/>
                </a:lnTo>
                <a:lnTo>
                  <a:pt x="571" y="482"/>
                </a:lnTo>
                <a:lnTo>
                  <a:pt x="572" y="472"/>
                </a:lnTo>
                <a:lnTo>
                  <a:pt x="573" y="463"/>
                </a:lnTo>
                <a:lnTo>
                  <a:pt x="573" y="459"/>
                </a:lnTo>
                <a:lnTo>
                  <a:pt x="574" y="458"/>
                </a:lnTo>
                <a:lnTo>
                  <a:pt x="574" y="457"/>
                </a:lnTo>
                <a:lnTo>
                  <a:pt x="574" y="456"/>
                </a:lnTo>
                <a:lnTo>
                  <a:pt x="573" y="456"/>
                </a:lnTo>
                <a:lnTo>
                  <a:pt x="573" y="455"/>
                </a:lnTo>
                <a:lnTo>
                  <a:pt x="573" y="454"/>
                </a:lnTo>
                <a:lnTo>
                  <a:pt x="571" y="449"/>
                </a:lnTo>
                <a:lnTo>
                  <a:pt x="568" y="446"/>
                </a:lnTo>
                <a:lnTo>
                  <a:pt x="568" y="444"/>
                </a:lnTo>
                <a:lnTo>
                  <a:pt x="566" y="442"/>
                </a:lnTo>
                <a:lnTo>
                  <a:pt x="563" y="436"/>
                </a:lnTo>
                <a:lnTo>
                  <a:pt x="547" y="436"/>
                </a:lnTo>
                <a:lnTo>
                  <a:pt x="545" y="436"/>
                </a:lnTo>
                <a:lnTo>
                  <a:pt x="544" y="436"/>
                </a:lnTo>
                <a:lnTo>
                  <a:pt x="541" y="435"/>
                </a:lnTo>
                <a:lnTo>
                  <a:pt x="538" y="435"/>
                </a:lnTo>
                <a:lnTo>
                  <a:pt x="534" y="434"/>
                </a:lnTo>
                <a:lnTo>
                  <a:pt x="533" y="434"/>
                </a:lnTo>
                <a:lnTo>
                  <a:pt x="531" y="433"/>
                </a:lnTo>
                <a:lnTo>
                  <a:pt x="527" y="432"/>
                </a:lnTo>
                <a:lnTo>
                  <a:pt x="525" y="431"/>
                </a:lnTo>
                <a:lnTo>
                  <a:pt x="523" y="431"/>
                </a:lnTo>
                <a:lnTo>
                  <a:pt x="522" y="430"/>
                </a:lnTo>
                <a:lnTo>
                  <a:pt x="521" y="430"/>
                </a:lnTo>
                <a:lnTo>
                  <a:pt x="515" y="426"/>
                </a:lnTo>
                <a:lnTo>
                  <a:pt x="515" y="427"/>
                </a:lnTo>
                <a:lnTo>
                  <a:pt x="504" y="421"/>
                </a:lnTo>
                <a:lnTo>
                  <a:pt x="499" y="418"/>
                </a:lnTo>
                <a:lnTo>
                  <a:pt x="496" y="416"/>
                </a:lnTo>
                <a:lnTo>
                  <a:pt x="494" y="414"/>
                </a:lnTo>
                <a:lnTo>
                  <a:pt x="490" y="410"/>
                </a:lnTo>
                <a:lnTo>
                  <a:pt x="489" y="409"/>
                </a:lnTo>
                <a:lnTo>
                  <a:pt x="484" y="404"/>
                </a:lnTo>
                <a:lnTo>
                  <a:pt x="482" y="404"/>
                </a:lnTo>
                <a:lnTo>
                  <a:pt x="480" y="401"/>
                </a:lnTo>
                <a:lnTo>
                  <a:pt x="476" y="397"/>
                </a:lnTo>
                <a:lnTo>
                  <a:pt x="472" y="393"/>
                </a:lnTo>
                <a:lnTo>
                  <a:pt x="464" y="385"/>
                </a:lnTo>
                <a:lnTo>
                  <a:pt x="463" y="384"/>
                </a:lnTo>
                <a:lnTo>
                  <a:pt x="462" y="384"/>
                </a:lnTo>
                <a:lnTo>
                  <a:pt x="459" y="380"/>
                </a:lnTo>
                <a:lnTo>
                  <a:pt x="458" y="380"/>
                </a:lnTo>
                <a:lnTo>
                  <a:pt x="458" y="379"/>
                </a:lnTo>
                <a:lnTo>
                  <a:pt x="456" y="379"/>
                </a:lnTo>
                <a:lnTo>
                  <a:pt x="455" y="377"/>
                </a:lnTo>
                <a:lnTo>
                  <a:pt x="454" y="377"/>
                </a:lnTo>
                <a:lnTo>
                  <a:pt x="452" y="375"/>
                </a:lnTo>
                <a:lnTo>
                  <a:pt x="447" y="373"/>
                </a:lnTo>
                <a:lnTo>
                  <a:pt x="437" y="368"/>
                </a:lnTo>
                <a:lnTo>
                  <a:pt x="437" y="367"/>
                </a:lnTo>
                <a:lnTo>
                  <a:pt x="434" y="366"/>
                </a:lnTo>
                <a:lnTo>
                  <a:pt x="433" y="365"/>
                </a:lnTo>
                <a:lnTo>
                  <a:pt x="432" y="364"/>
                </a:lnTo>
                <a:lnTo>
                  <a:pt x="430" y="364"/>
                </a:lnTo>
                <a:lnTo>
                  <a:pt x="429" y="364"/>
                </a:lnTo>
                <a:lnTo>
                  <a:pt x="428" y="363"/>
                </a:lnTo>
                <a:lnTo>
                  <a:pt x="427" y="363"/>
                </a:lnTo>
                <a:lnTo>
                  <a:pt x="425" y="362"/>
                </a:lnTo>
                <a:lnTo>
                  <a:pt x="422" y="362"/>
                </a:lnTo>
                <a:lnTo>
                  <a:pt x="421" y="360"/>
                </a:lnTo>
                <a:lnTo>
                  <a:pt x="415" y="358"/>
                </a:lnTo>
                <a:lnTo>
                  <a:pt x="412" y="358"/>
                </a:lnTo>
                <a:lnTo>
                  <a:pt x="410" y="357"/>
                </a:lnTo>
                <a:lnTo>
                  <a:pt x="409" y="357"/>
                </a:lnTo>
                <a:lnTo>
                  <a:pt x="401" y="355"/>
                </a:lnTo>
                <a:lnTo>
                  <a:pt x="400" y="355"/>
                </a:lnTo>
                <a:lnTo>
                  <a:pt x="400" y="352"/>
                </a:lnTo>
                <a:lnTo>
                  <a:pt x="400" y="350"/>
                </a:lnTo>
                <a:lnTo>
                  <a:pt x="401" y="350"/>
                </a:lnTo>
                <a:lnTo>
                  <a:pt x="408" y="351"/>
                </a:lnTo>
                <a:lnTo>
                  <a:pt x="408" y="350"/>
                </a:lnTo>
                <a:lnTo>
                  <a:pt x="410" y="350"/>
                </a:lnTo>
                <a:lnTo>
                  <a:pt x="412" y="351"/>
                </a:lnTo>
                <a:lnTo>
                  <a:pt x="415" y="351"/>
                </a:lnTo>
                <a:lnTo>
                  <a:pt x="415" y="350"/>
                </a:lnTo>
                <a:lnTo>
                  <a:pt x="415" y="349"/>
                </a:lnTo>
                <a:lnTo>
                  <a:pt x="415" y="348"/>
                </a:lnTo>
                <a:lnTo>
                  <a:pt x="415" y="347"/>
                </a:lnTo>
                <a:lnTo>
                  <a:pt x="415" y="346"/>
                </a:lnTo>
                <a:lnTo>
                  <a:pt x="415" y="345"/>
                </a:lnTo>
                <a:lnTo>
                  <a:pt x="415" y="343"/>
                </a:lnTo>
                <a:lnTo>
                  <a:pt x="415" y="342"/>
                </a:lnTo>
                <a:lnTo>
                  <a:pt x="415" y="341"/>
                </a:lnTo>
                <a:lnTo>
                  <a:pt x="415" y="340"/>
                </a:lnTo>
                <a:lnTo>
                  <a:pt x="415" y="339"/>
                </a:lnTo>
                <a:lnTo>
                  <a:pt x="417" y="338"/>
                </a:lnTo>
                <a:lnTo>
                  <a:pt x="418" y="338"/>
                </a:lnTo>
                <a:lnTo>
                  <a:pt x="418" y="332"/>
                </a:lnTo>
                <a:lnTo>
                  <a:pt x="419" y="331"/>
                </a:lnTo>
                <a:lnTo>
                  <a:pt x="420" y="332"/>
                </a:lnTo>
                <a:lnTo>
                  <a:pt x="420" y="333"/>
                </a:lnTo>
                <a:lnTo>
                  <a:pt x="420" y="334"/>
                </a:lnTo>
                <a:lnTo>
                  <a:pt x="421" y="334"/>
                </a:lnTo>
                <a:lnTo>
                  <a:pt x="421" y="335"/>
                </a:lnTo>
                <a:lnTo>
                  <a:pt x="422" y="335"/>
                </a:lnTo>
                <a:lnTo>
                  <a:pt x="422" y="337"/>
                </a:lnTo>
                <a:lnTo>
                  <a:pt x="424" y="339"/>
                </a:lnTo>
                <a:lnTo>
                  <a:pt x="425" y="339"/>
                </a:lnTo>
                <a:lnTo>
                  <a:pt x="427" y="340"/>
                </a:lnTo>
                <a:lnTo>
                  <a:pt x="428" y="340"/>
                </a:lnTo>
                <a:lnTo>
                  <a:pt x="429" y="340"/>
                </a:lnTo>
                <a:lnTo>
                  <a:pt x="430" y="340"/>
                </a:lnTo>
                <a:lnTo>
                  <a:pt x="437" y="341"/>
                </a:lnTo>
                <a:lnTo>
                  <a:pt x="438" y="341"/>
                </a:lnTo>
                <a:lnTo>
                  <a:pt x="439" y="340"/>
                </a:lnTo>
                <a:lnTo>
                  <a:pt x="441" y="339"/>
                </a:lnTo>
                <a:lnTo>
                  <a:pt x="443" y="338"/>
                </a:lnTo>
                <a:lnTo>
                  <a:pt x="443" y="339"/>
                </a:lnTo>
                <a:lnTo>
                  <a:pt x="444" y="341"/>
                </a:lnTo>
                <a:lnTo>
                  <a:pt x="445" y="342"/>
                </a:lnTo>
                <a:lnTo>
                  <a:pt x="446" y="341"/>
                </a:lnTo>
                <a:lnTo>
                  <a:pt x="447" y="341"/>
                </a:lnTo>
                <a:lnTo>
                  <a:pt x="447" y="340"/>
                </a:lnTo>
                <a:lnTo>
                  <a:pt x="449" y="340"/>
                </a:lnTo>
                <a:lnTo>
                  <a:pt x="449" y="339"/>
                </a:lnTo>
                <a:lnTo>
                  <a:pt x="450" y="339"/>
                </a:lnTo>
                <a:lnTo>
                  <a:pt x="450" y="338"/>
                </a:lnTo>
                <a:lnTo>
                  <a:pt x="454" y="333"/>
                </a:lnTo>
                <a:lnTo>
                  <a:pt x="456" y="330"/>
                </a:lnTo>
                <a:lnTo>
                  <a:pt x="458" y="329"/>
                </a:lnTo>
                <a:lnTo>
                  <a:pt x="460" y="331"/>
                </a:lnTo>
                <a:lnTo>
                  <a:pt x="462" y="330"/>
                </a:lnTo>
                <a:lnTo>
                  <a:pt x="463" y="330"/>
                </a:lnTo>
                <a:lnTo>
                  <a:pt x="463" y="331"/>
                </a:lnTo>
                <a:lnTo>
                  <a:pt x="461" y="332"/>
                </a:lnTo>
                <a:lnTo>
                  <a:pt x="465" y="338"/>
                </a:lnTo>
                <a:lnTo>
                  <a:pt x="467" y="338"/>
                </a:lnTo>
                <a:lnTo>
                  <a:pt x="469" y="335"/>
                </a:lnTo>
                <a:lnTo>
                  <a:pt x="470" y="334"/>
                </a:lnTo>
                <a:lnTo>
                  <a:pt x="473" y="329"/>
                </a:lnTo>
                <a:lnTo>
                  <a:pt x="476" y="324"/>
                </a:lnTo>
                <a:lnTo>
                  <a:pt x="485" y="320"/>
                </a:lnTo>
                <a:lnTo>
                  <a:pt x="478" y="308"/>
                </a:lnTo>
                <a:lnTo>
                  <a:pt x="477" y="305"/>
                </a:lnTo>
                <a:lnTo>
                  <a:pt x="472" y="299"/>
                </a:lnTo>
                <a:lnTo>
                  <a:pt x="471" y="295"/>
                </a:lnTo>
                <a:lnTo>
                  <a:pt x="470" y="295"/>
                </a:lnTo>
                <a:lnTo>
                  <a:pt x="470" y="292"/>
                </a:lnTo>
                <a:lnTo>
                  <a:pt x="470" y="290"/>
                </a:lnTo>
                <a:lnTo>
                  <a:pt x="478" y="287"/>
                </a:lnTo>
                <a:lnTo>
                  <a:pt x="480" y="285"/>
                </a:lnTo>
                <a:lnTo>
                  <a:pt x="490" y="281"/>
                </a:lnTo>
                <a:lnTo>
                  <a:pt x="491" y="281"/>
                </a:lnTo>
                <a:lnTo>
                  <a:pt x="491" y="280"/>
                </a:lnTo>
                <a:lnTo>
                  <a:pt x="491" y="279"/>
                </a:lnTo>
                <a:lnTo>
                  <a:pt x="489" y="275"/>
                </a:lnTo>
                <a:lnTo>
                  <a:pt x="487" y="271"/>
                </a:lnTo>
                <a:lnTo>
                  <a:pt x="486" y="267"/>
                </a:lnTo>
                <a:lnTo>
                  <a:pt x="484" y="265"/>
                </a:lnTo>
                <a:lnTo>
                  <a:pt x="478" y="260"/>
                </a:lnTo>
                <a:lnTo>
                  <a:pt x="477" y="259"/>
                </a:lnTo>
                <a:lnTo>
                  <a:pt x="473" y="257"/>
                </a:lnTo>
                <a:lnTo>
                  <a:pt x="468" y="253"/>
                </a:lnTo>
                <a:lnTo>
                  <a:pt x="467" y="256"/>
                </a:lnTo>
                <a:lnTo>
                  <a:pt x="468" y="256"/>
                </a:lnTo>
                <a:lnTo>
                  <a:pt x="469" y="256"/>
                </a:lnTo>
                <a:lnTo>
                  <a:pt x="468" y="263"/>
                </a:lnTo>
                <a:lnTo>
                  <a:pt x="471" y="260"/>
                </a:lnTo>
                <a:lnTo>
                  <a:pt x="472" y="260"/>
                </a:lnTo>
                <a:lnTo>
                  <a:pt x="467" y="265"/>
                </a:lnTo>
                <a:lnTo>
                  <a:pt x="461" y="268"/>
                </a:lnTo>
                <a:lnTo>
                  <a:pt x="460" y="270"/>
                </a:lnTo>
                <a:lnTo>
                  <a:pt x="458" y="271"/>
                </a:lnTo>
                <a:lnTo>
                  <a:pt x="452" y="273"/>
                </a:lnTo>
                <a:lnTo>
                  <a:pt x="451" y="273"/>
                </a:lnTo>
                <a:lnTo>
                  <a:pt x="445" y="274"/>
                </a:lnTo>
                <a:lnTo>
                  <a:pt x="439" y="274"/>
                </a:lnTo>
                <a:lnTo>
                  <a:pt x="436" y="275"/>
                </a:lnTo>
                <a:lnTo>
                  <a:pt x="435" y="275"/>
                </a:lnTo>
                <a:lnTo>
                  <a:pt x="430" y="274"/>
                </a:lnTo>
                <a:lnTo>
                  <a:pt x="425" y="274"/>
                </a:lnTo>
                <a:lnTo>
                  <a:pt x="424" y="274"/>
                </a:lnTo>
                <a:lnTo>
                  <a:pt x="422" y="274"/>
                </a:lnTo>
                <a:lnTo>
                  <a:pt x="410" y="274"/>
                </a:lnTo>
                <a:lnTo>
                  <a:pt x="403" y="274"/>
                </a:lnTo>
                <a:lnTo>
                  <a:pt x="394" y="277"/>
                </a:lnTo>
                <a:lnTo>
                  <a:pt x="390" y="279"/>
                </a:lnTo>
                <a:lnTo>
                  <a:pt x="389" y="279"/>
                </a:lnTo>
                <a:lnTo>
                  <a:pt x="386" y="279"/>
                </a:lnTo>
                <a:lnTo>
                  <a:pt x="386" y="277"/>
                </a:lnTo>
                <a:lnTo>
                  <a:pt x="384" y="273"/>
                </a:lnTo>
                <a:lnTo>
                  <a:pt x="383" y="271"/>
                </a:lnTo>
                <a:lnTo>
                  <a:pt x="383" y="268"/>
                </a:lnTo>
                <a:lnTo>
                  <a:pt x="382" y="267"/>
                </a:lnTo>
                <a:lnTo>
                  <a:pt x="381" y="266"/>
                </a:lnTo>
                <a:lnTo>
                  <a:pt x="379" y="265"/>
                </a:lnTo>
                <a:lnTo>
                  <a:pt x="379" y="264"/>
                </a:lnTo>
                <a:lnTo>
                  <a:pt x="381" y="264"/>
                </a:lnTo>
                <a:lnTo>
                  <a:pt x="381" y="263"/>
                </a:lnTo>
                <a:lnTo>
                  <a:pt x="382" y="262"/>
                </a:lnTo>
                <a:lnTo>
                  <a:pt x="383" y="260"/>
                </a:lnTo>
                <a:lnTo>
                  <a:pt x="386" y="257"/>
                </a:lnTo>
                <a:lnTo>
                  <a:pt x="387" y="256"/>
                </a:lnTo>
                <a:lnTo>
                  <a:pt x="389" y="255"/>
                </a:lnTo>
                <a:lnTo>
                  <a:pt x="390" y="255"/>
                </a:lnTo>
                <a:lnTo>
                  <a:pt x="391" y="254"/>
                </a:lnTo>
                <a:lnTo>
                  <a:pt x="392" y="254"/>
                </a:lnTo>
                <a:lnTo>
                  <a:pt x="398" y="253"/>
                </a:lnTo>
                <a:lnTo>
                  <a:pt x="399" y="253"/>
                </a:lnTo>
                <a:lnTo>
                  <a:pt x="402" y="251"/>
                </a:lnTo>
                <a:lnTo>
                  <a:pt x="403" y="251"/>
                </a:lnTo>
                <a:lnTo>
                  <a:pt x="404" y="250"/>
                </a:lnTo>
                <a:lnTo>
                  <a:pt x="406" y="250"/>
                </a:lnTo>
                <a:lnTo>
                  <a:pt x="407" y="250"/>
                </a:lnTo>
                <a:lnTo>
                  <a:pt x="408" y="250"/>
                </a:lnTo>
                <a:lnTo>
                  <a:pt x="408" y="249"/>
                </a:lnTo>
                <a:lnTo>
                  <a:pt x="409" y="249"/>
                </a:lnTo>
                <a:lnTo>
                  <a:pt x="412" y="247"/>
                </a:lnTo>
                <a:lnTo>
                  <a:pt x="413" y="247"/>
                </a:lnTo>
                <a:lnTo>
                  <a:pt x="413" y="246"/>
                </a:lnTo>
                <a:lnTo>
                  <a:pt x="415" y="246"/>
                </a:lnTo>
                <a:lnTo>
                  <a:pt x="416" y="246"/>
                </a:lnTo>
                <a:lnTo>
                  <a:pt x="417" y="246"/>
                </a:lnTo>
                <a:lnTo>
                  <a:pt x="421" y="245"/>
                </a:lnTo>
                <a:lnTo>
                  <a:pt x="422" y="245"/>
                </a:lnTo>
                <a:lnTo>
                  <a:pt x="424" y="245"/>
                </a:lnTo>
                <a:lnTo>
                  <a:pt x="425" y="245"/>
                </a:lnTo>
                <a:lnTo>
                  <a:pt x="433" y="247"/>
                </a:lnTo>
                <a:lnTo>
                  <a:pt x="441" y="249"/>
                </a:lnTo>
                <a:lnTo>
                  <a:pt x="442" y="249"/>
                </a:lnTo>
                <a:lnTo>
                  <a:pt x="443" y="249"/>
                </a:lnTo>
                <a:lnTo>
                  <a:pt x="444" y="249"/>
                </a:lnTo>
                <a:lnTo>
                  <a:pt x="446" y="249"/>
                </a:lnTo>
                <a:lnTo>
                  <a:pt x="449" y="249"/>
                </a:lnTo>
                <a:lnTo>
                  <a:pt x="451" y="248"/>
                </a:lnTo>
                <a:lnTo>
                  <a:pt x="453" y="248"/>
                </a:lnTo>
                <a:lnTo>
                  <a:pt x="455" y="248"/>
                </a:lnTo>
                <a:lnTo>
                  <a:pt x="458" y="247"/>
                </a:lnTo>
                <a:lnTo>
                  <a:pt x="459" y="247"/>
                </a:lnTo>
                <a:lnTo>
                  <a:pt x="461" y="246"/>
                </a:lnTo>
                <a:lnTo>
                  <a:pt x="462" y="246"/>
                </a:lnTo>
                <a:lnTo>
                  <a:pt x="463" y="246"/>
                </a:lnTo>
                <a:lnTo>
                  <a:pt x="465" y="245"/>
                </a:lnTo>
                <a:lnTo>
                  <a:pt x="467" y="243"/>
                </a:lnTo>
                <a:lnTo>
                  <a:pt x="468" y="243"/>
                </a:lnTo>
                <a:lnTo>
                  <a:pt x="469" y="242"/>
                </a:lnTo>
                <a:lnTo>
                  <a:pt x="471" y="241"/>
                </a:lnTo>
                <a:lnTo>
                  <a:pt x="472" y="241"/>
                </a:lnTo>
                <a:lnTo>
                  <a:pt x="473" y="240"/>
                </a:lnTo>
                <a:lnTo>
                  <a:pt x="475" y="239"/>
                </a:lnTo>
                <a:lnTo>
                  <a:pt x="476" y="238"/>
                </a:lnTo>
                <a:lnTo>
                  <a:pt x="477" y="237"/>
                </a:lnTo>
                <a:lnTo>
                  <a:pt x="478" y="235"/>
                </a:lnTo>
                <a:lnTo>
                  <a:pt x="481" y="232"/>
                </a:lnTo>
                <a:lnTo>
                  <a:pt x="487" y="228"/>
                </a:lnTo>
                <a:lnTo>
                  <a:pt x="488" y="226"/>
                </a:lnTo>
                <a:lnTo>
                  <a:pt x="490" y="224"/>
                </a:lnTo>
                <a:lnTo>
                  <a:pt x="493" y="222"/>
                </a:lnTo>
                <a:lnTo>
                  <a:pt x="494" y="221"/>
                </a:lnTo>
                <a:lnTo>
                  <a:pt x="495" y="218"/>
                </a:lnTo>
                <a:lnTo>
                  <a:pt x="497" y="217"/>
                </a:lnTo>
                <a:lnTo>
                  <a:pt x="498" y="216"/>
                </a:lnTo>
                <a:lnTo>
                  <a:pt x="502" y="214"/>
                </a:lnTo>
                <a:lnTo>
                  <a:pt x="502" y="213"/>
                </a:lnTo>
                <a:lnTo>
                  <a:pt x="503" y="213"/>
                </a:lnTo>
                <a:lnTo>
                  <a:pt x="505" y="210"/>
                </a:lnTo>
                <a:lnTo>
                  <a:pt x="506" y="210"/>
                </a:lnTo>
                <a:lnTo>
                  <a:pt x="507" y="209"/>
                </a:lnTo>
                <a:lnTo>
                  <a:pt x="508" y="208"/>
                </a:lnTo>
                <a:lnTo>
                  <a:pt x="511" y="206"/>
                </a:lnTo>
                <a:lnTo>
                  <a:pt x="512" y="205"/>
                </a:lnTo>
                <a:lnTo>
                  <a:pt x="514" y="204"/>
                </a:lnTo>
                <a:lnTo>
                  <a:pt x="515" y="203"/>
                </a:lnTo>
                <a:lnTo>
                  <a:pt x="521" y="197"/>
                </a:lnTo>
                <a:lnTo>
                  <a:pt x="525" y="193"/>
                </a:lnTo>
                <a:lnTo>
                  <a:pt x="534" y="184"/>
                </a:lnTo>
                <a:lnTo>
                  <a:pt x="537" y="183"/>
                </a:lnTo>
                <a:lnTo>
                  <a:pt x="538" y="181"/>
                </a:lnTo>
                <a:lnTo>
                  <a:pt x="539" y="181"/>
                </a:lnTo>
                <a:lnTo>
                  <a:pt x="540" y="180"/>
                </a:lnTo>
                <a:lnTo>
                  <a:pt x="542" y="178"/>
                </a:lnTo>
                <a:lnTo>
                  <a:pt x="547" y="182"/>
                </a:lnTo>
                <a:lnTo>
                  <a:pt x="550" y="182"/>
                </a:lnTo>
                <a:lnTo>
                  <a:pt x="553" y="183"/>
                </a:lnTo>
                <a:lnTo>
                  <a:pt x="554" y="183"/>
                </a:lnTo>
                <a:lnTo>
                  <a:pt x="556" y="183"/>
                </a:lnTo>
                <a:lnTo>
                  <a:pt x="557" y="184"/>
                </a:lnTo>
                <a:lnTo>
                  <a:pt x="559" y="184"/>
                </a:lnTo>
                <a:lnTo>
                  <a:pt x="561" y="184"/>
                </a:lnTo>
                <a:lnTo>
                  <a:pt x="562" y="184"/>
                </a:lnTo>
                <a:lnTo>
                  <a:pt x="563" y="184"/>
                </a:lnTo>
                <a:lnTo>
                  <a:pt x="564" y="184"/>
                </a:lnTo>
                <a:lnTo>
                  <a:pt x="565" y="186"/>
                </a:lnTo>
                <a:lnTo>
                  <a:pt x="566" y="186"/>
                </a:lnTo>
                <a:lnTo>
                  <a:pt x="566" y="187"/>
                </a:lnTo>
                <a:lnTo>
                  <a:pt x="567" y="188"/>
                </a:lnTo>
                <a:lnTo>
                  <a:pt x="567" y="189"/>
                </a:lnTo>
                <a:lnTo>
                  <a:pt x="567" y="191"/>
                </a:lnTo>
                <a:lnTo>
                  <a:pt x="566" y="193"/>
                </a:lnTo>
                <a:lnTo>
                  <a:pt x="567" y="193"/>
                </a:lnTo>
                <a:lnTo>
                  <a:pt x="570" y="190"/>
                </a:lnTo>
                <a:lnTo>
                  <a:pt x="571" y="189"/>
                </a:lnTo>
                <a:lnTo>
                  <a:pt x="572" y="187"/>
                </a:lnTo>
                <a:lnTo>
                  <a:pt x="573" y="186"/>
                </a:lnTo>
                <a:lnTo>
                  <a:pt x="575" y="183"/>
                </a:lnTo>
                <a:lnTo>
                  <a:pt x="576" y="182"/>
                </a:lnTo>
                <a:lnTo>
                  <a:pt x="577" y="181"/>
                </a:lnTo>
                <a:lnTo>
                  <a:pt x="580" y="180"/>
                </a:lnTo>
                <a:lnTo>
                  <a:pt x="582" y="179"/>
                </a:lnTo>
                <a:lnTo>
                  <a:pt x="581" y="178"/>
                </a:lnTo>
                <a:lnTo>
                  <a:pt x="581" y="176"/>
                </a:lnTo>
                <a:lnTo>
                  <a:pt x="579" y="174"/>
                </a:lnTo>
                <a:lnTo>
                  <a:pt x="577" y="174"/>
                </a:lnTo>
                <a:lnTo>
                  <a:pt x="579" y="173"/>
                </a:lnTo>
                <a:lnTo>
                  <a:pt x="577" y="166"/>
                </a:lnTo>
                <a:lnTo>
                  <a:pt x="577" y="165"/>
                </a:lnTo>
                <a:lnTo>
                  <a:pt x="576" y="163"/>
                </a:lnTo>
                <a:lnTo>
                  <a:pt x="576" y="162"/>
                </a:lnTo>
                <a:lnTo>
                  <a:pt x="576" y="161"/>
                </a:lnTo>
                <a:lnTo>
                  <a:pt x="576" y="159"/>
                </a:lnTo>
                <a:lnTo>
                  <a:pt x="575" y="159"/>
                </a:lnTo>
                <a:lnTo>
                  <a:pt x="575" y="158"/>
                </a:lnTo>
                <a:lnTo>
                  <a:pt x="574" y="158"/>
                </a:lnTo>
                <a:lnTo>
                  <a:pt x="574" y="157"/>
                </a:lnTo>
                <a:lnTo>
                  <a:pt x="573" y="157"/>
                </a:lnTo>
                <a:lnTo>
                  <a:pt x="573" y="156"/>
                </a:lnTo>
                <a:lnTo>
                  <a:pt x="572" y="156"/>
                </a:lnTo>
                <a:lnTo>
                  <a:pt x="572" y="155"/>
                </a:lnTo>
                <a:lnTo>
                  <a:pt x="571" y="155"/>
                </a:lnTo>
                <a:lnTo>
                  <a:pt x="571" y="154"/>
                </a:lnTo>
                <a:lnTo>
                  <a:pt x="572" y="154"/>
                </a:lnTo>
                <a:lnTo>
                  <a:pt x="573" y="154"/>
                </a:lnTo>
                <a:lnTo>
                  <a:pt x="574" y="154"/>
                </a:lnTo>
                <a:lnTo>
                  <a:pt x="573" y="154"/>
                </a:lnTo>
                <a:lnTo>
                  <a:pt x="573" y="155"/>
                </a:lnTo>
                <a:lnTo>
                  <a:pt x="574" y="156"/>
                </a:lnTo>
                <a:lnTo>
                  <a:pt x="575" y="157"/>
                </a:lnTo>
                <a:lnTo>
                  <a:pt x="575" y="156"/>
                </a:lnTo>
                <a:lnTo>
                  <a:pt x="576" y="157"/>
                </a:lnTo>
                <a:lnTo>
                  <a:pt x="576" y="158"/>
                </a:lnTo>
                <a:lnTo>
                  <a:pt x="577" y="159"/>
                </a:lnTo>
                <a:lnTo>
                  <a:pt x="579" y="162"/>
                </a:lnTo>
                <a:lnTo>
                  <a:pt x="580" y="163"/>
                </a:lnTo>
                <a:lnTo>
                  <a:pt x="580" y="164"/>
                </a:lnTo>
                <a:lnTo>
                  <a:pt x="579" y="164"/>
                </a:lnTo>
                <a:lnTo>
                  <a:pt x="579" y="166"/>
                </a:lnTo>
                <a:lnTo>
                  <a:pt x="580" y="171"/>
                </a:lnTo>
                <a:lnTo>
                  <a:pt x="580" y="172"/>
                </a:lnTo>
                <a:lnTo>
                  <a:pt x="580" y="173"/>
                </a:lnTo>
                <a:lnTo>
                  <a:pt x="581" y="175"/>
                </a:lnTo>
                <a:lnTo>
                  <a:pt x="582" y="176"/>
                </a:lnTo>
                <a:lnTo>
                  <a:pt x="582" y="178"/>
                </a:lnTo>
                <a:lnTo>
                  <a:pt x="583" y="179"/>
                </a:lnTo>
                <a:lnTo>
                  <a:pt x="583" y="180"/>
                </a:lnTo>
                <a:lnTo>
                  <a:pt x="583" y="181"/>
                </a:lnTo>
                <a:lnTo>
                  <a:pt x="584" y="181"/>
                </a:lnTo>
                <a:lnTo>
                  <a:pt x="584" y="182"/>
                </a:lnTo>
                <a:lnTo>
                  <a:pt x="584" y="183"/>
                </a:lnTo>
                <a:lnTo>
                  <a:pt x="584" y="184"/>
                </a:lnTo>
                <a:lnTo>
                  <a:pt x="584" y="186"/>
                </a:lnTo>
                <a:lnTo>
                  <a:pt x="584" y="187"/>
                </a:lnTo>
                <a:lnTo>
                  <a:pt x="583" y="187"/>
                </a:lnTo>
                <a:lnTo>
                  <a:pt x="583" y="188"/>
                </a:lnTo>
                <a:lnTo>
                  <a:pt x="583" y="189"/>
                </a:lnTo>
                <a:lnTo>
                  <a:pt x="583" y="190"/>
                </a:lnTo>
                <a:lnTo>
                  <a:pt x="583" y="191"/>
                </a:lnTo>
                <a:lnTo>
                  <a:pt x="582" y="191"/>
                </a:lnTo>
                <a:lnTo>
                  <a:pt x="582" y="192"/>
                </a:lnTo>
                <a:lnTo>
                  <a:pt x="582" y="193"/>
                </a:lnTo>
                <a:lnTo>
                  <a:pt x="583" y="193"/>
                </a:lnTo>
                <a:lnTo>
                  <a:pt x="582" y="195"/>
                </a:lnTo>
                <a:lnTo>
                  <a:pt x="581" y="195"/>
                </a:lnTo>
                <a:lnTo>
                  <a:pt x="581" y="196"/>
                </a:lnTo>
                <a:lnTo>
                  <a:pt x="580" y="197"/>
                </a:lnTo>
                <a:lnTo>
                  <a:pt x="580" y="198"/>
                </a:lnTo>
                <a:lnTo>
                  <a:pt x="579" y="198"/>
                </a:lnTo>
                <a:lnTo>
                  <a:pt x="579" y="199"/>
                </a:lnTo>
                <a:lnTo>
                  <a:pt x="580" y="200"/>
                </a:lnTo>
                <a:lnTo>
                  <a:pt x="577" y="201"/>
                </a:lnTo>
                <a:lnTo>
                  <a:pt x="576" y="204"/>
                </a:lnTo>
                <a:lnTo>
                  <a:pt x="574" y="205"/>
                </a:lnTo>
                <a:lnTo>
                  <a:pt x="573" y="206"/>
                </a:lnTo>
                <a:lnTo>
                  <a:pt x="572" y="207"/>
                </a:lnTo>
                <a:lnTo>
                  <a:pt x="572" y="208"/>
                </a:lnTo>
                <a:lnTo>
                  <a:pt x="572" y="209"/>
                </a:lnTo>
                <a:lnTo>
                  <a:pt x="572" y="210"/>
                </a:lnTo>
                <a:lnTo>
                  <a:pt x="572" y="212"/>
                </a:lnTo>
                <a:lnTo>
                  <a:pt x="573" y="212"/>
                </a:lnTo>
                <a:lnTo>
                  <a:pt x="575" y="208"/>
                </a:lnTo>
                <a:lnTo>
                  <a:pt x="576" y="208"/>
                </a:lnTo>
                <a:lnTo>
                  <a:pt x="577" y="208"/>
                </a:lnTo>
                <a:lnTo>
                  <a:pt x="577" y="207"/>
                </a:lnTo>
                <a:lnTo>
                  <a:pt x="579" y="207"/>
                </a:lnTo>
                <a:lnTo>
                  <a:pt x="580" y="206"/>
                </a:lnTo>
                <a:lnTo>
                  <a:pt x="581" y="206"/>
                </a:lnTo>
                <a:lnTo>
                  <a:pt x="582" y="206"/>
                </a:lnTo>
                <a:lnTo>
                  <a:pt x="582" y="205"/>
                </a:lnTo>
                <a:lnTo>
                  <a:pt x="583" y="205"/>
                </a:lnTo>
                <a:lnTo>
                  <a:pt x="584" y="204"/>
                </a:lnTo>
                <a:lnTo>
                  <a:pt x="585" y="204"/>
                </a:lnTo>
                <a:lnTo>
                  <a:pt x="587" y="204"/>
                </a:lnTo>
                <a:lnTo>
                  <a:pt x="587" y="203"/>
                </a:lnTo>
                <a:lnTo>
                  <a:pt x="588" y="203"/>
                </a:lnTo>
                <a:lnTo>
                  <a:pt x="589" y="203"/>
                </a:lnTo>
                <a:lnTo>
                  <a:pt x="590" y="203"/>
                </a:lnTo>
                <a:lnTo>
                  <a:pt x="591" y="203"/>
                </a:lnTo>
                <a:lnTo>
                  <a:pt x="592" y="203"/>
                </a:lnTo>
                <a:lnTo>
                  <a:pt x="593" y="203"/>
                </a:lnTo>
                <a:lnTo>
                  <a:pt x="594" y="203"/>
                </a:lnTo>
                <a:lnTo>
                  <a:pt x="596" y="204"/>
                </a:lnTo>
                <a:lnTo>
                  <a:pt x="597" y="204"/>
                </a:lnTo>
                <a:lnTo>
                  <a:pt x="598" y="204"/>
                </a:lnTo>
                <a:lnTo>
                  <a:pt x="599" y="204"/>
                </a:lnTo>
                <a:lnTo>
                  <a:pt x="600" y="204"/>
                </a:lnTo>
                <a:lnTo>
                  <a:pt x="600" y="205"/>
                </a:lnTo>
                <a:lnTo>
                  <a:pt x="605" y="208"/>
                </a:lnTo>
                <a:lnTo>
                  <a:pt x="607" y="212"/>
                </a:lnTo>
                <a:lnTo>
                  <a:pt x="607" y="213"/>
                </a:lnTo>
                <a:lnTo>
                  <a:pt x="606" y="216"/>
                </a:lnTo>
                <a:lnTo>
                  <a:pt x="605" y="221"/>
                </a:lnTo>
                <a:lnTo>
                  <a:pt x="604" y="224"/>
                </a:lnTo>
                <a:lnTo>
                  <a:pt x="601" y="228"/>
                </a:lnTo>
                <a:lnTo>
                  <a:pt x="599" y="231"/>
                </a:lnTo>
                <a:lnTo>
                  <a:pt x="597" y="234"/>
                </a:lnTo>
                <a:lnTo>
                  <a:pt x="598" y="235"/>
                </a:lnTo>
                <a:lnTo>
                  <a:pt x="599" y="235"/>
                </a:lnTo>
                <a:lnTo>
                  <a:pt x="602" y="235"/>
                </a:lnTo>
                <a:lnTo>
                  <a:pt x="605" y="237"/>
                </a:lnTo>
                <a:lnTo>
                  <a:pt x="608" y="238"/>
                </a:lnTo>
                <a:lnTo>
                  <a:pt x="610" y="238"/>
                </a:lnTo>
                <a:lnTo>
                  <a:pt x="610" y="235"/>
                </a:lnTo>
                <a:lnTo>
                  <a:pt x="609" y="234"/>
                </a:lnTo>
                <a:lnTo>
                  <a:pt x="609" y="233"/>
                </a:lnTo>
                <a:lnTo>
                  <a:pt x="609" y="231"/>
                </a:lnTo>
                <a:lnTo>
                  <a:pt x="610" y="226"/>
                </a:lnTo>
                <a:lnTo>
                  <a:pt x="609" y="224"/>
                </a:lnTo>
                <a:lnTo>
                  <a:pt x="610" y="221"/>
                </a:lnTo>
                <a:lnTo>
                  <a:pt x="611" y="220"/>
                </a:lnTo>
                <a:lnTo>
                  <a:pt x="615" y="221"/>
                </a:lnTo>
                <a:lnTo>
                  <a:pt x="615" y="222"/>
                </a:lnTo>
                <a:lnTo>
                  <a:pt x="616" y="222"/>
                </a:lnTo>
                <a:lnTo>
                  <a:pt x="627" y="223"/>
                </a:lnTo>
                <a:lnTo>
                  <a:pt x="627" y="220"/>
                </a:lnTo>
                <a:lnTo>
                  <a:pt x="627" y="213"/>
                </a:lnTo>
                <a:lnTo>
                  <a:pt x="628" y="213"/>
                </a:lnTo>
                <a:lnTo>
                  <a:pt x="628" y="212"/>
                </a:lnTo>
                <a:lnTo>
                  <a:pt x="634" y="212"/>
                </a:lnTo>
                <a:lnTo>
                  <a:pt x="635" y="212"/>
                </a:lnTo>
                <a:lnTo>
                  <a:pt x="637" y="210"/>
                </a:lnTo>
                <a:lnTo>
                  <a:pt x="645" y="210"/>
                </a:lnTo>
                <a:lnTo>
                  <a:pt x="644" y="209"/>
                </a:lnTo>
                <a:lnTo>
                  <a:pt x="642" y="206"/>
                </a:lnTo>
                <a:lnTo>
                  <a:pt x="641" y="204"/>
                </a:lnTo>
                <a:lnTo>
                  <a:pt x="640" y="199"/>
                </a:lnTo>
                <a:lnTo>
                  <a:pt x="637" y="197"/>
                </a:lnTo>
                <a:lnTo>
                  <a:pt x="636" y="197"/>
                </a:lnTo>
                <a:lnTo>
                  <a:pt x="636" y="196"/>
                </a:lnTo>
                <a:lnTo>
                  <a:pt x="636" y="184"/>
                </a:lnTo>
                <a:lnTo>
                  <a:pt x="637" y="181"/>
                </a:lnTo>
                <a:lnTo>
                  <a:pt x="637" y="180"/>
                </a:lnTo>
                <a:lnTo>
                  <a:pt x="637" y="178"/>
                </a:lnTo>
                <a:lnTo>
                  <a:pt x="637" y="176"/>
                </a:lnTo>
                <a:lnTo>
                  <a:pt x="639" y="176"/>
                </a:lnTo>
                <a:lnTo>
                  <a:pt x="644" y="176"/>
                </a:lnTo>
                <a:lnTo>
                  <a:pt x="644" y="175"/>
                </a:lnTo>
                <a:lnTo>
                  <a:pt x="644" y="174"/>
                </a:lnTo>
                <a:lnTo>
                  <a:pt x="644" y="173"/>
                </a:lnTo>
                <a:lnTo>
                  <a:pt x="644" y="172"/>
                </a:lnTo>
                <a:lnTo>
                  <a:pt x="644" y="171"/>
                </a:lnTo>
                <a:lnTo>
                  <a:pt x="644" y="170"/>
                </a:lnTo>
                <a:lnTo>
                  <a:pt x="646" y="168"/>
                </a:lnTo>
                <a:lnTo>
                  <a:pt x="649" y="168"/>
                </a:lnTo>
                <a:lnTo>
                  <a:pt x="650" y="168"/>
                </a:lnTo>
                <a:lnTo>
                  <a:pt x="653" y="170"/>
                </a:lnTo>
                <a:lnTo>
                  <a:pt x="654" y="170"/>
                </a:lnTo>
                <a:lnTo>
                  <a:pt x="656" y="170"/>
                </a:lnTo>
                <a:lnTo>
                  <a:pt x="658" y="168"/>
                </a:lnTo>
                <a:lnTo>
                  <a:pt x="660" y="168"/>
                </a:lnTo>
                <a:lnTo>
                  <a:pt x="661" y="168"/>
                </a:lnTo>
                <a:lnTo>
                  <a:pt x="661" y="167"/>
                </a:lnTo>
                <a:lnTo>
                  <a:pt x="665" y="166"/>
                </a:lnTo>
                <a:lnTo>
                  <a:pt x="669" y="164"/>
                </a:lnTo>
                <a:lnTo>
                  <a:pt x="673" y="163"/>
                </a:lnTo>
                <a:lnTo>
                  <a:pt x="676" y="163"/>
                </a:lnTo>
                <a:lnTo>
                  <a:pt x="676" y="162"/>
                </a:lnTo>
                <a:lnTo>
                  <a:pt x="678" y="162"/>
                </a:lnTo>
                <a:lnTo>
                  <a:pt x="679" y="162"/>
                </a:lnTo>
                <a:lnTo>
                  <a:pt x="684" y="167"/>
                </a:lnTo>
                <a:lnTo>
                  <a:pt x="683" y="168"/>
                </a:lnTo>
                <a:lnTo>
                  <a:pt x="680" y="171"/>
                </a:lnTo>
                <a:lnTo>
                  <a:pt x="679" y="171"/>
                </a:lnTo>
                <a:lnTo>
                  <a:pt x="678" y="173"/>
                </a:lnTo>
                <a:lnTo>
                  <a:pt x="677" y="173"/>
                </a:lnTo>
                <a:lnTo>
                  <a:pt x="678" y="175"/>
                </a:lnTo>
                <a:lnTo>
                  <a:pt x="682" y="183"/>
                </a:lnTo>
                <a:lnTo>
                  <a:pt x="680" y="183"/>
                </a:lnTo>
                <a:lnTo>
                  <a:pt x="680" y="184"/>
                </a:lnTo>
                <a:lnTo>
                  <a:pt x="679" y="184"/>
                </a:lnTo>
                <a:lnTo>
                  <a:pt x="678" y="184"/>
                </a:lnTo>
                <a:lnTo>
                  <a:pt x="677" y="184"/>
                </a:lnTo>
                <a:lnTo>
                  <a:pt x="677" y="186"/>
                </a:lnTo>
                <a:lnTo>
                  <a:pt x="676" y="186"/>
                </a:lnTo>
                <a:lnTo>
                  <a:pt x="675" y="186"/>
                </a:lnTo>
                <a:lnTo>
                  <a:pt x="673" y="186"/>
                </a:lnTo>
                <a:lnTo>
                  <a:pt x="671" y="186"/>
                </a:lnTo>
                <a:lnTo>
                  <a:pt x="670" y="187"/>
                </a:lnTo>
                <a:lnTo>
                  <a:pt x="670" y="186"/>
                </a:lnTo>
                <a:lnTo>
                  <a:pt x="669" y="187"/>
                </a:lnTo>
                <a:lnTo>
                  <a:pt x="668" y="187"/>
                </a:lnTo>
                <a:lnTo>
                  <a:pt x="667" y="187"/>
                </a:lnTo>
                <a:lnTo>
                  <a:pt x="665" y="187"/>
                </a:lnTo>
                <a:lnTo>
                  <a:pt x="663" y="187"/>
                </a:lnTo>
                <a:lnTo>
                  <a:pt x="662" y="187"/>
                </a:lnTo>
                <a:lnTo>
                  <a:pt x="661" y="187"/>
                </a:lnTo>
                <a:lnTo>
                  <a:pt x="660" y="188"/>
                </a:lnTo>
                <a:lnTo>
                  <a:pt x="659" y="188"/>
                </a:lnTo>
                <a:lnTo>
                  <a:pt x="657" y="190"/>
                </a:lnTo>
                <a:lnTo>
                  <a:pt x="657" y="193"/>
                </a:lnTo>
                <a:lnTo>
                  <a:pt x="654" y="196"/>
                </a:lnTo>
                <a:lnTo>
                  <a:pt x="666" y="197"/>
                </a:lnTo>
                <a:lnTo>
                  <a:pt x="666" y="195"/>
                </a:lnTo>
                <a:lnTo>
                  <a:pt x="666" y="193"/>
                </a:lnTo>
                <a:lnTo>
                  <a:pt x="668" y="193"/>
                </a:lnTo>
                <a:lnTo>
                  <a:pt x="670" y="195"/>
                </a:lnTo>
                <a:lnTo>
                  <a:pt x="676" y="195"/>
                </a:lnTo>
                <a:lnTo>
                  <a:pt x="676" y="190"/>
                </a:lnTo>
                <a:lnTo>
                  <a:pt x="677" y="190"/>
                </a:lnTo>
                <a:lnTo>
                  <a:pt x="677" y="192"/>
                </a:lnTo>
                <a:lnTo>
                  <a:pt x="677" y="193"/>
                </a:lnTo>
                <a:lnTo>
                  <a:pt x="677" y="200"/>
                </a:lnTo>
                <a:lnTo>
                  <a:pt x="678" y="201"/>
                </a:lnTo>
                <a:lnTo>
                  <a:pt x="676" y="203"/>
                </a:lnTo>
                <a:lnTo>
                  <a:pt x="676" y="204"/>
                </a:lnTo>
                <a:lnTo>
                  <a:pt x="676" y="207"/>
                </a:lnTo>
                <a:lnTo>
                  <a:pt x="676" y="210"/>
                </a:lnTo>
                <a:lnTo>
                  <a:pt x="675" y="220"/>
                </a:lnTo>
                <a:lnTo>
                  <a:pt x="675" y="222"/>
                </a:lnTo>
                <a:lnTo>
                  <a:pt x="676" y="222"/>
                </a:lnTo>
                <a:lnTo>
                  <a:pt x="679" y="224"/>
                </a:lnTo>
                <a:lnTo>
                  <a:pt x="682" y="226"/>
                </a:lnTo>
                <a:lnTo>
                  <a:pt x="683" y="228"/>
                </a:lnTo>
                <a:lnTo>
                  <a:pt x="685" y="232"/>
                </a:lnTo>
                <a:lnTo>
                  <a:pt x="685" y="233"/>
                </a:lnTo>
                <a:lnTo>
                  <a:pt x="687" y="233"/>
                </a:lnTo>
                <a:lnTo>
                  <a:pt x="691" y="233"/>
                </a:lnTo>
                <a:lnTo>
                  <a:pt x="693" y="233"/>
                </a:lnTo>
                <a:lnTo>
                  <a:pt x="693" y="231"/>
                </a:lnTo>
                <a:lnTo>
                  <a:pt x="694" y="231"/>
                </a:lnTo>
                <a:lnTo>
                  <a:pt x="694" y="225"/>
                </a:lnTo>
                <a:lnTo>
                  <a:pt x="695" y="218"/>
                </a:lnTo>
                <a:lnTo>
                  <a:pt x="695" y="214"/>
                </a:lnTo>
                <a:lnTo>
                  <a:pt x="697" y="214"/>
                </a:lnTo>
                <a:lnTo>
                  <a:pt x="699" y="214"/>
                </a:lnTo>
                <a:lnTo>
                  <a:pt x="705" y="215"/>
                </a:lnTo>
                <a:lnTo>
                  <a:pt x="710" y="216"/>
                </a:lnTo>
                <a:lnTo>
                  <a:pt x="711" y="216"/>
                </a:lnTo>
                <a:lnTo>
                  <a:pt x="712" y="216"/>
                </a:lnTo>
                <a:lnTo>
                  <a:pt x="714" y="216"/>
                </a:lnTo>
                <a:lnTo>
                  <a:pt x="716" y="215"/>
                </a:lnTo>
                <a:lnTo>
                  <a:pt x="716" y="214"/>
                </a:lnTo>
                <a:lnTo>
                  <a:pt x="716" y="213"/>
                </a:lnTo>
                <a:lnTo>
                  <a:pt x="717" y="210"/>
                </a:lnTo>
                <a:lnTo>
                  <a:pt x="717" y="209"/>
                </a:lnTo>
                <a:lnTo>
                  <a:pt x="717" y="208"/>
                </a:lnTo>
                <a:lnTo>
                  <a:pt x="717" y="207"/>
                </a:lnTo>
                <a:lnTo>
                  <a:pt x="719" y="203"/>
                </a:lnTo>
                <a:lnTo>
                  <a:pt x="719" y="201"/>
                </a:lnTo>
                <a:lnTo>
                  <a:pt x="720" y="198"/>
                </a:lnTo>
                <a:lnTo>
                  <a:pt x="719" y="198"/>
                </a:lnTo>
                <a:lnTo>
                  <a:pt x="719" y="197"/>
                </a:lnTo>
                <a:lnTo>
                  <a:pt x="720" y="193"/>
                </a:lnTo>
                <a:lnTo>
                  <a:pt x="717" y="192"/>
                </a:lnTo>
                <a:lnTo>
                  <a:pt x="716" y="192"/>
                </a:lnTo>
                <a:lnTo>
                  <a:pt x="714" y="198"/>
                </a:lnTo>
                <a:lnTo>
                  <a:pt x="711" y="197"/>
                </a:lnTo>
                <a:lnTo>
                  <a:pt x="704" y="195"/>
                </a:lnTo>
                <a:lnTo>
                  <a:pt x="703" y="195"/>
                </a:lnTo>
                <a:lnTo>
                  <a:pt x="704" y="191"/>
                </a:lnTo>
                <a:lnTo>
                  <a:pt x="705" y="189"/>
                </a:lnTo>
                <a:lnTo>
                  <a:pt x="706" y="182"/>
                </a:lnTo>
                <a:lnTo>
                  <a:pt x="708" y="181"/>
                </a:lnTo>
                <a:lnTo>
                  <a:pt x="708" y="180"/>
                </a:lnTo>
                <a:lnTo>
                  <a:pt x="708" y="179"/>
                </a:lnTo>
                <a:lnTo>
                  <a:pt x="708" y="178"/>
                </a:lnTo>
                <a:lnTo>
                  <a:pt x="708" y="176"/>
                </a:lnTo>
                <a:lnTo>
                  <a:pt x="708" y="175"/>
                </a:lnTo>
                <a:lnTo>
                  <a:pt x="708" y="173"/>
                </a:lnTo>
                <a:lnTo>
                  <a:pt x="706" y="167"/>
                </a:lnTo>
                <a:lnTo>
                  <a:pt x="706" y="166"/>
                </a:lnTo>
                <a:lnTo>
                  <a:pt x="708" y="166"/>
                </a:lnTo>
                <a:lnTo>
                  <a:pt x="710" y="164"/>
                </a:lnTo>
                <a:lnTo>
                  <a:pt x="712" y="162"/>
                </a:lnTo>
                <a:lnTo>
                  <a:pt x="713" y="161"/>
                </a:lnTo>
                <a:lnTo>
                  <a:pt x="714" y="161"/>
                </a:lnTo>
                <a:lnTo>
                  <a:pt x="714" y="159"/>
                </a:lnTo>
                <a:lnTo>
                  <a:pt x="717" y="159"/>
                </a:lnTo>
                <a:lnTo>
                  <a:pt x="718" y="158"/>
                </a:lnTo>
                <a:lnTo>
                  <a:pt x="719" y="158"/>
                </a:lnTo>
                <a:lnTo>
                  <a:pt x="719" y="157"/>
                </a:lnTo>
                <a:lnTo>
                  <a:pt x="720" y="157"/>
                </a:lnTo>
                <a:lnTo>
                  <a:pt x="720" y="156"/>
                </a:lnTo>
                <a:lnTo>
                  <a:pt x="721" y="155"/>
                </a:lnTo>
                <a:lnTo>
                  <a:pt x="725" y="154"/>
                </a:lnTo>
                <a:lnTo>
                  <a:pt x="727" y="154"/>
                </a:lnTo>
                <a:lnTo>
                  <a:pt x="730" y="154"/>
                </a:lnTo>
                <a:lnTo>
                  <a:pt x="732" y="154"/>
                </a:lnTo>
                <a:lnTo>
                  <a:pt x="737" y="153"/>
                </a:lnTo>
                <a:lnTo>
                  <a:pt x="740" y="153"/>
                </a:lnTo>
                <a:lnTo>
                  <a:pt x="740" y="154"/>
                </a:lnTo>
                <a:lnTo>
                  <a:pt x="742" y="155"/>
                </a:lnTo>
                <a:lnTo>
                  <a:pt x="744" y="155"/>
                </a:lnTo>
                <a:lnTo>
                  <a:pt x="746" y="155"/>
                </a:lnTo>
                <a:lnTo>
                  <a:pt x="748" y="154"/>
                </a:lnTo>
                <a:lnTo>
                  <a:pt x="753" y="154"/>
                </a:lnTo>
                <a:lnTo>
                  <a:pt x="759" y="153"/>
                </a:lnTo>
                <a:lnTo>
                  <a:pt x="759" y="151"/>
                </a:lnTo>
                <a:lnTo>
                  <a:pt x="757" y="150"/>
                </a:lnTo>
                <a:lnTo>
                  <a:pt x="756" y="149"/>
                </a:lnTo>
                <a:lnTo>
                  <a:pt x="755" y="148"/>
                </a:lnTo>
                <a:lnTo>
                  <a:pt x="754" y="147"/>
                </a:lnTo>
                <a:lnTo>
                  <a:pt x="752" y="145"/>
                </a:lnTo>
                <a:lnTo>
                  <a:pt x="745" y="136"/>
                </a:lnTo>
                <a:lnTo>
                  <a:pt x="745" y="134"/>
                </a:lnTo>
                <a:lnTo>
                  <a:pt x="744" y="134"/>
                </a:lnTo>
                <a:lnTo>
                  <a:pt x="744" y="133"/>
                </a:lnTo>
                <a:lnTo>
                  <a:pt x="745" y="133"/>
                </a:lnTo>
                <a:lnTo>
                  <a:pt x="751" y="129"/>
                </a:lnTo>
                <a:lnTo>
                  <a:pt x="751" y="128"/>
                </a:lnTo>
                <a:lnTo>
                  <a:pt x="752" y="128"/>
                </a:lnTo>
                <a:lnTo>
                  <a:pt x="759" y="124"/>
                </a:lnTo>
                <a:lnTo>
                  <a:pt x="760" y="124"/>
                </a:lnTo>
                <a:lnTo>
                  <a:pt x="761" y="123"/>
                </a:lnTo>
                <a:lnTo>
                  <a:pt x="762" y="121"/>
                </a:lnTo>
                <a:lnTo>
                  <a:pt x="766" y="118"/>
                </a:lnTo>
                <a:lnTo>
                  <a:pt x="771" y="115"/>
                </a:lnTo>
                <a:lnTo>
                  <a:pt x="774" y="112"/>
                </a:lnTo>
                <a:lnTo>
                  <a:pt x="783" y="104"/>
                </a:lnTo>
                <a:lnTo>
                  <a:pt x="787" y="101"/>
                </a:lnTo>
                <a:lnTo>
                  <a:pt x="796" y="94"/>
                </a:lnTo>
                <a:lnTo>
                  <a:pt x="797" y="92"/>
                </a:lnTo>
                <a:lnTo>
                  <a:pt x="801" y="89"/>
                </a:lnTo>
                <a:lnTo>
                  <a:pt x="807" y="87"/>
                </a:lnTo>
                <a:lnTo>
                  <a:pt x="809" y="86"/>
                </a:lnTo>
                <a:lnTo>
                  <a:pt x="812" y="84"/>
                </a:lnTo>
                <a:lnTo>
                  <a:pt x="813" y="84"/>
                </a:lnTo>
                <a:lnTo>
                  <a:pt x="814" y="84"/>
                </a:lnTo>
                <a:lnTo>
                  <a:pt x="815" y="83"/>
                </a:lnTo>
                <a:lnTo>
                  <a:pt x="816" y="83"/>
                </a:lnTo>
                <a:lnTo>
                  <a:pt x="817" y="82"/>
                </a:lnTo>
                <a:lnTo>
                  <a:pt x="820" y="81"/>
                </a:lnTo>
                <a:lnTo>
                  <a:pt x="821" y="80"/>
                </a:lnTo>
                <a:lnTo>
                  <a:pt x="828" y="74"/>
                </a:lnTo>
                <a:lnTo>
                  <a:pt x="829" y="73"/>
                </a:lnTo>
                <a:lnTo>
                  <a:pt x="829" y="72"/>
                </a:lnTo>
                <a:lnTo>
                  <a:pt x="837" y="64"/>
                </a:lnTo>
                <a:lnTo>
                  <a:pt x="847" y="54"/>
                </a:lnTo>
                <a:lnTo>
                  <a:pt x="849" y="51"/>
                </a:lnTo>
                <a:lnTo>
                  <a:pt x="851" y="49"/>
                </a:lnTo>
                <a:lnTo>
                  <a:pt x="857" y="44"/>
                </a:lnTo>
                <a:lnTo>
                  <a:pt x="861" y="41"/>
                </a:lnTo>
                <a:lnTo>
                  <a:pt x="869" y="36"/>
                </a:lnTo>
                <a:lnTo>
                  <a:pt x="871" y="34"/>
                </a:lnTo>
                <a:lnTo>
                  <a:pt x="873" y="37"/>
                </a:lnTo>
                <a:lnTo>
                  <a:pt x="874" y="36"/>
                </a:lnTo>
                <a:lnTo>
                  <a:pt x="875" y="34"/>
                </a:lnTo>
                <a:lnTo>
                  <a:pt x="876" y="33"/>
                </a:lnTo>
                <a:lnTo>
                  <a:pt x="877" y="33"/>
                </a:lnTo>
                <a:lnTo>
                  <a:pt x="877" y="32"/>
                </a:lnTo>
                <a:lnTo>
                  <a:pt x="881" y="28"/>
                </a:lnTo>
                <a:lnTo>
                  <a:pt x="892" y="14"/>
                </a:lnTo>
                <a:lnTo>
                  <a:pt x="893" y="14"/>
                </a:lnTo>
                <a:lnTo>
                  <a:pt x="893" y="13"/>
                </a:lnTo>
                <a:lnTo>
                  <a:pt x="894" y="13"/>
                </a:lnTo>
                <a:lnTo>
                  <a:pt x="895" y="13"/>
                </a:lnTo>
                <a:lnTo>
                  <a:pt x="895" y="12"/>
                </a:lnTo>
                <a:lnTo>
                  <a:pt x="901" y="8"/>
                </a:lnTo>
                <a:lnTo>
                  <a:pt x="906" y="5"/>
                </a:lnTo>
                <a:lnTo>
                  <a:pt x="909" y="3"/>
                </a:lnTo>
                <a:lnTo>
                  <a:pt x="911" y="2"/>
                </a:lnTo>
                <a:lnTo>
                  <a:pt x="912" y="0"/>
                </a:lnTo>
                <a:lnTo>
                  <a:pt x="914" y="0"/>
                </a:lnTo>
                <a:lnTo>
                  <a:pt x="917" y="4"/>
                </a:lnTo>
                <a:lnTo>
                  <a:pt x="929" y="13"/>
                </a:lnTo>
                <a:lnTo>
                  <a:pt x="933" y="15"/>
                </a:lnTo>
                <a:lnTo>
                  <a:pt x="938" y="20"/>
                </a:lnTo>
                <a:lnTo>
                  <a:pt x="941" y="21"/>
                </a:lnTo>
                <a:lnTo>
                  <a:pt x="943" y="22"/>
                </a:lnTo>
                <a:lnTo>
                  <a:pt x="943" y="23"/>
                </a:lnTo>
                <a:lnTo>
                  <a:pt x="946" y="25"/>
                </a:lnTo>
                <a:lnTo>
                  <a:pt x="946" y="26"/>
                </a:lnTo>
                <a:lnTo>
                  <a:pt x="949" y="29"/>
                </a:lnTo>
                <a:lnTo>
                  <a:pt x="949" y="30"/>
                </a:lnTo>
                <a:close/>
                <a:moveTo>
                  <a:pt x="779" y="188"/>
                </a:moveTo>
                <a:lnTo>
                  <a:pt x="774" y="190"/>
                </a:lnTo>
                <a:lnTo>
                  <a:pt x="773" y="190"/>
                </a:lnTo>
                <a:lnTo>
                  <a:pt x="772" y="188"/>
                </a:lnTo>
                <a:lnTo>
                  <a:pt x="769" y="189"/>
                </a:lnTo>
                <a:lnTo>
                  <a:pt x="765" y="190"/>
                </a:lnTo>
                <a:lnTo>
                  <a:pt x="763" y="191"/>
                </a:lnTo>
                <a:lnTo>
                  <a:pt x="761" y="191"/>
                </a:lnTo>
                <a:lnTo>
                  <a:pt x="760" y="191"/>
                </a:lnTo>
                <a:lnTo>
                  <a:pt x="756" y="193"/>
                </a:lnTo>
                <a:lnTo>
                  <a:pt x="755" y="193"/>
                </a:lnTo>
                <a:lnTo>
                  <a:pt x="754" y="193"/>
                </a:lnTo>
                <a:lnTo>
                  <a:pt x="753" y="193"/>
                </a:lnTo>
                <a:lnTo>
                  <a:pt x="752" y="195"/>
                </a:lnTo>
                <a:lnTo>
                  <a:pt x="751" y="195"/>
                </a:lnTo>
                <a:lnTo>
                  <a:pt x="749" y="195"/>
                </a:lnTo>
                <a:lnTo>
                  <a:pt x="748" y="193"/>
                </a:lnTo>
                <a:lnTo>
                  <a:pt x="747" y="193"/>
                </a:lnTo>
                <a:lnTo>
                  <a:pt x="746" y="193"/>
                </a:lnTo>
                <a:lnTo>
                  <a:pt x="745" y="192"/>
                </a:lnTo>
                <a:lnTo>
                  <a:pt x="744" y="192"/>
                </a:lnTo>
                <a:lnTo>
                  <a:pt x="743" y="191"/>
                </a:lnTo>
                <a:lnTo>
                  <a:pt x="742" y="190"/>
                </a:lnTo>
                <a:lnTo>
                  <a:pt x="743" y="192"/>
                </a:lnTo>
                <a:lnTo>
                  <a:pt x="743" y="193"/>
                </a:lnTo>
                <a:lnTo>
                  <a:pt x="743" y="196"/>
                </a:lnTo>
                <a:lnTo>
                  <a:pt x="742" y="199"/>
                </a:lnTo>
                <a:lnTo>
                  <a:pt x="740" y="200"/>
                </a:lnTo>
                <a:lnTo>
                  <a:pt x="740" y="201"/>
                </a:lnTo>
                <a:lnTo>
                  <a:pt x="740" y="205"/>
                </a:lnTo>
                <a:lnTo>
                  <a:pt x="740" y="212"/>
                </a:lnTo>
                <a:lnTo>
                  <a:pt x="742" y="212"/>
                </a:lnTo>
                <a:lnTo>
                  <a:pt x="742" y="216"/>
                </a:lnTo>
                <a:lnTo>
                  <a:pt x="759" y="216"/>
                </a:lnTo>
                <a:lnTo>
                  <a:pt x="757" y="223"/>
                </a:lnTo>
                <a:lnTo>
                  <a:pt x="756" y="225"/>
                </a:lnTo>
                <a:lnTo>
                  <a:pt x="755" y="228"/>
                </a:lnTo>
                <a:lnTo>
                  <a:pt x="755" y="229"/>
                </a:lnTo>
                <a:lnTo>
                  <a:pt x="755" y="230"/>
                </a:lnTo>
                <a:lnTo>
                  <a:pt x="755" y="231"/>
                </a:lnTo>
                <a:lnTo>
                  <a:pt x="759" y="234"/>
                </a:lnTo>
                <a:lnTo>
                  <a:pt x="757" y="237"/>
                </a:lnTo>
                <a:lnTo>
                  <a:pt x="760" y="238"/>
                </a:lnTo>
                <a:lnTo>
                  <a:pt x="760" y="239"/>
                </a:lnTo>
                <a:lnTo>
                  <a:pt x="762" y="241"/>
                </a:lnTo>
                <a:lnTo>
                  <a:pt x="763" y="241"/>
                </a:lnTo>
                <a:lnTo>
                  <a:pt x="764" y="242"/>
                </a:lnTo>
                <a:lnTo>
                  <a:pt x="766" y="245"/>
                </a:lnTo>
                <a:lnTo>
                  <a:pt x="768" y="246"/>
                </a:lnTo>
                <a:lnTo>
                  <a:pt x="769" y="246"/>
                </a:lnTo>
                <a:lnTo>
                  <a:pt x="769" y="247"/>
                </a:lnTo>
                <a:lnTo>
                  <a:pt x="770" y="247"/>
                </a:lnTo>
                <a:lnTo>
                  <a:pt x="771" y="247"/>
                </a:lnTo>
                <a:lnTo>
                  <a:pt x="772" y="247"/>
                </a:lnTo>
                <a:lnTo>
                  <a:pt x="774" y="246"/>
                </a:lnTo>
                <a:lnTo>
                  <a:pt x="775" y="245"/>
                </a:lnTo>
                <a:lnTo>
                  <a:pt x="778" y="243"/>
                </a:lnTo>
                <a:lnTo>
                  <a:pt x="778" y="242"/>
                </a:lnTo>
                <a:lnTo>
                  <a:pt x="779" y="242"/>
                </a:lnTo>
                <a:lnTo>
                  <a:pt x="779" y="241"/>
                </a:lnTo>
                <a:lnTo>
                  <a:pt x="779" y="239"/>
                </a:lnTo>
                <a:lnTo>
                  <a:pt x="779" y="238"/>
                </a:lnTo>
                <a:lnTo>
                  <a:pt x="780" y="237"/>
                </a:lnTo>
                <a:lnTo>
                  <a:pt x="780" y="235"/>
                </a:lnTo>
                <a:lnTo>
                  <a:pt x="780" y="234"/>
                </a:lnTo>
                <a:lnTo>
                  <a:pt x="781" y="234"/>
                </a:lnTo>
                <a:lnTo>
                  <a:pt x="781" y="233"/>
                </a:lnTo>
                <a:lnTo>
                  <a:pt x="782" y="233"/>
                </a:lnTo>
                <a:lnTo>
                  <a:pt x="783" y="232"/>
                </a:lnTo>
                <a:lnTo>
                  <a:pt x="785" y="231"/>
                </a:lnTo>
                <a:lnTo>
                  <a:pt x="786" y="231"/>
                </a:lnTo>
                <a:lnTo>
                  <a:pt x="787" y="230"/>
                </a:lnTo>
                <a:lnTo>
                  <a:pt x="791" y="229"/>
                </a:lnTo>
                <a:lnTo>
                  <a:pt x="792" y="228"/>
                </a:lnTo>
                <a:lnTo>
                  <a:pt x="794" y="228"/>
                </a:lnTo>
                <a:lnTo>
                  <a:pt x="795" y="228"/>
                </a:lnTo>
                <a:lnTo>
                  <a:pt x="795" y="226"/>
                </a:lnTo>
                <a:lnTo>
                  <a:pt x="796" y="226"/>
                </a:lnTo>
                <a:lnTo>
                  <a:pt x="797" y="221"/>
                </a:lnTo>
                <a:lnTo>
                  <a:pt x="798" y="221"/>
                </a:lnTo>
                <a:lnTo>
                  <a:pt x="798" y="220"/>
                </a:lnTo>
                <a:lnTo>
                  <a:pt x="805" y="221"/>
                </a:lnTo>
                <a:lnTo>
                  <a:pt x="806" y="218"/>
                </a:lnTo>
                <a:lnTo>
                  <a:pt x="806" y="217"/>
                </a:lnTo>
                <a:lnTo>
                  <a:pt x="806" y="216"/>
                </a:lnTo>
                <a:lnTo>
                  <a:pt x="807" y="215"/>
                </a:lnTo>
                <a:lnTo>
                  <a:pt x="807" y="213"/>
                </a:lnTo>
                <a:lnTo>
                  <a:pt x="805" y="210"/>
                </a:lnTo>
                <a:lnTo>
                  <a:pt x="800" y="206"/>
                </a:lnTo>
                <a:lnTo>
                  <a:pt x="799" y="206"/>
                </a:lnTo>
                <a:lnTo>
                  <a:pt x="798" y="206"/>
                </a:lnTo>
                <a:lnTo>
                  <a:pt x="792" y="201"/>
                </a:lnTo>
                <a:lnTo>
                  <a:pt x="787" y="198"/>
                </a:lnTo>
                <a:lnTo>
                  <a:pt x="786" y="196"/>
                </a:lnTo>
                <a:lnTo>
                  <a:pt x="782" y="189"/>
                </a:lnTo>
                <a:lnTo>
                  <a:pt x="782" y="188"/>
                </a:lnTo>
                <a:lnTo>
                  <a:pt x="781" y="188"/>
                </a:lnTo>
                <a:lnTo>
                  <a:pt x="781" y="187"/>
                </a:lnTo>
                <a:lnTo>
                  <a:pt x="779" y="188"/>
                </a:lnTo>
                <a:close/>
                <a:moveTo>
                  <a:pt x="571" y="212"/>
                </a:moveTo>
                <a:lnTo>
                  <a:pt x="571" y="210"/>
                </a:lnTo>
                <a:lnTo>
                  <a:pt x="571" y="209"/>
                </a:lnTo>
                <a:lnTo>
                  <a:pt x="571" y="208"/>
                </a:lnTo>
                <a:lnTo>
                  <a:pt x="570" y="209"/>
                </a:lnTo>
                <a:lnTo>
                  <a:pt x="568" y="210"/>
                </a:lnTo>
                <a:lnTo>
                  <a:pt x="568" y="212"/>
                </a:lnTo>
                <a:lnTo>
                  <a:pt x="570" y="214"/>
                </a:lnTo>
                <a:lnTo>
                  <a:pt x="571" y="214"/>
                </a:lnTo>
                <a:lnTo>
                  <a:pt x="571" y="213"/>
                </a:lnTo>
                <a:lnTo>
                  <a:pt x="571" y="212"/>
                </a:lnTo>
                <a:close/>
                <a:moveTo>
                  <a:pt x="579" y="196"/>
                </a:moveTo>
                <a:lnTo>
                  <a:pt x="580" y="193"/>
                </a:lnTo>
                <a:lnTo>
                  <a:pt x="581" y="193"/>
                </a:lnTo>
                <a:lnTo>
                  <a:pt x="581" y="192"/>
                </a:lnTo>
                <a:lnTo>
                  <a:pt x="581" y="191"/>
                </a:lnTo>
                <a:lnTo>
                  <a:pt x="581" y="190"/>
                </a:lnTo>
                <a:lnTo>
                  <a:pt x="579" y="189"/>
                </a:lnTo>
                <a:lnTo>
                  <a:pt x="579" y="191"/>
                </a:lnTo>
                <a:lnTo>
                  <a:pt x="577" y="193"/>
                </a:lnTo>
                <a:lnTo>
                  <a:pt x="577" y="195"/>
                </a:lnTo>
                <a:lnTo>
                  <a:pt x="576" y="195"/>
                </a:lnTo>
                <a:lnTo>
                  <a:pt x="575" y="196"/>
                </a:lnTo>
                <a:lnTo>
                  <a:pt x="574" y="197"/>
                </a:lnTo>
                <a:lnTo>
                  <a:pt x="575" y="198"/>
                </a:lnTo>
                <a:lnTo>
                  <a:pt x="576" y="199"/>
                </a:lnTo>
                <a:lnTo>
                  <a:pt x="577" y="199"/>
                </a:lnTo>
                <a:lnTo>
                  <a:pt x="577" y="198"/>
                </a:lnTo>
                <a:lnTo>
                  <a:pt x="579" y="198"/>
                </a:lnTo>
                <a:lnTo>
                  <a:pt x="577" y="197"/>
                </a:lnTo>
                <a:lnTo>
                  <a:pt x="579" y="196"/>
                </a:lnTo>
                <a:close/>
                <a:moveTo>
                  <a:pt x="562" y="273"/>
                </a:moveTo>
                <a:lnTo>
                  <a:pt x="561" y="273"/>
                </a:lnTo>
                <a:lnTo>
                  <a:pt x="559" y="273"/>
                </a:lnTo>
                <a:lnTo>
                  <a:pt x="557" y="281"/>
                </a:lnTo>
                <a:lnTo>
                  <a:pt x="557" y="283"/>
                </a:lnTo>
                <a:lnTo>
                  <a:pt x="557" y="284"/>
                </a:lnTo>
                <a:lnTo>
                  <a:pt x="556" y="285"/>
                </a:lnTo>
                <a:lnTo>
                  <a:pt x="556" y="287"/>
                </a:lnTo>
                <a:lnTo>
                  <a:pt x="555" y="287"/>
                </a:lnTo>
                <a:lnTo>
                  <a:pt x="555" y="288"/>
                </a:lnTo>
                <a:lnTo>
                  <a:pt x="553" y="289"/>
                </a:lnTo>
                <a:lnTo>
                  <a:pt x="550" y="289"/>
                </a:lnTo>
                <a:lnTo>
                  <a:pt x="548" y="290"/>
                </a:lnTo>
                <a:lnTo>
                  <a:pt x="547" y="290"/>
                </a:lnTo>
                <a:lnTo>
                  <a:pt x="546" y="291"/>
                </a:lnTo>
                <a:lnTo>
                  <a:pt x="545" y="291"/>
                </a:lnTo>
                <a:lnTo>
                  <a:pt x="544" y="292"/>
                </a:lnTo>
                <a:lnTo>
                  <a:pt x="541" y="292"/>
                </a:lnTo>
                <a:lnTo>
                  <a:pt x="539" y="291"/>
                </a:lnTo>
                <a:lnTo>
                  <a:pt x="538" y="291"/>
                </a:lnTo>
                <a:lnTo>
                  <a:pt x="532" y="293"/>
                </a:lnTo>
                <a:lnTo>
                  <a:pt x="530" y="293"/>
                </a:lnTo>
                <a:lnTo>
                  <a:pt x="528" y="295"/>
                </a:lnTo>
                <a:lnTo>
                  <a:pt x="527" y="291"/>
                </a:lnTo>
                <a:lnTo>
                  <a:pt x="525" y="288"/>
                </a:lnTo>
                <a:lnTo>
                  <a:pt x="524" y="285"/>
                </a:lnTo>
                <a:lnTo>
                  <a:pt x="524" y="284"/>
                </a:lnTo>
                <a:lnTo>
                  <a:pt x="523" y="283"/>
                </a:lnTo>
                <a:lnTo>
                  <a:pt x="523" y="281"/>
                </a:lnTo>
                <a:lnTo>
                  <a:pt x="520" y="272"/>
                </a:lnTo>
                <a:lnTo>
                  <a:pt x="519" y="268"/>
                </a:lnTo>
                <a:lnTo>
                  <a:pt x="518" y="271"/>
                </a:lnTo>
                <a:lnTo>
                  <a:pt x="515" y="274"/>
                </a:lnTo>
                <a:lnTo>
                  <a:pt x="514" y="275"/>
                </a:lnTo>
                <a:lnTo>
                  <a:pt x="495" y="285"/>
                </a:lnTo>
                <a:lnTo>
                  <a:pt x="494" y="285"/>
                </a:lnTo>
                <a:lnTo>
                  <a:pt x="484" y="290"/>
                </a:lnTo>
                <a:lnTo>
                  <a:pt x="481" y="291"/>
                </a:lnTo>
                <a:lnTo>
                  <a:pt x="481" y="292"/>
                </a:lnTo>
                <a:lnTo>
                  <a:pt x="484" y="297"/>
                </a:lnTo>
                <a:lnTo>
                  <a:pt x="491" y="293"/>
                </a:lnTo>
                <a:lnTo>
                  <a:pt x="493" y="295"/>
                </a:lnTo>
                <a:lnTo>
                  <a:pt x="494" y="296"/>
                </a:lnTo>
                <a:lnTo>
                  <a:pt x="494" y="297"/>
                </a:lnTo>
                <a:lnTo>
                  <a:pt x="494" y="298"/>
                </a:lnTo>
                <a:lnTo>
                  <a:pt x="495" y="298"/>
                </a:lnTo>
                <a:lnTo>
                  <a:pt x="496" y="298"/>
                </a:lnTo>
                <a:lnTo>
                  <a:pt x="498" y="299"/>
                </a:lnTo>
                <a:lnTo>
                  <a:pt x="498" y="300"/>
                </a:lnTo>
                <a:lnTo>
                  <a:pt x="498" y="301"/>
                </a:lnTo>
                <a:lnTo>
                  <a:pt x="499" y="304"/>
                </a:lnTo>
                <a:lnTo>
                  <a:pt x="499" y="305"/>
                </a:lnTo>
                <a:lnTo>
                  <a:pt x="501" y="306"/>
                </a:lnTo>
                <a:lnTo>
                  <a:pt x="499" y="306"/>
                </a:lnTo>
                <a:lnTo>
                  <a:pt x="495" y="306"/>
                </a:lnTo>
                <a:lnTo>
                  <a:pt x="495" y="313"/>
                </a:lnTo>
                <a:lnTo>
                  <a:pt x="496" y="318"/>
                </a:lnTo>
                <a:lnTo>
                  <a:pt x="497" y="318"/>
                </a:lnTo>
                <a:lnTo>
                  <a:pt x="499" y="323"/>
                </a:lnTo>
                <a:lnTo>
                  <a:pt x="498" y="323"/>
                </a:lnTo>
                <a:lnTo>
                  <a:pt x="497" y="324"/>
                </a:lnTo>
                <a:lnTo>
                  <a:pt x="496" y="325"/>
                </a:lnTo>
                <a:lnTo>
                  <a:pt x="490" y="330"/>
                </a:lnTo>
                <a:lnTo>
                  <a:pt x="489" y="330"/>
                </a:lnTo>
                <a:lnTo>
                  <a:pt x="486" y="329"/>
                </a:lnTo>
                <a:lnTo>
                  <a:pt x="485" y="327"/>
                </a:lnTo>
                <a:lnTo>
                  <a:pt x="484" y="327"/>
                </a:lnTo>
                <a:lnTo>
                  <a:pt x="484" y="329"/>
                </a:lnTo>
                <a:lnTo>
                  <a:pt x="481" y="330"/>
                </a:lnTo>
                <a:lnTo>
                  <a:pt x="479" y="332"/>
                </a:lnTo>
                <a:lnTo>
                  <a:pt x="478" y="333"/>
                </a:lnTo>
                <a:lnTo>
                  <a:pt x="477" y="334"/>
                </a:lnTo>
                <a:lnTo>
                  <a:pt x="477" y="335"/>
                </a:lnTo>
                <a:lnTo>
                  <a:pt x="476" y="335"/>
                </a:lnTo>
                <a:lnTo>
                  <a:pt x="473" y="338"/>
                </a:lnTo>
                <a:lnTo>
                  <a:pt x="476" y="339"/>
                </a:lnTo>
                <a:lnTo>
                  <a:pt x="478" y="342"/>
                </a:lnTo>
                <a:lnTo>
                  <a:pt x="481" y="346"/>
                </a:lnTo>
                <a:lnTo>
                  <a:pt x="485" y="351"/>
                </a:lnTo>
                <a:lnTo>
                  <a:pt x="482" y="354"/>
                </a:lnTo>
                <a:lnTo>
                  <a:pt x="482" y="355"/>
                </a:lnTo>
                <a:lnTo>
                  <a:pt x="482" y="357"/>
                </a:lnTo>
                <a:lnTo>
                  <a:pt x="482" y="358"/>
                </a:lnTo>
                <a:lnTo>
                  <a:pt x="482" y="360"/>
                </a:lnTo>
                <a:lnTo>
                  <a:pt x="482" y="362"/>
                </a:lnTo>
                <a:lnTo>
                  <a:pt x="484" y="363"/>
                </a:lnTo>
                <a:lnTo>
                  <a:pt x="486" y="365"/>
                </a:lnTo>
                <a:lnTo>
                  <a:pt x="487" y="366"/>
                </a:lnTo>
                <a:lnTo>
                  <a:pt x="488" y="366"/>
                </a:lnTo>
                <a:lnTo>
                  <a:pt x="489" y="365"/>
                </a:lnTo>
                <a:lnTo>
                  <a:pt x="493" y="363"/>
                </a:lnTo>
                <a:lnTo>
                  <a:pt x="493" y="362"/>
                </a:lnTo>
                <a:lnTo>
                  <a:pt x="491" y="362"/>
                </a:lnTo>
                <a:lnTo>
                  <a:pt x="491" y="359"/>
                </a:lnTo>
                <a:lnTo>
                  <a:pt x="490" y="358"/>
                </a:lnTo>
                <a:lnTo>
                  <a:pt x="490" y="357"/>
                </a:lnTo>
                <a:lnTo>
                  <a:pt x="491" y="356"/>
                </a:lnTo>
                <a:lnTo>
                  <a:pt x="493" y="356"/>
                </a:lnTo>
                <a:lnTo>
                  <a:pt x="495" y="354"/>
                </a:lnTo>
                <a:lnTo>
                  <a:pt x="503" y="351"/>
                </a:lnTo>
                <a:lnTo>
                  <a:pt x="504" y="350"/>
                </a:lnTo>
                <a:lnTo>
                  <a:pt x="508" y="363"/>
                </a:lnTo>
                <a:lnTo>
                  <a:pt x="510" y="363"/>
                </a:lnTo>
                <a:lnTo>
                  <a:pt x="511" y="365"/>
                </a:lnTo>
                <a:lnTo>
                  <a:pt x="514" y="364"/>
                </a:lnTo>
                <a:lnTo>
                  <a:pt x="519" y="364"/>
                </a:lnTo>
                <a:lnTo>
                  <a:pt x="521" y="364"/>
                </a:lnTo>
                <a:lnTo>
                  <a:pt x="521" y="363"/>
                </a:lnTo>
                <a:lnTo>
                  <a:pt x="523" y="358"/>
                </a:lnTo>
                <a:lnTo>
                  <a:pt x="525" y="358"/>
                </a:lnTo>
                <a:lnTo>
                  <a:pt x="528" y="358"/>
                </a:lnTo>
                <a:lnTo>
                  <a:pt x="534" y="359"/>
                </a:lnTo>
                <a:lnTo>
                  <a:pt x="536" y="359"/>
                </a:lnTo>
                <a:lnTo>
                  <a:pt x="533" y="351"/>
                </a:lnTo>
                <a:lnTo>
                  <a:pt x="533" y="350"/>
                </a:lnTo>
                <a:lnTo>
                  <a:pt x="533" y="349"/>
                </a:lnTo>
                <a:lnTo>
                  <a:pt x="532" y="348"/>
                </a:lnTo>
                <a:lnTo>
                  <a:pt x="532" y="346"/>
                </a:lnTo>
                <a:lnTo>
                  <a:pt x="531" y="343"/>
                </a:lnTo>
                <a:lnTo>
                  <a:pt x="531" y="342"/>
                </a:lnTo>
                <a:lnTo>
                  <a:pt x="530" y="341"/>
                </a:lnTo>
                <a:lnTo>
                  <a:pt x="530" y="342"/>
                </a:lnTo>
                <a:lnTo>
                  <a:pt x="530" y="343"/>
                </a:lnTo>
                <a:lnTo>
                  <a:pt x="529" y="345"/>
                </a:lnTo>
                <a:lnTo>
                  <a:pt x="529" y="346"/>
                </a:lnTo>
                <a:lnTo>
                  <a:pt x="529" y="347"/>
                </a:lnTo>
                <a:lnTo>
                  <a:pt x="528" y="347"/>
                </a:lnTo>
                <a:lnTo>
                  <a:pt x="529" y="348"/>
                </a:lnTo>
                <a:lnTo>
                  <a:pt x="529" y="349"/>
                </a:lnTo>
                <a:lnTo>
                  <a:pt x="529" y="350"/>
                </a:lnTo>
                <a:lnTo>
                  <a:pt x="530" y="350"/>
                </a:lnTo>
                <a:lnTo>
                  <a:pt x="531" y="350"/>
                </a:lnTo>
                <a:lnTo>
                  <a:pt x="531" y="351"/>
                </a:lnTo>
                <a:lnTo>
                  <a:pt x="530" y="352"/>
                </a:lnTo>
                <a:lnTo>
                  <a:pt x="531" y="352"/>
                </a:lnTo>
                <a:lnTo>
                  <a:pt x="524" y="351"/>
                </a:lnTo>
                <a:lnTo>
                  <a:pt x="524" y="352"/>
                </a:lnTo>
                <a:lnTo>
                  <a:pt x="522" y="350"/>
                </a:lnTo>
                <a:lnTo>
                  <a:pt x="520" y="350"/>
                </a:lnTo>
                <a:lnTo>
                  <a:pt x="522" y="348"/>
                </a:lnTo>
                <a:lnTo>
                  <a:pt x="521" y="348"/>
                </a:lnTo>
                <a:lnTo>
                  <a:pt x="520" y="347"/>
                </a:lnTo>
                <a:lnTo>
                  <a:pt x="518" y="350"/>
                </a:lnTo>
                <a:lnTo>
                  <a:pt x="518" y="348"/>
                </a:lnTo>
                <a:lnTo>
                  <a:pt x="519" y="347"/>
                </a:lnTo>
                <a:lnTo>
                  <a:pt x="518" y="347"/>
                </a:lnTo>
                <a:lnTo>
                  <a:pt x="516" y="343"/>
                </a:lnTo>
                <a:lnTo>
                  <a:pt x="518" y="343"/>
                </a:lnTo>
                <a:lnTo>
                  <a:pt x="518" y="342"/>
                </a:lnTo>
                <a:lnTo>
                  <a:pt x="524" y="338"/>
                </a:lnTo>
                <a:lnTo>
                  <a:pt x="525" y="337"/>
                </a:lnTo>
                <a:lnTo>
                  <a:pt x="527" y="337"/>
                </a:lnTo>
                <a:lnTo>
                  <a:pt x="527" y="335"/>
                </a:lnTo>
                <a:lnTo>
                  <a:pt x="528" y="337"/>
                </a:lnTo>
                <a:lnTo>
                  <a:pt x="528" y="335"/>
                </a:lnTo>
                <a:lnTo>
                  <a:pt x="529" y="334"/>
                </a:lnTo>
                <a:lnTo>
                  <a:pt x="530" y="333"/>
                </a:lnTo>
                <a:lnTo>
                  <a:pt x="531" y="332"/>
                </a:lnTo>
                <a:lnTo>
                  <a:pt x="531" y="331"/>
                </a:lnTo>
                <a:lnTo>
                  <a:pt x="532" y="330"/>
                </a:lnTo>
                <a:lnTo>
                  <a:pt x="533" y="327"/>
                </a:lnTo>
                <a:lnTo>
                  <a:pt x="534" y="326"/>
                </a:lnTo>
                <a:lnTo>
                  <a:pt x="536" y="325"/>
                </a:lnTo>
                <a:lnTo>
                  <a:pt x="536" y="324"/>
                </a:lnTo>
                <a:lnTo>
                  <a:pt x="537" y="323"/>
                </a:lnTo>
                <a:lnTo>
                  <a:pt x="538" y="322"/>
                </a:lnTo>
                <a:lnTo>
                  <a:pt x="538" y="321"/>
                </a:lnTo>
                <a:lnTo>
                  <a:pt x="534" y="313"/>
                </a:lnTo>
                <a:lnTo>
                  <a:pt x="534" y="312"/>
                </a:lnTo>
                <a:lnTo>
                  <a:pt x="532" y="307"/>
                </a:lnTo>
                <a:lnTo>
                  <a:pt x="531" y="306"/>
                </a:lnTo>
                <a:lnTo>
                  <a:pt x="531" y="305"/>
                </a:lnTo>
                <a:lnTo>
                  <a:pt x="531" y="304"/>
                </a:lnTo>
                <a:lnTo>
                  <a:pt x="533" y="301"/>
                </a:lnTo>
                <a:lnTo>
                  <a:pt x="553" y="302"/>
                </a:lnTo>
                <a:lnTo>
                  <a:pt x="553" y="300"/>
                </a:lnTo>
                <a:lnTo>
                  <a:pt x="554" y="300"/>
                </a:lnTo>
                <a:lnTo>
                  <a:pt x="553" y="300"/>
                </a:lnTo>
                <a:lnTo>
                  <a:pt x="553" y="299"/>
                </a:lnTo>
                <a:lnTo>
                  <a:pt x="553" y="297"/>
                </a:lnTo>
                <a:lnTo>
                  <a:pt x="553" y="295"/>
                </a:lnTo>
                <a:lnTo>
                  <a:pt x="553" y="293"/>
                </a:lnTo>
                <a:lnTo>
                  <a:pt x="551" y="290"/>
                </a:lnTo>
                <a:lnTo>
                  <a:pt x="558" y="290"/>
                </a:lnTo>
                <a:lnTo>
                  <a:pt x="562" y="292"/>
                </a:lnTo>
                <a:lnTo>
                  <a:pt x="566" y="299"/>
                </a:lnTo>
                <a:lnTo>
                  <a:pt x="566" y="296"/>
                </a:lnTo>
                <a:lnTo>
                  <a:pt x="565" y="290"/>
                </a:lnTo>
                <a:lnTo>
                  <a:pt x="565" y="288"/>
                </a:lnTo>
                <a:lnTo>
                  <a:pt x="565" y="287"/>
                </a:lnTo>
                <a:lnTo>
                  <a:pt x="568" y="283"/>
                </a:lnTo>
                <a:lnTo>
                  <a:pt x="570" y="282"/>
                </a:lnTo>
                <a:lnTo>
                  <a:pt x="568" y="281"/>
                </a:lnTo>
                <a:lnTo>
                  <a:pt x="566" y="279"/>
                </a:lnTo>
                <a:lnTo>
                  <a:pt x="565" y="276"/>
                </a:lnTo>
                <a:lnTo>
                  <a:pt x="563" y="273"/>
                </a:lnTo>
                <a:lnTo>
                  <a:pt x="562" y="273"/>
                </a:lnTo>
                <a:close/>
                <a:moveTo>
                  <a:pt x="487" y="299"/>
                </a:moveTo>
                <a:lnTo>
                  <a:pt x="486" y="297"/>
                </a:lnTo>
                <a:lnTo>
                  <a:pt x="481" y="299"/>
                </a:lnTo>
                <a:lnTo>
                  <a:pt x="478" y="305"/>
                </a:lnTo>
                <a:lnTo>
                  <a:pt x="480" y="305"/>
                </a:lnTo>
                <a:lnTo>
                  <a:pt x="481" y="305"/>
                </a:lnTo>
                <a:lnTo>
                  <a:pt x="482" y="305"/>
                </a:lnTo>
                <a:lnTo>
                  <a:pt x="487" y="305"/>
                </a:lnTo>
                <a:lnTo>
                  <a:pt x="487" y="299"/>
                </a:lnTo>
                <a:close/>
                <a:moveTo>
                  <a:pt x="1112" y="518"/>
                </a:moveTo>
                <a:lnTo>
                  <a:pt x="1108" y="524"/>
                </a:lnTo>
                <a:lnTo>
                  <a:pt x="1107" y="527"/>
                </a:lnTo>
                <a:lnTo>
                  <a:pt x="1106" y="531"/>
                </a:lnTo>
                <a:lnTo>
                  <a:pt x="1106" y="532"/>
                </a:lnTo>
                <a:lnTo>
                  <a:pt x="1106" y="533"/>
                </a:lnTo>
                <a:lnTo>
                  <a:pt x="1106" y="534"/>
                </a:lnTo>
                <a:lnTo>
                  <a:pt x="1108" y="540"/>
                </a:lnTo>
                <a:lnTo>
                  <a:pt x="1109" y="543"/>
                </a:lnTo>
                <a:lnTo>
                  <a:pt x="1109" y="544"/>
                </a:lnTo>
                <a:lnTo>
                  <a:pt x="1109" y="546"/>
                </a:lnTo>
                <a:lnTo>
                  <a:pt x="1108" y="547"/>
                </a:lnTo>
                <a:lnTo>
                  <a:pt x="1101" y="556"/>
                </a:lnTo>
                <a:lnTo>
                  <a:pt x="1101" y="559"/>
                </a:lnTo>
                <a:lnTo>
                  <a:pt x="1100" y="559"/>
                </a:lnTo>
                <a:lnTo>
                  <a:pt x="1100" y="560"/>
                </a:lnTo>
                <a:lnTo>
                  <a:pt x="1097" y="561"/>
                </a:lnTo>
                <a:lnTo>
                  <a:pt x="1095" y="563"/>
                </a:lnTo>
                <a:lnTo>
                  <a:pt x="1090" y="565"/>
                </a:lnTo>
                <a:lnTo>
                  <a:pt x="1091" y="566"/>
                </a:lnTo>
                <a:lnTo>
                  <a:pt x="1096" y="572"/>
                </a:lnTo>
                <a:lnTo>
                  <a:pt x="1100" y="581"/>
                </a:lnTo>
                <a:lnTo>
                  <a:pt x="1100" y="583"/>
                </a:lnTo>
                <a:lnTo>
                  <a:pt x="1101" y="586"/>
                </a:lnTo>
                <a:lnTo>
                  <a:pt x="1104" y="593"/>
                </a:lnTo>
                <a:lnTo>
                  <a:pt x="1105" y="592"/>
                </a:lnTo>
                <a:lnTo>
                  <a:pt x="1106" y="592"/>
                </a:lnTo>
                <a:lnTo>
                  <a:pt x="1113" y="597"/>
                </a:lnTo>
                <a:lnTo>
                  <a:pt x="1118" y="599"/>
                </a:lnTo>
                <a:lnTo>
                  <a:pt x="1123" y="601"/>
                </a:lnTo>
                <a:lnTo>
                  <a:pt x="1130" y="602"/>
                </a:lnTo>
                <a:lnTo>
                  <a:pt x="1134" y="603"/>
                </a:lnTo>
                <a:lnTo>
                  <a:pt x="1141" y="605"/>
                </a:lnTo>
                <a:lnTo>
                  <a:pt x="1148" y="609"/>
                </a:lnTo>
                <a:lnTo>
                  <a:pt x="1149" y="610"/>
                </a:lnTo>
                <a:lnTo>
                  <a:pt x="1150" y="600"/>
                </a:lnTo>
                <a:lnTo>
                  <a:pt x="1149" y="596"/>
                </a:lnTo>
                <a:lnTo>
                  <a:pt x="1149" y="594"/>
                </a:lnTo>
                <a:lnTo>
                  <a:pt x="1151" y="594"/>
                </a:lnTo>
                <a:lnTo>
                  <a:pt x="1152" y="590"/>
                </a:lnTo>
                <a:lnTo>
                  <a:pt x="1156" y="591"/>
                </a:lnTo>
                <a:lnTo>
                  <a:pt x="1157" y="591"/>
                </a:lnTo>
                <a:lnTo>
                  <a:pt x="1158" y="591"/>
                </a:lnTo>
                <a:lnTo>
                  <a:pt x="1156" y="602"/>
                </a:lnTo>
                <a:lnTo>
                  <a:pt x="1156" y="607"/>
                </a:lnTo>
                <a:lnTo>
                  <a:pt x="1156" y="608"/>
                </a:lnTo>
                <a:lnTo>
                  <a:pt x="1154" y="613"/>
                </a:lnTo>
                <a:lnTo>
                  <a:pt x="1154" y="614"/>
                </a:lnTo>
                <a:lnTo>
                  <a:pt x="1160" y="617"/>
                </a:lnTo>
                <a:lnTo>
                  <a:pt x="1160" y="618"/>
                </a:lnTo>
                <a:lnTo>
                  <a:pt x="1164" y="620"/>
                </a:lnTo>
                <a:lnTo>
                  <a:pt x="1162" y="622"/>
                </a:lnTo>
                <a:lnTo>
                  <a:pt x="1161" y="624"/>
                </a:lnTo>
                <a:lnTo>
                  <a:pt x="1159" y="627"/>
                </a:lnTo>
                <a:lnTo>
                  <a:pt x="1158" y="628"/>
                </a:lnTo>
                <a:lnTo>
                  <a:pt x="1154" y="633"/>
                </a:lnTo>
                <a:lnTo>
                  <a:pt x="1152" y="635"/>
                </a:lnTo>
                <a:lnTo>
                  <a:pt x="1152" y="636"/>
                </a:lnTo>
                <a:lnTo>
                  <a:pt x="1158" y="636"/>
                </a:lnTo>
                <a:lnTo>
                  <a:pt x="1149" y="649"/>
                </a:lnTo>
                <a:lnTo>
                  <a:pt x="1153" y="652"/>
                </a:lnTo>
                <a:lnTo>
                  <a:pt x="1152" y="652"/>
                </a:lnTo>
                <a:lnTo>
                  <a:pt x="1151" y="653"/>
                </a:lnTo>
                <a:lnTo>
                  <a:pt x="1151" y="655"/>
                </a:lnTo>
                <a:lnTo>
                  <a:pt x="1151" y="656"/>
                </a:lnTo>
                <a:lnTo>
                  <a:pt x="1149" y="659"/>
                </a:lnTo>
                <a:lnTo>
                  <a:pt x="1149" y="658"/>
                </a:lnTo>
                <a:lnTo>
                  <a:pt x="1148" y="658"/>
                </a:lnTo>
                <a:lnTo>
                  <a:pt x="1148" y="657"/>
                </a:lnTo>
                <a:lnTo>
                  <a:pt x="1147" y="656"/>
                </a:lnTo>
                <a:lnTo>
                  <a:pt x="1145" y="656"/>
                </a:lnTo>
                <a:lnTo>
                  <a:pt x="1142" y="658"/>
                </a:lnTo>
                <a:lnTo>
                  <a:pt x="1139" y="660"/>
                </a:lnTo>
                <a:lnTo>
                  <a:pt x="1134" y="661"/>
                </a:lnTo>
                <a:lnTo>
                  <a:pt x="1130" y="664"/>
                </a:lnTo>
                <a:lnTo>
                  <a:pt x="1125" y="664"/>
                </a:lnTo>
                <a:lnTo>
                  <a:pt x="1122" y="665"/>
                </a:lnTo>
                <a:lnTo>
                  <a:pt x="1117" y="665"/>
                </a:lnTo>
                <a:lnTo>
                  <a:pt x="1113" y="665"/>
                </a:lnTo>
                <a:lnTo>
                  <a:pt x="1112" y="665"/>
                </a:lnTo>
                <a:lnTo>
                  <a:pt x="1110" y="665"/>
                </a:lnTo>
                <a:lnTo>
                  <a:pt x="1110" y="666"/>
                </a:lnTo>
                <a:lnTo>
                  <a:pt x="1110" y="674"/>
                </a:lnTo>
                <a:lnTo>
                  <a:pt x="1109" y="680"/>
                </a:lnTo>
                <a:lnTo>
                  <a:pt x="1109" y="683"/>
                </a:lnTo>
                <a:lnTo>
                  <a:pt x="1109" y="685"/>
                </a:lnTo>
                <a:lnTo>
                  <a:pt x="1109" y="686"/>
                </a:lnTo>
                <a:lnTo>
                  <a:pt x="1109" y="689"/>
                </a:lnTo>
                <a:lnTo>
                  <a:pt x="1108" y="691"/>
                </a:lnTo>
                <a:lnTo>
                  <a:pt x="1108" y="693"/>
                </a:lnTo>
                <a:lnTo>
                  <a:pt x="1113" y="692"/>
                </a:lnTo>
                <a:lnTo>
                  <a:pt x="1114" y="694"/>
                </a:lnTo>
                <a:lnTo>
                  <a:pt x="1115" y="699"/>
                </a:lnTo>
                <a:lnTo>
                  <a:pt x="1115" y="700"/>
                </a:lnTo>
                <a:lnTo>
                  <a:pt x="1117" y="706"/>
                </a:lnTo>
                <a:lnTo>
                  <a:pt x="1123" y="703"/>
                </a:lnTo>
                <a:lnTo>
                  <a:pt x="1124" y="707"/>
                </a:lnTo>
                <a:lnTo>
                  <a:pt x="1127" y="715"/>
                </a:lnTo>
                <a:lnTo>
                  <a:pt x="1130" y="714"/>
                </a:lnTo>
                <a:lnTo>
                  <a:pt x="1131" y="714"/>
                </a:lnTo>
                <a:lnTo>
                  <a:pt x="1131" y="711"/>
                </a:lnTo>
                <a:lnTo>
                  <a:pt x="1130" y="708"/>
                </a:lnTo>
                <a:lnTo>
                  <a:pt x="1130" y="707"/>
                </a:lnTo>
                <a:lnTo>
                  <a:pt x="1127" y="705"/>
                </a:lnTo>
                <a:lnTo>
                  <a:pt x="1127" y="703"/>
                </a:lnTo>
                <a:lnTo>
                  <a:pt x="1127" y="702"/>
                </a:lnTo>
                <a:lnTo>
                  <a:pt x="1127" y="701"/>
                </a:lnTo>
                <a:lnTo>
                  <a:pt x="1127" y="700"/>
                </a:lnTo>
                <a:lnTo>
                  <a:pt x="1128" y="699"/>
                </a:lnTo>
                <a:lnTo>
                  <a:pt x="1130" y="699"/>
                </a:lnTo>
                <a:lnTo>
                  <a:pt x="1131" y="699"/>
                </a:lnTo>
                <a:lnTo>
                  <a:pt x="1131" y="698"/>
                </a:lnTo>
                <a:lnTo>
                  <a:pt x="1133" y="699"/>
                </a:lnTo>
                <a:lnTo>
                  <a:pt x="1134" y="699"/>
                </a:lnTo>
                <a:lnTo>
                  <a:pt x="1134" y="700"/>
                </a:lnTo>
                <a:lnTo>
                  <a:pt x="1136" y="698"/>
                </a:lnTo>
                <a:lnTo>
                  <a:pt x="1141" y="692"/>
                </a:lnTo>
                <a:lnTo>
                  <a:pt x="1142" y="701"/>
                </a:lnTo>
                <a:lnTo>
                  <a:pt x="1142" y="702"/>
                </a:lnTo>
                <a:lnTo>
                  <a:pt x="1143" y="708"/>
                </a:lnTo>
                <a:lnTo>
                  <a:pt x="1144" y="709"/>
                </a:lnTo>
                <a:lnTo>
                  <a:pt x="1145" y="711"/>
                </a:lnTo>
                <a:lnTo>
                  <a:pt x="1148" y="710"/>
                </a:lnTo>
                <a:lnTo>
                  <a:pt x="1148" y="709"/>
                </a:lnTo>
                <a:lnTo>
                  <a:pt x="1149" y="709"/>
                </a:lnTo>
                <a:lnTo>
                  <a:pt x="1151" y="707"/>
                </a:lnTo>
                <a:lnTo>
                  <a:pt x="1156" y="703"/>
                </a:lnTo>
                <a:lnTo>
                  <a:pt x="1157" y="702"/>
                </a:lnTo>
                <a:lnTo>
                  <a:pt x="1158" y="701"/>
                </a:lnTo>
                <a:lnTo>
                  <a:pt x="1159" y="700"/>
                </a:lnTo>
                <a:lnTo>
                  <a:pt x="1160" y="695"/>
                </a:lnTo>
                <a:lnTo>
                  <a:pt x="1159" y="693"/>
                </a:lnTo>
                <a:lnTo>
                  <a:pt x="1157" y="685"/>
                </a:lnTo>
                <a:lnTo>
                  <a:pt x="1156" y="683"/>
                </a:lnTo>
                <a:lnTo>
                  <a:pt x="1157" y="684"/>
                </a:lnTo>
                <a:lnTo>
                  <a:pt x="1165" y="690"/>
                </a:lnTo>
                <a:lnTo>
                  <a:pt x="1170" y="683"/>
                </a:lnTo>
                <a:lnTo>
                  <a:pt x="1170" y="682"/>
                </a:lnTo>
                <a:lnTo>
                  <a:pt x="1173" y="680"/>
                </a:lnTo>
                <a:lnTo>
                  <a:pt x="1174" y="681"/>
                </a:lnTo>
                <a:lnTo>
                  <a:pt x="1175" y="681"/>
                </a:lnTo>
                <a:lnTo>
                  <a:pt x="1176" y="681"/>
                </a:lnTo>
                <a:lnTo>
                  <a:pt x="1177" y="681"/>
                </a:lnTo>
                <a:lnTo>
                  <a:pt x="1178" y="682"/>
                </a:lnTo>
                <a:lnTo>
                  <a:pt x="1177" y="689"/>
                </a:lnTo>
                <a:lnTo>
                  <a:pt x="1177" y="691"/>
                </a:lnTo>
                <a:lnTo>
                  <a:pt x="1175" y="700"/>
                </a:lnTo>
                <a:lnTo>
                  <a:pt x="1178" y="701"/>
                </a:lnTo>
                <a:lnTo>
                  <a:pt x="1179" y="701"/>
                </a:lnTo>
                <a:lnTo>
                  <a:pt x="1183" y="700"/>
                </a:lnTo>
                <a:lnTo>
                  <a:pt x="1184" y="700"/>
                </a:lnTo>
                <a:lnTo>
                  <a:pt x="1187" y="700"/>
                </a:lnTo>
                <a:lnTo>
                  <a:pt x="1187" y="699"/>
                </a:lnTo>
                <a:lnTo>
                  <a:pt x="1190" y="695"/>
                </a:lnTo>
                <a:lnTo>
                  <a:pt x="1190" y="694"/>
                </a:lnTo>
                <a:lnTo>
                  <a:pt x="1192" y="691"/>
                </a:lnTo>
                <a:lnTo>
                  <a:pt x="1192" y="690"/>
                </a:lnTo>
                <a:lnTo>
                  <a:pt x="1192" y="689"/>
                </a:lnTo>
                <a:lnTo>
                  <a:pt x="1192" y="687"/>
                </a:lnTo>
                <a:lnTo>
                  <a:pt x="1192" y="684"/>
                </a:lnTo>
                <a:lnTo>
                  <a:pt x="1192" y="682"/>
                </a:lnTo>
                <a:lnTo>
                  <a:pt x="1191" y="672"/>
                </a:lnTo>
                <a:lnTo>
                  <a:pt x="1190" y="666"/>
                </a:lnTo>
                <a:lnTo>
                  <a:pt x="1190" y="659"/>
                </a:lnTo>
                <a:lnTo>
                  <a:pt x="1192" y="656"/>
                </a:lnTo>
                <a:lnTo>
                  <a:pt x="1195" y="655"/>
                </a:lnTo>
                <a:lnTo>
                  <a:pt x="1199" y="651"/>
                </a:lnTo>
                <a:lnTo>
                  <a:pt x="1201" y="649"/>
                </a:lnTo>
                <a:lnTo>
                  <a:pt x="1201" y="648"/>
                </a:lnTo>
                <a:lnTo>
                  <a:pt x="1195" y="649"/>
                </a:lnTo>
                <a:lnTo>
                  <a:pt x="1194" y="649"/>
                </a:lnTo>
                <a:lnTo>
                  <a:pt x="1193" y="649"/>
                </a:lnTo>
                <a:lnTo>
                  <a:pt x="1192" y="649"/>
                </a:lnTo>
                <a:lnTo>
                  <a:pt x="1191" y="649"/>
                </a:lnTo>
                <a:lnTo>
                  <a:pt x="1190" y="649"/>
                </a:lnTo>
                <a:lnTo>
                  <a:pt x="1188" y="649"/>
                </a:lnTo>
                <a:lnTo>
                  <a:pt x="1187" y="648"/>
                </a:lnTo>
                <a:lnTo>
                  <a:pt x="1185" y="647"/>
                </a:lnTo>
                <a:lnTo>
                  <a:pt x="1177" y="642"/>
                </a:lnTo>
                <a:lnTo>
                  <a:pt x="1175" y="641"/>
                </a:lnTo>
                <a:lnTo>
                  <a:pt x="1174" y="641"/>
                </a:lnTo>
                <a:lnTo>
                  <a:pt x="1175" y="636"/>
                </a:lnTo>
                <a:lnTo>
                  <a:pt x="1176" y="635"/>
                </a:lnTo>
                <a:lnTo>
                  <a:pt x="1181" y="630"/>
                </a:lnTo>
                <a:lnTo>
                  <a:pt x="1182" y="627"/>
                </a:lnTo>
                <a:lnTo>
                  <a:pt x="1182" y="626"/>
                </a:lnTo>
                <a:lnTo>
                  <a:pt x="1179" y="625"/>
                </a:lnTo>
                <a:lnTo>
                  <a:pt x="1177" y="623"/>
                </a:lnTo>
                <a:lnTo>
                  <a:pt x="1176" y="623"/>
                </a:lnTo>
                <a:lnTo>
                  <a:pt x="1175" y="622"/>
                </a:lnTo>
                <a:lnTo>
                  <a:pt x="1175" y="620"/>
                </a:lnTo>
                <a:lnTo>
                  <a:pt x="1174" y="618"/>
                </a:lnTo>
                <a:lnTo>
                  <a:pt x="1173" y="618"/>
                </a:lnTo>
                <a:lnTo>
                  <a:pt x="1171" y="615"/>
                </a:lnTo>
                <a:lnTo>
                  <a:pt x="1171" y="614"/>
                </a:lnTo>
                <a:lnTo>
                  <a:pt x="1170" y="613"/>
                </a:lnTo>
                <a:lnTo>
                  <a:pt x="1166" y="601"/>
                </a:lnTo>
                <a:lnTo>
                  <a:pt x="1166" y="600"/>
                </a:lnTo>
                <a:lnTo>
                  <a:pt x="1165" y="599"/>
                </a:lnTo>
                <a:lnTo>
                  <a:pt x="1165" y="598"/>
                </a:lnTo>
                <a:lnTo>
                  <a:pt x="1165" y="590"/>
                </a:lnTo>
                <a:lnTo>
                  <a:pt x="1165" y="589"/>
                </a:lnTo>
                <a:lnTo>
                  <a:pt x="1164" y="588"/>
                </a:lnTo>
                <a:lnTo>
                  <a:pt x="1162" y="581"/>
                </a:lnTo>
                <a:lnTo>
                  <a:pt x="1162" y="580"/>
                </a:lnTo>
                <a:lnTo>
                  <a:pt x="1161" y="575"/>
                </a:lnTo>
                <a:lnTo>
                  <a:pt x="1161" y="571"/>
                </a:lnTo>
                <a:lnTo>
                  <a:pt x="1153" y="571"/>
                </a:lnTo>
                <a:lnTo>
                  <a:pt x="1153" y="569"/>
                </a:lnTo>
                <a:lnTo>
                  <a:pt x="1153" y="568"/>
                </a:lnTo>
                <a:lnTo>
                  <a:pt x="1154" y="565"/>
                </a:lnTo>
                <a:lnTo>
                  <a:pt x="1156" y="565"/>
                </a:lnTo>
                <a:lnTo>
                  <a:pt x="1156" y="564"/>
                </a:lnTo>
                <a:lnTo>
                  <a:pt x="1156" y="556"/>
                </a:lnTo>
                <a:lnTo>
                  <a:pt x="1156" y="553"/>
                </a:lnTo>
                <a:lnTo>
                  <a:pt x="1154" y="551"/>
                </a:lnTo>
                <a:lnTo>
                  <a:pt x="1154" y="550"/>
                </a:lnTo>
                <a:lnTo>
                  <a:pt x="1154" y="549"/>
                </a:lnTo>
                <a:lnTo>
                  <a:pt x="1153" y="546"/>
                </a:lnTo>
                <a:lnTo>
                  <a:pt x="1152" y="542"/>
                </a:lnTo>
                <a:lnTo>
                  <a:pt x="1150" y="535"/>
                </a:lnTo>
                <a:lnTo>
                  <a:pt x="1150" y="534"/>
                </a:lnTo>
                <a:lnTo>
                  <a:pt x="1150" y="533"/>
                </a:lnTo>
                <a:lnTo>
                  <a:pt x="1149" y="532"/>
                </a:lnTo>
                <a:lnTo>
                  <a:pt x="1149" y="531"/>
                </a:lnTo>
                <a:lnTo>
                  <a:pt x="1149" y="530"/>
                </a:lnTo>
                <a:lnTo>
                  <a:pt x="1149" y="528"/>
                </a:lnTo>
                <a:lnTo>
                  <a:pt x="1149" y="526"/>
                </a:lnTo>
                <a:lnTo>
                  <a:pt x="1149" y="524"/>
                </a:lnTo>
                <a:lnTo>
                  <a:pt x="1150" y="519"/>
                </a:lnTo>
                <a:lnTo>
                  <a:pt x="1150" y="518"/>
                </a:lnTo>
                <a:lnTo>
                  <a:pt x="1150" y="517"/>
                </a:lnTo>
                <a:lnTo>
                  <a:pt x="1150" y="516"/>
                </a:lnTo>
                <a:lnTo>
                  <a:pt x="1149" y="516"/>
                </a:lnTo>
                <a:lnTo>
                  <a:pt x="1149" y="515"/>
                </a:lnTo>
                <a:lnTo>
                  <a:pt x="1149" y="514"/>
                </a:lnTo>
                <a:lnTo>
                  <a:pt x="1145" y="509"/>
                </a:lnTo>
                <a:lnTo>
                  <a:pt x="1143" y="505"/>
                </a:lnTo>
                <a:lnTo>
                  <a:pt x="1142" y="502"/>
                </a:lnTo>
                <a:lnTo>
                  <a:pt x="1141" y="500"/>
                </a:lnTo>
                <a:lnTo>
                  <a:pt x="1139" y="500"/>
                </a:lnTo>
                <a:lnTo>
                  <a:pt x="1132" y="498"/>
                </a:lnTo>
                <a:lnTo>
                  <a:pt x="1130" y="497"/>
                </a:lnTo>
                <a:lnTo>
                  <a:pt x="1126" y="497"/>
                </a:lnTo>
                <a:lnTo>
                  <a:pt x="1125" y="497"/>
                </a:lnTo>
                <a:lnTo>
                  <a:pt x="1124" y="498"/>
                </a:lnTo>
                <a:lnTo>
                  <a:pt x="1123" y="499"/>
                </a:lnTo>
                <a:lnTo>
                  <a:pt x="1122" y="501"/>
                </a:lnTo>
                <a:lnTo>
                  <a:pt x="1121" y="505"/>
                </a:lnTo>
                <a:lnTo>
                  <a:pt x="1118" y="509"/>
                </a:lnTo>
                <a:lnTo>
                  <a:pt x="1117" y="511"/>
                </a:lnTo>
                <a:lnTo>
                  <a:pt x="1115" y="514"/>
                </a:lnTo>
                <a:lnTo>
                  <a:pt x="1113" y="516"/>
                </a:lnTo>
                <a:lnTo>
                  <a:pt x="1112" y="518"/>
                </a:lnTo>
                <a:close/>
                <a:moveTo>
                  <a:pt x="194" y="559"/>
                </a:moveTo>
                <a:lnTo>
                  <a:pt x="194" y="557"/>
                </a:lnTo>
                <a:lnTo>
                  <a:pt x="193" y="556"/>
                </a:lnTo>
                <a:lnTo>
                  <a:pt x="188" y="559"/>
                </a:lnTo>
                <a:lnTo>
                  <a:pt x="188" y="558"/>
                </a:lnTo>
                <a:lnTo>
                  <a:pt x="181" y="558"/>
                </a:lnTo>
                <a:lnTo>
                  <a:pt x="179" y="561"/>
                </a:lnTo>
                <a:lnTo>
                  <a:pt x="180" y="563"/>
                </a:lnTo>
                <a:lnTo>
                  <a:pt x="185" y="567"/>
                </a:lnTo>
                <a:lnTo>
                  <a:pt x="188" y="569"/>
                </a:lnTo>
                <a:lnTo>
                  <a:pt x="189" y="571"/>
                </a:lnTo>
                <a:lnTo>
                  <a:pt x="189" y="569"/>
                </a:lnTo>
                <a:lnTo>
                  <a:pt x="195" y="567"/>
                </a:lnTo>
                <a:lnTo>
                  <a:pt x="195" y="564"/>
                </a:lnTo>
                <a:lnTo>
                  <a:pt x="194" y="559"/>
                </a:lnTo>
                <a:close/>
                <a:moveTo>
                  <a:pt x="172" y="675"/>
                </a:moveTo>
                <a:lnTo>
                  <a:pt x="174" y="675"/>
                </a:lnTo>
                <a:lnTo>
                  <a:pt x="175" y="675"/>
                </a:lnTo>
                <a:lnTo>
                  <a:pt x="175" y="674"/>
                </a:lnTo>
                <a:lnTo>
                  <a:pt x="176" y="673"/>
                </a:lnTo>
                <a:lnTo>
                  <a:pt x="175" y="673"/>
                </a:lnTo>
                <a:lnTo>
                  <a:pt x="174" y="672"/>
                </a:lnTo>
                <a:lnTo>
                  <a:pt x="172" y="672"/>
                </a:lnTo>
                <a:lnTo>
                  <a:pt x="172" y="673"/>
                </a:lnTo>
                <a:lnTo>
                  <a:pt x="172" y="674"/>
                </a:lnTo>
                <a:lnTo>
                  <a:pt x="172" y="675"/>
                </a:lnTo>
                <a:close/>
                <a:moveTo>
                  <a:pt x="153" y="1080"/>
                </a:moveTo>
                <a:lnTo>
                  <a:pt x="151" y="1078"/>
                </a:lnTo>
                <a:lnTo>
                  <a:pt x="150" y="1079"/>
                </a:lnTo>
                <a:lnTo>
                  <a:pt x="151" y="1079"/>
                </a:lnTo>
                <a:lnTo>
                  <a:pt x="151" y="1080"/>
                </a:lnTo>
                <a:lnTo>
                  <a:pt x="152" y="1082"/>
                </a:lnTo>
                <a:lnTo>
                  <a:pt x="153" y="1082"/>
                </a:lnTo>
                <a:lnTo>
                  <a:pt x="153" y="1080"/>
                </a:lnTo>
                <a:close/>
                <a:moveTo>
                  <a:pt x="960" y="1559"/>
                </a:moveTo>
                <a:lnTo>
                  <a:pt x="955" y="1562"/>
                </a:lnTo>
                <a:lnTo>
                  <a:pt x="955" y="1563"/>
                </a:lnTo>
                <a:lnTo>
                  <a:pt x="953" y="1564"/>
                </a:lnTo>
                <a:lnTo>
                  <a:pt x="947" y="1570"/>
                </a:lnTo>
                <a:lnTo>
                  <a:pt x="946" y="1572"/>
                </a:lnTo>
                <a:lnTo>
                  <a:pt x="938" y="1580"/>
                </a:lnTo>
                <a:lnTo>
                  <a:pt x="943" y="1586"/>
                </a:lnTo>
                <a:lnTo>
                  <a:pt x="944" y="1585"/>
                </a:lnTo>
                <a:lnTo>
                  <a:pt x="947" y="1581"/>
                </a:lnTo>
                <a:lnTo>
                  <a:pt x="960" y="1569"/>
                </a:lnTo>
                <a:lnTo>
                  <a:pt x="964" y="1564"/>
                </a:lnTo>
                <a:lnTo>
                  <a:pt x="960" y="1559"/>
                </a:lnTo>
                <a:close/>
                <a:moveTo>
                  <a:pt x="926" y="1555"/>
                </a:moveTo>
                <a:lnTo>
                  <a:pt x="927" y="1554"/>
                </a:lnTo>
                <a:lnTo>
                  <a:pt x="920" y="1557"/>
                </a:lnTo>
                <a:lnTo>
                  <a:pt x="920" y="1553"/>
                </a:lnTo>
                <a:lnTo>
                  <a:pt x="917" y="1554"/>
                </a:lnTo>
                <a:lnTo>
                  <a:pt x="915" y="1555"/>
                </a:lnTo>
                <a:lnTo>
                  <a:pt x="914" y="1555"/>
                </a:lnTo>
                <a:lnTo>
                  <a:pt x="904" y="1557"/>
                </a:lnTo>
                <a:lnTo>
                  <a:pt x="903" y="1557"/>
                </a:lnTo>
                <a:lnTo>
                  <a:pt x="901" y="1559"/>
                </a:lnTo>
                <a:lnTo>
                  <a:pt x="899" y="1560"/>
                </a:lnTo>
                <a:lnTo>
                  <a:pt x="900" y="1560"/>
                </a:lnTo>
                <a:lnTo>
                  <a:pt x="898" y="1561"/>
                </a:lnTo>
                <a:lnTo>
                  <a:pt x="895" y="1562"/>
                </a:lnTo>
                <a:lnTo>
                  <a:pt x="898" y="1567"/>
                </a:lnTo>
                <a:lnTo>
                  <a:pt x="898" y="1570"/>
                </a:lnTo>
                <a:lnTo>
                  <a:pt x="899" y="1570"/>
                </a:lnTo>
                <a:lnTo>
                  <a:pt x="900" y="1571"/>
                </a:lnTo>
                <a:lnTo>
                  <a:pt x="901" y="1572"/>
                </a:lnTo>
                <a:lnTo>
                  <a:pt x="900" y="1573"/>
                </a:lnTo>
                <a:lnTo>
                  <a:pt x="899" y="1575"/>
                </a:lnTo>
                <a:lnTo>
                  <a:pt x="899" y="1576"/>
                </a:lnTo>
                <a:lnTo>
                  <a:pt x="900" y="1577"/>
                </a:lnTo>
                <a:lnTo>
                  <a:pt x="900" y="1578"/>
                </a:lnTo>
                <a:lnTo>
                  <a:pt x="900" y="1579"/>
                </a:lnTo>
                <a:lnTo>
                  <a:pt x="899" y="1579"/>
                </a:lnTo>
                <a:lnTo>
                  <a:pt x="899" y="1580"/>
                </a:lnTo>
                <a:lnTo>
                  <a:pt x="901" y="1582"/>
                </a:lnTo>
                <a:lnTo>
                  <a:pt x="907" y="1586"/>
                </a:lnTo>
                <a:lnTo>
                  <a:pt x="907" y="1585"/>
                </a:lnTo>
                <a:lnTo>
                  <a:pt x="908" y="1584"/>
                </a:lnTo>
                <a:lnTo>
                  <a:pt x="908" y="1582"/>
                </a:lnTo>
                <a:lnTo>
                  <a:pt x="909" y="1582"/>
                </a:lnTo>
                <a:lnTo>
                  <a:pt x="909" y="1581"/>
                </a:lnTo>
                <a:lnTo>
                  <a:pt x="910" y="1580"/>
                </a:lnTo>
                <a:lnTo>
                  <a:pt x="911" y="1580"/>
                </a:lnTo>
                <a:lnTo>
                  <a:pt x="911" y="1579"/>
                </a:lnTo>
                <a:lnTo>
                  <a:pt x="912" y="1579"/>
                </a:lnTo>
                <a:lnTo>
                  <a:pt x="914" y="1578"/>
                </a:lnTo>
                <a:lnTo>
                  <a:pt x="915" y="1578"/>
                </a:lnTo>
                <a:lnTo>
                  <a:pt x="916" y="1578"/>
                </a:lnTo>
                <a:lnTo>
                  <a:pt x="918" y="1578"/>
                </a:lnTo>
                <a:lnTo>
                  <a:pt x="919" y="1578"/>
                </a:lnTo>
                <a:lnTo>
                  <a:pt x="920" y="1578"/>
                </a:lnTo>
                <a:lnTo>
                  <a:pt x="923" y="1578"/>
                </a:lnTo>
                <a:lnTo>
                  <a:pt x="924" y="1578"/>
                </a:lnTo>
                <a:lnTo>
                  <a:pt x="925" y="1578"/>
                </a:lnTo>
                <a:lnTo>
                  <a:pt x="926" y="1578"/>
                </a:lnTo>
                <a:lnTo>
                  <a:pt x="927" y="1577"/>
                </a:lnTo>
                <a:lnTo>
                  <a:pt x="928" y="1577"/>
                </a:lnTo>
                <a:lnTo>
                  <a:pt x="929" y="1577"/>
                </a:lnTo>
                <a:lnTo>
                  <a:pt x="930" y="1577"/>
                </a:lnTo>
                <a:lnTo>
                  <a:pt x="930" y="1576"/>
                </a:lnTo>
                <a:lnTo>
                  <a:pt x="932" y="1576"/>
                </a:lnTo>
                <a:lnTo>
                  <a:pt x="933" y="1575"/>
                </a:lnTo>
                <a:lnTo>
                  <a:pt x="932" y="1575"/>
                </a:lnTo>
                <a:lnTo>
                  <a:pt x="933" y="1575"/>
                </a:lnTo>
                <a:lnTo>
                  <a:pt x="928" y="1570"/>
                </a:lnTo>
                <a:lnTo>
                  <a:pt x="926" y="1567"/>
                </a:lnTo>
                <a:lnTo>
                  <a:pt x="924" y="1565"/>
                </a:lnTo>
                <a:lnTo>
                  <a:pt x="923" y="1563"/>
                </a:lnTo>
                <a:lnTo>
                  <a:pt x="921" y="1562"/>
                </a:lnTo>
                <a:lnTo>
                  <a:pt x="924" y="1559"/>
                </a:lnTo>
                <a:lnTo>
                  <a:pt x="926" y="1555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707" name="AutoShape 4">
            <a:extLst>
              <a:ext uri="{FF2B5EF4-FFF2-40B4-BE49-F238E27FC236}">
                <a16:creationId xmlns:a16="http://schemas.microsoft.com/office/drawing/2014/main" id="{3566C0CC-6856-5548-78AB-B9BB824588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7020748" y="2044283"/>
            <a:ext cx="1560513" cy="2652712"/>
          </a:xfrm>
          <a:prstGeom prst="roundRect">
            <a:avLst>
              <a:gd name="adj" fmla="val 9523"/>
            </a:avLst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709" name="Group 62">
            <a:extLst>
              <a:ext uri="{FF2B5EF4-FFF2-40B4-BE49-F238E27FC236}">
                <a16:creationId xmlns:a16="http://schemas.microsoft.com/office/drawing/2014/main" id="{4C6A4306-994F-E624-C71F-5608744DD442}"/>
              </a:ext>
            </a:extLst>
          </p:cNvPr>
          <p:cNvGrpSpPr>
            <a:grpSpLocks/>
          </p:cNvGrpSpPr>
          <p:nvPr/>
        </p:nvGrpSpPr>
        <p:grpSpPr bwMode="auto">
          <a:xfrm>
            <a:off x="7035034" y="4467106"/>
            <a:ext cx="1549400" cy="153988"/>
            <a:chOff x="764" y="2737"/>
            <a:chExt cx="1032" cy="102"/>
          </a:xfrm>
        </p:grpSpPr>
        <p:sp>
          <p:nvSpPr>
            <p:cNvPr id="2710" name="AutoShape 63">
              <a:extLst>
                <a:ext uri="{FF2B5EF4-FFF2-40B4-BE49-F238E27FC236}">
                  <a16:creationId xmlns:a16="http://schemas.microsoft.com/office/drawing/2014/main" id="{E0DB2615-FB70-CDFD-F4F7-6A9A9E5AF28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4" y="2737"/>
              <a:ext cx="1031" cy="102"/>
            </a:xfrm>
            <a:prstGeom prst="roundRect">
              <a:avLst>
                <a:gd name="adj" fmla="val 20588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11" name="AutoShape 64">
              <a:extLst>
                <a:ext uri="{FF2B5EF4-FFF2-40B4-BE49-F238E27FC236}">
                  <a16:creationId xmlns:a16="http://schemas.microsoft.com/office/drawing/2014/main" id="{3D22FCC8-97C9-0D34-36EB-4A010782D04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5" y="2737"/>
              <a:ext cx="1031" cy="41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714" name="Group 80">
            <a:extLst>
              <a:ext uri="{FF2B5EF4-FFF2-40B4-BE49-F238E27FC236}">
                <a16:creationId xmlns:a16="http://schemas.microsoft.com/office/drawing/2014/main" id="{56543B4F-5981-969A-7C82-6E806C40BC9C}"/>
              </a:ext>
            </a:extLst>
          </p:cNvPr>
          <p:cNvGrpSpPr>
            <a:grpSpLocks/>
          </p:cNvGrpSpPr>
          <p:nvPr/>
        </p:nvGrpSpPr>
        <p:grpSpPr bwMode="auto">
          <a:xfrm>
            <a:off x="7035034" y="4303594"/>
            <a:ext cx="1549400" cy="153987"/>
            <a:chOff x="764" y="2737"/>
            <a:chExt cx="1032" cy="102"/>
          </a:xfrm>
        </p:grpSpPr>
        <p:sp>
          <p:nvSpPr>
            <p:cNvPr id="2715" name="AutoShape 81">
              <a:extLst>
                <a:ext uri="{FF2B5EF4-FFF2-40B4-BE49-F238E27FC236}">
                  <a16:creationId xmlns:a16="http://schemas.microsoft.com/office/drawing/2014/main" id="{BA2E0350-BB8E-CD0C-7784-4AE61F8A073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4" y="2737"/>
              <a:ext cx="1031" cy="102"/>
            </a:xfrm>
            <a:prstGeom prst="roundRect">
              <a:avLst>
                <a:gd name="adj" fmla="val 20588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16" name="AutoShape 82">
              <a:extLst>
                <a:ext uri="{FF2B5EF4-FFF2-40B4-BE49-F238E27FC236}">
                  <a16:creationId xmlns:a16="http://schemas.microsoft.com/office/drawing/2014/main" id="{B4DBCB62-BC05-88DA-1ADE-5422AE781DE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65" y="2737"/>
              <a:ext cx="1031" cy="41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718" name="Freeform 1134">
            <a:extLst>
              <a:ext uri="{FF2B5EF4-FFF2-40B4-BE49-F238E27FC236}">
                <a16:creationId xmlns:a16="http://schemas.microsoft.com/office/drawing/2014/main" id="{14CAEE3B-1464-8CEA-8B84-87E42E5F1035}"/>
              </a:ext>
            </a:extLst>
          </p:cNvPr>
          <p:cNvSpPr>
            <a:spLocks/>
          </p:cNvSpPr>
          <p:nvPr/>
        </p:nvSpPr>
        <p:spPr bwMode="auto">
          <a:xfrm>
            <a:off x="7136783" y="2407994"/>
            <a:ext cx="1381730" cy="1715100"/>
          </a:xfrm>
          <a:custGeom>
            <a:avLst/>
            <a:gdLst>
              <a:gd name="T0" fmla="*/ 1789 w 1890"/>
              <a:gd name="T1" fmla="*/ 1502 h 2346"/>
              <a:gd name="T2" fmla="*/ 1699 w 1890"/>
              <a:gd name="T3" fmla="*/ 1591 h 2346"/>
              <a:gd name="T4" fmla="*/ 1635 w 1890"/>
              <a:gd name="T5" fmla="*/ 1653 h 2346"/>
              <a:gd name="T6" fmla="*/ 1524 w 1890"/>
              <a:gd name="T7" fmla="*/ 1763 h 2346"/>
              <a:gd name="T8" fmla="*/ 1445 w 1890"/>
              <a:gd name="T9" fmla="*/ 1840 h 2346"/>
              <a:gd name="T10" fmla="*/ 1369 w 1890"/>
              <a:gd name="T11" fmla="*/ 1915 h 2346"/>
              <a:gd name="T12" fmla="*/ 1308 w 1890"/>
              <a:gd name="T13" fmla="*/ 1974 h 2346"/>
              <a:gd name="T14" fmla="*/ 1257 w 1890"/>
              <a:gd name="T15" fmla="*/ 2022 h 2346"/>
              <a:gd name="T16" fmla="*/ 1191 w 1890"/>
              <a:gd name="T17" fmla="*/ 2086 h 2346"/>
              <a:gd name="T18" fmla="*/ 1124 w 1890"/>
              <a:gd name="T19" fmla="*/ 2150 h 2346"/>
              <a:gd name="T20" fmla="*/ 1065 w 1890"/>
              <a:gd name="T21" fmla="*/ 2201 h 2346"/>
              <a:gd name="T22" fmla="*/ 998 w 1890"/>
              <a:gd name="T23" fmla="*/ 2211 h 2346"/>
              <a:gd name="T24" fmla="*/ 939 w 1890"/>
              <a:gd name="T25" fmla="*/ 2237 h 2346"/>
              <a:gd name="T26" fmla="*/ 878 w 1890"/>
              <a:gd name="T27" fmla="*/ 2281 h 2346"/>
              <a:gd name="T28" fmla="*/ 833 w 1890"/>
              <a:gd name="T29" fmla="*/ 2321 h 2346"/>
              <a:gd name="T30" fmla="*/ 653 w 1890"/>
              <a:gd name="T31" fmla="*/ 2122 h 2346"/>
              <a:gd name="T32" fmla="*/ 446 w 1890"/>
              <a:gd name="T33" fmla="*/ 1874 h 2346"/>
              <a:gd name="T34" fmla="*/ 48 w 1890"/>
              <a:gd name="T35" fmla="*/ 2126 h 2346"/>
              <a:gd name="T36" fmla="*/ 6 w 1890"/>
              <a:gd name="T37" fmla="*/ 1970 h 2346"/>
              <a:gd name="T38" fmla="*/ 97 w 1890"/>
              <a:gd name="T39" fmla="*/ 1849 h 2346"/>
              <a:gd name="T40" fmla="*/ 38 w 1890"/>
              <a:gd name="T41" fmla="*/ 1699 h 2346"/>
              <a:gd name="T42" fmla="*/ 140 w 1890"/>
              <a:gd name="T43" fmla="*/ 1666 h 2346"/>
              <a:gd name="T44" fmla="*/ 196 w 1890"/>
              <a:gd name="T45" fmla="*/ 1635 h 2346"/>
              <a:gd name="T46" fmla="*/ 206 w 1890"/>
              <a:gd name="T47" fmla="*/ 1558 h 2346"/>
              <a:gd name="T48" fmla="*/ 197 w 1890"/>
              <a:gd name="T49" fmla="*/ 1478 h 2346"/>
              <a:gd name="T50" fmla="*/ 197 w 1890"/>
              <a:gd name="T51" fmla="*/ 1408 h 2346"/>
              <a:gd name="T52" fmla="*/ 164 w 1890"/>
              <a:gd name="T53" fmla="*/ 1340 h 2346"/>
              <a:gd name="T54" fmla="*/ 177 w 1890"/>
              <a:gd name="T55" fmla="*/ 1267 h 2346"/>
              <a:gd name="T56" fmla="*/ 172 w 1890"/>
              <a:gd name="T57" fmla="*/ 1192 h 2346"/>
              <a:gd name="T58" fmla="*/ 163 w 1890"/>
              <a:gd name="T59" fmla="*/ 1117 h 2346"/>
              <a:gd name="T60" fmla="*/ 189 w 1890"/>
              <a:gd name="T61" fmla="*/ 1040 h 2346"/>
              <a:gd name="T62" fmla="*/ 212 w 1890"/>
              <a:gd name="T63" fmla="*/ 966 h 2346"/>
              <a:gd name="T64" fmla="*/ 250 w 1890"/>
              <a:gd name="T65" fmla="*/ 900 h 2346"/>
              <a:gd name="T66" fmla="*/ 288 w 1890"/>
              <a:gd name="T67" fmla="*/ 840 h 2346"/>
              <a:gd name="T68" fmla="*/ 306 w 1890"/>
              <a:gd name="T69" fmla="*/ 782 h 2346"/>
              <a:gd name="T70" fmla="*/ 360 w 1890"/>
              <a:gd name="T71" fmla="*/ 767 h 2346"/>
              <a:gd name="T72" fmla="*/ 433 w 1890"/>
              <a:gd name="T73" fmla="*/ 749 h 2346"/>
              <a:gd name="T74" fmla="*/ 499 w 1890"/>
              <a:gd name="T75" fmla="*/ 714 h 2346"/>
              <a:gd name="T76" fmla="*/ 435 w 1890"/>
              <a:gd name="T77" fmla="*/ 688 h 2346"/>
              <a:gd name="T78" fmla="*/ 374 w 1890"/>
              <a:gd name="T79" fmla="*/ 641 h 2346"/>
              <a:gd name="T80" fmla="*/ 322 w 1890"/>
              <a:gd name="T81" fmla="*/ 686 h 2346"/>
              <a:gd name="T82" fmla="*/ 271 w 1890"/>
              <a:gd name="T83" fmla="*/ 655 h 2346"/>
              <a:gd name="T84" fmla="*/ 306 w 1890"/>
              <a:gd name="T85" fmla="*/ 605 h 2346"/>
              <a:gd name="T86" fmla="*/ 369 w 1890"/>
              <a:gd name="T87" fmla="*/ 570 h 2346"/>
              <a:gd name="T88" fmla="*/ 375 w 1890"/>
              <a:gd name="T89" fmla="*/ 499 h 2346"/>
              <a:gd name="T90" fmla="*/ 383 w 1890"/>
              <a:gd name="T91" fmla="*/ 426 h 2346"/>
              <a:gd name="T92" fmla="*/ 383 w 1890"/>
              <a:gd name="T93" fmla="*/ 348 h 2346"/>
              <a:gd name="T94" fmla="*/ 424 w 1890"/>
              <a:gd name="T95" fmla="*/ 290 h 2346"/>
              <a:gd name="T96" fmla="*/ 401 w 1890"/>
              <a:gd name="T97" fmla="*/ 227 h 2346"/>
              <a:gd name="T98" fmla="*/ 414 w 1890"/>
              <a:gd name="T99" fmla="*/ 152 h 2346"/>
              <a:gd name="T100" fmla="*/ 626 w 1890"/>
              <a:gd name="T101" fmla="*/ 5 h 2346"/>
              <a:gd name="T102" fmla="*/ 1019 w 1890"/>
              <a:gd name="T103" fmla="*/ 43 h 2346"/>
              <a:gd name="T104" fmla="*/ 1012 w 1890"/>
              <a:gd name="T105" fmla="*/ 103 h 2346"/>
              <a:gd name="T106" fmla="*/ 1030 w 1890"/>
              <a:gd name="T107" fmla="*/ 160 h 2346"/>
              <a:gd name="T108" fmla="*/ 1048 w 1890"/>
              <a:gd name="T109" fmla="*/ 213 h 2346"/>
              <a:gd name="T110" fmla="*/ 1062 w 1890"/>
              <a:gd name="T111" fmla="*/ 263 h 2346"/>
              <a:gd name="T112" fmla="*/ 1128 w 1890"/>
              <a:gd name="T113" fmla="*/ 464 h 2346"/>
              <a:gd name="T114" fmla="*/ 1148 w 1890"/>
              <a:gd name="T115" fmla="*/ 585 h 2346"/>
              <a:gd name="T116" fmla="*/ 1288 w 1890"/>
              <a:gd name="T117" fmla="*/ 720 h 2346"/>
              <a:gd name="T118" fmla="*/ 1397 w 1890"/>
              <a:gd name="T119" fmla="*/ 913 h 2346"/>
              <a:gd name="T120" fmla="*/ 1447 w 1890"/>
              <a:gd name="T121" fmla="*/ 1099 h 2346"/>
              <a:gd name="T122" fmla="*/ 1600 w 1890"/>
              <a:gd name="T123" fmla="*/ 1218 h 2346"/>
              <a:gd name="T124" fmla="*/ 1842 w 1890"/>
              <a:gd name="T125" fmla="*/ 1372 h 2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90" h="2346">
                <a:moveTo>
                  <a:pt x="1890" y="1402"/>
                </a:moveTo>
                <a:lnTo>
                  <a:pt x="1888" y="1405"/>
                </a:lnTo>
                <a:lnTo>
                  <a:pt x="1886" y="1405"/>
                </a:lnTo>
                <a:lnTo>
                  <a:pt x="1886" y="1406"/>
                </a:lnTo>
                <a:lnTo>
                  <a:pt x="1884" y="1408"/>
                </a:lnTo>
                <a:lnTo>
                  <a:pt x="1882" y="1409"/>
                </a:lnTo>
                <a:lnTo>
                  <a:pt x="1881" y="1411"/>
                </a:lnTo>
                <a:lnTo>
                  <a:pt x="1879" y="1413"/>
                </a:lnTo>
                <a:lnTo>
                  <a:pt x="1877" y="1415"/>
                </a:lnTo>
                <a:lnTo>
                  <a:pt x="1875" y="1417"/>
                </a:lnTo>
                <a:lnTo>
                  <a:pt x="1874" y="1418"/>
                </a:lnTo>
                <a:lnTo>
                  <a:pt x="1873" y="1419"/>
                </a:lnTo>
                <a:lnTo>
                  <a:pt x="1872" y="1420"/>
                </a:lnTo>
                <a:lnTo>
                  <a:pt x="1871" y="1420"/>
                </a:lnTo>
                <a:lnTo>
                  <a:pt x="1871" y="1422"/>
                </a:lnTo>
                <a:lnTo>
                  <a:pt x="1863" y="1428"/>
                </a:lnTo>
                <a:lnTo>
                  <a:pt x="1851" y="1441"/>
                </a:lnTo>
                <a:lnTo>
                  <a:pt x="1838" y="1453"/>
                </a:lnTo>
                <a:lnTo>
                  <a:pt x="1837" y="1456"/>
                </a:lnTo>
                <a:lnTo>
                  <a:pt x="1834" y="1457"/>
                </a:lnTo>
                <a:lnTo>
                  <a:pt x="1833" y="1459"/>
                </a:lnTo>
                <a:lnTo>
                  <a:pt x="1831" y="1460"/>
                </a:lnTo>
                <a:lnTo>
                  <a:pt x="1830" y="1461"/>
                </a:lnTo>
                <a:lnTo>
                  <a:pt x="1829" y="1462"/>
                </a:lnTo>
                <a:lnTo>
                  <a:pt x="1829" y="1464"/>
                </a:lnTo>
                <a:lnTo>
                  <a:pt x="1828" y="1464"/>
                </a:lnTo>
                <a:lnTo>
                  <a:pt x="1828" y="1465"/>
                </a:lnTo>
                <a:lnTo>
                  <a:pt x="1826" y="1465"/>
                </a:lnTo>
                <a:lnTo>
                  <a:pt x="1825" y="1466"/>
                </a:lnTo>
                <a:lnTo>
                  <a:pt x="1824" y="1468"/>
                </a:lnTo>
                <a:lnTo>
                  <a:pt x="1822" y="1469"/>
                </a:lnTo>
                <a:lnTo>
                  <a:pt x="1821" y="1472"/>
                </a:lnTo>
                <a:lnTo>
                  <a:pt x="1819" y="1473"/>
                </a:lnTo>
                <a:lnTo>
                  <a:pt x="1817" y="1474"/>
                </a:lnTo>
                <a:lnTo>
                  <a:pt x="1816" y="1475"/>
                </a:lnTo>
                <a:lnTo>
                  <a:pt x="1816" y="1476"/>
                </a:lnTo>
                <a:lnTo>
                  <a:pt x="1815" y="1476"/>
                </a:lnTo>
                <a:lnTo>
                  <a:pt x="1814" y="1477"/>
                </a:lnTo>
                <a:lnTo>
                  <a:pt x="1813" y="1478"/>
                </a:lnTo>
                <a:lnTo>
                  <a:pt x="1812" y="1480"/>
                </a:lnTo>
                <a:lnTo>
                  <a:pt x="1806" y="1485"/>
                </a:lnTo>
                <a:lnTo>
                  <a:pt x="1805" y="1486"/>
                </a:lnTo>
                <a:lnTo>
                  <a:pt x="1804" y="1487"/>
                </a:lnTo>
                <a:lnTo>
                  <a:pt x="1803" y="1489"/>
                </a:lnTo>
                <a:lnTo>
                  <a:pt x="1802" y="1490"/>
                </a:lnTo>
                <a:lnTo>
                  <a:pt x="1800" y="1491"/>
                </a:lnTo>
                <a:lnTo>
                  <a:pt x="1799" y="1492"/>
                </a:lnTo>
                <a:lnTo>
                  <a:pt x="1797" y="1493"/>
                </a:lnTo>
                <a:lnTo>
                  <a:pt x="1794" y="1498"/>
                </a:lnTo>
                <a:lnTo>
                  <a:pt x="1793" y="1499"/>
                </a:lnTo>
                <a:lnTo>
                  <a:pt x="1791" y="1499"/>
                </a:lnTo>
                <a:lnTo>
                  <a:pt x="1790" y="1500"/>
                </a:lnTo>
                <a:lnTo>
                  <a:pt x="1790" y="1501"/>
                </a:lnTo>
                <a:lnTo>
                  <a:pt x="1789" y="1502"/>
                </a:lnTo>
                <a:lnTo>
                  <a:pt x="1788" y="1503"/>
                </a:lnTo>
                <a:lnTo>
                  <a:pt x="1787" y="1503"/>
                </a:lnTo>
                <a:lnTo>
                  <a:pt x="1786" y="1505"/>
                </a:lnTo>
                <a:lnTo>
                  <a:pt x="1786" y="1506"/>
                </a:lnTo>
                <a:lnTo>
                  <a:pt x="1783" y="1508"/>
                </a:lnTo>
                <a:lnTo>
                  <a:pt x="1781" y="1509"/>
                </a:lnTo>
                <a:lnTo>
                  <a:pt x="1772" y="1518"/>
                </a:lnTo>
                <a:lnTo>
                  <a:pt x="1771" y="1519"/>
                </a:lnTo>
                <a:lnTo>
                  <a:pt x="1770" y="1520"/>
                </a:lnTo>
                <a:lnTo>
                  <a:pt x="1770" y="1522"/>
                </a:lnTo>
                <a:lnTo>
                  <a:pt x="1769" y="1522"/>
                </a:lnTo>
                <a:lnTo>
                  <a:pt x="1768" y="1523"/>
                </a:lnTo>
                <a:lnTo>
                  <a:pt x="1767" y="1524"/>
                </a:lnTo>
                <a:lnTo>
                  <a:pt x="1765" y="1525"/>
                </a:lnTo>
                <a:lnTo>
                  <a:pt x="1764" y="1526"/>
                </a:lnTo>
                <a:lnTo>
                  <a:pt x="1763" y="1527"/>
                </a:lnTo>
                <a:lnTo>
                  <a:pt x="1760" y="1531"/>
                </a:lnTo>
                <a:lnTo>
                  <a:pt x="1759" y="1532"/>
                </a:lnTo>
                <a:lnTo>
                  <a:pt x="1756" y="1534"/>
                </a:lnTo>
                <a:lnTo>
                  <a:pt x="1754" y="1536"/>
                </a:lnTo>
                <a:lnTo>
                  <a:pt x="1753" y="1537"/>
                </a:lnTo>
                <a:lnTo>
                  <a:pt x="1751" y="1540"/>
                </a:lnTo>
                <a:lnTo>
                  <a:pt x="1748" y="1542"/>
                </a:lnTo>
                <a:lnTo>
                  <a:pt x="1747" y="1543"/>
                </a:lnTo>
                <a:lnTo>
                  <a:pt x="1746" y="1544"/>
                </a:lnTo>
                <a:lnTo>
                  <a:pt x="1745" y="1545"/>
                </a:lnTo>
                <a:lnTo>
                  <a:pt x="1744" y="1547"/>
                </a:lnTo>
                <a:lnTo>
                  <a:pt x="1742" y="1549"/>
                </a:lnTo>
                <a:lnTo>
                  <a:pt x="1740" y="1550"/>
                </a:lnTo>
                <a:lnTo>
                  <a:pt x="1738" y="1552"/>
                </a:lnTo>
                <a:lnTo>
                  <a:pt x="1736" y="1554"/>
                </a:lnTo>
                <a:lnTo>
                  <a:pt x="1735" y="1556"/>
                </a:lnTo>
                <a:lnTo>
                  <a:pt x="1733" y="1558"/>
                </a:lnTo>
                <a:lnTo>
                  <a:pt x="1731" y="1559"/>
                </a:lnTo>
                <a:lnTo>
                  <a:pt x="1729" y="1561"/>
                </a:lnTo>
                <a:lnTo>
                  <a:pt x="1728" y="1562"/>
                </a:lnTo>
                <a:lnTo>
                  <a:pt x="1727" y="1564"/>
                </a:lnTo>
                <a:lnTo>
                  <a:pt x="1725" y="1566"/>
                </a:lnTo>
                <a:lnTo>
                  <a:pt x="1722" y="1568"/>
                </a:lnTo>
                <a:lnTo>
                  <a:pt x="1720" y="1569"/>
                </a:lnTo>
                <a:lnTo>
                  <a:pt x="1719" y="1572"/>
                </a:lnTo>
                <a:lnTo>
                  <a:pt x="1717" y="1574"/>
                </a:lnTo>
                <a:lnTo>
                  <a:pt x="1714" y="1575"/>
                </a:lnTo>
                <a:lnTo>
                  <a:pt x="1712" y="1577"/>
                </a:lnTo>
                <a:lnTo>
                  <a:pt x="1710" y="1579"/>
                </a:lnTo>
                <a:lnTo>
                  <a:pt x="1709" y="1581"/>
                </a:lnTo>
                <a:lnTo>
                  <a:pt x="1708" y="1583"/>
                </a:lnTo>
                <a:lnTo>
                  <a:pt x="1707" y="1584"/>
                </a:lnTo>
                <a:lnTo>
                  <a:pt x="1705" y="1584"/>
                </a:lnTo>
                <a:lnTo>
                  <a:pt x="1702" y="1587"/>
                </a:lnTo>
                <a:lnTo>
                  <a:pt x="1702" y="1589"/>
                </a:lnTo>
                <a:lnTo>
                  <a:pt x="1701" y="1589"/>
                </a:lnTo>
                <a:lnTo>
                  <a:pt x="1700" y="1590"/>
                </a:lnTo>
                <a:lnTo>
                  <a:pt x="1699" y="1591"/>
                </a:lnTo>
                <a:lnTo>
                  <a:pt x="1696" y="1593"/>
                </a:lnTo>
                <a:lnTo>
                  <a:pt x="1695" y="1594"/>
                </a:lnTo>
                <a:lnTo>
                  <a:pt x="1694" y="1595"/>
                </a:lnTo>
                <a:lnTo>
                  <a:pt x="1694" y="1597"/>
                </a:lnTo>
                <a:lnTo>
                  <a:pt x="1693" y="1597"/>
                </a:lnTo>
                <a:lnTo>
                  <a:pt x="1692" y="1598"/>
                </a:lnTo>
                <a:lnTo>
                  <a:pt x="1691" y="1599"/>
                </a:lnTo>
                <a:lnTo>
                  <a:pt x="1690" y="1600"/>
                </a:lnTo>
                <a:lnTo>
                  <a:pt x="1690" y="1601"/>
                </a:lnTo>
                <a:lnTo>
                  <a:pt x="1688" y="1601"/>
                </a:lnTo>
                <a:lnTo>
                  <a:pt x="1687" y="1602"/>
                </a:lnTo>
                <a:lnTo>
                  <a:pt x="1685" y="1604"/>
                </a:lnTo>
                <a:lnTo>
                  <a:pt x="1684" y="1604"/>
                </a:lnTo>
                <a:lnTo>
                  <a:pt x="1684" y="1606"/>
                </a:lnTo>
                <a:lnTo>
                  <a:pt x="1683" y="1607"/>
                </a:lnTo>
                <a:lnTo>
                  <a:pt x="1681" y="1609"/>
                </a:lnTo>
                <a:lnTo>
                  <a:pt x="1679" y="1609"/>
                </a:lnTo>
                <a:lnTo>
                  <a:pt x="1678" y="1610"/>
                </a:lnTo>
                <a:lnTo>
                  <a:pt x="1677" y="1612"/>
                </a:lnTo>
                <a:lnTo>
                  <a:pt x="1676" y="1612"/>
                </a:lnTo>
                <a:lnTo>
                  <a:pt x="1675" y="1614"/>
                </a:lnTo>
                <a:lnTo>
                  <a:pt x="1674" y="1615"/>
                </a:lnTo>
                <a:lnTo>
                  <a:pt x="1674" y="1616"/>
                </a:lnTo>
                <a:lnTo>
                  <a:pt x="1673" y="1617"/>
                </a:lnTo>
                <a:lnTo>
                  <a:pt x="1671" y="1618"/>
                </a:lnTo>
                <a:lnTo>
                  <a:pt x="1670" y="1618"/>
                </a:lnTo>
                <a:lnTo>
                  <a:pt x="1670" y="1619"/>
                </a:lnTo>
                <a:lnTo>
                  <a:pt x="1668" y="1621"/>
                </a:lnTo>
                <a:lnTo>
                  <a:pt x="1667" y="1621"/>
                </a:lnTo>
                <a:lnTo>
                  <a:pt x="1666" y="1624"/>
                </a:lnTo>
                <a:lnTo>
                  <a:pt x="1665" y="1625"/>
                </a:lnTo>
                <a:lnTo>
                  <a:pt x="1662" y="1626"/>
                </a:lnTo>
                <a:lnTo>
                  <a:pt x="1661" y="1627"/>
                </a:lnTo>
                <a:lnTo>
                  <a:pt x="1661" y="1628"/>
                </a:lnTo>
                <a:lnTo>
                  <a:pt x="1660" y="1628"/>
                </a:lnTo>
                <a:lnTo>
                  <a:pt x="1659" y="1631"/>
                </a:lnTo>
                <a:lnTo>
                  <a:pt x="1658" y="1631"/>
                </a:lnTo>
                <a:lnTo>
                  <a:pt x="1657" y="1632"/>
                </a:lnTo>
                <a:lnTo>
                  <a:pt x="1656" y="1634"/>
                </a:lnTo>
                <a:lnTo>
                  <a:pt x="1654" y="1634"/>
                </a:lnTo>
                <a:lnTo>
                  <a:pt x="1653" y="1635"/>
                </a:lnTo>
                <a:lnTo>
                  <a:pt x="1652" y="1636"/>
                </a:lnTo>
                <a:lnTo>
                  <a:pt x="1651" y="1637"/>
                </a:lnTo>
                <a:lnTo>
                  <a:pt x="1650" y="1639"/>
                </a:lnTo>
                <a:lnTo>
                  <a:pt x="1650" y="1640"/>
                </a:lnTo>
                <a:lnTo>
                  <a:pt x="1649" y="1641"/>
                </a:lnTo>
                <a:lnTo>
                  <a:pt x="1648" y="1642"/>
                </a:lnTo>
                <a:lnTo>
                  <a:pt x="1647" y="1642"/>
                </a:lnTo>
                <a:lnTo>
                  <a:pt x="1645" y="1643"/>
                </a:lnTo>
                <a:lnTo>
                  <a:pt x="1644" y="1644"/>
                </a:lnTo>
                <a:lnTo>
                  <a:pt x="1639" y="1650"/>
                </a:lnTo>
                <a:lnTo>
                  <a:pt x="1638" y="1651"/>
                </a:lnTo>
                <a:lnTo>
                  <a:pt x="1638" y="1652"/>
                </a:lnTo>
                <a:lnTo>
                  <a:pt x="1635" y="1653"/>
                </a:lnTo>
                <a:lnTo>
                  <a:pt x="1633" y="1656"/>
                </a:lnTo>
                <a:lnTo>
                  <a:pt x="1632" y="1657"/>
                </a:lnTo>
                <a:lnTo>
                  <a:pt x="1630" y="1659"/>
                </a:lnTo>
                <a:lnTo>
                  <a:pt x="1624" y="1665"/>
                </a:lnTo>
                <a:lnTo>
                  <a:pt x="1616" y="1673"/>
                </a:lnTo>
                <a:lnTo>
                  <a:pt x="1615" y="1674"/>
                </a:lnTo>
                <a:lnTo>
                  <a:pt x="1614" y="1675"/>
                </a:lnTo>
                <a:lnTo>
                  <a:pt x="1608" y="1681"/>
                </a:lnTo>
                <a:lnTo>
                  <a:pt x="1606" y="1683"/>
                </a:lnTo>
                <a:lnTo>
                  <a:pt x="1600" y="1688"/>
                </a:lnTo>
                <a:lnTo>
                  <a:pt x="1590" y="1698"/>
                </a:lnTo>
                <a:lnTo>
                  <a:pt x="1589" y="1700"/>
                </a:lnTo>
                <a:lnTo>
                  <a:pt x="1584" y="1703"/>
                </a:lnTo>
                <a:lnTo>
                  <a:pt x="1584" y="1704"/>
                </a:lnTo>
                <a:lnTo>
                  <a:pt x="1582" y="1706"/>
                </a:lnTo>
                <a:lnTo>
                  <a:pt x="1581" y="1708"/>
                </a:lnTo>
                <a:lnTo>
                  <a:pt x="1578" y="1710"/>
                </a:lnTo>
                <a:lnTo>
                  <a:pt x="1576" y="1711"/>
                </a:lnTo>
                <a:lnTo>
                  <a:pt x="1576" y="1712"/>
                </a:lnTo>
                <a:lnTo>
                  <a:pt x="1575" y="1713"/>
                </a:lnTo>
                <a:lnTo>
                  <a:pt x="1574" y="1713"/>
                </a:lnTo>
                <a:lnTo>
                  <a:pt x="1573" y="1715"/>
                </a:lnTo>
                <a:lnTo>
                  <a:pt x="1572" y="1716"/>
                </a:lnTo>
                <a:lnTo>
                  <a:pt x="1571" y="1717"/>
                </a:lnTo>
                <a:lnTo>
                  <a:pt x="1571" y="1718"/>
                </a:lnTo>
                <a:lnTo>
                  <a:pt x="1569" y="1719"/>
                </a:lnTo>
                <a:lnTo>
                  <a:pt x="1567" y="1721"/>
                </a:lnTo>
                <a:lnTo>
                  <a:pt x="1565" y="1723"/>
                </a:lnTo>
                <a:lnTo>
                  <a:pt x="1564" y="1724"/>
                </a:lnTo>
                <a:lnTo>
                  <a:pt x="1563" y="1725"/>
                </a:lnTo>
                <a:lnTo>
                  <a:pt x="1561" y="1727"/>
                </a:lnTo>
                <a:lnTo>
                  <a:pt x="1559" y="1729"/>
                </a:lnTo>
                <a:lnTo>
                  <a:pt x="1557" y="1731"/>
                </a:lnTo>
                <a:lnTo>
                  <a:pt x="1555" y="1733"/>
                </a:lnTo>
                <a:lnTo>
                  <a:pt x="1554" y="1734"/>
                </a:lnTo>
                <a:lnTo>
                  <a:pt x="1553" y="1735"/>
                </a:lnTo>
                <a:lnTo>
                  <a:pt x="1552" y="1736"/>
                </a:lnTo>
                <a:lnTo>
                  <a:pt x="1546" y="1742"/>
                </a:lnTo>
                <a:lnTo>
                  <a:pt x="1542" y="1745"/>
                </a:lnTo>
                <a:lnTo>
                  <a:pt x="1540" y="1748"/>
                </a:lnTo>
                <a:lnTo>
                  <a:pt x="1537" y="1751"/>
                </a:lnTo>
                <a:lnTo>
                  <a:pt x="1536" y="1752"/>
                </a:lnTo>
                <a:lnTo>
                  <a:pt x="1535" y="1753"/>
                </a:lnTo>
                <a:lnTo>
                  <a:pt x="1533" y="1754"/>
                </a:lnTo>
                <a:lnTo>
                  <a:pt x="1532" y="1754"/>
                </a:lnTo>
                <a:lnTo>
                  <a:pt x="1531" y="1756"/>
                </a:lnTo>
                <a:lnTo>
                  <a:pt x="1531" y="1757"/>
                </a:lnTo>
                <a:lnTo>
                  <a:pt x="1530" y="1758"/>
                </a:lnTo>
                <a:lnTo>
                  <a:pt x="1529" y="1759"/>
                </a:lnTo>
                <a:lnTo>
                  <a:pt x="1528" y="1759"/>
                </a:lnTo>
                <a:lnTo>
                  <a:pt x="1527" y="1760"/>
                </a:lnTo>
                <a:lnTo>
                  <a:pt x="1527" y="1761"/>
                </a:lnTo>
                <a:lnTo>
                  <a:pt x="1526" y="1762"/>
                </a:lnTo>
                <a:lnTo>
                  <a:pt x="1524" y="1763"/>
                </a:lnTo>
                <a:lnTo>
                  <a:pt x="1523" y="1763"/>
                </a:lnTo>
                <a:lnTo>
                  <a:pt x="1522" y="1765"/>
                </a:lnTo>
                <a:lnTo>
                  <a:pt x="1522" y="1766"/>
                </a:lnTo>
                <a:lnTo>
                  <a:pt x="1521" y="1767"/>
                </a:lnTo>
                <a:lnTo>
                  <a:pt x="1520" y="1768"/>
                </a:lnTo>
                <a:lnTo>
                  <a:pt x="1519" y="1768"/>
                </a:lnTo>
                <a:lnTo>
                  <a:pt x="1518" y="1769"/>
                </a:lnTo>
                <a:lnTo>
                  <a:pt x="1516" y="1770"/>
                </a:lnTo>
                <a:lnTo>
                  <a:pt x="1516" y="1771"/>
                </a:lnTo>
                <a:lnTo>
                  <a:pt x="1514" y="1774"/>
                </a:lnTo>
                <a:lnTo>
                  <a:pt x="1512" y="1775"/>
                </a:lnTo>
                <a:lnTo>
                  <a:pt x="1506" y="1780"/>
                </a:lnTo>
                <a:lnTo>
                  <a:pt x="1505" y="1782"/>
                </a:lnTo>
                <a:lnTo>
                  <a:pt x="1504" y="1783"/>
                </a:lnTo>
                <a:lnTo>
                  <a:pt x="1503" y="1783"/>
                </a:lnTo>
                <a:lnTo>
                  <a:pt x="1503" y="1784"/>
                </a:lnTo>
                <a:lnTo>
                  <a:pt x="1502" y="1784"/>
                </a:lnTo>
                <a:lnTo>
                  <a:pt x="1501" y="1785"/>
                </a:lnTo>
                <a:lnTo>
                  <a:pt x="1501" y="1786"/>
                </a:lnTo>
                <a:lnTo>
                  <a:pt x="1499" y="1787"/>
                </a:lnTo>
                <a:lnTo>
                  <a:pt x="1498" y="1788"/>
                </a:lnTo>
                <a:lnTo>
                  <a:pt x="1497" y="1788"/>
                </a:lnTo>
                <a:lnTo>
                  <a:pt x="1496" y="1790"/>
                </a:lnTo>
                <a:lnTo>
                  <a:pt x="1496" y="1791"/>
                </a:lnTo>
                <a:lnTo>
                  <a:pt x="1495" y="1792"/>
                </a:lnTo>
                <a:lnTo>
                  <a:pt x="1494" y="1793"/>
                </a:lnTo>
                <a:lnTo>
                  <a:pt x="1493" y="1793"/>
                </a:lnTo>
                <a:lnTo>
                  <a:pt x="1493" y="1794"/>
                </a:lnTo>
                <a:lnTo>
                  <a:pt x="1492" y="1795"/>
                </a:lnTo>
                <a:lnTo>
                  <a:pt x="1490" y="1796"/>
                </a:lnTo>
                <a:lnTo>
                  <a:pt x="1489" y="1796"/>
                </a:lnTo>
                <a:lnTo>
                  <a:pt x="1488" y="1798"/>
                </a:lnTo>
                <a:lnTo>
                  <a:pt x="1487" y="1799"/>
                </a:lnTo>
                <a:lnTo>
                  <a:pt x="1487" y="1800"/>
                </a:lnTo>
                <a:lnTo>
                  <a:pt x="1486" y="1801"/>
                </a:lnTo>
                <a:lnTo>
                  <a:pt x="1485" y="1801"/>
                </a:lnTo>
                <a:lnTo>
                  <a:pt x="1485" y="1802"/>
                </a:lnTo>
                <a:lnTo>
                  <a:pt x="1484" y="1802"/>
                </a:lnTo>
                <a:lnTo>
                  <a:pt x="1469" y="1817"/>
                </a:lnTo>
                <a:lnTo>
                  <a:pt x="1469" y="1818"/>
                </a:lnTo>
                <a:lnTo>
                  <a:pt x="1468" y="1818"/>
                </a:lnTo>
                <a:lnTo>
                  <a:pt x="1467" y="1819"/>
                </a:lnTo>
                <a:lnTo>
                  <a:pt x="1458" y="1828"/>
                </a:lnTo>
                <a:lnTo>
                  <a:pt x="1457" y="1828"/>
                </a:lnTo>
                <a:lnTo>
                  <a:pt x="1454" y="1832"/>
                </a:lnTo>
                <a:lnTo>
                  <a:pt x="1453" y="1833"/>
                </a:lnTo>
                <a:lnTo>
                  <a:pt x="1452" y="1834"/>
                </a:lnTo>
                <a:lnTo>
                  <a:pt x="1451" y="1834"/>
                </a:lnTo>
                <a:lnTo>
                  <a:pt x="1450" y="1835"/>
                </a:lnTo>
                <a:lnTo>
                  <a:pt x="1450" y="1836"/>
                </a:lnTo>
                <a:lnTo>
                  <a:pt x="1449" y="1837"/>
                </a:lnTo>
                <a:lnTo>
                  <a:pt x="1447" y="1838"/>
                </a:lnTo>
                <a:lnTo>
                  <a:pt x="1446" y="1838"/>
                </a:lnTo>
                <a:lnTo>
                  <a:pt x="1445" y="1840"/>
                </a:lnTo>
                <a:lnTo>
                  <a:pt x="1445" y="1841"/>
                </a:lnTo>
                <a:lnTo>
                  <a:pt x="1444" y="1842"/>
                </a:lnTo>
                <a:lnTo>
                  <a:pt x="1443" y="1842"/>
                </a:lnTo>
                <a:lnTo>
                  <a:pt x="1442" y="1843"/>
                </a:lnTo>
                <a:lnTo>
                  <a:pt x="1441" y="1844"/>
                </a:lnTo>
                <a:lnTo>
                  <a:pt x="1441" y="1845"/>
                </a:lnTo>
                <a:lnTo>
                  <a:pt x="1440" y="1845"/>
                </a:lnTo>
                <a:lnTo>
                  <a:pt x="1438" y="1846"/>
                </a:lnTo>
                <a:lnTo>
                  <a:pt x="1437" y="1847"/>
                </a:lnTo>
                <a:lnTo>
                  <a:pt x="1436" y="1849"/>
                </a:lnTo>
                <a:lnTo>
                  <a:pt x="1436" y="1850"/>
                </a:lnTo>
                <a:lnTo>
                  <a:pt x="1435" y="1850"/>
                </a:lnTo>
                <a:lnTo>
                  <a:pt x="1434" y="1851"/>
                </a:lnTo>
                <a:lnTo>
                  <a:pt x="1433" y="1853"/>
                </a:lnTo>
                <a:lnTo>
                  <a:pt x="1432" y="1853"/>
                </a:lnTo>
                <a:lnTo>
                  <a:pt x="1430" y="1854"/>
                </a:lnTo>
                <a:lnTo>
                  <a:pt x="1429" y="1855"/>
                </a:lnTo>
                <a:lnTo>
                  <a:pt x="1428" y="1857"/>
                </a:lnTo>
                <a:lnTo>
                  <a:pt x="1427" y="1858"/>
                </a:lnTo>
                <a:lnTo>
                  <a:pt x="1419" y="1866"/>
                </a:lnTo>
                <a:lnTo>
                  <a:pt x="1418" y="1866"/>
                </a:lnTo>
                <a:lnTo>
                  <a:pt x="1418" y="1867"/>
                </a:lnTo>
                <a:lnTo>
                  <a:pt x="1417" y="1868"/>
                </a:lnTo>
                <a:lnTo>
                  <a:pt x="1416" y="1869"/>
                </a:lnTo>
                <a:lnTo>
                  <a:pt x="1415" y="1869"/>
                </a:lnTo>
                <a:lnTo>
                  <a:pt x="1414" y="1870"/>
                </a:lnTo>
                <a:lnTo>
                  <a:pt x="1412" y="1871"/>
                </a:lnTo>
                <a:lnTo>
                  <a:pt x="1412" y="1872"/>
                </a:lnTo>
                <a:lnTo>
                  <a:pt x="1411" y="1874"/>
                </a:lnTo>
                <a:lnTo>
                  <a:pt x="1410" y="1874"/>
                </a:lnTo>
                <a:lnTo>
                  <a:pt x="1409" y="1875"/>
                </a:lnTo>
                <a:lnTo>
                  <a:pt x="1408" y="1876"/>
                </a:lnTo>
                <a:lnTo>
                  <a:pt x="1408" y="1877"/>
                </a:lnTo>
                <a:lnTo>
                  <a:pt x="1407" y="1877"/>
                </a:lnTo>
                <a:lnTo>
                  <a:pt x="1406" y="1878"/>
                </a:lnTo>
                <a:lnTo>
                  <a:pt x="1404" y="1879"/>
                </a:lnTo>
                <a:lnTo>
                  <a:pt x="1403" y="1880"/>
                </a:lnTo>
                <a:lnTo>
                  <a:pt x="1402" y="1882"/>
                </a:lnTo>
                <a:lnTo>
                  <a:pt x="1402" y="1883"/>
                </a:lnTo>
                <a:lnTo>
                  <a:pt x="1391" y="1893"/>
                </a:lnTo>
                <a:lnTo>
                  <a:pt x="1385" y="1899"/>
                </a:lnTo>
                <a:lnTo>
                  <a:pt x="1384" y="1900"/>
                </a:lnTo>
                <a:lnTo>
                  <a:pt x="1383" y="1901"/>
                </a:lnTo>
                <a:lnTo>
                  <a:pt x="1382" y="1902"/>
                </a:lnTo>
                <a:lnTo>
                  <a:pt x="1381" y="1903"/>
                </a:lnTo>
                <a:lnTo>
                  <a:pt x="1380" y="1904"/>
                </a:lnTo>
                <a:lnTo>
                  <a:pt x="1378" y="1904"/>
                </a:lnTo>
                <a:lnTo>
                  <a:pt x="1378" y="1905"/>
                </a:lnTo>
                <a:lnTo>
                  <a:pt x="1376" y="1908"/>
                </a:lnTo>
                <a:lnTo>
                  <a:pt x="1375" y="1909"/>
                </a:lnTo>
                <a:lnTo>
                  <a:pt x="1373" y="1911"/>
                </a:lnTo>
                <a:lnTo>
                  <a:pt x="1372" y="1912"/>
                </a:lnTo>
                <a:lnTo>
                  <a:pt x="1371" y="1912"/>
                </a:lnTo>
                <a:lnTo>
                  <a:pt x="1369" y="1915"/>
                </a:lnTo>
                <a:lnTo>
                  <a:pt x="1368" y="1916"/>
                </a:lnTo>
                <a:lnTo>
                  <a:pt x="1367" y="1917"/>
                </a:lnTo>
                <a:lnTo>
                  <a:pt x="1366" y="1917"/>
                </a:lnTo>
                <a:lnTo>
                  <a:pt x="1366" y="1918"/>
                </a:lnTo>
                <a:lnTo>
                  <a:pt x="1365" y="1919"/>
                </a:lnTo>
                <a:lnTo>
                  <a:pt x="1364" y="1920"/>
                </a:lnTo>
                <a:lnTo>
                  <a:pt x="1363" y="1920"/>
                </a:lnTo>
                <a:lnTo>
                  <a:pt x="1363" y="1921"/>
                </a:lnTo>
                <a:lnTo>
                  <a:pt x="1361" y="1922"/>
                </a:lnTo>
                <a:lnTo>
                  <a:pt x="1360" y="1924"/>
                </a:lnTo>
                <a:lnTo>
                  <a:pt x="1357" y="1926"/>
                </a:lnTo>
                <a:lnTo>
                  <a:pt x="1357" y="1927"/>
                </a:lnTo>
                <a:lnTo>
                  <a:pt x="1356" y="1928"/>
                </a:lnTo>
                <a:lnTo>
                  <a:pt x="1352" y="1932"/>
                </a:lnTo>
                <a:lnTo>
                  <a:pt x="1351" y="1932"/>
                </a:lnTo>
                <a:lnTo>
                  <a:pt x="1350" y="1933"/>
                </a:lnTo>
                <a:lnTo>
                  <a:pt x="1350" y="1934"/>
                </a:lnTo>
                <a:lnTo>
                  <a:pt x="1349" y="1935"/>
                </a:lnTo>
                <a:lnTo>
                  <a:pt x="1348" y="1935"/>
                </a:lnTo>
                <a:lnTo>
                  <a:pt x="1348" y="1936"/>
                </a:lnTo>
                <a:lnTo>
                  <a:pt x="1347" y="1936"/>
                </a:lnTo>
                <a:lnTo>
                  <a:pt x="1346" y="1937"/>
                </a:lnTo>
                <a:lnTo>
                  <a:pt x="1346" y="1938"/>
                </a:lnTo>
                <a:lnTo>
                  <a:pt x="1344" y="1939"/>
                </a:lnTo>
                <a:lnTo>
                  <a:pt x="1343" y="1939"/>
                </a:lnTo>
                <a:lnTo>
                  <a:pt x="1342" y="1941"/>
                </a:lnTo>
                <a:lnTo>
                  <a:pt x="1341" y="1942"/>
                </a:lnTo>
                <a:lnTo>
                  <a:pt x="1341" y="1943"/>
                </a:lnTo>
                <a:lnTo>
                  <a:pt x="1340" y="1943"/>
                </a:lnTo>
                <a:lnTo>
                  <a:pt x="1339" y="1944"/>
                </a:lnTo>
                <a:lnTo>
                  <a:pt x="1338" y="1945"/>
                </a:lnTo>
                <a:lnTo>
                  <a:pt x="1338" y="1946"/>
                </a:lnTo>
                <a:lnTo>
                  <a:pt x="1337" y="1947"/>
                </a:lnTo>
                <a:lnTo>
                  <a:pt x="1335" y="1947"/>
                </a:lnTo>
                <a:lnTo>
                  <a:pt x="1334" y="1949"/>
                </a:lnTo>
                <a:lnTo>
                  <a:pt x="1333" y="1950"/>
                </a:lnTo>
                <a:lnTo>
                  <a:pt x="1333" y="1951"/>
                </a:lnTo>
                <a:lnTo>
                  <a:pt x="1332" y="1951"/>
                </a:lnTo>
                <a:lnTo>
                  <a:pt x="1331" y="1952"/>
                </a:lnTo>
                <a:lnTo>
                  <a:pt x="1330" y="1954"/>
                </a:lnTo>
                <a:lnTo>
                  <a:pt x="1326" y="1957"/>
                </a:lnTo>
                <a:lnTo>
                  <a:pt x="1324" y="1959"/>
                </a:lnTo>
                <a:lnTo>
                  <a:pt x="1321" y="1961"/>
                </a:lnTo>
                <a:lnTo>
                  <a:pt x="1321" y="1962"/>
                </a:lnTo>
                <a:lnTo>
                  <a:pt x="1318" y="1964"/>
                </a:lnTo>
                <a:lnTo>
                  <a:pt x="1317" y="1966"/>
                </a:lnTo>
                <a:lnTo>
                  <a:pt x="1314" y="1969"/>
                </a:lnTo>
                <a:lnTo>
                  <a:pt x="1313" y="1969"/>
                </a:lnTo>
                <a:lnTo>
                  <a:pt x="1313" y="1970"/>
                </a:lnTo>
                <a:lnTo>
                  <a:pt x="1312" y="1970"/>
                </a:lnTo>
                <a:lnTo>
                  <a:pt x="1311" y="1971"/>
                </a:lnTo>
                <a:lnTo>
                  <a:pt x="1311" y="1972"/>
                </a:lnTo>
                <a:lnTo>
                  <a:pt x="1309" y="1972"/>
                </a:lnTo>
                <a:lnTo>
                  <a:pt x="1308" y="1974"/>
                </a:lnTo>
                <a:lnTo>
                  <a:pt x="1307" y="1975"/>
                </a:lnTo>
                <a:lnTo>
                  <a:pt x="1306" y="1976"/>
                </a:lnTo>
                <a:lnTo>
                  <a:pt x="1305" y="1977"/>
                </a:lnTo>
                <a:lnTo>
                  <a:pt x="1304" y="1978"/>
                </a:lnTo>
                <a:lnTo>
                  <a:pt x="1303" y="1979"/>
                </a:lnTo>
                <a:lnTo>
                  <a:pt x="1301" y="1979"/>
                </a:lnTo>
                <a:lnTo>
                  <a:pt x="1301" y="1980"/>
                </a:lnTo>
                <a:lnTo>
                  <a:pt x="1300" y="1982"/>
                </a:lnTo>
                <a:lnTo>
                  <a:pt x="1299" y="1983"/>
                </a:lnTo>
                <a:lnTo>
                  <a:pt x="1298" y="1984"/>
                </a:lnTo>
                <a:lnTo>
                  <a:pt x="1297" y="1984"/>
                </a:lnTo>
                <a:lnTo>
                  <a:pt x="1296" y="1985"/>
                </a:lnTo>
                <a:lnTo>
                  <a:pt x="1296" y="1986"/>
                </a:lnTo>
                <a:lnTo>
                  <a:pt x="1295" y="1987"/>
                </a:lnTo>
                <a:lnTo>
                  <a:pt x="1294" y="1987"/>
                </a:lnTo>
                <a:lnTo>
                  <a:pt x="1292" y="1988"/>
                </a:lnTo>
                <a:lnTo>
                  <a:pt x="1291" y="1989"/>
                </a:lnTo>
                <a:lnTo>
                  <a:pt x="1290" y="1991"/>
                </a:lnTo>
                <a:lnTo>
                  <a:pt x="1290" y="1992"/>
                </a:lnTo>
                <a:lnTo>
                  <a:pt x="1289" y="1992"/>
                </a:lnTo>
                <a:lnTo>
                  <a:pt x="1289" y="1993"/>
                </a:lnTo>
                <a:lnTo>
                  <a:pt x="1288" y="1993"/>
                </a:lnTo>
                <a:lnTo>
                  <a:pt x="1287" y="1995"/>
                </a:lnTo>
                <a:lnTo>
                  <a:pt x="1286" y="1996"/>
                </a:lnTo>
                <a:lnTo>
                  <a:pt x="1285" y="1997"/>
                </a:lnTo>
                <a:lnTo>
                  <a:pt x="1283" y="1997"/>
                </a:lnTo>
                <a:lnTo>
                  <a:pt x="1282" y="1999"/>
                </a:lnTo>
                <a:lnTo>
                  <a:pt x="1281" y="2000"/>
                </a:lnTo>
                <a:lnTo>
                  <a:pt x="1280" y="2002"/>
                </a:lnTo>
                <a:lnTo>
                  <a:pt x="1279" y="2002"/>
                </a:lnTo>
                <a:lnTo>
                  <a:pt x="1278" y="2003"/>
                </a:lnTo>
                <a:lnTo>
                  <a:pt x="1277" y="2004"/>
                </a:lnTo>
                <a:lnTo>
                  <a:pt x="1275" y="2005"/>
                </a:lnTo>
                <a:lnTo>
                  <a:pt x="1274" y="2007"/>
                </a:lnTo>
                <a:lnTo>
                  <a:pt x="1273" y="2008"/>
                </a:lnTo>
                <a:lnTo>
                  <a:pt x="1272" y="2009"/>
                </a:lnTo>
                <a:lnTo>
                  <a:pt x="1271" y="2009"/>
                </a:lnTo>
                <a:lnTo>
                  <a:pt x="1271" y="2010"/>
                </a:lnTo>
                <a:lnTo>
                  <a:pt x="1270" y="2011"/>
                </a:lnTo>
                <a:lnTo>
                  <a:pt x="1269" y="2012"/>
                </a:lnTo>
                <a:lnTo>
                  <a:pt x="1268" y="2013"/>
                </a:lnTo>
                <a:lnTo>
                  <a:pt x="1266" y="2013"/>
                </a:lnTo>
                <a:lnTo>
                  <a:pt x="1266" y="2014"/>
                </a:lnTo>
                <a:lnTo>
                  <a:pt x="1265" y="2014"/>
                </a:lnTo>
                <a:lnTo>
                  <a:pt x="1265" y="2016"/>
                </a:lnTo>
                <a:lnTo>
                  <a:pt x="1264" y="2017"/>
                </a:lnTo>
                <a:lnTo>
                  <a:pt x="1263" y="2017"/>
                </a:lnTo>
                <a:lnTo>
                  <a:pt x="1263" y="2018"/>
                </a:lnTo>
                <a:lnTo>
                  <a:pt x="1262" y="2018"/>
                </a:lnTo>
                <a:lnTo>
                  <a:pt x="1261" y="2019"/>
                </a:lnTo>
                <a:lnTo>
                  <a:pt x="1261" y="2020"/>
                </a:lnTo>
                <a:lnTo>
                  <a:pt x="1260" y="2020"/>
                </a:lnTo>
                <a:lnTo>
                  <a:pt x="1259" y="2021"/>
                </a:lnTo>
                <a:lnTo>
                  <a:pt x="1257" y="2022"/>
                </a:lnTo>
                <a:lnTo>
                  <a:pt x="1256" y="2024"/>
                </a:lnTo>
                <a:lnTo>
                  <a:pt x="1256" y="2025"/>
                </a:lnTo>
                <a:lnTo>
                  <a:pt x="1255" y="2025"/>
                </a:lnTo>
                <a:lnTo>
                  <a:pt x="1254" y="2026"/>
                </a:lnTo>
                <a:lnTo>
                  <a:pt x="1253" y="2026"/>
                </a:lnTo>
                <a:lnTo>
                  <a:pt x="1253" y="2027"/>
                </a:lnTo>
                <a:lnTo>
                  <a:pt x="1249" y="2030"/>
                </a:lnTo>
                <a:lnTo>
                  <a:pt x="1244" y="2035"/>
                </a:lnTo>
                <a:lnTo>
                  <a:pt x="1244" y="2036"/>
                </a:lnTo>
                <a:lnTo>
                  <a:pt x="1238" y="2041"/>
                </a:lnTo>
                <a:lnTo>
                  <a:pt x="1237" y="2042"/>
                </a:lnTo>
                <a:lnTo>
                  <a:pt x="1236" y="2042"/>
                </a:lnTo>
                <a:lnTo>
                  <a:pt x="1236" y="2043"/>
                </a:lnTo>
                <a:lnTo>
                  <a:pt x="1235" y="2044"/>
                </a:lnTo>
                <a:lnTo>
                  <a:pt x="1234" y="2045"/>
                </a:lnTo>
                <a:lnTo>
                  <a:pt x="1232" y="2046"/>
                </a:lnTo>
                <a:lnTo>
                  <a:pt x="1231" y="2047"/>
                </a:lnTo>
                <a:lnTo>
                  <a:pt x="1230" y="2047"/>
                </a:lnTo>
                <a:lnTo>
                  <a:pt x="1230" y="2049"/>
                </a:lnTo>
                <a:lnTo>
                  <a:pt x="1227" y="2051"/>
                </a:lnTo>
                <a:lnTo>
                  <a:pt x="1227" y="2052"/>
                </a:lnTo>
                <a:lnTo>
                  <a:pt x="1226" y="2052"/>
                </a:lnTo>
                <a:lnTo>
                  <a:pt x="1225" y="2053"/>
                </a:lnTo>
                <a:lnTo>
                  <a:pt x="1223" y="2054"/>
                </a:lnTo>
                <a:lnTo>
                  <a:pt x="1223" y="2055"/>
                </a:lnTo>
                <a:lnTo>
                  <a:pt x="1222" y="2056"/>
                </a:lnTo>
                <a:lnTo>
                  <a:pt x="1221" y="2056"/>
                </a:lnTo>
                <a:lnTo>
                  <a:pt x="1220" y="2058"/>
                </a:lnTo>
                <a:lnTo>
                  <a:pt x="1219" y="2059"/>
                </a:lnTo>
                <a:lnTo>
                  <a:pt x="1218" y="2060"/>
                </a:lnTo>
                <a:lnTo>
                  <a:pt x="1217" y="2061"/>
                </a:lnTo>
                <a:lnTo>
                  <a:pt x="1216" y="2062"/>
                </a:lnTo>
                <a:lnTo>
                  <a:pt x="1214" y="2063"/>
                </a:lnTo>
                <a:lnTo>
                  <a:pt x="1213" y="2064"/>
                </a:lnTo>
                <a:lnTo>
                  <a:pt x="1212" y="2066"/>
                </a:lnTo>
                <a:lnTo>
                  <a:pt x="1211" y="2066"/>
                </a:lnTo>
                <a:lnTo>
                  <a:pt x="1210" y="2067"/>
                </a:lnTo>
                <a:lnTo>
                  <a:pt x="1210" y="2068"/>
                </a:lnTo>
                <a:lnTo>
                  <a:pt x="1208" y="2070"/>
                </a:lnTo>
                <a:lnTo>
                  <a:pt x="1206" y="2070"/>
                </a:lnTo>
                <a:lnTo>
                  <a:pt x="1205" y="2071"/>
                </a:lnTo>
                <a:lnTo>
                  <a:pt x="1205" y="2072"/>
                </a:lnTo>
                <a:lnTo>
                  <a:pt x="1204" y="2074"/>
                </a:lnTo>
                <a:lnTo>
                  <a:pt x="1203" y="2074"/>
                </a:lnTo>
                <a:lnTo>
                  <a:pt x="1200" y="2077"/>
                </a:lnTo>
                <a:lnTo>
                  <a:pt x="1199" y="2078"/>
                </a:lnTo>
                <a:lnTo>
                  <a:pt x="1197" y="2079"/>
                </a:lnTo>
                <a:lnTo>
                  <a:pt x="1196" y="2080"/>
                </a:lnTo>
                <a:lnTo>
                  <a:pt x="1195" y="2081"/>
                </a:lnTo>
                <a:lnTo>
                  <a:pt x="1194" y="2083"/>
                </a:lnTo>
                <a:lnTo>
                  <a:pt x="1193" y="2084"/>
                </a:lnTo>
                <a:lnTo>
                  <a:pt x="1192" y="2085"/>
                </a:lnTo>
                <a:lnTo>
                  <a:pt x="1191" y="2085"/>
                </a:lnTo>
                <a:lnTo>
                  <a:pt x="1191" y="2086"/>
                </a:lnTo>
                <a:lnTo>
                  <a:pt x="1189" y="2087"/>
                </a:lnTo>
                <a:lnTo>
                  <a:pt x="1188" y="2088"/>
                </a:lnTo>
                <a:lnTo>
                  <a:pt x="1187" y="2089"/>
                </a:lnTo>
                <a:lnTo>
                  <a:pt x="1186" y="2089"/>
                </a:lnTo>
                <a:lnTo>
                  <a:pt x="1186" y="2091"/>
                </a:lnTo>
                <a:lnTo>
                  <a:pt x="1185" y="2091"/>
                </a:lnTo>
                <a:lnTo>
                  <a:pt x="1185" y="2092"/>
                </a:lnTo>
                <a:lnTo>
                  <a:pt x="1184" y="2093"/>
                </a:lnTo>
                <a:lnTo>
                  <a:pt x="1183" y="2093"/>
                </a:lnTo>
                <a:lnTo>
                  <a:pt x="1183" y="2094"/>
                </a:lnTo>
                <a:lnTo>
                  <a:pt x="1182" y="2094"/>
                </a:lnTo>
                <a:lnTo>
                  <a:pt x="1182" y="2095"/>
                </a:lnTo>
                <a:lnTo>
                  <a:pt x="1180" y="2095"/>
                </a:lnTo>
                <a:lnTo>
                  <a:pt x="1180" y="2096"/>
                </a:lnTo>
                <a:lnTo>
                  <a:pt x="1179" y="2097"/>
                </a:lnTo>
                <a:lnTo>
                  <a:pt x="1178" y="2097"/>
                </a:lnTo>
                <a:lnTo>
                  <a:pt x="1177" y="2098"/>
                </a:lnTo>
                <a:lnTo>
                  <a:pt x="1176" y="2100"/>
                </a:lnTo>
                <a:lnTo>
                  <a:pt x="1176" y="2101"/>
                </a:lnTo>
                <a:lnTo>
                  <a:pt x="1175" y="2101"/>
                </a:lnTo>
                <a:lnTo>
                  <a:pt x="1174" y="2102"/>
                </a:lnTo>
                <a:lnTo>
                  <a:pt x="1173" y="2103"/>
                </a:lnTo>
                <a:lnTo>
                  <a:pt x="1171" y="2104"/>
                </a:lnTo>
                <a:lnTo>
                  <a:pt x="1171" y="2105"/>
                </a:lnTo>
                <a:lnTo>
                  <a:pt x="1169" y="2106"/>
                </a:lnTo>
                <a:lnTo>
                  <a:pt x="1166" y="2110"/>
                </a:lnTo>
                <a:lnTo>
                  <a:pt x="1159" y="2117"/>
                </a:lnTo>
                <a:lnTo>
                  <a:pt x="1158" y="2118"/>
                </a:lnTo>
                <a:lnTo>
                  <a:pt x="1157" y="2118"/>
                </a:lnTo>
                <a:lnTo>
                  <a:pt x="1156" y="2119"/>
                </a:lnTo>
                <a:lnTo>
                  <a:pt x="1154" y="2120"/>
                </a:lnTo>
                <a:lnTo>
                  <a:pt x="1153" y="2121"/>
                </a:lnTo>
                <a:lnTo>
                  <a:pt x="1152" y="2122"/>
                </a:lnTo>
                <a:lnTo>
                  <a:pt x="1152" y="2123"/>
                </a:lnTo>
                <a:lnTo>
                  <a:pt x="1151" y="2125"/>
                </a:lnTo>
                <a:lnTo>
                  <a:pt x="1150" y="2125"/>
                </a:lnTo>
                <a:lnTo>
                  <a:pt x="1148" y="2127"/>
                </a:lnTo>
                <a:lnTo>
                  <a:pt x="1146" y="2128"/>
                </a:lnTo>
                <a:lnTo>
                  <a:pt x="1145" y="2128"/>
                </a:lnTo>
                <a:lnTo>
                  <a:pt x="1144" y="2129"/>
                </a:lnTo>
                <a:lnTo>
                  <a:pt x="1143" y="2130"/>
                </a:lnTo>
                <a:lnTo>
                  <a:pt x="1143" y="2131"/>
                </a:lnTo>
                <a:lnTo>
                  <a:pt x="1142" y="2133"/>
                </a:lnTo>
                <a:lnTo>
                  <a:pt x="1141" y="2133"/>
                </a:lnTo>
                <a:lnTo>
                  <a:pt x="1136" y="2137"/>
                </a:lnTo>
                <a:lnTo>
                  <a:pt x="1135" y="2138"/>
                </a:lnTo>
                <a:lnTo>
                  <a:pt x="1134" y="2139"/>
                </a:lnTo>
                <a:lnTo>
                  <a:pt x="1128" y="2144"/>
                </a:lnTo>
                <a:lnTo>
                  <a:pt x="1128" y="2145"/>
                </a:lnTo>
                <a:lnTo>
                  <a:pt x="1127" y="2146"/>
                </a:lnTo>
                <a:lnTo>
                  <a:pt x="1126" y="2146"/>
                </a:lnTo>
                <a:lnTo>
                  <a:pt x="1125" y="2147"/>
                </a:lnTo>
                <a:lnTo>
                  <a:pt x="1124" y="2148"/>
                </a:lnTo>
                <a:lnTo>
                  <a:pt x="1124" y="2150"/>
                </a:lnTo>
                <a:lnTo>
                  <a:pt x="1123" y="2150"/>
                </a:lnTo>
                <a:lnTo>
                  <a:pt x="1122" y="2151"/>
                </a:lnTo>
                <a:lnTo>
                  <a:pt x="1120" y="2152"/>
                </a:lnTo>
                <a:lnTo>
                  <a:pt x="1119" y="2153"/>
                </a:lnTo>
                <a:lnTo>
                  <a:pt x="1118" y="2154"/>
                </a:lnTo>
                <a:lnTo>
                  <a:pt x="1117" y="2155"/>
                </a:lnTo>
                <a:lnTo>
                  <a:pt x="1116" y="2156"/>
                </a:lnTo>
                <a:lnTo>
                  <a:pt x="1115" y="2158"/>
                </a:lnTo>
                <a:lnTo>
                  <a:pt x="1114" y="2158"/>
                </a:lnTo>
                <a:lnTo>
                  <a:pt x="1114" y="2159"/>
                </a:lnTo>
                <a:lnTo>
                  <a:pt x="1113" y="2160"/>
                </a:lnTo>
                <a:lnTo>
                  <a:pt x="1111" y="2161"/>
                </a:lnTo>
                <a:lnTo>
                  <a:pt x="1110" y="2161"/>
                </a:lnTo>
                <a:lnTo>
                  <a:pt x="1109" y="2162"/>
                </a:lnTo>
                <a:lnTo>
                  <a:pt x="1109" y="2163"/>
                </a:lnTo>
                <a:lnTo>
                  <a:pt x="1108" y="2164"/>
                </a:lnTo>
                <a:lnTo>
                  <a:pt x="1107" y="2164"/>
                </a:lnTo>
                <a:lnTo>
                  <a:pt x="1106" y="2166"/>
                </a:lnTo>
                <a:lnTo>
                  <a:pt x="1105" y="2167"/>
                </a:lnTo>
                <a:lnTo>
                  <a:pt x="1104" y="2168"/>
                </a:lnTo>
                <a:lnTo>
                  <a:pt x="1102" y="2169"/>
                </a:lnTo>
                <a:lnTo>
                  <a:pt x="1101" y="2170"/>
                </a:lnTo>
                <a:lnTo>
                  <a:pt x="1100" y="2171"/>
                </a:lnTo>
                <a:lnTo>
                  <a:pt x="1099" y="2172"/>
                </a:lnTo>
                <a:lnTo>
                  <a:pt x="1098" y="2173"/>
                </a:lnTo>
                <a:lnTo>
                  <a:pt x="1097" y="2173"/>
                </a:lnTo>
                <a:lnTo>
                  <a:pt x="1097" y="2175"/>
                </a:lnTo>
                <a:lnTo>
                  <a:pt x="1096" y="2176"/>
                </a:lnTo>
                <a:lnTo>
                  <a:pt x="1094" y="2177"/>
                </a:lnTo>
                <a:lnTo>
                  <a:pt x="1093" y="2177"/>
                </a:lnTo>
                <a:lnTo>
                  <a:pt x="1092" y="2178"/>
                </a:lnTo>
                <a:lnTo>
                  <a:pt x="1091" y="2179"/>
                </a:lnTo>
                <a:lnTo>
                  <a:pt x="1091" y="2180"/>
                </a:lnTo>
                <a:lnTo>
                  <a:pt x="1090" y="2180"/>
                </a:lnTo>
                <a:lnTo>
                  <a:pt x="1090" y="2181"/>
                </a:lnTo>
                <a:lnTo>
                  <a:pt x="1085" y="2185"/>
                </a:lnTo>
                <a:lnTo>
                  <a:pt x="1082" y="2188"/>
                </a:lnTo>
                <a:lnTo>
                  <a:pt x="1081" y="2188"/>
                </a:lnTo>
                <a:lnTo>
                  <a:pt x="1080" y="2189"/>
                </a:lnTo>
                <a:lnTo>
                  <a:pt x="1079" y="2189"/>
                </a:lnTo>
                <a:lnTo>
                  <a:pt x="1079" y="2190"/>
                </a:lnTo>
                <a:lnTo>
                  <a:pt x="1077" y="2192"/>
                </a:lnTo>
                <a:lnTo>
                  <a:pt x="1076" y="2193"/>
                </a:lnTo>
                <a:lnTo>
                  <a:pt x="1075" y="2193"/>
                </a:lnTo>
                <a:lnTo>
                  <a:pt x="1075" y="2194"/>
                </a:lnTo>
                <a:lnTo>
                  <a:pt x="1074" y="2195"/>
                </a:lnTo>
                <a:lnTo>
                  <a:pt x="1073" y="2196"/>
                </a:lnTo>
                <a:lnTo>
                  <a:pt x="1072" y="2197"/>
                </a:lnTo>
                <a:lnTo>
                  <a:pt x="1071" y="2197"/>
                </a:lnTo>
                <a:lnTo>
                  <a:pt x="1070" y="2197"/>
                </a:lnTo>
                <a:lnTo>
                  <a:pt x="1068" y="2198"/>
                </a:lnTo>
                <a:lnTo>
                  <a:pt x="1067" y="2200"/>
                </a:lnTo>
                <a:lnTo>
                  <a:pt x="1066" y="2201"/>
                </a:lnTo>
                <a:lnTo>
                  <a:pt x="1065" y="2201"/>
                </a:lnTo>
                <a:lnTo>
                  <a:pt x="1064" y="2202"/>
                </a:lnTo>
                <a:lnTo>
                  <a:pt x="1063" y="2203"/>
                </a:lnTo>
                <a:lnTo>
                  <a:pt x="1061" y="2203"/>
                </a:lnTo>
                <a:lnTo>
                  <a:pt x="1059" y="2203"/>
                </a:lnTo>
                <a:lnTo>
                  <a:pt x="1058" y="2203"/>
                </a:lnTo>
                <a:lnTo>
                  <a:pt x="1057" y="2203"/>
                </a:lnTo>
                <a:lnTo>
                  <a:pt x="1056" y="2203"/>
                </a:lnTo>
                <a:lnTo>
                  <a:pt x="1055" y="2203"/>
                </a:lnTo>
                <a:lnTo>
                  <a:pt x="1054" y="2203"/>
                </a:lnTo>
                <a:lnTo>
                  <a:pt x="1051" y="2203"/>
                </a:lnTo>
                <a:lnTo>
                  <a:pt x="1050" y="2203"/>
                </a:lnTo>
                <a:lnTo>
                  <a:pt x="1049" y="2203"/>
                </a:lnTo>
                <a:lnTo>
                  <a:pt x="1048" y="2203"/>
                </a:lnTo>
                <a:lnTo>
                  <a:pt x="1046" y="2203"/>
                </a:lnTo>
                <a:lnTo>
                  <a:pt x="1045" y="2204"/>
                </a:lnTo>
                <a:lnTo>
                  <a:pt x="1042" y="2205"/>
                </a:lnTo>
                <a:lnTo>
                  <a:pt x="1041" y="2206"/>
                </a:lnTo>
                <a:lnTo>
                  <a:pt x="1040" y="2206"/>
                </a:lnTo>
                <a:lnTo>
                  <a:pt x="1039" y="2205"/>
                </a:lnTo>
                <a:lnTo>
                  <a:pt x="1037" y="2205"/>
                </a:lnTo>
                <a:lnTo>
                  <a:pt x="1037" y="2204"/>
                </a:lnTo>
                <a:lnTo>
                  <a:pt x="1036" y="2204"/>
                </a:lnTo>
                <a:lnTo>
                  <a:pt x="1036" y="2203"/>
                </a:lnTo>
                <a:lnTo>
                  <a:pt x="1033" y="2203"/>
                </a:lnTo>
                <a:lnTo>
                  <a:pt x="1033" y="2202"/>
                </a:lnTo>
                <a:lnTo>
                  <a:pt x="1032" y="2202"/>
                </a:lnTo>
                <a:lnTo>
                  <a:pt x="1031" y="2202"/>
                </a:lnTo>
                <a:lnTo>
                  <a:pt x="1029" y="2203"/>
                </a:lnTo>
                <a:lnTo>
                  <a:pt x="1028" y="2203"/>
                </a:lnTo>
                <a:lnTo>
                  <a:pt x="1027" y="2203"/>
                </a:lnTo>
                <a:lnTo>
                  <a:pt x="1025" y="2203"/>
                </a:lnTo>
                <a:lnTo>
                  <a:pt x="1025" y="2204"/>
                </a:lnTo>
                <a:lnTo>
                  <a:pt x="1024" y="2204"/>
                </a:lnTo>
                <a:lnTo>
                  <a:pt x="1023" y="2204"/>
                </a:lnTo>
                <a:lnTo>
                  <a:pt x="1022" y="2204"/>
                </a:lnTo>
                <a:lnTo>
                  <a:pt x="1021" y="2204"/>
                </a:lnTo>
                <a:lnTo>
                  <a:pt x="1021" y="2205"/>
                </a:lnTo>
                <a:lnTo>
                  <a:pt x="1020" y="2205"/>
                </a:lnTo>
                <a:lnTo>
                  <a:pt x="1019" y="2205"/>
                </a:lnTo>
                <a:lnTo>
                  <a:pt x="1018" y="2205"/>
                </a:lnTo>
                <a:lnTo>
                  <a:pt x="1016" y="2205"/>
                </a:lnTo>
                <a:lnTo>
                  <a:pt x="1015" y="2206"/>
                </a:lnTo>
                <a:lnTo>
                  <a:pt x="1014" y="2206"/>
                </a:lnTo>
                <a:lnTo>
                  <a:pt x="1012" y="2206"/>
                </a:lnTo>
                <a:lnTo>
                  <a:pt x="1011" y="2208"/>
                </a:lnTo>
                <a:lnTo>
                  <a:pt x="1010" y="2208"/>
                </a:lnTo>
                <a:lnTo>
                  <a:pt x="1007" y="2208"/>
                </a:lnTo>
                <a:lnTo>
                  <a:pt x="1007" y="2209"/>
                </a:lnTo>
                <a:lnTo>
                  <a:pt x="1006" y="2209"/>
                </a:lnTo>
                <a:lnTo>
                  <a:pt x="1005" y="2210"/>
                </a:lnTo>
                <a:lnTo>
                  <a:pt x="1004" y="2210"/>
                </a:lnTo>
                <a:lnTo>
                  <a:pt x="1002" y="2210"/>
                </a:lnTo>
                <a:lnTo>
                  <a:pt x="999" y="2211"/>
                </a:lnTo>
                <a:lnTo>
                  <a:pt x="998" y="2211"/>
                </a:lnTo>
                <a:lnTo>
                  <a:pt x="998" y="2212"/>
                </a:lnTo>
                <a:lnTo>
                  <a:pt x="997" y="2212"/>
                </a:lnTo>
                <a:lnTo>
                  <a:pt x="997" y="2213"/>
                </a:lnTo>
                <a:lnTo>
                  <a:pt x="996" y="2214"/>
                </a:lnTo>
                <a:lnTo>
                  <a:pt x="995" y="2215"/>
                </a:lnTo>
                <a:lnTo>
                  <a:pt x="994" y="2215"/>
                </a:lnTo>
                <a:lnTo>
                  <a:pt x="993" y="2217"/>
                </a:lnTo>
                <a:lnTo>
                  <a:pt x="991" y="2217"/>
                </a:lnTo>
                <a:lnTo>
                  <a:pt x="990" y="2217"/>
                </a:lnTo>
                <a:lnTo>
                  <a:pt x="988" y="2217"/>
                </a:lnTo>
                <a:lnTo>
                  <a:pt x="987" y="2218"/>
                </a:lnTo>
                <a:lnTo>
                  <a:pt x="986" y="2218"/>
                </a:lnTo>
                <a:lnTo>
                  <a:pt x="985" y="2218"/>
                </a:lnTo>
                <a:lnTo>
                  <a:pt x="984" y="2218"/>
                </a:lnTo>
                <a:lnTo>
                  <a:pt x="982" y="2218"/>
                </a:lnTo>
                <a:lnTo>
                  <a:pt x="981" y="2218"/>
                </a:lnTo>
                <a:lnTo>
                  <a:pt x="980" y="2218"/>
                </a:lnTo>
                <a:lnTo>
                  <a:pt x="979" y="2217"/>
                </a:lnTo>
                <a:lnTo>
                  <a:pt x="977" y="2217"/>
                </a:lnTo>
                <a:lnTo>
                  <a:pt x="976" y="2217"/>
                </a:lnTo>
                <a:lnTo>
                  <a:pt x="975" y="2217"/>
                </a:lnTo>
                <a:lnTo>
                  <a:pt x="972" y="2218"/>
                </a:lnTo>
                <a:lnTo>
                  <a:pt x="971" y="2219"/>
                </a:lnTo>
                <a:lnTo>
                  <a:pt x="970" y="2219"/>
                </a:lnTo>
                <a:lnTo>
                  <a:pt x="969" y="2220"/>
                </a:lnTo>
                <a:lnTo>
                  <a:pt x="968" y="2221"/>
                </a:lnTo>
                <a:lnTo>
                  <a:pt x="967" y="2221"/>
                </a:lnTo>
                <a:lnTo>
                  <a:pt x="965" y="2222"/>
                </a:lnTo>
                <a:lnTo>
                  <a:pt x="964" y="2222"/>
                </a:lnTo>
                <a:lnTo>
                  <a:pt x="963" y="2223"/>
                </a:lnTo>
                <a:lnTo>
                  <a:pt x="963" y="2225"/>
                </a:lnTo>
                <a:lnTo>
                  <a:pt x="961" y="2226"/>
                </a:lnTo>
                <a:lnTo>
                  <a:pt x="960" y="2226"/>
                </a:lnTo>
                <a:lnTo>
                  <a:pt x="958" y="2227"/>
                </a:lnTo>
                <a:lnTo>
                  <a:pt x="955" y="2227"/>
                </a:lnTo>
                <a:lnTo>
                  <a:pt x="954" y="2226"/>
                </a:lnTo>
                <a:lnTo>
                  <a:pt x="953" y="2226"/>
                </a:lnTo>
                <a:lnTo>
                  <a:pt x="952" y="2226"/>
                </a:lnTo>
                <a:lnTo>
                  <a:pt x="950" y="2227"/>
                </a:lnTo>
                <a:lnTo>
                  <a:pt x="948" y="2227"/>
                </a:lnTo>
                <a:lnTo>
                  <a:pt x="947" y="2227"/>
                </a:lnTo>
                <a:lnTo>
                  <a:pt x="946" y="2227"/>
                </a:lnTo>
                <a:lnTo>
                  <a:pt x="945" y="2227"/>
                </a:lnTo>
                <a:lnTo>
                  <a:pt x="944" y="2227"/>
                </a:lnTo>
                <a:lnTo>
                  <a:pt x="944" y="2228"/>
                </a:lnTo>
                <a:lnTo>
                  <a:pt x="943" y="2228"/>
                </a:lnTo>
                <a:lnTo>
                  <a:pt x="942" y="2229"/>
                </a:lnTo>
                <a:lnTo>
                  <a:pt x="942" y="2230"/>
                </a:lnTo>
                <a:lnTo>
                  <a:pt x="942" y="2231"/>
                </a:lnTo>
                <a:lnTo>
                  <a:pt x="942" y="2233"/>
                </a:lnTo>
                <a:lnTo>
                  <a:pt x="941" y="2233"/>
                </a:lnTo>
                <a:lnTo>
                  <a:pt x="941" y="2235"/>
                </a:lnTo>
                <a:lnTo>
                  <a:pt x="939" y="2236"/>
                </a:lnTo>
                <a:lnTo>
                  <a:pt x="939" y="2237"/>
                </a:lnTo>
                <a:lnTo>
                  <a:pt x="938" y="2238"/>
                </a:lnTo>
                <a:lnTo>
                  <a:pt x="937" y="2239"/>
                </a:lnTo>
                <a:lnTo>
                  <a:pt x="935" y="2240"/>
                </a:lnTo>
                <a:lnTo>
                  <a:pt x="934" y="2243"/>
                </a:lnTo>
                <a:lnTo>
                  <a:pt x="933" y="2244"/>
                </a:lnTo>
                <a:lnTo>
                  <a:pt x="930" y="2245"/>
                </a:lnTo>
                <a:lnTo>
                  <a:pt x="929" y="2246"/>
                </a:lnTo>
                <a:lnTo>
                  <a:pt x="929" y="2247"/>
                </a:lnTo>
                <a:lnTo>
                  <a:pt x="928" y="2248"/>
                </a:lnTo>
                <a:lnTo>
                  <a:pt x="927" y="2250"/>
                </a:lnTo>
                <a:lnTo>
                  <a:pt x="926" y="2251"/>
                </a:lnTo>
                <a:lnTo>
                  <a:pt x="924" y="2252"/>
                </a:lnTo>
                <a:lnTo>
                  <a:pt x="922" y="2252"/>
                </a:lnTo>
                <a:lnTo>
                  <a:pt x="921" y="2252"/>
                </a:lnTo>
                <a:lnTo>
                  <a:pt x="921" y="2253"/>
                </a:lnTo>
                <a:lnTo>
                  <a:pt x="920" y="2253"/>
                </a:lnTo>
                <a:lnTo>
                  <a:pt x="920" y="2254"/>
                </a:lnTo>
                <a:lnTo>
                  <a:pt x="920" y="2255"/>
                </a:lnTo>
                <a:lnTo>
                  <a:pt x="919" y="2255"/>
                </a:lnTo>
                <a:lnTo>
                  <a:pt x="919" y="2256"/>
                </a:lnTo>
                <a:lnTo>
                  <a:pt x="918" y="2259"/>
                </a:lnTo>
                <a:lnTo>
                  <a:pt x="917" y="2259"/>
                </a:lnTo>
                <a:lnTo>
                  <a:pt x="916" y="2260"/>
                </a:lnTo>
                <a:lnTo>
                  <a:pt x="915" y="2260"/>
                </a:lnTo>
                <a:lnTo>
                  <a:pt x="913" y="2260"/>
                </a:lnTo>
                <a:lnTo>
                  <a:pt x="912" y="2260"/>
                </a:lnTo>
                <a:lnTo>
                  <a:pt x="911" y="2260"/>
                </a:lnTo>
                <a:lnTo>
                  <a:pt x="910" y="2260"/>
                </a:lnTo>
                <a:lnTo>
                  <a:pt x="909" y="2260"/>
                </a:lnTo>
                <a:lnTo>
                  <a:pt x="908" y="2260"/>
                </a:lnTo>
                <a:lnTo>
                  <a:pt x="907" y="2260"/>
                </a:lnTo>
                <a:lnTo>
                  <a:pt x="906" y="2262"/>
                </a:lnTo>
                <a:lnTo>
                  <a:pt x="904" y="2263"/>
                </a:lnTo>
                <a:lnTo>
                  <a:pt x="903" y="2264"/>
                </a:lnTo>
                <a:lnTo>
                  <a:pt x="901" y="2265"/>
                </a:lnTo>
                <a:lnTo>
                  <a:pt x="900" y="2267"/>
                </a:lnTo>
                <a:lnTo>
                  <a:pt x="896" y="2267"/>
                </a:lnTo>
                <a:lnTo>
                  <a:pt x="895" y="2268"/>
                </a:lnTo>
                <a:lnTo>
                  <a:pt x="894" y="2268"/>
                </a:lnTo>
                <a:lnTo>
                  <a:pt x="894" y="2269"/>
                </a:lnTo>
                <a:lnTo>
                  <a:pt x="893" y="2270"/>
                </a:lnTo>
                <a:lnTo>
                  <a:pt x="891" y="2271"/>
                </a:lnTo>
                <a:lnTo>
                  <a:pt x="889" y="2272"/>
                </a:lnTo>
                <a:lnTo>
                  <a:pt x="887" y="2272"/>
                </a:lnTo>
                <a:lnTo>
                  <a:pt x="886" y="2273"/>
                </a:lnTo>
                <a:lnTo>
                  <a:pt x="884" y="2273"/>
                </a:lnTo>
                <a:lnTo>
                  <a:pt x="883" y="2275"/>
                </a:lnTo>
                <a:lnTo>
                  <a:pt x="883" y="2276"/>
                </a:lnTo>
                <a:lnTo>
                  <a:pt x="882" y="2277"/>
                </a:lnTo>
                <a:lnTo>
                  <a:pt x="881" y="2279"/>
                </a:lnTo>
                <a:lnTo>
                  <a:pt x="879" y="2279"/>
                </a:lnTo>
                <a:lnTo>
                  <a:pt x="878" y="2279"/>
                </a:lnTo>
                <a:lnTo>
                  <a:pt x="878" y="2280"/>
                </a:lnTo>
                <a:lnTo>
                  <a:pt x="878" y="2281"/>
                </a:lnTo>
                <a:lnTo>
                  <a:pt x="878" y="2282"/>
                </a:lnTo>
                <a:lnTo>
                  <a:pt x="878" y="2284"/>
                </a:lnTo>
                <a:lnTo>
                  <a:pt x="878" y="2285"/>
                </a:lnTo>
                <a:lnTo>
                  <a:pt x="878" y="2286"/>
                </a:lnTo>
                <a:lnTo>
                  <a:pt x="878" y="2287"/>
                </a:lnTo>
                <a:lnTo>
                  <a:pt x="877" y="2287"/>
                </a:lnTo>
                <a:lnTo>
                  <a:pt x="876" y="2287"/>
                </a:lnTo>
                <a:lnTo>
                  <a:pt x="876" y="2288"/>
                </a:lnTo>
                <a:lnTo>
                  <a:pt x="876" y="2289"/>
                </a:lnTo>
                <a:lnTo>
                  <a:pt x="875" y="2290"/>
                </a:lnTo>
                <a:lnTo>
                  <a:pt x="875" y="2292"/>
                </a:lnTo>
                <a:lnTo>
                  <a:pt x="874" y="2292"/>
                </a:lnTo>
                <a:lnTo>
                  <a:pt x="874" y="2293"/>
                </a:lnTo>
                <a:lnTo>
                  <a:pt x="873" y="2294"/>
                </a:lnTo>
                <a:lnTo>
                  <a:pt x="872" y="2295"/>
                </a:lnTo>
                <a:lnTo>
                  <a:pt x="870" y="2296"/>
                </a:lnTo>
                <a:lnTo>
                  <a:pt x="869" y="2297"/>
                </a:lnTo>
                <a:lnTo>
                  <a:pt x="869" y="2298"/>
                </a:lnTo>
                <a:lnTo>
                  <a:pt x="868" y="2298"/>
                </a:lnTo>
                <a:lnTo>
                  <a:pt x="867" y="2300"/>
                </a:lnTo>
                <a:lnTo>
                  <a:pt x="866" y="2300"/>
                </a:lnTo>
                <a:lnTo>
                  <a:pt x="865" y="2301"/>
                </a:lnTo>
                <a:lnTo>
                  <a:pt x="864" y="2302"/>
                </a:lnTo>
                <a:lnTo>
                  <a:pt x="863" y="2302"/>
                </a:lnTo>
                <a:lnTo>
                  <a:pt x="860" y="2303"/>
                </a:lnTo>
                <a:lnTo>
                  <a:pt x="859" y="2304"/>
                </a:lnTo>
                <a:lnTo>
                  <a:pt x="858" y="2305"/>
                </a:lnTo>
                <a:lnTo>
                  <a:pt x="857" y="2306"/>
                </a:lnTo>
                <a:lnTo>
                  <a:pt x="856" y="2306"/>
                </a:lnTo>
                <a:lnTo>
                  <a:pt x="855" y="2307"/>
                </a:lnTo>
                <a:lnTo>
                  <a:pt x="853" y="2307"/>
                </a:lnTo>
                <a:lnTo>
                  <a:pt x="852" y="2309"/>
                </a:lnTo>
                <a:lnTo>
                  <a:pt x="851" y="2309"/>
                </a:lnTo>
                <a:lnTo>
                  <a:pt x="850" y="2310"/>
                </a:lnTo>
                <a:lnTo>
                  <a:pt x="849" y="2311"/>
                </a:lnTo>
                <a:lnTo>
                  <a:pt x="848" y="2312"/>
                </a:lnTo>
                <a:lnTo>
                  <a:pt x="847" y="2313"/>
                </a:lnTo>
                <a:lnTo>
                  <a:pt x="847" y="2314"/>
                </a:lnTo>
                <a:lnTo>
                  <a:pt x="847" y="2315"/>
                </a:lnTo>
                <a:lnTo>
                  <a:pt x="847" y="2317"/>
                </a:lnTo>
                <a:lnTo>
                  <a:pt x="847" y="2318"/>
                </a:lnTo>
                <a:lnTo>
                  <a:pt x="846" y="2318"/>
                </a:lnTo>
                <a:lnTo>
                  <a:pt x="844" y="2318"/>
                </a:lnTo>
                <a:lnTo>
                  <a:pt x="843" y="2318"/>
                </a:lnTo>
                <a:lnTo>
                  <a:pt x="843" y="2319"/>
                </a:lnTo>
                <a:lnTo>
                  <a:pt x="842" y="2319"/>
                </a:lnTo>
                <a:lnTo>
                  <a:pt x="842" y="2318"/>
                </a:lnTo>
                <a:lnTo>
                  <a:pt x="841" y="2319"/>
                </a:lnTo>
                <a:lnTo>
                  <a:pt x="840" y="2319"/>
                </a:lnTo>
                <a:lnTo>
                  <a:pt x="839" y="2319"/>
                </a:lnTo>
                <a:lnTo>
                  <a:pt x="838" y="2319"/>
                </a:lnTo>
                <a:lnTo>
                  <a:pt x="836" y="2319"/>
                </a:lnTo>
                <a:lnTo>
                  <a:pt x="834" y="2319"/>
                </a:lnTo>
                <a:lnTo>
                  <a:pt x="833" y="2321"/>
                </a:lnTo>
                <a:lnTo>
                  <a:pt x="832" y="2321"/>
                </a:lnTo>
                <a:lnTo>
                  <a:pt x="831" y="2322"/>
                </a:lnTo>
                <a:lnTo>
                  <a:pt x="830" y="2323"/>
                </a:lnTo>
                <a:lnTo>
                  <a:pt x="829" y="2325"/>
                </a:lnTo>
                <a:lnTo>
                  <a:pt x="827" y="2325"/>
                </a:lnTo>
                <a:lnTo>
                  <a:pt x="826" y="2325"/>
                </a:lnTo>
                <a:lnTo>
                  <a:pt x="825" y="2326"/>
                </a:lnTo>
                <a:lnTo>
                  <a:pt x="825" y="2327"/>
                </a:lnTo>
                <a:lnTo>
                  <a:pt x="824" y="2328"/>
                </a:lnTo>
                <a:lnTo>
                  <a:pt x="823" y="2329"/>
                </a:lnTo>
                <a:lnTo>
                  <a:pt x="823" y="2330"/>
                </a:lnTo>
                <a:lnTo>
                  <a:pt x="822" y="2330"/>
                </a:lnTo>
                <a:lnTo>
                  <a:pt x="821" y="2330"/>
                </a:lnTo>
                <a:lnTo>
                  <a:pt x="820" y="2330"/>
                </a:lnTo>
                <a:lnTo>
                  <a:pt x="820" y="2331"/>
                </a:lnTo>
                <a:lnTo>
                  <a:pt x="818" y="2331"/>
                </a:lnTo>
                <a:lnTo>
                  <a:pt x="818" y="2332"/>
                </a:lnTo>
                <a:lnTo>
                  <a:pt x="818" y="2334"/>
                </a:lnTo>
                <a:lnTo>
                  <a:pt x="817" y="2335"/>
                </a:lnTo>
                <a:lnTo>
                  <a:pt x="816" y="2335"/>
                </a:lnTo>
                <a:lnTo>
                  <a:pt x="815" y="2336"/>
                </a:lnTo>
                <a:lnTo>
                  <a:pt x="814" y="2338"/>
                </a:lnTo>
                <a:lnTo>
                  <a:pt x="814" y="2339"/>
                </a:lnTo>
                <a:lnTo>
                  <a:pt x="813" y="2340"/>
                </a:lnTo>
                <a:lnTo>
                  <a:pt x="813" y="2342"/>
                </a:lnTo>
                <a:lnTo>
                  <a:pt x="812" y="2343"/>
                </a:lnTo>
                <a:lnTo>
                  <a:pt x="812" y="2344"/>
                </a:lnTo>
                <a:lnTo>
                  <a:pt x="812" y="2346"/>
                </a:lnTo>
                <a:lnTo>
                  <a:pt x="807" y="2339"/>
                </a:lnTo>
                <a:lnTo>
                  <a:pt x="796" y="2323"/>
                </a:lnTo>
                <a:lnTo>
                  <a:pt x="791" y="2317"/>
                </a:lnTo>
                <a:lnTo>
                  <a:pt x="771" y="2287"/>
                </a:lnTo>
                <a:lnTo>
                  <a:pt x="770" y="2286"/>
                </a:lnTo>
                <a:lnTo>
                  <a:pt x="765" y="2278"/>
                </a:lnTo>
                <a:lnTo>
                  <a:pt x="758" y="2269"/>
                </a:lnTo>
                <a:lnTo>
                  <a:pt x="757" y="2268"/>
                </a:lnTo>
                <a:lnTo>
                  <a:pt x="755" y="2264"/>
                </a:lnTo>
                <a:lnTo>
                  <a:pt x="753" y="2262"/>
                </a:lnTo>
                <a:lnTo>
                  <a:pt x="752" y="2259"/>
                </a:lnTo>
                <a:lnTo>
                  <a:pt x="746" y="2252"/>
                </a:lnTo>
                <a:lnTo>
                  <a:pt x="739" y="2242"/>
                </a:lnTo>
                <a:lnTo>
                  <a:pt x="738" y="2242"/>
                </a:lnTo>
                <a:lnTo>
                  <a:pt x="722" y="2219"/>
                </a:lnTo>
                <a:lnTo>
                  <a:pt x="721" y="2217"/>
                </a:lnTo>
                <a:lnTo>
                  <a:pt x="719" y="2214"/>
                </a:lnTo>
                <a:lnTo>
                  <a:pt x="701" y="2188"/>
                </a:lnTo>
                <a:lnTo>
                  <a:pt x="698" y="2186"/>
                </a:lnTo>
                <a:lnTo>
                  <a:pt x="695" y="2179"/>
                </a:lnTo>
                <a:lnTo>
                  <a:pt x="694" y="2179"/>
                </a:lnTo>
                <a:lnTo>
                  <a:pt x="684" y="2163"/>
                </a:lnTo>
                <a:lnTo>
                  <a:pt x="676" y="2153"/>
                </a:lnTo>
                <a:lnTo>
                  <a:pt x="675" y="2152"/>
                </a:lnTo>
                <a:lnTo>
                  <a:pt x="658" y="2128"/>
                </a:lnTo>
                <a:lnTo>
                  <a:pt x="653" y="2122"/>
                </a:lnTo>
                <a:lnTo>
                  <a:pt x="651" y="2118"/>
                </a:lnTo>
                <a:lnTo>
                  <a:pt x="650" y="2117"/>
                </a:lnTo>
                <a:lnTo>
                  <a:pt x="650" y="2116"/>
                </a:lnTo>
                <a:lnTo>
                  <a:pt x="648" y="2113"/>
                </a:lnTo>
                <a:lnTo>
                  <a:pt x="648" y="2112"/>
                </a:lnTo>
                <a:lnTo>
                  <a:pt x="645" y="2110"/>
                </a:lnTo>
                <a:lnTo>
                  <a:pt x="644" y="2108"/>
                </a:lnTo>
                <a:lnTo>
                  <a:pt x="636" y="2097"/>
                </a:lnTo>
                <a:lnTo>
                  <a:pt x="632" y="2092"/>
                </a:lnTo>
                <a:lnTo>
                  <a:pt x="629" y="2089"/>
                </a:lnTo>
                <a:lnTo>
                  <a:pt x="625" y="2084"/>
                </a:lnTo>
                <a:lnTo>
                  <a:pt x="617" y="2072"/>
                </a:lnTo>
                <a:lnTo>
                  <a:pt x="615" y="2068"/>
                </a:lnTo>
                <a:lnTo>
                  <a:pt x="612" y="2066"/>
                </a:lnTo>
                <a:lnTo>
                  <a:pt x="607" y="2058"/>
                </a:lnTo>
                <a:lnTo>
                  <a:pt x="603" y="2054"/>
                </a:lnTo>
                <a:lnTo>
                  <a:pt x="602" y="2053"/>
                </a:lnTo>
                <a:lnTo>
                  <a:pt x="597" y="2046"/>
                </a:lnTo>
                <a:lnTo>
                  <a:pt x="597" y="2045"/>
                </a:lnTo>
                <a:lnTo>
                  <a:pt x="596" y="2045"/>
                </a:lnTo>
                <a:lnTo>
                  <a:pt x="584" y="2030"/>
                </a:lnTo>
                <a:lnTo>
                  <a:pt x="565" y="2005"/>
                </a:lnTo>
                <a:lnTo>
                  <a:pt x="564" y="2003"/>
                </a:lnTo>
                <a:lnTo>
                  <a:pt x="560" y="1999"/>
                </a:lnTo>
                <a:lnTo>
                  <a:pt x="551" y="1986"/>
                </a:lnTo>
                <a:lnTo>
                  <a:pt x="550" y="1985"/>
                </a:lnTo>
                <a:lnTo>
                  <a:pt x="549" y="1984"/>
                </a:lnTo>
                <a:lnTo>
                  <a:pt x="549" y="1983"/>
                </a:lnTo>
                <a:lnTo>
                  <a:pt x="548" y="1983"/>
                </a:lnTo>
                <a:lnTo>
                  <a:pt x="548" y="1982"/>
                </a:lnTo>
                <a:lnTo>
                  <a:pt x="546" y="1979"/>
                </a:lnTo>
                <a:lnTo>
                  <a:pt x="543" y="1976"/>
                </a:lnTo>
                <a:lnTo>
                  <a:pt x="541" y="1972"/>
                </a:lnTo>
                <a:lnTo>
                  <a:pt x="539" y="1969"/>
                </a:lnTo>
                <a:lnTo>
                  <a:pt x="537" y="1966"/>
                </a:lnTo>
                <a:lnTo>
                  <a:pt x="534" y="1963"/>
                </a:lnTo>
                <a:lnTo>
                  <a:pt x="534" y="1962"/>
                </a:lnTo>
                <a:lnTo>
                  <a:pt x="530" y="1957"/>
                </a:lnTo>
                <a:lnTo>
                  <a:pt x="528" y="1953"/>
                </a:lnTo>
                <a:lnTo>
                  <a:pt x="522" y="1945"/>
                </a:lnTo>
                <a:lnTo>
                  <a:pt x="515" y="1935"/>
                </a:lnTo>
                <a:lnTo>
                  <a:pt x="493" y="1902"/>
                </a:lnTo>
                <a:lnTo>
                  <a:pt x="488" y="1896"/>
                </a:lnTo>
                <a:lnTo>
                  <a:pt x="482" y="1890"/>
                </a:lnTo>
                <a:lnTo>
                  <a:pt x="480" y="1887"/>
                </a:lnTo>
                <a:lnTo>
                  <a:pt x="474" y="1880"/>
                </a:lnTo>
                <a:lnTo>
                  <a:pt x="473" y="1879"/>
                </a:lnTo>
                <a:lnTo>
                  <a:pt x="472" y="1878"/>
                </a:lnTo>
                <a:lnTo>
                  <a:pt x="468" y="1872"/>
                </a:lnTo>
                <a:lnTo>
                  <a:pt x="463" y="1868"/>
                </a:lnTo>
                <a:lnTo>
                  <a:pt x="460" y="1865"/>
                </a:lnTo>
                <a:lnTo>
                  <a:pt x="456" y="1867"/>
                </a:lnTo>
                <a:lnTo>
                  <a:pt x="450" y="1871"/>
                </a:lnTo>
                <a:lnTo>
                  <a:pt x="446" y="1874"/>
                </a:lnTo>
                <a:lnTo>
                  <a:pt x="424" y="1892"/>
                </a:lnTo>
                <a:lnTo>
                  <a:pt x="414" y="1900"/>
                </a:lnTo>
                <a:lnTo>
                  <a:pt x="408" y="1904"/>
                </a:lnTo>
                <a:lnTo>
                  <a:pt x="400" y="1910"/>
                </a:lnTo>
                <a:lnTo>
                  <a:pt x="395" y="1913"/>
                </a:lnTo>
                <a:lnTo>
                  <a:pt x="375" y="1929"/>
                </a:lnTo>
                <a:lnTo>
                  <a:pt x="367" y="1935"/>
                </a:lnTo>
                <a:lnTo>
                  <a:pt x="359" y="1941"/>
                </a:lnTo>
                <a:lnTo>
                  <a:pt x="321" y="1968"/>
                </a:lnTo>
                <a:lnTo>
                  <a:pt x="318" y="1969"/>
                </a:lnTo>
                <a:lnTo>
                  <a:pt x="300" y="1982"/>
                </a:lnTo>
                <a:lnTo>
                  <a:pt x="297" y="1985"/>
                </a:lnTo>
                <a:lnTo>
                  <a:pt x="263" y="2008"/>
                </a:lnTo>
                <a:lnTo>
                  <a:pt x="262" y="2009"/>
                </a:lnTo>
                <a:lnTo>
                  <a:pt x="257" y="2012"/>
                </a:lnTo>
                <a:lnTo>
                  <a:pt x="245" y="2021"/>
                </a:lnTo>
                <a:lnTo>
                  <a:pt x="224" y="2035"/>
                </a:lnTo>
                <a:lnTo>
                  <a:pt x="222" y="2037"/>
                </a:lnTo>
                <a:lnTo>
                  <a:pt x="219" y="2039"/>
                </a:lnTo>
                <a:lnTo>
                  <a:pt x="218" y="2039"/>
                </a:lnTo>
                <a:lnTo>
                  <a:pt x="218" y="2041"/>
                </a:lnTo>
                <a:lnTo>
                  <a:pt x="215" y="2042"/>
                </a:lnTo>
                <a:lnTo>
                  <a:pt x="214" y="2043"/>
                </a:lnTo>
                <a:lnTo>
                  <a:pt x="211" y="2045"/>
                </a:lnTo>
                <a:lnTo>
                  <a:pt x="210" y="2045"/>
                </a:lnTo>
                <a:lnTo>
                  <a:pt x="206" y="2049"/>
                </a:lnTo>
                <a:lnTo>
                  <a:pt x="178" y="2068"/>
                </a:lnTo>
                <a:lnTo>
                  <a:pt x="173" y="2072"/>
                </a:lnTo>
                <a:lnTo>
                  <a:pt x="169" y="2075"/>
                </a:lnTo>
                <a:lnTo>
                  <a:pt x="166" y="2077"/>
                </a:lnTo>
                <a:lnTo>
                  <a:pt x="157" y="2084"/>
                </a:lnTo>
                <a:lnTo>
                  <a:pt x="146" y="2091"/>
                </a:lnTo>
                <a:lnTo>
                  <a:pt x="142" y="2094"/>
                </a:lnTo>
                <a:lnTo>
                  <a:pt x="137" y="2097"/>
                </a:lnTo>
                <a:lnTo>
                  <a:pt x="125" y="2106"/>
                </a:lnTo>
                <a:lnTo>
                  <a:pt x="120" y="2110"/>
                </a:lnTo>
                <a:lnTo>
                  <a:pt x="119" y="2111"/>
                </a:lnTo>
                <a:lnTo>
                  <a:pt x="118" y="2112"/>
                </a:lnTo>
                <a:lnTo>
                  <a:pt x="117" y="2112"/>
                </a:lnTo>
                <a:lnTo>
                  <a:pt x="116" y="2113"/>
                </a:lnTo>
                <a:lnTo>
                  <a:pt x="115" y="2114"/>
                </a:lnTo>
                <a:lnTo>
                  <a:pt x="108" y="2120"/>
                </a:lnTo>
                <a:lnTo>
                  <a:pt x="100" y="2126"/>
                </a:lnTo>
                <a:lnTo>
                  <a:pt x="90" y="2131"/>
                </a:lnTo>
                <a:lnTo>
                  <a:pt x="85" y="2135"/>
                </a:lnTo>
                <a:lnTo>
                  <a:pt x="80" y="2138"/>
                </a:lnTo>
                <a:lnTo>
                  <a:pt x="76" y="2141"/>
                </a:lnTo>
                <a:lnTo>
                  <a:pt x="63" y="2150"/>
                </a:lnTo>
                <a:lnTo>
                  <a:pt x="59" y="2143"/>
                </a:lnTo>
                <a:lnTo>
                  <a:pt x="56" y="2138"/>
                </a:lnTo>
                <a:lnTo>
                  <a:pt x="54" y="2136"/>
                </a:lnTo>
                <a:lnTo>
                  <a:pt x="52" y="2133"/>
                </a:lnTo>
                <a:lnTo>
                  <a:pt x="50" y="2129"/>
                </a:lnTo>
                <a:lnTo>
                  <a:pt x="48" y="2126"/>
                </a:lnTo>
                <a:lnTo>
                  <a:pt x="46" y="2122"/>
                </a:lnTo>
                <a:lnTo>
                  <a:pt x="43" y="2120"/>
                </a:lnTo>
                <a:lnTo>
                  <a:pt x="41" y="2117"/>
                </a:lnTo>
                <a:lnTo>
                  <a:pt x="40" y="2114"/>
                </a:lnTo>
                <a:lnTo>
                  <a:pt x="39" y="2112"/>
                </a:lnTo>
                <a:lnTo>
                  <a:pt x="38" y="2110"/>
                </a:lnTo>
                <a:lnTo>
                  <a:pt x="37" y="2109"/>
                </a:lnTo>
                <a:lnTo>
                  <a:pt x="35" y="2106"/>
                </a:lnTo>
                <a:lnTo>
                  <a:pt x="33" y="2105"/>
                </a:lnTo>
                <a:lnTo>
                  <a:pt x="33" y="2104"/>
                </a:lnTo>
                <a:lnTo>
                  <a:pt x="32" y="2101"/>
                </a:lnTo>
                <a:lnTo>
                  <a:pt x="30" y="2098"/>
                </a:lnTo>
                <a:lnTo>
                  <a:pt x="28" y="2095"/>
                </a:lnTo>
                <a:lnTo>
                  <a:pt x="25" y="2092"/>
                </a:lnTo>
                <a:lnTo>
                  <a:pt x="22" y="2089"/>
                </a:lnTo>
                <a:lnTo>
                  <a:pt x="20" y="2086"/>
                </a:lnTo>
                <a:lnTo>
                  <a:pt x="16" y="2084"/>
                </a:lnTo>
                <a:lnTo>
                  <a:pt x="13" y="2081"/>
                </a:lnTo>
                <a:lnTo>
                  <a:pt x="11" y="2079"/>
                </a:lnTo>
                <a:lnTo>
                  <a:pt x="9" y="2078"/>
                </a:lnTo>
                <a:lnTo>
                  <a:pt x="7" y="2077"/>
                </a:lnTo>
                <a:lnTo>
                  <a:pt x="5" y="2074"/>
                </a:lnTo>
                <a:lnTo>
                  <a:pt x="3" y="2071"/>
                </a:lnTo>
                <a:lnTo>
                  <a:pt x="3" y="2069"/>
                </a:lnTo>
                <a:lnTo>
                  <a:pt x="2" y="2064"/>
                </a:lnTo>
                <a:lnTo>
                  <a:pt x="0" y="2062"/>
                </a:lnTo>
                <a:lnTo>
                  <a:pt x="0" y="2060"/>
                </a:lnTo>
                <a:lnTo>
                  <a:pt x="0" y="2056"/>
                </a:lnTo>
                <a:lnTo>
                  <a:pt x="2" y="2053"/>
                </a:lnTo>
                <a:lnTo>
                  <a:pt x="2" y="2050"/>
                </a:lnTo>
                <a:lnTo>
                  <a:pt x="2" y="2047"/>
                </a:lnTo>
                <a:lnTo>
                  <a:pt x="2" y="2046"/>
                </a:lnTo>
                <a:lnTo>
                  <a:pt x="2" y="2043"/>
                </a:lnTo>
                <a:lnTo>
                  <a:pt x="2" y="2042"/>
                </a:lnTo>
                <a:lnTo>
                  <a:pt x="3" y="2038"/>
                </a:lnTo>
                <a:lnTo>
                  <a:pt x="3" y="2034"/>
                </a:lnTo>
                <a:lnTo>
                  <a:pt x="3" y="2030"/>
                </a:lnTo>
                <a:lnTo>
                  <a:pt x="3" y="2027"/>
                </a:lnTo>
                <a:lnTo>
                  <a:pt x="3" y="2024"/>
                </a:lnTo>
                <a:lnTo>
                  <a:pt x="3" y="2019"/>
                </a:lnTo>
                <a:lnTo>
                  <a:pt x="3" y="2016"/>
                </a:lnTo>
                <a:lnTo>
                  <a:pt x="3" y="2012"/>
                </a:lnTo>
                <a:lnTo>
                  <a:pt x="3" y="2008"/>
                </a:lnTo>
                <a:lnTo>
                  <a:pt x="4" y="2004"/>
                </a:lnTo>
                <a:lnTo>
                  <a:pt x="5" y="2001"/>
                </a:lnTo>
                <a:lnTo>
                  <a:pt x="5" y="1996"/>
                </a:lnTo>
                <a:lnTo>
                  <a:pt x="6" y="1994"/>
                </a:lnTo>
                <a:lnTo>
                  <a:pt x="6" y="1993"/>
                </a:lnTo>
                <a:lnTo>
                  <a:pt x="7" y="1988"/>
                </a:lnTo>
                <a:lnTo>
                  <a:pt x="7" y="1986"/>
                </a:lnTo>
                <a:lnTo>
                  <a:pt x="7" y="1982"/>
                </a:lnTo>
                <a:lnTo>
                  <a:pt x="7" y="1978"/>
                </a:lnTo>
                <a:lnTo>
                  <a:pt x="7" y="1974"/>
                </a:lnTo>
                <a:lnTo>
                  <a:pt x="6" y="1970"/>
                </a:lnTo>
                <a:lnTo>
                  <a:pt x="5" y="1967"/>
                </a:lnTo>
                <a:lnTo>
                  <a:pt x="5" y="1962"/>
                </a:lnTo>
                <a:lnTo>
                  <a:pt x="5" y="1959"/>
                </a:lnTo>
                <a:lnTo>
                  <a:pt x="6" y="1957"/>
                </a:lnTo>
                <a:lnTo>
                  <a:pt x="7" y="1955"/>
                </a:lnTo>
                <a:lnTo>
                  <a:pt x="8" y="1952"/>
                </a:lnTo>
                <a:lnTo>
                  <a:pt x="11" y="1950"/>
                </a:lnTo>
                <a:lnTo>
                  <a:pt x="12" y="1947"/>
                </a:lnTo>
                <a:lnTo>
                  <a:pt x="13" y="1946"/>
                </a:lnTo>
                <a:lnTo>
                  <a:pt x="14" y="1944"/>
                </a:lnTo>
                <a:lnTo>
                  <a:pt x="15" y="1943"/>
                </a:lnTo>
                <a:lnTo>
                  <a:pt x="16" y="1939"/>
                </a:lnTo>
                <a:lnTo>
                  <a:pt x="18" y="1937"/>
                </a:lnTo>
                <a:lnTo>
                  <a:pt x="20" y="1934"/>
                </a:lnTo>
                <a:lnTo>
                  <a:pt x="21" y="1929"/>
                </a:lnTo>
                <a:lnTo>
                  <a:pt x="21" y="1926"/>
                </a:lnTo>
                <a:lnTo>
                  <a:pt x="22" y="1924"/>
                </a:lnTo>
                <a:lnTo>
                  <a:pt x="22" y="1921"/>
                </a:lnTo>
                <a:lnTo>
                  <a:pt x="23" y="1918"/>
                </a:lnTo>
                <a:lnTo>
                  <a:pt x="24" y="1915"/>
                </a:lnTo>
                <a:lnTo>
                  <a:pt x="25" y="1911"/>
                </a:lnTo>
                <a:lnTo>
                  <a:pt x="28" y="1908"/>
                </a:lnTo>
                <a:lnTo>
                  <a:pt x="30" y="1904"/>
                </a:lnTo>
                <a:lnTo>
                  <a:pt x="33" y="1902"/>
                </a:lnTo>
                <a:lnTo>
                  <a:pt x="34" y="1901"/>
                </a:lnTo>
                <a:lnTo>
                  <a:pt x="35" y="1900"/>
                </a:lnTo>
                <a:lnTo>
                  <a:pt x="38" y="1899"/>
                </a:lnTo>
                <a:lnTo>
                  <a:pt x="39" y="1897"/>
                </a:lnTo>
                <a:lnTo>
                  <a:pt x="41" y="1896"/>
                </a:lnTo>
                <a:lnTo>
                  <a:pt x="42" y="1896"/>
                </a:lnTo>
                <a:lnTo>
                  <a:pt x="47" y="1894"/>
                </a:lnTo>
                <a:lnTo>
                  <a:pt x="49" y="1894"/>
                </a:lnTo>
                <a:lnTo>
                  <a:pt x="50" y="1893"/>
                </a:lnTo>
                <a:lnTo>
                  <a:pt x="52" y="1892"/>
                </a:lnTo>
                <a:lnTo>
                  <a:pt x="55" y="1892"/>
                </a:lnTo>
                <a:lnTo>
                  <a:pt x="57" y="1892"/>
                </a:lnTo>
                <a:lnTo>
                  <a:pt x="61" y="1891"/>
                </a:lnTo>
                <a:lnTo>
                  <a:pt x="65" y="1890"/>
                </a:lnTo>
                <a:lnTo>
                  <a:pt x="68" y="1890"/>
                </a:lnTo>
                <a:lnTo>
                  <a:pt x="69" y="1890"/>
                </a:lnTo>
                <a:lnTo>
                  <a:pt x="74" y="1888"/>
                </a:lnTo>
                <a:lnTo>
                  <a:pt x="76" y="1887"/>
                </a:lnTo>
                <a:lnTo>
                  <a:pt x="81" y="1885"/>
                </a:lnTo>
                <a:lnTo>
                  <a:pt x="83" y="1883"/>
                </a:lnTo>
                <a:lnTo>
                  <a:pt x="86" y="1880"/>
                </a:lnTo>
                <a:lnTo>
                  <a:pt x="89" y="1878"/>
                </a:lnTo>
                <a:lnTo>
                  <a:pt x="91" y="1875"/>
                </a:lnTo>
                <a:lnTo>
                  <a:pt x="92" y="1871"/>
                </a:lnTo>
                <a:lnTo>
                  <a:pt x="93" y="1868"/>
                </a:lnTo>
                <a:lnTo>
                  <a:pt x="95" y="1863"/>
                </a:lnTo>
                <a:lnTo>
                  <a:pt x="95" y="1861"/>
                </a:lnTo>
                <a:lnTo>
                  <a:pt x="97" y="1857"/>
                </a:lnTo>
                <a:lnTo>
                  <a:pt x="97" y="1853"/>
                </a:lnTo>
                <a:lnTo>
                  <a:pt x="97" y="1849"/>
                </a:lnTo>
                <a:lnTo>
                  <a:pt x="97" y="1846"/>
                </a:lnTo>
                <a:lnTo>
                  <a:pt x="97" y="1842"/>
                </a:lnTo>
                <a:lnTo>
                  <a:pt x="97" y="1840"/>
                </a:lnTo>
                <a:lnTo>
                  <a:pt x="97" y="1838"/>
                </a:lnTo>
                <a:lnTo>
                  <a:pt x="95" y="1835"/>
                </a:lnTo>
                <a:lnTo>
                  <a:pt x="94" y="1830"/>
                </a:lnTo>
                <a:lnTo>
                  <a:pt x="92" y="1827"/>
                </a:lnTo>
                <a:lnTo>
                  <a:pt x="90" y="1824"/>
                </a:lnTo>
                <a:lnTo>
                  <a:pt x="87" y="1819"/>
                </a:lnTo>
                <a:lnTo>
                  <a:pt x="85" y="1816"/>
                </a:lnTo>
                <a:lnTo>
                  <a:pt x="85" y="1812"/>
                </a:lnTo>
                <a:lnTo>
                  <a:pt x="84" y="1810"/>
                </a:lnTo>
                <a:lnTo>
                  <a:pt x="83" y="1808"/>
                </a:lnTo>
                <a:lnTo>
                  <a:pt x="83" y="1804"/>
                </a:lnTo>
                <a:lnTo>
                  <a:pt x="82" y="1800"/>
                </a:lnTo>
                <a:lnTo>
                  <a:pt x="81" y="1798"/>
                </a:lnTo>
                <a:lnTo>
                  <a:pt x="80" y="1793"/>
                </a:lnTo>
                <a:lnTo>
                  <a:pt x="78" y="1790"/>
                </a:lnTo>
                <a:lnTo>
                  <a:pt x="77" y="1788"/>
                </a:lnTo>
                <a:lnTo>
                  <a:pt x="76" y="1786"/>
                </a:lnTo>
                <a:lnTo>
                  <a:pt x="75" y="1785"/>
                </a:lnTo>
                <a:lnTo>
                  <a:pt x="73" y="1782"/>
                </a:lnTo>
                <a:lnTo>
                  <a:pt x="71" y="1777"/>
                </a:lnTo>
                <a:lnTo>
                  <a:pt x="67" y="1774"/>
                </a:lnTo>
                <a:lnTo>
                  <a:pt x="66" y="1774"/>
                </a:lnTo>
                <a:lnTo>
                  <a:pt x="64" y="1771"/>
                </a:lnTo>
                <a:lnTo>
                  <a:pt x="63" y="1770"/>
                </a:lnTo>
                <a:lnTo>
                  <a:pt x="60" y="1768"/>
                </a:lnTo>
                <a:lnTo>
                  <a:pt x="57" y="1766"/>
                </a:lnTo>
                <a:lnTo>
                  <a:pt x="54" y="1765"/>
                </a:lnTo>
                <a:lnTo>
                  <a:pt x="50" y="1763"/>
                </a:lnTo>
                <a:lnTo>
                  <a:pt x="47" y="1761"/>
                </a:lnTo>
                <a:lnTo>
                  <a:pt x="43" y="1760"/>
                </a:lnTo>
                <a:lnTo>
                  <a:pt x="40" y="1759"/>
                </a:lnTo>
                <a:lnTo>
                  <a:pt x="37" y="1758"/>
                </a:lnTo>
                <a:lnTo>
                  <a:pt x="33" y="1757"/>
                </a:lnTo>
                <a:lnTo>
                  <a:pt x="30" y="1756"/>
                </a:lnTo>
                <a:lnTo>
                  <a:pt x="29" y="1756"/>
                </a:lnTo>
                <a:lnTo>
                  <a:pt x="26" y="1752"/>
                </a:lnTo>
                <a:lnTo>
                  <a:pt x="24" y="1748"/>
                </a:lnTo>
                <a:lnTo>
                  <a:pt x="23" y="1745"/>
                </a:lnTo>
                <a:lnTo>
                  <a:pt x="23" y="1744"/>
                </a:lnTo>
                <a:lnTo>
                  <a:pt x="24" y="1740"/>
                </a:lnTo>
                <a:lnTo>
                  <a:pt x="25" y="1737"/>
                </a:lnTo>
                <a:lnTo>
                  <a:pt x="26" y="1733"/>
                </a:lnTo>
                <a:lnTo>
                  <a:pt x="29" y="1729"/>
                </a:lnTo>
                <a:lnTo>
                  <a:pt x="30" y="1725"/>
                </a:lnTo>
                <a:lnTo>
                  <a:pt x="32" y="1721"/>
                </a:lnTo>
                <a:lnTo>
                  <a:pt x="33" y="1718"/>
                </a:lnTo>
                <a:lnTo>
                  <a:pt x="34" y="1713"/>
                </a:lnTo>
                <a:lnTo>
                  <a:pt x="35" y="1710"/>
                </a:lnTo>
                <a:lnTo>
                  <a:pt x="37" y="1706"/>
                </a:lnTo>
                <a:lnTo>
                  <a:pt x="37" y="1703"/>
                </a:lnTo>
                <a:lnTo>
                  <a:pt x="38" y="1699"/>
                </a:lnTo>
                <a:lnTo>
                  <a:pt x="38" y="1696"/>
                </a:lnTo>
                <a:lnTo>
                  <a:pt x="40" y="1693"/>
                </a:lnTo>
                <a:lnTo>
                  <a:pt x="40" y="1691"/>
                </a:lnTo>
                <a:lnTo>
                  <a:pt x="43" y="1686"/>
                </a:lnTo>
                <a:lnTo>
                  <a:pt x="45" y="1684"/>
                </a:lnTo>
                <a:lnTo>
                  <a:pt x="46" y="1683"/>
                </a:lnTo>
                <a:lnTo>
                  <a:pt x="48" y="1682"/>
                </a:lnTo>
                <a:lnTo>
                  <a:pt x="51" y="1679"/>
                </a:lnTo>
                <a:lnTo>
                  <a:pt x="55" y="1678"/>
                </a:lnTo>
                <a:lnTo>
                  <a:pt x="58" y="1678"/>
                </a:lnTo>
                <a:lnTo>
                  <a:pt x="63" y="1677"/>
                </a:lnTo>
                <a:lnTo>
                  <a:pt x="65" y="1678"/>
                </a:lnTo>
                <a:lnTo>
                  <a:pt x="71" y="1678"/>
                </a:lnTo>
                <a:lnTo>
                  <a:pt x="74" y="1678"/>
                </a:lnTo>
                <a:lnTo>
                  <a:pt x="78" y="1678"/>
                </a:lnTo>
                <a:lnTo>
                  <a:pt x="82" y="1677"/>
                </a:lnTo>
                <a:lnTo>
                  <a:pt x="85" y="1677"/>
                </a:lnTo>
                <a:lnTo>
                  <a:pt x="89" y="1676"/>
                </a:lnTo>
                <a:lnTo>
                  <a:pt x="91" y="1675"/>
                </a:lnTo>
                <a:lnTo>
                  <a:pt x="93" y="1675"/>
                </a:lnTo>
                <a:lnTo>
                  <a:pt x="98" y="1676"/>
                </a:lnTo>
                <a:lnTo>
                  <a:pt x="99" y="1676"/>
                </a:lnTo>
                <a:lnTo>
                  <a:pt x="100" y="1676"/>
                </a:lnTo>
                <a:lnTo>
                  <a:pt x="101" y="1676"/>
                </a:lnTo>
                <a:lnTo>
                  <a:pt x="102" y="1676"/>
                </a:lnTo>
                <a:lnTo>
                  <a:pt x="104" y="1676"/>
                </a:lnTo>
                <a:lnTo>
                  <a:pt x="106" y="1676"/>
                </a:lnTo>
                <a:lnTo>
                  <a:pt x="107" y="1676"/>
                </a:lnTo>
                <a:lnTo>
                  <a:pt x="108" y="1676"/>
                </a:lnTo>
                <a:lnTo>
                  <a:pt x="109" y="1676"/>
                </a:lnTo>
                <a:lnTo>
                  <a:pt x="110" y="1676"/>
                </a:lnTo>
                <a:lnTo>
                  <a:pt x="111" y="1676"/>
                </a:lnTo>
                <a:lnTo>
                  <a:pt x="112" y="1676"/>
                </a:lnTo>
                <a:lnTo>
                  <a:pt x="114" y="1676"/>
                </a:lnTo>
                <a:lnTo>
                  <a:pt x="115" y="1676"/>
                </a:lnTo>
                <a:lnTo>
                  <a:pt x="116" y="1676"/>
                </a:lnTo>
                <a:lnTo>
                  <a:pt x="118" y="1676"/>
                </a:lnTo>
                <a:lnTo>
                  <a:pt x="119" y="1676"/>
                </a:lnTo>
                <a:lnTo>
                  <a:pt x="120" y="1675"/>
                </a:lnTo>
                <a:lnTo>
                  <a:pt x="121" y="1675"/>
                </a:lnTo>
                <a:lnTo>
                  <a:pt x="124" y="1675"/>
                </a:lnTo>
                <a:lnTo>
                  <a:pt x="125" y="1675"/>
                </a:lnTo>
                <a:lnTo>
                  <a:pt x="126" y="1674"/>
                </a:lnTo>
                <a:lnTo>
                  <a:pt x="128" y="1673"/>
                </a:lnTo>
                <a:lnTo>
                  <a:pt x="129" y="1673"/>
                </a:lnTo>
                <a:lnTo>
                  <a:pt x="130" y="1671"/>
                </a:lnTo>
                <a:lnTo>
                  <a:pt x="132" y="1671"/>
                </a:lnTo>
                <a:lnTo>
                  <a:pt x="133" y="1670"/>
                </a:lnTo>
                <a:lnTo>
                  <a:pt x="134" y="1670"/>
                </a:lnTo>
                <a:lnTo>
                  <a:pt x="135" y="1669"/>
                </a:lnTo>
                <a:lnTo>
                  <a:pt x="136" y="1668"/>
                </a:lnTo>
                <a:lnTo>
                  <a:pt x="137" y="1667"/>
                </a:lnTo>
                <a:lnTo>
                  <a:pt x="138" y="1666"/>
                </a:lnTo>
                <a:lnTo>
                  <a:pt x="140" y="1666"/>
                </a:lnTo>
                <a:lnTo>
                  <a:pt x="140" y="1665"/>
                </a:lnTo>
                <a:lnTo>
                  <a:pt x="142" y="1662"/>
                </a:lnTo>
                <a:lnTo>
                  <a:pt x="143" y="1661"/>
                </a:lnTo>
                <a:lnTo>
                  <a:pt x="144" y="1660"/>
                </a:lnTo>
                <a:lnTo>
                  <a:pt x="144" y="1659"/>
                </a:lnTo>
                <a:lnTo>
                  <a:pt x="145" y="1658"/>
                </a:lnTo>
                <a:lnTo>
                  <a:pt x="146" y="1657"/>
                </a:lnTo>
                <a:lnTo>
                  <a:pt x="146" y="1656"/>
                </a:lnTo>
                <a:lnTo>
                  <a:pt x="147" y="1654"/>
                </a:lnTo>
                <a:lnTo>
                  <a:pt x="149" y="1653"/>
                </a:lnTo>
                <a:lnTo>
                  <a:pt x="150" y="1653"/>
                </a:lnTo>
                <a:lnTo>
                  <a:pt x="151" y="1652"/>
                </a:lnTo>
                <a:lnTo>
                  <a:pt x="152" y="1651"/>
                </a:lnTo>
                <a:lnTo>
                  <a:pt x="153" y="1650"/>
                </a:lnTo>
                <a:lnTo>
                  <a:pt x="154" y="1649"/>
                </a:lnTo>
                <a:lnTo>
                  <a:pt x="155" y="1649"/>
                </a:lnTo>
                <a:lnTo>
                  <a:pt x="157" y="1650"/>
                </a:lnTo>
                <a:lnTo>
                  <a:pt x="158" y="1650"/>
                </a:lnTo>
                <a:lnTo>
                  <a:pt x="159" y="1650"/>
                </a:lnTo>
                <a:lnTo>
                  <a:pt x="160" y="1650"/>
                </a:lnTo>
                <a:lnTo>
                  <a:pt x="162" y="1651"/>
                </a:lnTo>
                <a:lnTo>
                  <a:pt x="163" y="1652"/>
                </a:lnTo>
                <a:lnTo>
                  <a:pt x="164" y="1652"/>
                </a:lnTo>
                <a:lnTo>
                  <a:pt x="166" y="1653"/>
                </a:lnTo>
                <a:lnTo>
                  <a:pt x="167" y="1654"/>
                </a:lnTo>
                <a:lnTo>
                  <a:pt x="169" y="1656"/>
                </a:lnTo>
                <a:lnTo>
                  <a:pt x="170" y="1656"/>
                </a:lnTo>
                <a:lnTo>
                  <a:pt x="171" y="1657"/>
                </a:lnTo>
                <a:lnTo>
                  <a:pt x="172" y="1657"/>
                </a:lnTo>
                <a:lnTo>
                  <a:pt x="173" y="1657"/>
                </a:lnTo>
                <a:lnTo>
                  <a:pt x="175" y="1657"/>
                </a:lnTo>
                <a:lnTo>
                  <a:pt x="176" y="1657"/>
                </a:lnTo>
                <a:lnTo>
                  <a:pt x="178" y="1657"/>
                </a:lnTo>
                <a:lnTo>
                  <a:pt x="179" y="1656"/>
                </a:lnTo>
                <a:lnTo>
                  <a:pt x="180" y="1656"/>
                </a:lnTo>
                <a:lnTo>
                  <a:pt x="181" y="1654"/>
                </a:lnTo>
                <a:lnTo>
                  <a:pt x="183" y="1654"/>
                </a:lnTo>
                <a:lnTo>
                  <a:pt x="184" y="1654"/>
                </a:lnTo>
                <a:lnTo>
                  <a:pt x="185" y="1653"/>
                </a:lnTo>
                <a:lnTo>
                  <a:pt x="186" y="1652"/>
                </a:lnTo>
                <a:lnTo>
                  <a:pt x="187" y="1651"/>
                </a:lnTo>
                <a:lnTo>
                  <a:pt x="188" y="1651"/>
                </a:lnTo>
                <a:lnTo>
                  <a:pt x="188" y="1650"/>
                </a:lnTo>
                <a:lnTo>
                  <a:pt x="189" y="1649"/>
                </a:lnTo>
                <a:lnTo>
                  <a:pt x="190" y="1648"/>
                </a:lnTo>
                <a:lnTo>
                  <a:pt x="192" y="1646"/>
                </a:lnTo>
                <a:lnTo>
                  <a:pt x="192" y="1645"/>
                </a:lnTo>
                <a:lnTo>
                  <a:pt x="192" y="1644"/>
                </a:lnTo>
                <a:lnTo>
                  <a:pt x="193" y="1643"/>
                </a:lnTo>
                <a:lnTo>
                  <a:pt x="194" y="1642"/>
                </a:lnTo>
                <a:lnTo>
                  <a:pt x="195" y="1640"/>
                </a:lnTo>
                <a:lnTo>
                  <a:pt x="195" y="1639"/>
                </a:lnTo>
                <a:lnTo>
                  <a:pt x="196" y="1637"/>
                </a:lnTo>
                <a:lnTo>
                  <a:pt x="196" y="1635"/>
                </a:lnTo>
                <a:lnTo>
                  <a:pt x="196" y="1633"/>
                </a:lnTo>
                <a:lnTo>
                  <a:pt x="195" y="1632"/>
                </a:lnTo>
                <a:lnTo>
                  <a:pt x="195" y="1629"/>
                </a:lnTo>
                <a:lnTo>
                  <a:pt x="195" y="1628"/>
                </a:lnTo>
                <a:lnTo>
                  <a:pt x="195" y="1627"/>
                </a:lnTo>
                <a:lnTo>
                  <a:pt x="195" y="1625"/>
                </a:lnTo>
                <a:lnTo>
                  <a:pt x="196" y="1624"/>
                </a:lnTo>
                <a:lnTo>
                  <a:pt x="195" y="1621"/>
                </a:lnTo>
                <a:lnTo>
                  <a:pt x="195" y="1620"/>
                </a:lnTo>
                <a:lnTo>
                  <a:pt x="195" y="1619"/>
                </a:lnTo>
                <a:lnTo>
                  <a:pt x="195" y="1617"/>
                </a:lnTo>
                <a:lnTo>
                  <a:pt x="194" y="1616"/>
                </a:lnTo>
                <a:lnTo>
                  <a:pt x="194" y="1615"/>
                </a:lnTo>
                <a:lnTo>
                  <a:pt x="193" y="1614"/>
                </a:lnTo>
                <a:lnTo>
                  <a:pt x="192" y="1611"/>
                </a:lnTo>
                <a:lnTo>
                  <a:pt x="192" y="1609"/>
                </a:lnTo>
                <a:lnTo>
                  <a:pt x="192" y="1608"/>
                </a:lnTo>
                <a:lnTo>
                  <a:pt x="192" y="1607"/>
                </a:lnTo>
                <a:lnTo>
                  <a:pt x="190" y="1602"/>
                </a:lnTo>
                <a:lnTo>
                  <a:pt x="190" y="1601"/>
                </a:lnTo>
                <a:lnTo>
                  <a:pt x="190" y="1600"/>
                </a:lnTo>
                <a:lnTo>
                  <a:pt x="190" y="1598"/>
                </a:lnTo>
                <a:lnTo>
                  <a:pt x="192" y="1598"/>
                </a:lnTo>
                <a:lnTo>
                  <a:pt x="192" y="1597"/>
                </a:lnTo>
                <a:lnTo>
                  <a:pt x="193" y="1595"/>
                </a:lnTo>
                <a:lnTo>
                  <a:pt x="193" y="1594"/>
                </a:lnTo>
                <a:lnTo>
                  <a:pt x="194" y="1593"/>
                </a:lnTo>
                <a:lnTo>
                  <a:pt x="195" y="1592"/>
                </a:lnTo>
                <a:lnTo>
                  <a:pt x="195" y="1591"/>
                </a:lnTo>
                <a:lnTo>
                  <a:pt x="196" y="1590"/>
                </a:lnTo>
                <a:lnTo>
                  <a:pt x="196" y="1589"/>
                </a:lnTo>
                <a:lnTo>
                  <a:pt x="197" y="1587"/>
                </a:lnTo>
                <a:lnTo>
                  <a:pt x="197" y="1586"/>
                </a:lnTo>
                <a:lnTo>
                  <a:pt x="198" y="1585"/>
                </a:lnTo>
                <a:lnTo>
                  <a:pt x="198" y="1584"/>
                </a:lnTo>
                <a:lnTo>
                  <a:pt x="200" y="1582"/>
                </a:lnTo>
                <a:lnTo>
                  <a:pt x="201" y="1581"/>
                </a:lnTo>
                <a:lnTo>
                  <a:pt x="201" y="1579"/>
                </a:lnTo>
                <a:lnTo>
                  <a:pt x="202" y="1578"/>
                </a:lnTo>
                <a:lnTo>
                  <a:pt x="202" y="1577"/>
                </a:lnTo>
                <a:lnTo>
                  <a:pt x="203" y="1576"/>
                </a:lnTo>
                <a:lnTo>
                  <a:pt x="203" y="1575"/>
                </a:lnTo>
                <a:lnTo>
                  <a:pt x="203" y="1573"/>
                </a:lnTo>
                <a:lnTo>
                  <a:pt x="204" y="1572"/>
                </a:lnTo>
                <a:lnTo>
                  <a:pt x="204" y="1570"/>
                </a:lnTo>
                <a:lnTo>
                  <a:pt x="204" y="1569"/>
                </a:lnTo>
                <a:lnTo>
                  <a:pt x="205" y="1567"/>
                </a:lnTo>
                <a:lnTo>
                  <a:pt x="205" y="1566"/>
                </a:lnTo>
                <a:lnTo>
                  <a:pt x="205" y="1565"/>
                </a:lnTo>
                <a:lnTo>
                  <a:pt x="205" y="1564"/>
                </a:lnTo>
                <a:lnTo>
                  <a:pt x="205" y="1562"/>
                </a:lnTo>
                <a:lnTo>
                  <a:pt x="206" y="1560"/>
                </a:lnTo>
                <a:lnTo>
                  <a:pt x="206" y="1559"/>
                </a:lnTo>
                <a:lnTo>
                  <a:pt x="206" y="1558"/>
                </a:lnTo>
                <a:lnTo>
                  <a:pt x="206" y="1557"/>
                </a:lnTo>
                <a:lnTo>
                  <a:pt x="206" y="1554"/>
                </a:lnTo>
                <a:lnTo>
                  <a:pt x="206" y="1553"/>
                </a:lnTo>
                <a:lnTo>
                  <a:pt x="206" y="1552"/>
                </a:lnTo>
                <a:lnTo>
                  <a:pt x="206" y="1551"/>
                </a:lnTo>
                <a:lnTo>
                  <a:pt x="206" y="1550"/>
                </a:lnTo>
                <a:lnTo>
                  <a:pt x="206" y="1548"/>
                </a:lnTo>
                <a:lnTo>
                  <a:pt x="206" y="1545"/>
                </a:lnTo>
                <a:lnTo>
                  <a:pt x="207" y="1542"/>
                </a:lnTo>
                <a:lnTo>
                  <a:pt x="207" y="1541"/>
                </a:lnTo>
                <a:lnTo>
                  <a:pt x="207" y="1539"/>
                </a:lnTo>
                <a:lnTo>
                  <a:pt x="207" y="1536"/>
                </a:lnTo>
                <a:lnTo>
                  <a:pt x="207" y="1535"/>
                </a:lnTo>
                <a:lnTo>
                  <a:pt x="207" y="1534"/>
                </a:lnTo>
                <a:lnTo>
                  <a:pt x="207" y="1533"/>
                </a:lnTo>
                <a:lnTo>
                  <a:pt x="209" y="1532"/>
                </a:lnTo>
                <a:lnTo>
                  <a:pt x="209" y="1529"/>
                </a:lnTo>
                <a:lnTo>
                  <a:pt x="209" y="1528"/>
                </a:lnTo>
                <a:lnTo>
                  <a:pt x="209" y="1527"/>
                </a:lnTo>
                <a:lnTo>
                  <a:pt x="209" y="1526"/>
                </a:lnTo>
                <a:lnTo>
                  <a:pt x="209" y="1524"/>
                </a:lnTo>
                <a:lnTo>
                  <a:pt x="209" y="1523"/>
                </a:lnTo>
                <a:lnTo>
                  <a:pt x="207" y="1522"/>
                </a:lnTo>
                <a:lnTo>
                  <a:pt x="207" y="1520"/>
                </a:lnTo>
                <a:lnTo>
                  <a:pt x="207" y="1519"/>
                </a:lnTo>
                <a:lnTo>
                  <a:pt x="207" y="1517"/>
                </a:lnTo>
                <a:lnTo>
                  <a:pt x="206" y="1516"/>
                </a:lnTo>
                <a:lnTo>
                  <a:pt x="206" y="1514"/>
                </a:lnTo>
                <a:lnTo>
                  <a:pt x="206" y="1510"/>
                </a:lnTo>
                <a:lnTo>
                  <a:pt x="206" y="1509"/>
                </a:lnTo>
                <a:lnTo>
                  <a:pt x="205" y="1508"/>
                </a:lnTo>
                <a:lnTo>
                  <a:pt x="205" y="1507"/>
                </a:lnTo>
                <a:lnTo>
                  <a:pt x="204" y="1506"/>
                </a:lnTo>
                <a:lnTo>
                  <a:pt x="204" y="1503"/>
                </a:lnTo>
                <a:lnTo>
                  <a:pt x="204" y="1502"/>
                </a:lnTo>
                <a:lnTo>
                  <a:pt x="203" y="1501"/>
                </a:lnTo>
                <a:lnTo>
                  <a:pt x="203" y="1500"/>
                </a:lnTo>
                <a:lnTo>
                  <a:pt x="203" y="1499"/>
                </a:lnTo>
                <a:lnTo>
                  <a:pt x="202" y="1498"/>
                </a:lnTo>
                <a:lnTo>
                  <a:pt x="202" y="1497"/>
                </a:lnTo>
                <a:lnTo>
                  <a:pt x="202" y="1494"/>
                </a:lnTo>
                <a:lnTo>
                  <a:pt x="202" y="1493"/>
                </a:lnTo>
                <a:lnTo>
                  <a:pt x="201" y="1492"/>
                </a:lnTo>
                <a:lnTo>
                  <a:pt x="201" y="1491"/>
                </a:lnTo>
                <a:lnTo>
                  <a:pt x="201" y="1490"/>
                </a:lnTo>
                <a:lnTo>
                  <a:pt x="201" y="1489"/>
                </a:lnTo>
                <a:lnTo>
                  <a:pt x="200" y="1487"/>
                </a:lnTo>
                <a:lnTo>
                  <a:pt x="200" y="1486"/>
                </a:lnTo>
                <a:lnTo>
                  <a:pt x="200" y="1485"/>
                </a:lnTo>
                <a:lnTo>
                  <a:pt x="200" y="1484"/>
                </a:lnTo>
                <a:lnTo>
                  <a:pt x="198" y="1482"/>
                </a:lnTo>
                <a:lnTo>
                  <a:pt x="198" y="1481"/>
                </a:lnTo>
                <a:lnTo>
                  <a:pt x="198" y="1480"/>
                </a:lnTo>
                <a:lnTo>
                  <a:pt x="197" y="1478"/>
                </a:lnTo>
                <a:lnTo>
                  <a:pt x="197" y="1477"/>
                </a:lnTo>
                <a:lnTo>
                  <a:pt x="197" y="1476"/>
                </a:lnTo>
                <a:lnTo>
                  <a:pt x="196" y="1475"/>
                </a:lnTo>
                <a:lnTo>
                  <a:pt x="196" y="1474"/>
                </a:lnTo>
                <a:lnTo>
                  <a:pt x="196" y="1472"/>
                </a:lnTo>
                <a:lnTo>
                  <a:pt x="196" y="1470"/>
                </a:lnTo>
                <a:lnTo>
                  <a:pt x="196" y="1469"/>
                </a:lnTo>
                <a:lnTo>
                  <a:pt x="195" y="1468"/>
                </a:lnTo>
                <a:lnTo>
                  <a:pt x="195" y="1467"/>
                </a:lnTo>
                <a:lnTo>
                  <a:pt x="195" y="1466"/>
                </a:lnTo>
                <a:lnTo>
                  <a:pt x="195" y="1465"/>
                </a:lnTo>
                <a:lnTo>
                  <a:pt x="194" y="1464"/>
                </a:lnTo>
                <a:lnTo>
                  <a:pt x="194" y="1462"/>
                </a:lnTo>
                <a:lnTo>
                  <a:pt x="194" y="1460"/>
                </a:lnTo>
                <a:lnTo>
                  <a:pt x="194" y="1459"/>
                </a:lnTo>
                <a:lnTo>
                  <a:pt x="194" y="1458"/>
                </a:lnTo>
                <a:lnTo>
                  <a:pt x="194" y="1457"/>
                </a:lnTo>
                <a:lnTo>
                  <a:pt x="194" y="1456"/>
                </a:lnTo>
                <a:lnTo>
                  <a:pt x="194" y="1455"/>
                </a:lnTo>
                <a:lnTo>
                  <a:pt x="194" y="1453"/>
                </a:lnTo>
                <a:lnTo>
                  <a:pt x="194" y="1451"/>
                </a:lnTo>
                <a:lnTo>
                  <a:pt x="194" y="1450"/>
                </a:lnTo>
                <a:lnTo>
                  <a:pt x="194" y="1449"/>
                </a:lnTo>
                <a:lnTo>
                  <a:pt x="194" y="1447"/>
                </a:lnTo>
                <a:lnTo>
                  <a:pt x="194" y="1445"/>
                </a:lnTo>
                <a:lnTo>
                  <a:pt x="194" y="1444"/>
                </a:lnTo>
                <a:lnTo>
                  <a:pt x="194" y="1443"/>
                </a:lnTo>
                <a:lnTo>
                  <a:pt x="194" y="1442"/>
                </a:lnTo>
                <a:lnTo>
                  <a:pt x="195" y="1441"/>
                </a:lnTo>
                <a:lnTo>
                  <a:pt x="195" y="1440"/>
                </a:lnTo>
                <a:lnTo>
                  <a:pt x="195" y="1437"/>
                </a:lnTo>
                <a:lnTo>
                  <a:pt x="195" y="1436"/>
                </a:lnTo>
                <a:lnTo>
                  <a:pt x="195" y="1435"/>
                </a:lnTo>
                <a:lnTo>
                  <a:pt x="195" y="1434"/>
                </a:lnTo>
                <a:lnTo>
                  <a:pt x="195" y="1433"/>
                </a:lnTo>
                <a:lnTo>
                  <a:pt x="195" y="1432"/>
                </a:lnTo>
                <a:lnTo>
                  <a:pt x="195" y="1431"/>
                </a:lnTo>
                <a:lnTo>
                  <a:pt x="195" y="1428"/>
                </a:lnTo>
                <a:lnTo>
                  <a:pt x="196" y="1427"/>
                </a:lnTo>
                <a:lnTo>
                  <a:pt x="196" y="1426"/>
                </a:lnTo>
                <a:lnTo>
                  <a:pt x="196" y="1425"/>
                </a:lnTo>
                <a:lnTo>
                  <a:pt x="196" y="1424"/>
                </a:lnTo>
                <a:lnTo>
                  <a:pt x="196" y="1423"/>
                </a:lnTo>
                <a:lnTo>
                  <a:pt x="196" y="1422"/>
                </a:lnTo>
                <a:lnTo>
                  <a:pt x="196" y="1420"/>
                </a:lnTo>
                <a:lnTo>
                  <a:pt x="196" y="1419"/>
                </a:lnTo>
                <a:lnTo>
                  <a:pt x="196" y="1418"/>
                </a:lnTo>
                <a:lnTo>
                  <a:pt x="196" y="1417"/>
                </a:lnTo>
                <a:lnTo>
                  <a:pt x="197" y="1415"/>
                </a:lnTo>
                <a:lnTo>
                  <a:pt x="197" y="1413"/>
                </a:lnTo>
                <a:lnTo>
                  <a:pt x="197" y="1411"/>
                </a:lnTo>
                <a:lnTo>
                  <a:pt x="197" y="1410"/>
                </a:lnTo>
                <a:lnTo>
                  <a:pt x="197" y="1409"/>
                </a:lnTo>
                <a:lnTo>
                  <a:pt x="197" y="1408"/>
                </a:lnTo>
                <a:lnTo>
                  <a:pt x="197" y="1406"/>
                </a:lnTo>
                <a:lnTo>
                  <a:pt x="197" y="1403"/>
                </a:lnTo>
                <a:lnTo>
                  <a:pt x="197" y="1402"/>
                </a:lnTo>
                <a:lnTo>
                  <a:pt x="196" y="1400"/>
                </a:lnTo>
                <a:lnTo>
                  <a:pt x="196" y="1399"/>
                </a:lnTo>
                <a:lnTo>
                  <a:pt x="196" y="1398"/>
                </a:lnTo>
                <a:lnTo>
                  <a:pt x="195" y="1397"/>
                </a:lnTo>
                <a:lnTo>
                  <a:pt x="195" y="1395"/>
                </a:lnTo>
                <a:lnTo>
                  <a:pt x="194" y="1394"/>
                </a:lnTo>
                <a:lnTo>
                  <a:pt x="193" y="1392"/>
                </a:lnTo>
                <a:lnTo>
                  <a:pt x="193" y="1391"/>
                </a:lnTo>
                <a:lnTo>
                  <a:pt x="192" y="1390"/>
                </a:lnTo>
                <a:lnTo>
                  <a:pt x="192" y="1389"/>
                </a:lnTo>
                <a:lnTo>
                  <a:pt x="190" y="1388"/>
                </a:lnTo>
                <a:lnTo>
                  <a:pt x="190" y="1386"/>
                </a:lnTo>
                <a:lnTo>
                  <a:pt x="189" y="1385"/>
                </a:lnTo>
                <a:lnTo>
                  <a:pt x="188" y="1385"/>
                </a:lnTo>
                <a:lnTo>
                  <a:pt x="188" y="1384"/>
                </a:lnTo>
                <a:lnTo>
                  <a:pt x="187" y="1383"/>
                </a:lnTo>
                <a:lnTo>
                  <a:pt x="187" y="1382"/>
                </a:lnTo>
                <a:lnTo>
                  <a:pt x="186" y="1382"/>
                </a:lnTo>
                <a:lnTo>
                  <a:pt x="185" y="1381"/>
                </a:lnTo>
                <a:lnTo>
                  <a:pt x="184" y="1380"/>
                </a:lnTo>
                <a:lnTo>
                  <a:pt x="184" y="1378"/>
                </a:lnTo>
                <a:lnTo>
                  <a:pt x="183" y="1377"/>
                </a:lnTo>
                <a:lnTo>
                  <a:pt x="181" y="1376"/>
                </a:lnTo>
                <a:lnTo>
                  <a:pt x="180" y="1376"/>
                </a:lnTo>
                <a:lnTo>
                  <a:pt x="179" y="1374"/>
                </a:lnTo>
                <a:lnTo>
                  <a:pt x="178" y="1373"/>
                </a:lnTo>
                <a:lnTo>
                  <a:pt x="178" y="1370"/>
                </a:lnTo>
                <a:lnTo>
                  <a:pt x="177" y="1369"/>
                </a:lnTo>
                <a:lnTo>
                  <a:pt x="177" y="1368"/>
                </a:lnTo>
                <a:lnTo>
                  <a:pt x="176" y="1366"/>
                </a:lnTo>
                <a:lnTo>
                  <a:pt x="176" y="1365"/>
                </a:lnTo>
                <a:lnTo>
                  <a:pt x="176" y="1364"/>
                </a:lnTo>
                <a:lnTo>
                  <a:pt x="175" y="1361"/>
                </a:lnTo>
                <a:lnTo>
                  <a:pt x="173" y="1360"/>
                </a:lnTo>
                <a:lnTo>
                  <a:pt x="173" y="1359"/>
                </a:lnTo>
                <a:lnTo>
                  <a:pt x="172" y="1358"/>
                </a:lnTo>
                <a:lnTo>
                  <a:pt x="171" y="1357"/>
                </a:lnTo>
                <a:lnTo>
                  <a:pt x="171" y="1356"/>
                </a:lnTo>
                <a:lnTo>
                  <a:pt x="170" y="1355"/>
                </a:lnTo>
                <a:lnTo>
                  <a:pt x="170" y="1353"/>
                </a:lnTo>
                <a:lnTo>
                  <a:pt x="169" y="1352"/>
                </a:lnTo>
                <a:lnTo>
                  <a:pt x="169" y="1351"/>
                </a:lnTo>
                <a:lnTo>
                  <a:pt x="168" y="1350"/>
                </a:lnTo>
                <a:lnTo>
                  <a:pt x="168" y="1348"/>
                </a:lnTo>
                <a:lnTo>
                  <a:pt x="167" y="1347"/>
                </a:lnTo>
                <a:lnTo>
                  <a:pt x="167" y="1346"/>
                </a:lnTo>
                <a:lnTo>
                  <a:pt x="166" y="1344"/>
                </a:lnTo>
                <a:lnTo>
                  <a:pt x="166" y="1342"/>
                </a:lnTo>
                <a:lnTo>
                  <a:pt x="164" y="1342"/>
                </a:lnTo>
                <a:lnTo>
                  <a:pt x="164" y="1341"/>
                </a:lnTo>
                <a:lnTo>
                  <a:pt x="164" y="1340"/>
                </a:lnTo>
                <a:lnTo>
                  <a:pt x="164" y="1339"/>
                </a:lnTo>
                <a:lnTo>
                  <a:pt x="164" y="1338"/>
                </a:lnTo>
                <a:lnTo>
                  <a:pt x="164" y="1335"/>
                </a:lnTo>
                <a:lnTo>
                  <a:pt x="164" y="1334"/>
                </a:lnTo>
                <a:lnTo>
                  <a:pt x="164" y="1333"/>
                </a:lnTo>
                <a:lnTo>
                  <a:pt x="164" y="1332"/>
                </a:lnTo>
                <a:lnTo>
                  <a:pt x="164" y="1330"/>
                </a:lnTo>
                <a:lnTo>
                  <a:pt x="164" y="1328"/>
                </a:lnTo>
                <a:lnTo>
                  <a:pt x="164" y="1326"/>
                </a:lnTo>
                <a:lnTo>
                  <a:pt x="164" y="1325"/>
                </a:lnTo>
                <a:lnTo>
                  <a:pt x="164" y="1324"/>
                </a:lnTo>
                <a:lnTo>
                  <a:pt x="166" y="1323"/>
                </a:lnTo>
                <a:lnTo>
                  <a:pt x="166" y="1322"/>
                </a:lnTo>
                <a:lnTo>
                  <a:pt x="166" y="1321"/>
                </a:lnTo>
                <a:lnTo>
                  <a:pt x="167" y="1318"/>
                </a:lnTo>
                <a:lnTo>
                  <a:pt x="167" y="1317"/>
                </a:lnTo>
                <a:lnTo>
                  <a:pt x="167" y="1316"/>
                </a:lnTo>
                <a:lnTo>
                  <a:pt x="168" y="1314"/>
                </a:lnTo>
                <a:lnTo>
                  <a:pt x="168" y="1313"/>
                </a:lnTo>
                <a:lnTo>
                  <a:pt x="168" y="1310"/>
                </a:lnTo>
                <a:lnTo>
                  <a:pt x="168" y="1309"/>
                </a:lnTo>
                <a:lnTo>
                  <a:pt x="169" y="1308"/>
                </a:lnTo>
                <a:lnTo>
                  <a:pt x="169" y="1307"/>
                </a:lnTo>
                <a:lnTo>
                  <a:pt x="169" y="1306"/>
                </a:lnTo>
                <a:lnTo>
                  <a:pt x="169" y="1305"/>
                </a:lnTo>
                <a:lnTo>
                  <a:pt x="170" y="1303"/>
                </a:lnTo>
                <a:lnTo>
                  <a:pt x="170" y="1302"/>
                </a:lnTo>
                <a:lnTo>
                  <a:pt x="170" y="1301"/>
                </a:lnTo>
                <a:lnTo>
                  <a:pt x="170" y="1300"/>
                </a:lnTo>
                <a:lnTo>
                  <a:pt x="170" y="1298"/>
                </a:lnTo>
                <a:lnTo>
                  <a:pt x="171" y="1297"/>
                </a:lnTo>
                <a:lnTo>
                  <a:pt x="171" y="1296"/>
                </a:lnTo>
                <a:lnTo>
                  <a:pt x="171" y="1294"/>
                </a:lnTo>
                <a:lnTo>
                  <a:pt x="172" y="1293"/>
                </a:lnTo>
                <a:lnTo>
                  <a:pt x="172" y="1292"/>
                </a:lnTo>
                <a:lnTo>
                  <a:pt x="172" y="1291"/>
                </a:lnTo>
                <a:lnTo>
                  <a:pt x="173" y="1289"/>
                </a:lnTo>
                <a:lnTo>
                  <a:pt x="173" y="1288"/>
                </a:lnTo>
                <a:lnTo>
                  <a:pt x="175" y="1286"/>
                </a:lnTo>
                <a:lnTo>
                  <a:pt x="175" y="1285"/>
                </a:lnTo>
                <a:lnTo>
                  <a:pt x="176" y="1284"/>
                </a:lnTo>
                <a:lnTo>
                  <a:pt x="176" y="1283"/>
                </a:lnTo>
                <a:lnTo>
                  <a:pt x="176" y="1282"/>
                </a:lnTo>
                <a:lnTo>
                  <a:pt x="176" y="1281"/>
                </a:lnTo>
                <a:lnTo>
                  <a:pt x="177" y="1278"/>
                </a:lnTo>
                <a:lnTo>
                  <a:pt x="177" y="1277"/>
                </a:lnTo>
                <a:lnTo>
                  <a:pt x="177" y="1276"/>
                </a:lnTo>
                <a:lnTo>
                  <a:pt x="177" y="1275"/>
                </a:lnTo>
                <a:lnTo>
                  <a:pt x="177" y="1274"/>
                </a:lnTo>
                <a:lnTo>
                  <a:pt x="177" y="1273"/>
                </a:lnTo>
                <a:lnTo>
                  <a:pt x="177" y="1271"/>
                </a:lnTo>
                <a:lnTo>
                  <a:pt x="177" y="1269"/>
                </a:lnTo>
                <a:lnTo>
                  <a:pt x="177" y="1268"/>
                </a:lnTo>
                <a:lnTo>
                  <a:pt x="177" y="1267"/>
                </a:lnTo>
                <a:lnTo>
                  <a:pt x="177" y="1265"/>
                </a:lnTo>
                <a:lnTo>
                  <a:pt x="177" y="1264"/>
                </a:lnTo>
                <a:lnTo>
                  <a:pt x="177" y="1263"/>
                </a:lnTo>
                <a:lnTo>
                  <a:pt x="177" y="1261"/>
                </a:lnTo>
                <a:lnTo>
                  <a:pt x="177" y="1260"/>
                </a:lnTo>
                <a:lnTo>
                  <a:pt x="178" y="1259"/>
                </a:lnTo>
                <a:lnTo>
                  <a:pt x="178" y="1258"/>
                </a:lnTo>
                <a:lnTo>
                  <a:pt x="178" y="1256"/>
                </a:lnTo>
                <a:lnTo>
                  <a:pt x="178" y="1255"/>
                </a:lnTo>
                <a:lnTo>
                  <a:pt x="178" y="1254"/>
                </a:lnTo>
                <a:lnTo>
                  <a:pt x="178" y="1252"/>
                </a:lnTo>
                <a:lnTo>
                  <a:pt x="178" y="1250"/>
                </a:lnTo>
                <a:lnTo>
                  <a:pt x="178" y="1249"/>
                </a:lnTo>
                <a:lnTo>
                  <a:pt x="178" y="1248"/>
                </a:lnTo>
                <a:lnTo>
                  <a:pt x="179" y="1246"/>
                </a:lnTo>
                <a:lnTo>
                  <a:pt x="179" y="1243"/>
                </a:lnTo>
                <a:lnTo>
                  <a:pt x="180" y="1241"/>
                </a:lnTo>
                <a:lnTo>
                  <a:pt x="180" y="1240"/>
                </a:lnTo>
                <a:lnTo>
                  <a:pt x="181" y="1239"/>
                </a:lnTo>
                <a:lnTo>
                  <a:pt x="181" y="1236"/>
                </a:lnTo>
                <a:lnTo>
                  <a:pt x="181" y="1235"/>
                </a:lnTo>
                <a:lnTo>
                  <a:pt x="183" y="1234"/>
                </a:lnTo>
                <a:lnTo>
                  <a:pt x="183" y="1233"/>
                </a:lnTo>
                <a:lnTo>
                  <a:pt x="183" y="1232"/>
                </a:lnTo>
                <a:lnTo>
                  <a:pt x="184" y="1232"/>
                </a:lnTo>
                <a:lnTo>
                  <a:pt x="184" y="1231"/>
                </a:lnTo>
                <a:lnTo>
                  <a:pt x="184" y="1230"/>
                </a:lnTo>
                <a:lnTo>
                  <a:pt x="185" y="1227"/>
                </a:lnTo>
                <a:lnTo>
                  <a:pt x="185" y="1226"/>
                </a:lnTo>
                <a:lnTo>
                  <a:pt x="186" y="1225"/>
                </a:lnTo>
                <a:lnTo>
                  <a:pt x="186" y="1224"/>
                </a:lnTo>
                <a:lnTo>
                  <a:pt x="186" y="1223"/>
                </a:lnTo>
                <a:lnTo>
                  <a:pt x="186" y="1222"/>
                </a:lnTo>
                <a:lnTo>
                  <a:pt x="187" y="1219"/>
                </a:lnTo>
                <a:lnTo>
                  <a:pt x="186" y="1218"/>
                </a:lnTo>
                <a:lnTo>
                  <a:pt x="186" y="1216"/>
                </a:lnTo>
                <a:lnTo>
                  <a:pt x="186" y="1215"/>
                </a:lnTo>
                <a:lnTo>
                  <a:pt x="186" y="1214"/>
                </a:lnTo>
                <a:lnTo>
                  <a:pt x="185" y="1211"/>
                </a:lnTo>
                <a:lnTo>
                  <a:pt x="185" y="1210"/>
                </a:lnTo>
                <a:lnTo>
                  <a:pt x="185" y="1209"/>
                </a:lnTo>
                <a:lnTo>
                  <a:pt x="184" y="1209"/>
                </a:lnTo>
                <a:lnTo>
                  <a:pt x="184" y="1208"/>
                </a:lnTo>
                <a:lnTo>
                  <a:pt x="183" y="1207"/>
                </a:lnTo>
                <a:lnTo>
                  <a:pt x="180" y="1207"/>
                </a:lnTo>
                <a:lnTo>
                  <a:pt x="179" y="1206"/>
                </a:lnTo>
                <a:lnTo>
                  <a:pt x="178" y="1205"/>
                </a:lnTo>
                <a:lnTo>
                  <a:pt x="177" y="1204"/>
                </a:lnTo>
                <a:lnTo>
                  <a:pt x="176" y="1201"/>
                </a:lnTo>
                <a:lnTo>
                  <a:pt x="175" y="1200"/>
                </a:lnTo>
                <a:lnTo>
                  <a:pt x="175" y="1198"/>
                </a:lnTo>
                <a:lnTo>
                  <a:pt x="173" y="1196"/>
                </a:lnTo>
                <a:lnTo>
                  <a:pt x="173" y="1194"/>
                </a:lnTo>
                <a:lnTo>
                  <a:pt x="172" y="1192"/>
                </a:lnTo>
                <a:lnTo>
                  <a:pt x="172" y="1191"/>
                </a:lnTo>
                <a:lnTo>
                  <a:pt x="171" y="1190"/>
                </a:lnTo>
                <a:lnTo>
                  <a:pt x="171" y="1189"/>
                </a:lnTo>
                <a:lnTo>
                  <a:pt x="170" y="1188"/>
                </a:lnTo>
                <a:lnTo>
                  <a:pt x="169" y="1185"/>
                </a:lnTo>
                <a:lnTo>
                  <a:pt x="169" y="1184"/>
                </a:lnTo>
                <a:lnTo>
                  <a:pt x="168" y="1183"/>
                </a:lnTo>
                <a:lnTo>
                  <a:pt x="168" y="1182"/>
                </a:lnTo>
                <a:lnTo>
                  <a:pt x="167" y="1181"/>
                </a:lnTo>
                <a:lnTo>
                  <a:pt x="167" y="1180"/>
                </a:lnTo>
                <a:lnTo>
                  <a:pt x="167" y="1179"/>
                </a:lnTo>
                <a:lnTo>
                  <a:pt x="166" y="1177"/>
                </a:lnTo>
                <a:lnTo>
                  <a:pt x="166" y="1176"/>
                </a:lnTo>
                <a:lnTo>
                  <a:pt x="166" y="1175"/>
                </a:lnTo>
                <a:lnTo>
                  <a:pt x="164" y="1173"/>
                </a:lnTo>
                <a:lnTo>
                  <a:pt x="164" y="1172"/>
                </a:lnTo>
                <a:lnTo>
                  <a:pt x="164" y="1171"/>
                </a:lnTo>
                <a:lnTo>
                  <a:pt x="164" y="1168"/>
                </a:lnTo>
                <a:lnTo>
                  <a:pt x="164" y="1167"/>
                </a:lnTo>
                <a:lnTo>
                  <a:pt x="164" y="1166"/>
                </a:lnTo>
                <a:lnTo>
                  <a:pt x="164" y="1165"/>
                </a:lnTo>
                <a:lnTo>
                  <a:pt x="163" y="1163"/>
                </a:lnTo>
                <a:lnTo>
                  <a:pt x="163" y="1162"/>
                </a:lnTo>
                <a:lnTo>
                  <a:pt x="163" y="1160"/>
                </a:lnTo>
                <a:lnTo>
                  <a:pt x="163" y="1159"/>
                </a:lnTo>
                <a:lnTo>
                  <a:pt x="163" y="1157"/>
                </a:lnTo>
                <a:lnTo>
                  <a:pt x="163" y="1156"/>
                </a:lnTo>
                <a:lnTo>
                  <a:pt x="163" y="1155"/>
                </a:lnTo>
                <a:lnTo>
                  <a:pt x="163" y="1152"/>
                </a:lnTo>
                <a:lnTo>
                  <a:pt x="163" y="1151"/>
                </a:lnTo>
                <a:lnTo>
                  <a:pt x="163" y="1149"/>
                </a:lnTo>
                <a:lnTo>
                  <a:pt x="163" y="1148"/>
                </a:lnTo>
                <a:lnTo>
                  <a:pt x="162" y="1147"/>
                </a:lnTo>
                <a:lnTo>
                  <a:pt x="162" y="1144"/>
                </a:lnTo>
                <a:lnTo>
                  <a:pt x="162" y="1143"/>
                </a:lnTo>
                <a:lnTo>
                  <a:pt x="162" y="1142"/>
                </a:lnTo>
                <a:lnTo>
                  <a:pt x="162" y="1141"/>
                </a:lnTo>
                <a:lnTo>
                  <a:pt x="162" y="1140"/>
                </a:lnTo>
                <a:lnTo>
                  <a:pt x="162" y="1138"/>
                </a:lnTo>
                <a:lnTo>
                  <a:pt x="162" y="1137"/>
                </a:lnTo>
                <a:lnTo>
                  <a:pt x="162" y="1135"/>
                </a:lnTo>
                <a:lnTo>
                  <a:pt x="161" y="1134"/>
                </a:lnTo>
                <a:lnTo>
                  <a:pt x="161" y="1132"/>
                </a:lnTo>
                <a:lnTo>
                  <a:pt x="161" y="1131"/>
                </a:lnTo>
                <a:lnTo>
                  <a:pt x="161" y="1129"/>
                </a:lnTo>
                <a:lnTo>
                  <a:pt x="161" y="1127"/>
                </a:lnTo>
                <a:lnTo>
                  <a:pt x="161" y="1125"/>
                </a:lnTo>
                <a:lnTo>
                  <a:pt x="161" y="1124"/>
                </a:lnTo>
                <a:lnTo>
                  <a:pt x="162" y="1123"/>
                </a:lnTo>
                <a:lnTo>
                  <a:pt x="162" y="1122"/>
                </a:lnTo>
                <a:lnTo>
                  <a:pt x="162" y="1121"/>
                </a:lnTo>
                <a:lnTo>
                  <a:pt x="162" y="1119"/>
                </a:lnTo>
                <a:lnTo>
                  <a:pt x="163" y="1118"/>
                </a:lnTo>
                <a:lnTo>
                  <a:pt x="163" y="1117"/>
                </a:lnTo>
                <a:lnTo>
                  <a:pt x="163" y="1116"/>
                </a:lnTo>
                <a:lnTo>
                  <a:pt x="164" y="1113"/>
                </a:lnTo>
                <a:lnTo>
                  <a:pt x="164" y="1112"/>
                </a:lnTo>
                <a:lnTo>
                  <a:pt x="166" y="1110"/>
                </a:lnTo>
                <a:lnTo>
                  <a:pt x="166" y="1109"/>
                </a:lnTo>
                <a:lnTo>
                  <a:pt x="166" y="1108"/>
                </a:lnTo>
                <a:lnTo>
                  <a:pt x="167" y="1107"/>
                </a:lnTo>
                <a:lnTo>
                  <a:pt x="167" y="1105"/>
                </a:lnTo>
                <a:lnTo>
                  <a:pt x="168" y="1104"/>
                </a:lnTo>
                <a:lnTo>
                  <a:pt x="168" y="1102"/>
                </a:lnTo>
                <a:lnTo>
                  <a:pt x="168" y="1101"/>
                </a:lnTo>
                <a:lnTo>
                  <a:pt x="169" y="1099"/>
                </a:lnTo>
                <a:lnTo>
                  <a:pt x="169" y="1098"/>
                </a:lnTo>
                <a:lnTo>
                  <a:pt x="170" y="1097"/>
                </a:lnTo>
                <a:lnTo>
                  <a:pt x="170" y="1096"/>
                </a:lnTo>
                <a:lnTo>
                  <a:pt x="171" y="1095"/>
                </a:lnTo>
                <a:lnTo>
                  <a:pt x="172" y="1092"/>
                </a:lnTo>
                <a:lnTo>
                  <a:pt x="172" y="1091"/>
                </a:lnTo>
                <a:lnTo>
                  <a:pt x="173" y="1090"/>
                </a:lnTo>
                <a:lnTo>
                  <a:pt x="173" y="1089"/>
                </a:lnTo>
                <a:lnTo>
                  <a:pt x="175" y="1087"/>
                </a:lnTo>
                <a:lnTo>
                  <a:pt x="175" y="1085"/>
                </a:lnTo>
                <a:lnTo>
                  <a:pt x="176" y="1084"/>
                </a:lnTo>
                <a:lnTo>
                  <a:pt x="176" y="1083"/>
                </a:lnTo>
                <a:lnTo>
                  <a:pt x="177" y="1083"/>
                </a:lnTo>
                <a:lnTo>
                  <a:pt x="177" y="1081"/>
                </a:lnTo>
                <a:lnTo>
                  <a:pt x="178" y="1080"/>
                </a:lnTo>
                <a:lnTo>
                  <a:pt x="179" y="1079"/>
                </a:lnTo>
                <a:lnTo>
                  <a:pt x="180" y="1076"/>
                </a:lnTo>
                <a:lnTo>
                  <a:pt x="181" y="1075"/>
                </a:lnTo>
                <a:lnTo>
                  <a:pt x="183" y="1073"/>
                </a:lnTo>
                <a:lnTo>
                  <a:pt x="183" y="1072"/>
                </a:lnTo>
                <a:lnTo>
                  <a:pt x="184" y="1071"/>
                </a:lnTo>
                <a:lnTo>
                  <a:pt x="184" y="1068"/>
                </a:lnTo>
                <a:lnTo>
                  <a:pt x="185" y="1067"/>
                </a:lnTo>
                <a:lnTo>
                  <a:pt x="185" y="1066"/>
                </a:lnTo>
                <a:lnTo>
                  <a:pt x="186" y="1064"/>
                </a:lnTo>
                <a:lnTo>
                  <a:pt x="186" y="1063"/>
                </a:lnTo>
                <a:lnTo>
                  <a:pt x="186" y="1062"/>
                </a:lnTo>
                <a:lnTo>
                  <a:pt x="187" y="1059"/>
                </a:lnTo>
                <a:lnTo>
                  <a:pt x="187" y="1058"/>
                </a:lnTo>
                <a:lnTo>
                  <a:pt x="187" y="1057"/>
                </a:lnTo>
                <a:lnTo>
                  <a:pt x="188" y="1056"/>
                </a:lnTo>
                <a:lnTo>
                  <a:pt x="188" y="1055"/>
                </a:lnTo>
                <a:lnTo>
                  <a:pt x="188" y="1054"/>
                </a:lnTo>
                <a:lnTo>
                  <a:pt x="188" y="1052"/>
                </a:lnTo>
                <a:lnTo>
                  <a:pt x="188" y="1051"/>
                </a:lnTo>
                <a:lnTo>
                  <a:pt x="188" y="1049"/>
                </a:lnTo>
                <a:lnTo>
                  <a:pt x="189" y="1047"/>
                </a:lnTo>
                <a:lnTo>
                  <a:pt x="189" y="1046"/>
                </a:lnTo>
                <a:lnTo>
                  <a:pt x="189" y="1045"/>
                </a:lnTo>
                <a:lnTo>
                  <a:pt x="189" y="1043"/>
                </a:lnTo>
                <a:lnTo>
                  <a:pt x="189" y="1042"/>
                </a:lnTo>
                <a:lnTo>
                  <a:pt x="189" y="1040"/>
                </a:lnTo>
                <a:lnTo>
                  <a:pt x="190" y="1039"/>
                </a:lnTo>
                <a:lnTo>
                  <a:pt x="190" y="1038"/>
                </a:lnTo>
                <a:lnTo>
                  <a:pt x="190" y="1037"/>
                </a:lnTo>
                <a:lnTo>
                  <a:pt x="190" y="1035"/>
                </a:lnTo>
                <a:lnTo>
                  <a:pt x="190" y="1034"/>
                </a:lnTo>
                <a:lnTo>
                  <a:pt x="190" y="1033"/>
                </a:lnTo>
                <a:lnTo>
                  <a:pt x="190" y="1031"/>
                </a:lnTo>
                <a:lnTo>
                  <a:pt x="192" y="1030"/>
                </a:lnTo>
                <a:lnTo>
                  <a:pt x="192" y="1029"/>
                </a:lnTo>
                <a:lnTo>
                  <a:pt x="192" y="1027"/>
                </a:lnTo>
                <a:lnTo>
                  <a:pt x="192" y="1026"/>
                </a:lnTo>
                <a:lnTo>
                  <a:pt x="193" y="1024"/>
                </a:lnTo>
                <a:lnTo>
                  <a:pt x="193" y="1023"/>
                </a:lnTo>
                <a:lnTo>
                  <a:pt x="193" y="1022"/>
                </a:lnTo>
                <a:lnTo>
                  <a:pt x="194" y="1021"/>
                </a:lnTo>
                <a:lnTo>
                  <a:pt x="194" y="1020"/>
                </a:lnTo>
                <a:lnTo>
                  <a:pt x="194" y="1017"/>
                </a:lnTo>
                <a:lnTo>
                  <a:pt x="195" y="1016"/>
                </a:lnTo>
                <a:lnTo>
                  <a:pt x="195" y="1015"/>
                </a:lnTo>
                <a:lnTo>
                  <a:pt x="196" y="1014"/>
                </a:lnTo>
                <a:lnTo>
                  <a:pt x="196" y="1013"/>
                </a:lnTo>
                <a:lnTo>
                  <a:pt x="197" y="1010"/>
                </a:lnTo>
                <a:lnTo>
                  <a:pt x="198" y="1009"/>
                </a:lnTo>
                <a:lnTo>
                  <a:pt x="198" y="1007"/>
                </a:lnTo>
                <a:lnTo>
                  <a:pt x="200" y="1006"/>
                </a:lnTo>
                <a:lnTo>
                  <a:pt x="200" y="1005"/>
                </a:lnTo>
                <a:lnTo>
                  <a:pt x="201" y="1004"/>
                </a:lnTo>
                <a:lnTo>
                  <a:pt x="201" y="1001"/>
                </a:lnTo>
                <a:lnTo>
                  <a:pt x="202" y="999"/>
                </a:lnTo>
                <a:lnTo>
                  <a:pt x="202" y="998"/>
                </a:lnTo>
                <a:lnTo>
                  <a:pt x="202" y="997"/>
                </a:lnTo>
                <a:lnTo>
                  <a:pt x="202" y="996"/>
                </a:lnTo>
                <a:lnTo>
                  <a:pt x="202" y="995"/>
                </a:lnTo>
                <a:lnTo>
                  <a:pt x="203" y="993"/>
                </a:lnTo>
                <a:lnTo>
                  <a:pt x="204" y="991"/>
                </a:lnTo>
                <a:lnTo>
                  <a:pt x="204" y="990"/>
                </a:lnTo>
                <a:lnTo>
                  <a:pt x="205" y="989"/>
                </a:lnTo>
                <a:lnTo>
                  <a:pt x="206" y="988"/>
                </a:lnTo>
                <a:lnTo>
                  <a:pt x="206" y="987"/>
                </a:lnTo>
                <a:lnTo>
                  <a:pt x="207" y="985"/>
                </a:lnTo>
                <a:lnTo>
                  <a:pt x="207" y="984"/>
                </a:lnTo>
                <a:lnTo>
                  <a:pt x="209" y="983"/>
                </a:lnTo>
                <a:lnTo>
                  <a:pt x="209" y="982"/>
                </a:lnTo>
                <a:lnTo>
                  <a:pt x="210" y="981"/>
                </a:lnTo>
                <a:lnTo>
                  <a:pt x="210" y="979"/>
                </a:lnTo>
                <a:lnTo>
                  <a:pt x="211" y="978"/>
                </a:lnTo>
                <a:lnTo>
                  <a:pt x="211" y="976"/>
                </a:lnTo>
                <a:lnTo>
                  <a:pt x="211" y="975"/>
                </a:lnTo>
                <a:lnTo>
                  <a:pt x="211" y="973"/>
                </a:lnTo>
                <a:lnTo>
                  <a:pt x="211" y="972"/>
                </a:lnTo>
                <a:lnTo>
                  <a:pt x="211" y="971"/>
                </a:lnTo>
                <a:lnTo>
                  <a:pt x="211" y="970"/>
                </a:lnTo>
                <a:lnTo>
                  <a:pt x="211" y="968"/>
                </a:lnTo>
                <a:lnTo>
                  <a:pt x="212" y="966"/>
                </a:lnTo>
                <a:lnTo>
                  <a:pt x="212" y="964"/>
                </a:lnTo>
                <a:lnTo>
                  <a:pt x="212" y="963"/>
                </a:lnTo>
                <a:lnTo>
                  <a:pt x="213" y="962"/>
                </a:lnTo>
                <a:lnTo>
                  <a:pt x="213" y="960"/>
                </a:lnTo>
                <a:lnTo>
                  <a:pt x="214" y="959"/>
                </a:lnTo>
                <a:lnTo>
                  <a:pt x="214" y="958"/>
                </a:lnTo>
                <a:lnTo>
                  <a:pt x="215" y="957"/>
                </a:lnTo>
                <a:lnTo>
                  <a:pt x="218" y="955"/>
                </a:lnTo>
                <a:lnTo>
                  <a:pt x="219" y="954"/>
                </a:lnTo>
                <a:lnTo>
                  <a:pt x="221" y="953"/>
                </a:lnTo>
                <a:lnTo>
                  <a:pt x="222" y="951"/>
                </a:lnTo>
                <a:lnTo>
                  <a:pt x="223" y="951"/>
                </a:lnTo>
                <a:lnTo>
                  <a:pt x="224" y="950"/>
                </a:lnTo>
                <a:lnTo>
                  <a:pt x="226" y="949"/>
                </a:lnTo>
                <a:lnTo>
                  <a:pt x="227" y="949"/>
                </a:lnTo>
                <a:lnTo>
                  <a:pt x="228" y="948"/>
                </a:lnTo>
                <a:lnTo>
                  <a:pt x="229" y="947"/>
                </a:lnTo>
                <a:lnTo>
                  <a:pt x="229" y="946"/>
                </a:lnTo>
                <a:lnTo>
                  <a:pt x="230" y="946"/>
                </a:lnTo>
                <a:lnTo>
                  <a:pt x="231" y="945"/>
                </a:lnTo>
                <a:lnTo>
                  <a:pt x="232" y="943"/>
                </a:lnTo>
                <a:lnTo>
                  <a:pt x="232" y="942"/>
                </a:lnTo>
                <a:lnTo>
                  <a:pt x="233" y="941"/>
                </a:lnTo>
                <a:lnTo>
                  <a:pt x="235" y="940"/>
                </a:lnTo>
                <a:lnTo>
                  <a:pt x="236" y="939"/>
                </a:lnTo>
                <a:lnTo>
                  <a:pt x="236" y="938"/>
                </a:lnTo>
                <a:lnTo>
                  <a:pt x="237" y="936"/>
                </a:lnTo>
                <a:lnTo>
                  <a:pt x="238" y="934"/>
                </a:lnTo>
                <a:lnTo>
                  <a:pt x="238" y="933"/>
                </a:lnTo>
                <a:lnTo>
                  <a:pt x="239" y="932"/>
                </a:lnTo>
                <a:lnTo>
                  <a:pt x="239" y="931"/>
                </a:lnTo>
                <a:lnTo>
                  <a:pt x="240" y="930"/>
                </a:lnTo>
                <a:lnTo>
                  <a:pt x="240" y="929"/>
                </a:lnTo>
                <a:lnTo>
                  <a:pt x="240" y="928"/>
                </a:lnTo>
                <a:lnTo>
                  <a:pt x="241" y="926"/>
                </a:lnTo>
                <a:lnTo>
                  <a:pt x="241" y="924"/>
                </a:lnTo>
                <a:lnTo>
                  <a:pt x="241" y="923"/>
                </a:lnTo>
                <a:lnTo>
                  <a:pt x="243" y="922"/>
                </a:lnTo>
                <a:lnTo>
                  <a:pt x="243" y="921"/>
                </a:lnTo>
                <a:lnTo>
                  <a:pt x="243" y="918"/>
                </a:lnTo>
                <a:lnTo>
                  <a:pt x="244" y="917"/>
                </a:lnTo>
                <a:lnTo>
                  <a:pt x="244" y="916"/>
                </a:lnTo>
                <a:lnTo>
                  <a:pt x="244" y="914"/>
                </a:lnTo>
                <a:lnTo>
                  <a:pt x="245" y="913"/>
                </a:lnTo>
                <a:lnTo>
                  <a:pt x="245" y="912"/>
                </a:lnTo>
                <a:lnTo>
                  <a:pt x="246" y="911"/>
                </a:lnTo>
                <a:lnTo>
                  <a:pt x="246" y="908"/>
                </a:lnTo>
                <a:lnTo>
                  <a:pt x="247" y="907"/>
                </a:lnTo>
                <a:lnTo>
                  <a:pt x="248" y="906"/>
                </a:lnTo>
                <a:lnTo>
                  <a:pt x="248" y="905"/>
                </a:lnTo>
                <a:lnTo>
                  <a:pt x="249" y="904"/>
                </a:lnTo>
                <a:lnTo>
                  <a:pt x="249" y="903"/>
                </a:lnTo>
                <a:lnTo>
                  <a:pt x="250" y="901"/>
                </a:lnTo>
                <a:lnTo>
                  <a:pt x="250" y="900"/>
                </a:lnTo>
                <a:lnTo>
                  <a:pt x="252" y="898"/>
                </a:lnTo>
                <a:lnTo>
                  <a:pt x="253" y="897"/>
                </a:lnTo>
                <a:lnTo>
                  <a:pt x="253" y="896"/>
                </a:lnTo>
                <a:lnTo>
                  <a:pt x="254" y="895"/>
                </a:lnTo>
                <a:lnTo>
                  <a:pt x="255" y="893"/>
                </a:lnTo>
                <a:lnTo>
                  <a:pt x="255" y="892"/>
                </a:lnTo>
                <a:lnTo>
                  <a:pt x="256" y="891"/>
                </a:lnTo>
                <a:lnTo>
                  <a:pt x="257" y="890"/>
                </a:lnTo>
                <a:lnTo>
                  <a:pt x="257" y="889"/>
                </a:lnTo>
                <a:lnTo>
                  <a:pt x="258" y="888"/>
                </a:lnTo>
                <a:lnTo>
                  <a:pt x="259" y="887"/>
                </a:lnTo>
                <a:lnTo>
                  <a:pt x="261" y="886"/>
                </a:lnTo>
                <a:lnTo>
                  <a:pt x="262" y="886"/>
                </a:lnTo>
                <a:lnTo>
                  <a:pt x="263" y="884"/>
                </a:lnTo>
                <a:lnTo>
                  <a:pt x="264" y="883"/>
                </a:lnTo>
                <a:lnTo>
                  <a:pt x="265" y="882"/>
                </a:lnTo>
                <a:lnTo>
                  <a:pt x="266" y="882"/>
                </a:lnTo>
                <a:lnTo>
                  <a:pt x="267" y="881"/>
                </a:lnTo>
                <a:lnTo>
                  <a:pt x="269" y="881"/>
                </a:lnTo>
                <a:lnTo>
                  <a:pt x="270" y="880"/>
                </a:lnTo>
                <a:lnTo>
                  <a:pt x="270" y="879"/>
                </a:lnTo>
                <a:lnTo>
                  <a:pt x="271" y="878"/>
                </a:lnTo>
                <a:lnTo>
                  <a:pt x="272" y="876"/>
                </a:lnTo>
                <a:lnTo>
                  <a:pt x="273" y="876"/>
                </a:lnTo>
                <a:lnTo>
                  <a:pt x="274" y="875"/>
                </a:lnTo>
                <a:lnTo>
                  <a:pt x="274" y="874"/>
                </a:lnTo>
                <a:lnTo>
                  <a:pt x="275" y="873"/>
                </a:lnTo>
                <a:lnTo>
                  <a:pt x="276" y="872"/>
                </a:lnTo>
                <a:lnTo>
                  <a:pt x="278" y="872"/>
                </a:lnTo>
                <a:lnTo>
                  <a:pt x="278" y="871"/>
                </a:lnTo>
                <a:lnTo>
                  <a:pt x="278" y="870"/>
                </a:lnTo>
                <a:lnTo>
                  <a:pt x="280" y="868"/>
                </a:lnTo>
                <a:lnTo>
                  <a:pt x="280" y="867"/>
                </a:lnTo>
                <a:lnTo>
                  <a:pt x="281" y="866"/>
                </a:lnTo>
                <a:lnTo>
                  <a:pt x="282" y="865"/>
                </a:lnTo>
                <a:lnTo>
                  <a:pt x="282" y="864"/>
                </a:lnTo>
                <a:lnTo>
                  <a:pt x="283" y="863"/>
                </a:lnTo>
                <a:lnTo>
                  <a:pt x="284" y="862"/>
                </a:lnTo>
                <a:lnTo>
                  <a:pt x="284" y="861"/>
                </a:lnTo>
                <a:lnTo>
                  <a:pt x="285" y="859"/>
                </a:lnTo>
                <a:lnTo>
                  <a:pt x="285" y="858"/>
                </a:lnTo>
                <a:lnTo>
                  <a:pt x="285" y="857"/>
                </a:lnTo>
                <a:lnTo>
                  <a:pt x="287" y="856"/>
                </a:lnTo>
                <a:lnTo>
                  <a:pt x="287" y="855"/>
                </a:lnTo>
                <a:lnTo>
                  <a:pt x="288" y="854"/>
                </a:lnTo>
                <a:lnTo>
                  <a:pt x="288" y="853"/>
                </a:lnTo>
                <a:lnTo>
                  <a:pt x="288" y="851"/>
                </a:lnTo>
                <a:lnTo>
                  <a:pt x="288" y="850"/>
                </a:lnTo>
                <a:lnTo>
                  <a:pt x="289" y="849"/>
                </a:lnTo>
                <a:lnTo>
                  <a:pt x="289" y="847"/>
                </a:lnTo>
                <a:lnTo>
                  <a:pt x="289" y="846"/>
                </a:lnTo>
                <a:lnTo>
                  <a:pt x="289" y="844"/>
                </a:lnTo>
                <a:lnTo>
                  <a:pt x="288" y="842"/>
                </a:lnTo>
                <a:lnTo>
                  <a:pt x="288" y="840"/>
                </a:lnTo>
                <a:lnTo>
                  <a:pt x="288" y="839"/>
                </a:lnTo>
                <a:lnTo>
                  <a:pt x="288" y="838"/>
                </a:lnTo>
                <a:lnTo>
                  <a:pt x="287" y="836"/>
                </a:lnTo>
                <a:lnTo>
                  <a:pt x="285" y="834"/>
                </a:lnTo>
                <a:lnTo>
                  <a:pt x="285" y="833"/>
                </a:lnTo>
                <a:lnTo>
                  <a:pt x="284" y="832"/>
                </a:lnTo>
                <a:lnTo>
                  <a:pt x="284" y="831"/>
                </a:lnTo>
                <a:lnTo>
                  <a:pt x="283" y="830"/>
                </a:lnTo>
                <a:lnTo>
                  <a:pt x="283" y="828"/>
                </a:lnTo>
                <a:lnTo>
                  <a:pt x="282" y="826"/>
                </a:lnTo>
                <a:lnTo>
                  <a:pt x="281" y="824"/>
                </a:lnTo>
                <a:lnTo>
                  <a:pt x="281" y="823"/>
                </a:lnTo>
                <a:lnTo>
                  <a:pt x="280" y="822"/>
                </a:lnTo>
                <a:lnTo>
                  <a:pt x="279" y="821"/>
                </a:lnTo>
                <a:lnTo>
                  <a:pt x="278" y="820"/>
                </a:lnTo>
                <a:lnTo>
                  <a:pt x="276" y="820"/>
                </a:lnTo>
                <a:lnTo>
                  <a:pt x="275" y="819"/>
                </a:lnTo>
                <a:lnTo>
                  <a:pt x="274" y="817"/>
                </a:lnTo>
                <a:lnTo>
                  <a:pt x="273" y="816"/>
                </a:lnTo>
                <a:lnTo>
                  <a:pt x="272" y="815"/>
                </a:lnTo>
                <a:lnTo>
                  <a:pt x="272" y="814"/>
                </a:lnTo>
                <a:lnTo>
                  <a:pt x="272" y="813"/>
                </a:lnTo>
                <a:lnTo>
                  <a:pt x="272" y="812"/>
                </a:lnTo>
                <a:lnTo>
                  <a:pt x="272" y="809"/>
                </a:lnTo>
                <a:lnTo>
                  <a:pt x="272" y="808"/>
                </a:lnTo>
                <a:lnTo>
                  <a:pt x="272" y="805"/>
                </a:lnTo>
                <a:lnTo>
                  <a:pt x="272" y="804"/>
                </a:lnTo>
                <a:lnTo>
                  <a:pt x="273" y="801"/>
                </a:lnTo>
                <a:lnTo>
                  <a:pt x="273" y="800"/>
                </a:lnTo>
                <a:lnTo>
                  <a:pt x="274" y="799"/>
                </a:lnTo>
                <a:lnTo>
                  <a:pt x="274" y="798"/>
                </a:lnTo>
                <a:lnTo>
                  <a:pt x="275" y="797"/>
                </a:lnTo>
                <a:lnTo>
                  <a:pt x="278" y="795"/>
                </a:lnTo>
                <a:lnTo>
                  <a:pt x="279" y="794"/>
                </a:lnTo>
                <a:lnTo>
                  <a:pt x="280" y="792"/>
                </a:lnTo>
                <a:lnTo>
                  <a:pt x="281" y="791"/>
                </a:lnTo>
                <a:lnTo>
                  <a:pt x="282" y="791"/>
                </a:lnTo>
                <a:lnTo>
                  <a:pt x="283" y="790"/>
                </a:lnTo>
                <a:lnTo>
                  <a:pt x="284" y="789"/>
                </a:lnTo>
                <a:lnTo>
                  <a:pt x="287" y="789"/>
                </a:lnTo>
                <a:lnTo>
                  <a:pt x="288" y="788"/>
                </a:lnTo>
                <a:lnTo>
                  <a:pt x="289" y="788"/>
                </a:lnTo>
                <a:lnTo>
                  <a:pt x="290" y="787"/>
                </a:lnTo>
                <a:lnTo>
                  <a:pt x="291" y="787"/>
                </a:lnTo>
                <a:lnTo>
                  <a:pt x="293" y="786"/>
                </a:lnTo>
                <a:lnTo>
                  <a:pt x="295" y="786"/>
                </a:lnTo>
                <a:lnTo>
                  <a:pt x="296" y="786"/>
                </a:lnTo>
                <a:lnTo>
                  <a:pt x="297" y="784"/>
                </a:lnTo>
                <a:lnTo>
                  <a:pt x="298" y="784"/>
                </a:lnTo>
                <a:lnTo>
                  <a:pt x="300" y="784"/>
                </a:lnTo>
                <a:lnTo>
                  <a:pt x="301" y="783"/>
                </a:lnTo>
                <a:lnTo>
                  <a:pt x="304" y="783"/>
                </a:lnTo>
                <a:lnTo>
                  <a:pt x="305" y="782"/>
                </a:lnTo>
                <a:lnTo>
                  <a:pt x="306" y="782"/>
                </a:lnTo>
                <a:lnTo>
                  <a:pt x="307" y="781"/>
                </a:lnTo>
                <a:lnTo>
                  <a:pt x="308" y="780"/>
                </a:lnTo>
                <a:lnTo>
                  <a:pt x="309" y="779"/>
                </a:lnTo>
                <a:lnTo>
                  <a:pt x="312" y="778"/>
                </a:lnTo>
                <a:lnTo>
                  <a:pt x="313" y="775"/>
                </a:lnTo>
                <a:lnTo>
                  <a:pt x="314" y="774"/>
                </a:lnTo>
                <a:lnTo>
                  <a:pt x="314" y="772"/>
                </a:lnTo>
                <a:lnTo>
                  <a:pt x="315" y="771"/>
                </a:lnTo>
                <a:lnTo>
                  <a:pt x="315" y="767"/>
                </a:lnTo>
                <a:lnTo>
                  <a:pt x="315" y="766"/>
                </a:lnTo>
                <a:lnTo>
                  <a:pt x="315" y="765"/>
                </a:lnTo>
                <a:lnTo>
                  <a:pt x="316" y="764"/>
                </a:lnTo>
                <a:lnTo>
                  <a:pt x="316" y="763"/>
                </a:lnTo>
                <a:lnTo>
                  <a:pt x="316" y="762"/>
                </a:lnTo>
                <a:lnTo>
                  <a:pt x="316" y="761"/>
                </a:lnTo>
                <a:lnTo>
                  <a:pt x="316" y="758"/>
                </a:lnTo>
                <a:lnTo>
                  <a:pt x="317" y="757"/>
                </a:lnTo>
                <a:lnTo>
                  <a:pt x="317" y="755"/>
                </a:lnTo>
                <a:lnTo>
                  <a:pt x="318" y="754"/>
                </a:lnTo>
                <a:lnTo>
                  <a:pt x="319" y="754"/>
                </a:lnTo>
                <a:lnTo>
                  <a:pt x="319" y="753"/>
                </a:lnTo>
                <a:lnTo>
                  <a:pt x="321" y="752"/>
                </a:lnTo>
                <a:lnTo>
                  <a:pt x="322" y="752"/>
                </a:lnTo>
                <a:lnTo>
                  <a:pt x="324" y="750"/>
                </a:lnTo>
                <a:lnTo>
                  <a:pt x="325" y="749"/>
                </a:lnTo>
                <a:lnTo>
                  <a:pt x="326" y="749"/>
                </a:lnTo>
                <a:lnTo>
                  <a:pt x="327" y="748"/>
                </a:lnTo>
                <a:lnTo>
                  <a:pt x="328" y="748"/>
                </a:lnTo>
                <a:lnTo>
                  <a:pt x="331" y="748"/>
                </a:lnTo>
                <a:lnTo>
                  <a:pt x="333" y="748"/>
                </a:lnTo>
                <a:lnTo>
                  <a:pt x="334" y="749"/>
                </a:lnTo>
                <a:lnTo>
                  <a:pt x="335" y="749"/>
                </a:lnTo>
                <a:lnTo>
                  <a:pt x="336" y="749"/>
                </a:lnTo>
                <a:lnTo>
                  <a:pt x="338" y="750"/>
                </a:lnTo>
                <a:lnTo>
                  <a:pt x="340" y="752"/>
                </a:lnTo>
                <a:lnTo>
                  <a:pt x="341" y="752"/>
                </a:lnTo>
                <a:lnTo>
                  <a:pt x="342" y="753"/>
                </a:lnTo>
                <a:lnTo>
                  <a:pt x="342" y="754"/>
                </a:lnTo>
                <a:lnTo>
                  <a:pt x="343" y="755"/>
                </a:lnTo>
                <a:lnTo>
                  <a:pt x="344" y="756"/>
                </a:lnTo>
                <a:lnTo>
                  <a:pt x="345" y="757"/>
                </a:lnTo>
                <a:lnTo>
                  <a:pt x="347" y="758"/>
                </a:lnTo>
                <a:lnTo>
                  <a:pt x="348" y="759"/>
                </a:lnTo>
                <a:lnTo>
                  <a:pt x="348" y="761"/>
                </a:lnTo>
                <a:lnTo>
                  <a:pt x="349" y="763"/>
                </a:lnTo>
                <a:lnTo>
                  <a:pt x="350" y="764"/>
                </a:lnTo>
                <a:lnTo>
                  <a:pt x="351" y="765"/>
                </a:lnTo>
                <a:lnTo>
                  <a:pt x="352" y="766"/>
                </a:lnTo>
                <a:lnTo>
                  <a:pt x="353" y="767"/>
                </a:lnTo>
                <a:lnTo>
                  <a:pt x="355" y="769"/>
                </a:lnTo>
                <a:lnTo>
                  <a:pt x="357" y="769"/>
                </a:lnTo>
                <a:lnTo>
                  <a:pt x="358" y="769"/>
                </a:lnTo>
                <a:lnTo>
                  <a:pt x="359" y="767"/>
                </a:lnTo>
                <a:lnTo>
                  <a:pt x="360" y="767"/>
                </a:lnTo>
                <a:lnTo>
                  <a:pt x="362" y="766"/>
                </a:lnTo>
                <a:lnTo>
                  <a:pt x="364" y="765"/>
                </a:lnTo>
                <a:lnTo>
                  <a:pt x="364" y="764"/>
                </a:lnTo>
                <a:lnTo>
                  <a:pt x="365" y="763"/>
                </a:lnTo>
                <a:lnTo>
                  <a:pt x="366" y="762"/>
                </a:lnTo>
                <a:lnTo>
                  <a:pt x="367" y="761"/>
                </a:lnTo>
                <a:lnTo>
                  <a:pt x="368" y="759"/>
                </a:lnTo>
                <a:lnTo>
                  <a:pt x="369" y="758"/>
                </a:lnTo>
                <a:lnTo>
                  <a:pt x="370" y="758"/>
                </a:lnTo>
                <a:lnTo>
                  <a:pt x="373" y="757"/>
                </a:lnTo>
                <a:lnTo>
                  <a:pt x="374" y="756"/>
                </a:lnTo>
                <a:lnTo>
                  <a:pt x="375" y="755"/>
                </a:lnTo>
                <a:lnTo>
                  <a:pt x="377" y="755"/>
                </a:lnTo>
                <a:lnTo>
                  <a:pt x="378" y="754"/>
                </a:lnTo>
                <a:lnTo>
                  <a:pt x="379" y="754"/>
                </a:lnTo>
                <a:lnTo>
                  <a:pt x="381" y="754"/>
                </a:lnTo>
                <a:lnTo>
                  <a:pt x="382" y="753"/>
                </a:lnTo>
                <a:lnTo>
                  <a:pt x="384" y="753"/>
                </a:lnTo>
                <a:lnTo>
                  <a:pt x="385" y="753"/>
                </a:lnTo>
                <a:lnTo>
                  <a:pt x="386" y="752"/>
                </a:lnTo>
                <a:lnTo>
                  <a:pt x="387" y="752"/>
                </a:lnTo>
                <a:lnTo>
                  <a:pt x="388" y="752"/>
                </a:lnTo>
                <a:lnTo>
                  <a:pt x="390" y="752"/>
                </a:lnTo>
                <a:lnTo>
                  <a:pt x="391" y="750"/>
                </a:lnTo>
                <a:lnTo>
                  <a:pt x="393" y="750"/>
                </a:lnTo>
                <a:lnTo>
                  <a:pt x="394" y="750"/>
                </a:lnTo>
                <a:lnTo>
                  <a:pt x="395" y="750"/>
                </a:lnTo>
                <a:lnTo>
                  <a:pt x="396" y="750"/>
                </a:lnTo>
                <a:lnTo>
                  <a:pt x="399" y="750"/>
                </a:lnTo>
                <a:lnTo>
                  <a:pt x="400" y="750"/>
                </a:lnTo>
                <a:lnTo>
                  <a:pt x="401" y="750"/>
                </a:lnTo>
                <a:lnTo>
                  <a:pt x="403" y="750"/>
                </a:lnTo>
                <a:lnTo>
                  <a:pt x="404" y="750"/>
                </a:lnTo>
                <a:lnTo>
                  <a:pt x="405" y="750"/>
                </a:lnTo>
                <a:lnTo>
                  <a:pt x="408" y="752"/>
                </a:lnTo>
                <a:lnTo>
                  <a:pt x="409" y="752"/>
                </a:lnTo>
                <a:lnTo>
                  <a:pt x="411" y="752"/>
                </a:lnTo>
                <a:lnTo>
                  <a:pt x="412" y="752"/>
                </a:lnTo>
                <a:lnTo>
                  <a:pt x="413" y="752"/>
                </a:lnTo>
                <a:lnTo>
                  <a:pt x="414" y="752"/>
                </a:lnTo>
                <a:lnTo>
                  <a:pt x="416" y="752"/>
                </a:lnTo>
                <a:lnTo>
                  <a:pt x="417" y="752"/>
                </a:lnTo>
                <a:lnTo>
                  <a:pt x="418" y="752"/>
                </a:lnTo>
                <a:lnTo>
                  <a:pt x="419" y="753"/>
                </a:lnTo>
                <a:lnTo>
                  <a:pt x="421" y="753"/>
                </a:lnTo>
                <a:lnTo>
                  <a:pt x="422" y="753"/>
                </a:lnTo>
                <a:lnTo>
                  <a:pt x="424" y="753"/>
                </a:lnTo>
                <a:lnTo>
                  <a:pt x="426" y="753"/>
                </a:lnTo>
                <a:lnTo>
                  <a:pt x="427" y="753"/>
                </a:lnTo>
                <a:lnTo>
                  <a:pt x="428" y="752"/>
                </a:lnTo>
                <a:lnTo>
                  <a:pt x="429" y="752"/>
                </a:lnTo>
                <a:lnTo>
                  <a:pt x="430" y="750"/>
                </a:lnTo>
                <a:lnTo>
                  <a:pt x="431" y="750"/>
                </a:lnTo>
                <a:lnTo>
                  <a:pt x="433" y="749"/>
                </a:lnTo>
                <a:lnTo>
                  <a:pt x="434" y="748"/>
                </a:lnTo>
                <a:lnTo>
                  <a:pt x="435" y="747"/>
                </a:lnTo>
                <a:lnTo>
                  <a:pt x="436" y="747"/>
                </a:lnTo>
                <a:lnTo>
                  <a:pt x="437" y="746"/>
                </a:lnTo>
                <a:lnTo>
                  <a:pt x="437" y="745"/>
                </a:lnTo>
                <a:lnTo>
                  <a:pt x="438" y="744"/>
                </a:lnTo>
                <a:lnTo>
                  <a:pt x="439" y="742"/>
                </a:lnTo>
                <a:lnTo>
                  <a:pt x="440" y="741"/>
                </a:lnTo>
                <a:lnTo>
                  <a:pt x="442" y="741"/>
                </a:lnTo>
                <a:lnTo>
                  <a:pt x="442" y="740"/>
                </a:lnTo>
                <a:lnTo>
                  <a:pt x="443" y="739"/>
                </a:lnTo>
                <a:lnTo>
                  <a:pt x="444" y="738"/>
                </a:lnTo>
                <a:lnTo>
                  <a:pt x="445" y="737"/>
                </a:lnTo>
                <a:lnTo>
                  <a:pt x="446" y="736"/>
                </a:lnTo>
                <a:lnTo>
                  <a:pt x="447" y="734"/>
                </a:lnTo>
                <a:lnTo>
                  <a:pt x="448" y="733"/>
                </a:lnTo>
                <a:lnTo>
                  <a:pt x="450" y="732"/>
                </a:lnTo>
                <a:lnTo>
                  <a:pt x="451" y="731"/>
                </a:lnTo>
                <a:lnTo>
                  <a:pt x="452" y="731"/>
                </a:lnTo>
                <a:lnTo>
                  <a:pt x="452" y="730"/>
                </a:lnTo>
                <a:lnTo>
                  <a:pt x="453" y="729"/>
                </a:lnTo>
                <a:lnTo>
                  <a:pt x="454" y="729"/>
                </a:lnTo>
                <a:lnTo>
                  <a:pt x="455" y="728"/>
                </a:lnTo>
                <a:lnTo>
                  <a:pt x="456" y="727"/>
                </a:lnTo>
                <a:lnTo>
                  <a:pt x="457" y="725"/>
                </a:lnTo>
                <a:lnTo>
                  <a:pt x="459" y="724"/>
                </a:lnTo>
                <a:lnTo>
                  <a:pt x="461" y="724"/>
                </a:lnTo>
                <a:lnTo>
                  <a:pt x="462" y="723"/>
                </a:lnTo>
                <a:lnTo>
                  <a:pt x="463" y="722"/>
                </a:lnTo>
                <a:lnTo>
                  <a:pt x="464" y="722"/>
                </a:lnTo>
                <a:lnTo>
                  <a:pt x="465" y="721"/>
                </a:lnTo>
                <a:lnTo>
                  <a:pt x="467" y="721"/>
                </a:lnTo>
                <a:lnTo>
                  <a:pt x="469" y="720"/>
                </a:lnTo>
                <a:lnTo>
                  <a:pt x="471" y="720"/>
                </a:lnTo>
                <a:lnTo>
                  <a:pt x="473" y="720"/>
                </a:lnTo>
                <a:lnTo>
                  <a:pt x="474" y="719"/>
                </a:lnTo>
                <a:lnTo>
                  <a:pt x="476" y="720"/>
                </a:lnTo>
                <a:lnTo>
                  <a:pt x="478" y="720"/>
                </a:lnTo>
                <a:lnTo>
                  <a:pt x="479" y="720"/>
                </a:lnTo>
                <a:lnTo>
                  <a:pt x="481" y="721"/>
                </a:lnTo>
                <a:lnTo>
                  <a:pt x="482" y="721"/>
                </a:lnTo>
                <a:lnTo>
                  <a:pt x="485" y="721"/>
                </a:lnTo>
                <a:lnTo>
                  <a:pt x="486" y="720"/>
                </a:lnTo>
                <a:lnTo>
                  <a:pt x="487" y="720"/>
                </a:lnTo>
                <a:lnTo>
                  <a:pt x="488" y="720"/>
                </a:lnTo>
                <a:lnTo>
                  <a:pt x="489" y="720"/>
                </a:lnTo>
                <a:lnTo>
                  <a:pt x="490" y="719"/>
                </a:lnTo>
                <a:lnTo>
                  <a:pt x="491" y="719"/>
                </a:lnTo>
                <a:lnTo>
                  <a:pt x="493" y="717"/>
                </a:lnTo>
                <a:lnTo>
                  <a:pt x="495" y="717"/>
                </a:lnTo>
                <a:lnTo>
                  <a:pt x="496" y="716"/>
                </a:lnTo>
                <a:lnTo>
                  <a:pt x="497" y="716"/>
                </a:lnTo>
                <a:lnTo>
                  <a:pt x="498" y="715"/>
                </a:lnTo>
                <a:lnTo>
                  <a:pt x="499" y="714"/>
                </a:lnTo>
                <a:lnTo>
                  <a:pt x="502" y="713"/>
                </a:lnTo>
                <a:lnTo>
                  <a:pt x="503" y="711"/>
                </a:lnTo>
                <a:lnTo>
                  <a:pt x="504" y="709"/>
                </a:lnTo>
                <a:lnTo>
                  <a:pt x="504" y="708"/>
                </a:lnTo>
                <a:lnTo>
                  <a:pt x="504" y="707"/>
                </a:lnTo>
                <a:lnTo>
                  <a:pt x="504" y="706"/>
                </a:lnTo>
                <a:lnTo>
                  <a:pt x="503" y="705"/>
                </a:lnTo>
                <a:lnTo>
                  <a:pt x="502" y="704"/>
                </a:lnTo>
                <a:lnTo>
                  <a:pt x="500" y="703"/>
                </a:lnTo>
                <a:lnTo>
                  <a:pt x="499" y="702"/>
                </a:lnTo>
                <a:lnTo>
                  <a:pt x="498" y="702"/>
                </a:lnTo>
                <a:lnTo>
                  <a:pt x="497" y="700"/>
                </a:lnTo>
                <a:lnTo>
                  <a:pt x="495" y="699"/>
                </a:lnTo>
                <a:lnTo>
                  <a:pt x="494" y="699"/>
                </a:lnTo>
                <a:lnTo>
                  <a:pt x="493" y="698"/>
                </a:lnTo>
                <a:lnTo>
                  <a:pt x="490" y="698"/>
                </a:lnTo>
                <a:lnTo>
                  <a:pt x="489" y="697"/>
                </a:lnTo>
                <a:lnTo>
                  <a:pt x="488" y="697"/>
                </a:lnTo>
                <a:lnTo>
                  <a:pt x="487" y="697"/>
                </a:lnTo>
                <a:lnTo>
                  <a:pt x="485" y="696"/>
                </a:lnTo>
                <a:lnTo>
                  <a:pt x="483" y="696"/>
                </a:lnTo>
                <a:lnTo>
                  <a:pt x="481" y="696"/>
                </a:lnTo>
                <a:lnTo>
                  <a:pt x="480" y="696"/>
                </a:lnTo>
                <a:lnTo>
                  <a:pt x="478" y="695"/>
                </a:lnTo>
                <a:lnTo>
                  <a:pt x="477" y="695"/>
                </a:lnTo>
                <a:lnTo>
                  <a:pt x="474" y="695"/>
                </a:lnTo>
                <a:lnTo>
                  <a:pt x="473" y="695"/>
                </a:lnTo>
                <a:lnTo>
                  <a:pt x="472" y="695"/>
                </a:lnTo>
                <a:lnTo>
                  <a:pt x="470" y="695"/>
                </a:lnTo>
                <a:lnTo>
                  <a:pt x="469" y="695"/>
                </a:lnTo>
                <a:lnTo>
                  <a:pt x="468" y="696"/>
                </a:lnTo>
                <a:lnTo>
                  <a:pt x="467" y="696"/>
                </a:lnTo>
                <a:lnTo>
                  <a:pt x="464" y="697"/>
                </a:lnTo>
                <a:lnTo>
                  <a:pt x="462" y="698"/>
                </a:lnTo>
                <a:lnTo>
                  <a:pt x="460" y="698"/>
                </a:lnTo>
                <a:lnTo>
                  <a:pt x="459" y="699"/>
                </a:lnTo>
                <a:lnTo>
                  <a:pt x="457" y="699"/>
                </a:lnTo>
                <a:lnTo>
                  <a:pt x="455" y="699"/>
                </a:lnTo>
                <a:lnTo>
                  <a:pt x="454" y="699"/>
                </a:lnTo>
                <a:lnTo>
                  <a:pt x="453" y="698"/>
                </a:lnTo>
                <a:lnTo>
                  <a:pt x="452" y="698"/>
                </a:lnTo>
                <a:lnTo>
                  <a:pt x="450" y="697"/>
                </a:lnTo>
                <a:lnTo>
                  <a:pt x="448" y="697"/>
                </a:lnTo>
                <a:lnTo>
                  <a:pt x="447" y="696"/>
                </a:lnTo>
                <a:lnTo>
                  <a:pt x="446" y="696"/>
                </a:lnTo>
                <a:lnTo>
                  <a:pt x="445" y="695"/>
                </a:lnTo>
                <a:lnTo>
                  <a:pt x="444" y="694"/>
                </a:lnTo>
                <a:lnTo>
                  <a:pt x="443" y="692"/>
                </a:lnTo>
                <a:lnTo>
                  <a:pt x="442" y="691"/>
                </a:lnTo>
                <a:lnTo>
                  <a:pt x="439" y="691"/>
                </a:lnTo>
                <a:lnTo>
                  <a:pt x="438" y="690"/>
                </a:lnTo>
                <a:lnTo>
                  <a:pt x="437" y="689"/>
                </a:lnTo>
                <a:lnTo>
                  <a:pt x="436" y="688"/>
                </a:lnTo>
                <a:lnTo>
                  <a:pt x="435" y="688"/>
                </a:lnTo>
                <a:lnTo>
                  <a:pt x="435" y="687"/>
                </a:lnTo>
                <a:lnTo>
                  <a:pt x="434" y="687"/>
                </a:lnTo>
                <a:lnTo>
                  <a:pt x="433" y="686"/>
                </a:lnTo>
                <a:lnTo>
                  <a:pt x="431" y="686"/>
                </a:lnTo>
                <a:lnTo>
                  <a:pt x="430" y="685"/>
                </a:lnTo>
                <a:lnTo>
                  <a:pt x="429" y="685"/>
                </a:lnTo>
                <a:lnTo>
                  <a:pt x="428" y="685"/>
                </a:lnTo>
                <a:lnTo>
                  <a:pt x="427" y="685"/>
                </a:lnTo>
                <a:lnTo>
                  <a:pt x="425" y="683"/>
                </a:lnTo>
                <a:lnTo>
                  <a:pt x="424" y="683"/>
                </a:lnTo>
                <a:lnTo>
                  <a:pt x="422" y="683"/>
                </a:lnTo>
                <a:lnTo>
                  <a:pt x="420" y="683"/>
                </a:lnTo>
                <a:lnTo>
                  <a:pt x="419" y="683"/>
                </a:lnTo>
                <a:lnTo>
                  <a:pt x="417" y="683"/>
                </a:lnTo>
                <a:lnTo>
                  <a:pt x="416" y="682"/>
                </a:lnTo>
                <a:lnTo>
                  <a:pt x="414" y="682"/>
                </a:lnTo>
                <a:lnTo>
                  <a:pt x="413" y="682"/>
                </a:lnTo>
                <a:lnTo>
                  <a:pt x="411" y="681"/>
                </a:lnTo>
                <a:lnTo>
                  <a:pt x="410" y="681"/>
                </a:lnTo>
                <a:lnTo>
                  <a:pt x="409" y="681"/>
                </a:lnTo>
                <a:lnTo>
                  <a:pt x="407" y="680"/>
                </a:lnTo>
                <a:lnTo>
                  <a:pt x="404" y="679"/>
                </a:lnTo>
                <a:lnTo>
                  <a:pt x="403" y="679"/>
                </a:lnTo>
                <a:lnTo>
                  <a:pt x="401" y="678"/>
                </a:lnTo>
                <a:lnTo>
                  <a:pt x="400" y="677"/>
                </a:lnTo>
                <a:lnTo>
                  <a:pt x="398" y="675"/>
                </a:lnTo>
                <a:lnTo>
                  <a:pt x="396" y="674"/>
                </a:lnTo>
                <a:lnTo>
                  <a:pt x="395" y="674"/>
                </a:lnTo>
                <a:lnTo>
                  <a:pt x="394" y="673"/>
                </a:lnTo>
                <a:lnTo>
                  <a:pt x="393" y="672"/>
                </a:lnTo>
                <a:lnTo>
                  <a:pt x="392" y="671"/>
                </a:lnTo>
                <a:lnTo>
                  <a:pt x="391" y="670"/>
                </a:lnTo>
                <a:lnTo>
                  <a:pt x="390" y="669"/>
                </a:lnTo>
                <a:lnTo>
                  <a:pt x="388" y="667"/>
                </a:lnTo>
                <a:lnTo>
                  <a:pt x="387" y="667"/>
                </a:lnTo>
                <a:lnTo>
                  <a:pt x="386" y="666"/>
                </a:lnTo>
                <a:lnTo>
                  <a:pt x="386" y="665"/>
                </a:lnTo>
                <a:lnTo>
                  <a:pt x="385" y="664"/>
                </a:lnTo>
                <a:lnTo>
                  <a:pt x="384" y="663"/>
                </a:lnTo>
                <a:lnTo>
                  <a:pt x="383" y="662"/>
                </a:lnTo>
                <a:lnTo>
                  <a:pt x="383" y="660"/>
                </a:lnTo>
                <a:lnTo>
                  <a:pt x="383" y="658"/>
                </a:lnTo>
                <a:lnTo>
                  <a:pt x="382" y="656"/>
                </a:lnTo>
                <a:lnTo>
                  <a:pt x="382" y="655"/>
                </a:lnTo>
                <a:lnTo>
                  <a:pt x="381" y="653"/>
                </a:lnTo>
                <a:lnTo>
                  <a:pt x="381" y="650"/>
                </a:lnTo>
                <a:lnTo>
                  <a:pt x="379" y="648"/>
                </a:lnTo>
                <a:lnTo>
                  <a:pt x="378" y="647"/>
                </a:lnTo>
                <a:lnTo>
                  <a:pt x="377" y="646"/>
                </a:lnTo>
                <a:lnTo>
                  <a:pt x="376" y="645"/>
                </a:lnTo>
                <a:lnTo>
                  <a:pt x="375" y="644"/>
                </a:lnTo>
                <a:lnTo>
                  <a:pt x="375" y="642"/>
                </a:lnTo>
                <a:lnTo>
                  <a:pt x="374" y="642"/>
                </a:lnTo>
                <a:lnTo>
                  <a:pt x="374" y="641"/>
                </a:lnTo>
                <a:lnTo>
                  <a:pt x="373" y="640"/>
                </a:lnTo>
                <a:lnTo>
                  <a:pt x="370" y="640"/>
                </a:lnTo>
                <a:lnTo>
                  <a:pt x="368" y="639"/>
                </a:lnTo>
                <a:lnTo>
                  <a:pt x="367" y="639"/>
                </a:lnTo>
                <a:lnTo>
                  <a:pt x="366" y="638"/>
                </a:lnTo>
                <a:lnTo>
                  <a:pt x="364" y="638"/>
                </a:lnTo>
                <a:lnTo>
                  <a:pt x="362" y="638"/>
                </a:lnTo>
                <a:lnTo>
                  <a:pt x="361" y="638"/>
                </a:lnTo>
                <a:lnTo>
                  <a:pt x="360" y="638"/>
                </a:lnTo>
                <a:lnTo>
                  <a:pt x="358" y="639"/>
                </a:lnTo>
                <a:lnTo>
                  <a:pt x="357" y="639"/>
                </a:lnTo>
                <a:lnTo>
                  <a:pt x="356" y="639"/>
                </a:lnTo>
                <a:lnTo>
                  <a:pt x="356" y="640"/>
                </a:lnTo>
                <a:lnTo>
                  <a:pt x="353" y="641"/>
                </a:lnTo>
                <a:lnTo>
                  <a:pt x="353" y="642"/>
                </a:lnTo>
                <a:lnTo>
                  <a:pt x="352" y="644"/>
                </a:lnTo>
                <a:lnTo>
                  <a:pt x="351" y="644"/>
                </a:lnTo>
                <a:lnTo>
                  <a:pt x="350" y="645"/>
                </a:lnTo>
                <a:lnTo>
                  <a:pt x="349" y="646"/>
                </a:lnTo>
                <a:lnTo>
                  <a:pt x="348" y="647"/>
                </a:lnTo>
                <a:lnTo>
                  <a:pt x="348" y="648"/>
                </a:lnTo>
                <a:lnTo>
                  <a:pt x="347" y="649"/>
                </a:lnTo>
                <a:lnTo>
                  <a:pt x="345" y="652"/>
                </a:lnTo>
                <a:lnTo>
                  <a:pt x="345" y="653"/>
                </a:lnTo>
                <a:lnTo>
                  <a:pt x="344" y="654"/>
                </a:lnTo>
                <a:lnTo>
                  <a:pt x="344" y="655"/>
                </a:lnTo>
                <a:lnTo>
                  <a:pt x="344" y="656"/>
                </a:lnTo>
                <a:lnTo>
                  <a:pt x="343" y="657"/>
                </a:lnTo>
                <a:lnTo>
                  <a:pt x="343" y="658"/>
                </a:lnTo>
                <a:lnTo>
                  <a:pt x="343" y="660"/>
                </a:lnTo>
                <a:lnTo>
                  <a:pt x="342" y="662"/>
                </a:lnTo>
                <a:lnTo>
                  <a:pt x="342" y="663"/>
                </a:lnTo>
                <a:lnTo>
                  <a:pt x="341" y="664"/>
                </a:lnTo>
                <a:lnTo>
                  <a:pt x="341" y="665"/>
                </a:lnTo>
                <a:lnTo>
                  <a:pt x="341" y="666"/>
                </a:lnTo>
                <a:lnTo>
                  <a:pt x="340" y="669"/>
                </a:lnTo>
                <a:lnTo>
                  <a:pt x="339" y="670"/>
                </a:lnTo>
                <a:lnTo>
                  <a:pt x="338" y="671"/>
                </a:lnTo>
                <a:lnTo>
                  <a:pt x="338" y="672"/>
                </a:lnTo>
                <a:lnTo>
                  <a:pt x="336" y="674"/>
                </a:lnTo>
                <a:lnTo>
                  <a:pt x="335" y="674"/>
                </a:lnTo>
                <a:lnTo>
                  <a:pt x="334" y="675"/>
                </a:lnTo>
                <a:lnTo>
                  <a:pt x="333" y="677"/>
                </a:lnTo>
                <a:lnTo>
                  <a:pt x="332" y="678"/>
                </a:lnTo>
                <a:lnTo>
                  <a:pt x="331" y="679"/>
                </a:lnTo>
                <a:lnTo>
                  <a:pt x="330" y="679"/>
                </a:lnTo>
                <a:lnTo>
                  <a:pt x="328" y="680"/>
                </a:lnTo>
                <a:lnTo>
                  <a:pt x="327" y="681"/>
                </a:lnTo>
                <a:lnTo>
                  <a:pt x="326" y="682"/>
                </a:lnTo>
                <a:lnTo>
                  <a:pt x="325" y="682"/>
                </a:lnTo>
                <a:lnTo>
                  <a:pt x="324" y="683"/>
                </a:lnTo>
                <a:lnTo>
                  <a:pt x="324" y="685"/>
                </a:lnTo>
                <a:lnTo>
                  <a:pt x="323" y="685"/>
                </a:lnTo>
                <a:lnTo>
                  <a:pt x="322" y="686"/>
                </a:lnTo>
                <a:lnTo>
                  <a:pt x="321" y="687"/>
                </a:lnTo>
                <a:lnTo>
                  <a:pt x="319" y="688"/>
                </a:lnTo>
                <a:lnTo>
                  <a:pt x="318" y="688"/>
                </a:lnTo>
                <a:lnTo>
                  <a:pt x="317" y="689"/>
                </a:lnTo>
                <a:lnTo>
                  <a:pt x="316" y="690"/>
                </a:lnTo>
                <a:lnTo>
                  <a:pt x="315" y="690"/>
                </a:lnTo>
                <a:lnTo>
                  <a:pt x="315" y="691"/>
                </a:lnTo>
                <a:lnTo>
                  <a:pt x="314" y="691"/>
                </a:lnTo>
                <a:lnTo>
                  <a:pt x="313" y="691"/>
                </a:lnTo>
                <a:lnTo>
                  <a:pt x="312" y="691"/>
                </a:lnTo>
                <a:lnTo>
                  <a:pt x="310" y="691"/>
                </a:lnTo>
                <a:lnTo>
                  <a:pt x="308" y="691"/>
                </a:lnTo>
                <a:lnTo>
                  <a:pt x="307" y="690"/>
                </a:lnTo>
                <a:lnTo>
                  <a:pt x="305" y="690"/>
                </a:lnTo>
                <a:lnTo>
                  <a:pt x="304" y="689"/>
                </a:lnTo>
                <a:lnTo>
                  <a:pt x="302" y="689"/>
                </a:lnTo>
                <a:lnTo>
                  <a:pt x="301" y="689"/>
                </a:lnTo>
                <a:lnTo>
                  <a:pt x="300" y="688"/>
                </a:lnTo>
                <a:lnTo>
                  <a:pt x="299" y="688"/>
                </a:lnTo>
                <a:lnTo>
                  <a:pt x="298" y="687"/>
                </a:lnTo>
                <a:lnTo>
                  <a:pt x="297" y="687"/>
                </a:lnTo>
                <a:lnTo>
                  <a:pt x="296" y="686"/>
                </a:lnTo>
                <a:lnTo>
                  <a:pt x="295" y="686"/>
                </a:lnTo>
                <a:lnTo>
                  <a:pt x="293" y="686"/>
                </a:lnTo>
                <a:lnTo>
                  <a:pt x="292" y="685"/>
                </a:lnTo>
                <a:lnTo>
                  <a:pt x="291" y="683"/>
                </a:lnTo>
                <a:lnTo>
                  <a:pt x="290" y="683"/>
                </a:lnTo>
                <a:lnTo>
                  <a:pt x="289" y="682"/>
                </a:lnTo>
                <a:lnTo>
                  <a:pt x="288" y="682"/>
                </a:lnTo>
                <a:lnTo>
                  <a:pt x="287" y="681"/>
                </a:lnTo>
                <a:lnTo>
                  <a:pt x="285" y="680"/>
                </a:lnTo>
                <a:lnTo>
                  <a:pt x="284" y="680"/>
                </a:lnTo>
                <a:lnTo>
                  <a:pt x="283" y="679"/>
                </a:lnTo>
                <a:lnTo>
                  <a:pt x="282" y="678"/>
                </a:lnTo>
                <a:lnTo>
                  <a:pt x="281" y="677"/>
                </a:lnTo>
                <a:lnTo>
                  <a:pt x="281" y="674"/>
                </a:lnTo>
                <a:lnTo>
                  <a:pt x="280" y="674"/>
                </a:lnTo>
                <a:lnTo>
                  <a:pt x="280" y="673"/>
                </a:lnTo>
                <a:lnTo>
                  <a:pt x="279" y="672"/>
                </a:lnTo>
                <a:lnTo>
                  <a:pt x="278" y="671"/>
                </a:lnTo>
                <a:lnTo>
                  <a:pt x="278" y="670"/>
                </a:lnTo>
                <a:lnTo>
                  <a:pt x="276" y="669"/>
                </a:lnTo>
                <a:lnTo>
                  <a:pt x="276" y="667"/>
                </a:lnTo>
                <a:lnTo>
                  <a:pt x="275" y="666"/>
                </a:lnTo>
                <a:lnTo>
                  <a:pt x="275" y="665"/>
                </a:lnTo>
                <a:lnTo>
                  <a:pt x="274" y="664"/>
                </a:lnTo>
                <a:lnTo>
                  <a:pt x="274" y="663"/>
                </a:lnTo>
                <a:lnTo>
                  <a:pt x="273" y="662"/>
                </a:lnTo>
                <a:lnTo>
                  <a:pt x="273" y="661"/>
                </a:lnTo>
                <a:lnTo>
                  <a:pt x="273" y="660"/>
                </a:lnTo>
                <a:lnTo>
                  <a:pt x="272" y="658"/>
                </a:lnTo>
                <a:lnTo>
                  <a:pt x="272" y="657"/>
                </a:lnTo>
                <a:lnTo>
                  <a:pt x="271" y="656"/>
                </a:lnTo>
                <a:lnTo>
                  <a:pt x="271" y="655"/>
                </a:lnTo>
                <a:lnTo>
                  <a:pt x="271" y="653"/>
                </a:lnTo>
                <a:lnTo>
                  <a:pt x="270" y="652"/>
                </a:lnTo>
                <a:lnTo>
                  <a:pt x="270" y="650"/>
                </a:lnTo>
                <a:lnTo>
                  <a:pt x="270" y="649"/>
                </a:lnTo>
                <a:lnTo>
                  <a:pt x="269" y="648"/>
                </a:lnTo>
                <a:lnTo>
                  <a:pt x="269" y="647"/>
                </a:lnTo>
                <a:lnTo>
                  <a:pt x="269" y="646"/>
                </a:lnTo>
                <a:lnTo>
                  <a:pt x="267" y="645"/>
                </a:lnTo>
                <a:lnTo>
                  <a:pt x="267" y="642"/>
                </a:lnTo>
                <a:lnTo>
                  <a:pt x="267" y="641"/>
                </a:lnTo>
                <a:lnTo>
                  <a:pt x="266" y="640"/>
                </a:lnTo>
                <a:lnTo>
                  <a:pt x="266" y="638"/>
                </a:lnTo>
                <a:lnTo>
                  <a:pt x="266" y="637"/>
                </a:lnTo>
                <a:lnTo>
                  <a:pt x="266" y="636"/>
                </a:lnTo>
                <a:lnTo>
                  <a:pt x="266" y="635"/>
                </a:lnTo>
                <a:lnTo>
                  <a:pt x="266" y="633"/>
                </a:lnTo>
                <a:lnTo>
                  <a:pt x="266" y="631"/>
                </a:lnTo>
                <a:lnTo>
                  <a:pt x="266" y="630"/>
                </a:lnTo>
                <a:lnTo>
                  <a:pt x="266" y="629"/>
                </a:lnTo>
                <a:lnTo>
                  <a:pt x="266" y="628"/>
                </a:lnTo>
                <a:lnTo>
                  <a:pt x="266" y="625"/>
                </a:lnTo>
                <a:lnTo>
                  <a:pt x="266" y="624"/>
                </a:lnTo>
                <a:lnTo>
                  <a:pt x="266" y="623"/>
                </a:lnTo>
                <a:lnTo>
                  <a:pt x="266" y="622"/>
                </a:lnTo>
                <a:lnTo>
                  <a:pt x="266" y="621"/>
                </a:lnTo>
                <a:lnTo>
                  <a:pt x="266" y="620"/>
                </a:lnTo>
                <a:lnTo>
                  <a:pt x="267" y="619"/>
                </a:lnTo>
                <a:lnTo>
                  <a:pt x="267" y="617"/>
                </a:lnTo>
                <a:lnTo>
                  <a:pt x="269" y="616"/>
                </a:lnTo>
                <a:lnTo>
                  <a:pt x="269" y="615"/>
                </a:lnTo>
                <a:lnTo>
                  <a:pt x="270" y="614"/>
                </a:lnTo>
                <a:lnTo>
                  <a:pt x="271" y="613"/>
                </a:lnTo>
                <a:lnTo>
                  <a:pt x="272" y="612"/>
                </a:lnTo>
                <a:lnTo>
                  <a:pt x="273" y="611"/>
                </a:lnTo>
                <a:lnTo>
                  <a:pt x="275" y="610"/>
                </a:lnTo>
                <a:lnTo>
                  <a:pt x="278" y="610"/>
                </a:lnTo>
                <a:lnTo>
                  <a:pt x="279" y="608"/>
                </a:lnTo>
                <a:lnTo>
                  <a:pt x="281" y="608"/>
                </a:lnTo>
                <a:lnTo>
                  <a:pt x="283" y="610"/>
                </a:lnTo>
                <a:lnTo>
                  <a:pt x="284" y="610"/>
                </a:lnTo>
                <a:lnTo>
                  <a:pt x="285" y="610"/>
                </a:lnTo>
                <a:lnTo>
                  <a:pt x="287" y="610"/>
                </a:lnTo>
                <a:lnTo>
                  <a:pt x="289" y="610"/>
                </a:lnTo>
                <a:lnTo>
                  <a:pt x="290" y="610"/>
                </a:lnTo>
                <a:lnTo>
                  <a:pt x="291" y="611"/>
                </a:lnTo>
                <a:lnTo>
                  <a:pt x="292" y="610"/>
                </a:lnTo>
                <a:lnTo>
                  <a:pt x="293" y="610"/>
                </a:lnTo>
                <a:lnTo>
                  <a:pt x="295" y="610"/>
                </a:lnTo>
                <a:lnTo>
                  <a:pt x="297" y="610"/>
                </a:lnTo>
                <a:lnTo>
                  <a:pt x="298" y="608"/>
                </a:lnTo>
                <a:lnTo>
                  <a:pt x="300" y="608"/>
                </a:lnTo>
                <a:lnTo>
                  <a:pt x="302" y="607"/>
                </a:lnTo>
                <a:lnTo>
                  <a:pt x="304" y="606"/>
                </a:lnTo>
                <a:lnTo>
                  <a:pt x="306" y="605"/>
                </a:lnTo>
                <a:lnTo>
                  <a:pt x="307" y="605"/>
                </a:lnTo>
                <a:lnTo>
                  <a:pt x="308" y="604"/>
                </a:lnTo>
                <a:lnTo>
                  <a:pt x="309" y="603"/>
                </a:lnTo>
                <a:lnTo>
                  <a:pt x="310" y="603"/>
                </a:lnTo>
                <a:lnTo>
                  <a:pt x="312" y="602"/>
                </a:lnTo>
                <a:lnTo>
                  <a:pt x="313" y="600"/>
                </a:lnTo>
                <a:lnTo>
                  <a:pt x="314" y="600"/>
                </a:lnTo>
                <a:lnTo>
                  <a:pt x="315" y="599"/>
                </a:lnTo>
                <a:lnTo>
                  <a:pt x="316" y="598"/>
                </a:lnTo>
                <a:lnTo>
                  <a:pt x="317" y="597"/>
                </a:lnTo>
                <a:lnTo>
                  <a:pt x="318" y="597"/>
                </a:lnTo>
                <a:lnTo>
                  <a:pt x="318" y="596"/>
                </a:lnTo>
                <a:lnTo>
                  <a:pt x="319" y="595"/>
                </a:lnTo>
                <a:lnTo>
                  <a:pt x="321" y="594"/>
                </a:lnTo>
                <a:lnTo>
                  <a:pt x="322" y="594"/>
                </a:lnTo>
                <a:lnTo>
                  <a:pt x="323" y="593"/>
                </a:lnTo>
                <a:lnTo>
                  <a:pt x="324" y="591"/>
                </a:lnTo>
                <a:lnTo>
                  <a:pt x="325" y="590"/>
                </a:lnTo>
                <a:lnTo>
                  <a:pt x="326" y="589"/>
                </a:lnTo>
                <a:lnTo>
                  <a:pt x="327" y="589"/>
                </a:lnTo>
                <a:lnTo>
                  <a:pt x="328" y="588"/>
                </a:lnTo>
                <a:lnTo>
                  <a:pt x="330" y="587"/>
                </a:lnTo>
                <a:lnTo>
                  <a:pt x="331" y="587"/>
                </a:lnTo>
                <a:lnTo>
                  <a:pt x="332" y="586"/>
                </a:lnTo>
                <a:lnTo>
                  <a:pt x="333" y="585"/>
                </a:lnTo>
                <a:lnTo>
                  <a:pt x="334" y="585"/>
                </a:lnTo>
                <a:lnTo>
                  <a:pt x="335" y="583"/>
                </a:lnTo>
                <a:lnTo>
                  <a:pt x="336" y="582"/>
                </a:lnTo>
                <a:lnTo>
                  <a:pt x="338" y="582"/>
                </a:lnTo>
                <a:lnTo>
                  <a:pt x="340" y="581"/>
                </a:lnTo>
                <a:lnTo>
                  <a:pt x="341" y="580"/>
                </a:lnTo>
                <a:lnTo>
                  <a:pt x="342" y="580"/>
                </a:lnTo>
                <a:lnTo>
                  <a:pt x="343" y="579"/>
                </a:lnTo>
                <a:lnTo>
                  <a:pt x="344" y="579"/>
                </a:lnTo>
                <a:lnTo>
                  <a:pt x="345" y="578"/>
                </a:lnTo>
                <a:lnTo>
                  <a:pt x="348" y="578"/>
                </a:lnTo>
                <a:lnTo>
                  <a:pt x="349" y="577"/>
                </a:lnTo>
                <a:lnTo>
                  <a:pt x="350" y="577"/>
                </a:lnTo>
                <a:lnTo>
                  <a:pt x="351" y="577"/>
                </a:lnTo>
                <a:lnTo>
                  <a:pt x="352" y="575"/>
                </a:lnTo>
                <a:lnTo>
                  <a:pt x="353" y="575"/>
                </a:lnTo>
                <a:lnTo>
                  <a:pt x="355" y="574"/>
                </a:lnTo>
                <a:lnTo>
                  <a:pt x="357" y="574"/>
                </a:lnTo>
                <a:lnTo>
                  <a:pt x="358" y="574"/>
                </a:lnTo>
                <a:lnTo>
                  <a:pt x="359" y="573"/>
                </a:lnTo>
                <a:lnTo>
                  <a:pt x="360" y="573"/>
                </a:lnTo>
                <a:lnTo>
                  <a:pt x="361" y="573"/>
                </a:lnTo>
                <a:lnTo>
                  <a:pt x="362" y="572"/>
                </a:lnTo>
                <a:lnTo>
                  <a:pt x="364" y="572"/>
                </a:lnTo>
                <a:lnTo>
                  <a:pt x="365" y="571"/>
                </a:lnTo>
                <a:lnTo>
                  <a:pt x="366" y="571"/>
                </a:lnTo>
                <a:lnTo>
                  <a:pt x="367" y="571"/>
                </a:lnTo>
                <a:lnTo>
                  <a:pt x="368" y="570"/>
                </a:lnTo>
                <a:lnTo>
                  <a:pt x="369" y="570"/>
                </a:lnTo>
                <a:lnTo>
                  <a:pt x="371" y="569"/>
                </a:lnTo>
                <a:lnTo>
                  <a:pt x="373" y="569"/>
                </a:lnTo>
                <a:lnTo>
                  <a:pt x="374" y="568"/>
                </a:lnTo>
                <a:lnTo>
                  <a:pt x="375" y="568"/>
                </a:lnTo>
                <a:lnTo>
                  <a:pt x="376" y="566"/>
                </a:lnTo>
                <a:lnTo>
                  <a:pt x="378" y="565"/>
                </a:lnTo>
                <a:lnTo>
                  <a:pt x="378" y="564"/>
                </a:lnTo>
                <a:lnTo>
                  <a:pt x="379" y="563"/>
                </a:lnTo>
                <a:lnTo>
                  <a:pt x="381" y="562"/>
                </a:lnTo>
                <a:lnTo>
                  <a:pt x="382" y="560"/>
                </a:lnTo>
                <a:lnTo>
                  <a:pt x="383" y="558"/>
                </a:lnTo>
                <a:lnTo>
                  <a:pt x="384" y="557"/>
                </a:lnTo>
                <a:lnTo>
                  <a:pt x="384" y="556"/>
                </a:lnTo>
                <a:lnTo>
                  <a:pt x="385" y="554"/>
                </a:lnTo>
                <a:lnTo>
                  <a:pt x="386" y="552"/>
                </a:lnTo>
                <a:lnTo>
                  <a:pt x="386" y="550"/>
                </a:lnTo>
                <a:lnTo>
                  <a:pt x="386" y="549"/>
                </a:lnTo>
                <a:lnTo>
                  <a:pt x="386" y="548"/>
                </a:lnTo>
                <a:lnTo>
                  <a:pt x="386" y="547"/>
                </a:lnTo>
                <a:lnTo>
                  <a:pt x="386" y="546"/>
                </a:lnTo>
                <a:lnTo>
                  <a:pt x="387" y="545"/>
                </a:lnTo>
                <a:lnTo>
                  <a:pt x="387" y="544"/>
                </a:lnTo>
                <a:lnTo>
                  <a:pt x="387" y="541"/>
                </a:lnTo>
                <a:lnTo>
                  <a:pt x="387" y="540"/>
                </a:lnTo>
                <a:lnTo>
                  <a:pt x="387" y="539"/>
                </a:lnTo>
                <a:lnTo>
                  <a:pt x="387" y="538"/>
                </a:lnTo>
                <a:lnTo>
                  <a:pt x="387" y="537"/>
                </a:lnTo>
                <a:lnTo>
                  <a:pt x="387" y="536"/>
                </a:lnTo>
                <a:lnTo>
                  <a:pt x="387" y="535"/>
                </a:lnTo>
                <a:lnTo>
                  <a:pt x="387" y="533"/>
                </a:lnTo>
                <a:lnTo>
                  <a:pt x="386" y="531"/>
                </a:lnTo>
                <a:lnTo>
                  <a:pt x="386" y="530"/>
                </a:lnTo>
                <a:lnTo>
                  <a:pt x="386" y="529"/>
                </a:lnTo>
                <a:lnTo>
                  <a:pt x="386" y="528"/>
                </a:lnTo>
                <a:lnTo>
                  <a:pt x="385" y="527"/>
                </a:lnTo>
                <a:lnTo>
                  <a:pt x="385" y="526"/>
                </a:lnTo>
                <a:lnTo>
                  <a:pt x="385" y="524"/>
                </a:lnTo>
                <a:lnTo>
                  <a:pt x="383" y="521"/>
                </a:lnTo>
                <a:lnTo>
                  <a:pt x="383" y="520"/>
                </a:lnTo>
                <a:lnTo>
                  <a:pt x="382" y="519"/>
                </a:lnTo>
                <a:lnTo>
                  <a:pt x="382" y="518"/>
                </a:lnTo>
                <a:lnTo>
                  <a:pt x="381" y="515"/>
                </a:lnTo>
                <a:lnTo>
                  <a:pt x="379" y="514"/>
                </a:lnTo>
                <a:lnTo>
                  <a:pt x="378" y="513"/>
                </a:lnTo>
                <a:lnTo>
                  <a:pt x="378" y="511"/>
                </a:lnTo>
                <a:lnTo>
                  <a:pt x="377" y="508"/>
                </a:lnTo>
                <a:lnTo>
                  <a:pt x="377" y="507"/>
                </a:lnTo>
                <a:lnTo>
                  <a:pt x="377" y="506"/>
                </a:lnTo>
                <a:lnTo>
                  <a:pt x="376" y="505"/>
                </a:lnTo>
                <a:lnTo>
                  <a:pt x="376" y="503"/>
                </a:lnTo>
                <a:lnTo>
                  <a:pt x="376" y="502"/>
                </a:lnTo>
                <a:lnTo>
                  <a:pt x="376" y="501"/>
                </a:lnTo>
                <a:lnTo>
                  <a:pt x="376" y="499"/>
                </a:lnTo>
                <a:lnTo>
                  <a:pt x="375" y="499"/>
                </a:lnTo>
                <a:lnTo>
                  <a:pt x="375" y="498"/>
                </a:lnTo>
                <a:lnTo>
                  <a:pt x="375" y="497"/>
                </a:lnTo>
                <a:lnTo>
                  <a:pt x="375" y="495"/>
                </a:lnTo>
                <a:lnTo>
                  <a:pt x="375" y="494"/>
                </a:lnTo>
                <a:lnTo>
                  <a:pt x="374" y="491"/>
                </a:lnTo>
                <a:lnTo>
                  <a:pt x="374" y="490"/>
                </a:lnTo>
                <a:lnTo>
                  <a:pt x="374" y="488"/>
                </a:lnTo>
                <a:lnTo>
                  <a:pt x="374" y="486"/>
                </a:lnTo>
                <a:lnTo>
                  <a:pt x="373" y="486"/>
                </a:lnTo>
                <a:lnTo>
                  <a:pt x="373" y="485"/>
                </a:lnTo>
                <a:lnTo>
                  <a:pt x="373" y="483"/>
                </a:lnTo>
                <a:lnTo>
                  <a:pt x="373" y="481"/>
                </a:lnTo>
                <a:lnTo>
                  <a:pt x="373" y="480"/>
                </a:lnTo>
                <a:lnTo>
                  <a:pt x="373" y="479"/>
                </a:lnTo>
                <a:lnTo>
                  <a:pt x="371" y="478"/>
                </a:lnTo>
                <a:lnTo>
                  <a:pt x="371" y="476"/>
                </a:lnTo>
                <a:lnTo>
                  <a:pt x="370" y="474"/>
                </a:lnTo>
                <a:lnTo>
                  <a:pt x="370" y="473"/>
                </a:lnTo>
                <a:lnTo>
                  <a:pt x="370" y="472"/>
                </a:lnTo>
                <a:lnTo>
                  <a:pt x="370" y="471"/>
                </a:lnTo>
                <a:lnTo>
                  <a:pt x="370" y="470"/>
                </a:lnTo>
                <a:lnTo>
                  <a:pt x="370" y="469"/>
                </a:lnTo>
                <a:lnTo>
                  <a:pt x="370" y="468"/>
                </a:lnTo>
                <a:lnTo>
                  <a:pt x="370" y="466"/>
                </a:lnTo>
                <a:lnTo>
                  <a:pt x="371" y="465"/>
                </a:lnTo>
                <a:lnTo>
                  <a:pt x="371" y="463"/>
                </a:lnTo>
                <a:lnTo>
                  <a:pt x="373" y="461"/>
                </a:lnTo>
                <a:lnTo>
                  <a:pt x="373" y="460"/>
                </a:lnTo>
                <a:lnTo>
                  <a:pt x="374" y="457"/>
                </a:lnTo>
                <a:lnTo>
                  <a:pt x="374" y="456"/>
                </a:lnTo>
                <a:lnTo>
                  <a:pt x="375" y="455"/>
                </a:lnTo>
                <a:lnTo>
                  <a:pt x="376" y="453"/>
                </a:lnTo>
                <a:lnTo>
                  <a:pt x="377" y="452"/>
                </a:lnTo>
                <a:lnTo>
                  <a:pt x="377" y="451"/>
                </a:lnTo>
                <a:lnTo>
                  <a:pt x="378" y="449"/>
                </a:lnTo>
                <a:lnTo>
                  <a:pt x="378" y="448"/>
                </a:lnTo>
                <a:lnTo>
                  <a:pt x="378" y="447"/>
                </a:lnTo>
                <a:lnTo>
                  <a:pt x="379" y="445"/>
                </a:lnTo>
                <a:lnTo>
                  <a:pt x="381" y="443"/>
                </a:lnTo>
                <a:lnTo>
                  <a:pt x="382" y="441"/>
                </a:lnTo>
                <a:lnTo>
                  <a:pt x="383" y="439"/>
                </a:lnTo>
                <a:lnTo>
                  <a:pt x="383" y="438"/>
                </a:lnTo>
                <a:lnTo>
                  <a:pt x="383" y="437"/>
                </a:lnTo>
                <a:lnTo>
                  <a:pt x="384" y="436"/>
                </a:lnTo>
                <a:lnTo>
                  <a:pt x="384" y="435"/>
                </a:lnTo>
                <a:lnTo>
                  <a:pt x="384" y="434"/>
                </a:lnTo>
                <a:lnTo>
                  <a:pt x="384" y="432"/>
                </a:lnTo>
                <a:lnTo>
                  <a:pt x="384" y="431"/>
                </a:lnTo>
                <a:lnTo>
                  <a:pt x="384" y="430"/>
                </a:lnTo>
                <a:lnTo>
                  <a:pt x="384" y="429"/>
                </a:lnTo>
                <a:lnTo>
                  <a:pt x="384" y="428"/>
                </a:lnTo>
                <a:lnTo>
                  <a:pt x="384" y="427"/>
                </a:lnTo>
                <a:lnTo>
                  <a:pt x="384" y="426"/>
                </a:lnTo>
                <a:lnTo>
                  <a:pt x="383" y="426"/>
                </a:lnTo>
                <a:lnTo>
                  <a:pt x="383" y="423"/>
                </a:lnTo>
                <a:lnTo>
                  <a:pt x="383" y="420"/>
                </a:lnTo>
                <a:lnTo>
                  <a:pt x="383" y="419"/>
                </a:lnTo>
                <a:lnTo>
                  <a:pt x="383" y="418"/>
                </a:lnTo>
                <a:lnTo>
                  <a:pt x="382" y="416"/>
                </a:lnTo>
                <a:lnTo>
                  <a:pt x="382" y="415"/>
                </a:lnTo>
                <a:lnTo>
                  <a:pt x="382" y="414"/>
                </a:lnTo>
                <a:lnTo>
                  <a:pt x="382" y="413"/>
                </a:lnTo>
                <a:lnTo>
                  <a:pt x="382" y="412"/>
                </a:lnTo>
                <a:lnTo>
                  <a:pt x="382" y="411"/>
                </a:lnTo>
                <a:lnTo>
                  <a:pt x="382" y="409"/>
                </a:lnTo>
                <a:lnTo>
                  <a:pt x="382" y="407"/>
                </a:lnTo>
                <a:lnTo>
                  <a:pt x="381" y="404"/>
                </a:lnTo>
                <a:lnTo>
                  <a:pt x="381" y="403"/>
                </a:lnTo>
                <a:lnTo>
                  <a:pt x="379" y="401"/>
                </a:lnTo>
                <a:lnTo>
                  <a:pt x="379" y="399"/>
                </a:lnTo>
                <a:lnTo>
                  <a:pt x="378" y="399"/>
                </a:lnTo>
                <a:lnTo>
                  <a:pt x="378" y="398"/>
                </a:lnTo>
                <a:lnTo>
                  <a:pt x="378" y="397"/>
                </a:lnTo>
                <a:lnTo>
                  <a:pt x="377" y="396"/>
                </a:lnTo>
                <a:lnTo>
                  <a:pt x="377" y="395"/>
                </a:lnTo>
                <a:lnTo>
                  <a:pt x="377" y="394"/>
                </a:lnTo>
                <a:lnTo>
                  <a:pt x="376" y="391"/>
                </a:lnTo>
                <a:lnTo>
                  <a:pt x="375" y="390"/>
                </a:lnTo>
                <a:lnTo>
                  <a:pt x="375" y="389"/>
                </a:lnTo>
                <a:lnTo>
                  <a:pt x="374" y="388"/>
                </a:lnTo>
                <a:lnTo>
                  <a:pt x="374" y="387"/>
                </a:lnTo>
                <a:lnTo>
                  <a:pt x="373" y="386"/>
                </a:lnTo>
                <a:lnTo>
                  <a:pt x="373" y="385"/>
                </a:lnTo>
                <a:lnTo>
                  <a:pt x="371" y="382"/>
                </a:lnTo>
                <a:lnTo>
                  <a:pt x="371" y="380"/>
                </a:lnTo>
                <a:lnTo>
                  <a:pt x="370" y="379"/>
                </a:lnTo>
                <a:lnTo>
                  <a:pt x="370" y="377"/>
                </a:lnTo>
                <a:lnTo>
                  <a:pt x="371" y="376"/>
                </a:lnTo>
                <a:lnTo>
                  <a:pt x="371" y="373"/>
                </a:lnTo>
                <a:lnTo>
                  <a:pt x="371" y="372"/>
                </a:lnTo>
                <a:lnTo>
                  <a:pt x="373" y="371"/>
                </a:lnTo>
                <a:lnTo>
                  <a:pt x="373" y="369"/>
                </a:lnTo>
                <a:lnTo>
                  <a:pt x="374" y="368"/>
                </a:lnTo>
                <a:lnTo>
                  <a:pt x="374" y="367"/>
                </a:lnTo>
                <a:lnTo>
                  <a:pt x="375" y="365"/>
                </a:lnTo>
                <a:lnTo>
                  <a:pt x="375" y="364"/>
                </a:lnTo>
                <a:lnTo>
                  <a:pt x="375" y="362"/>
                </a:lnTo>
                <a:lnTo>
                  <a:pt x="376" y="361"/>
                </a:lnTo>
                <a:lnTo>
                  <a:pt x="376" y="360"/>
                </a:lnTo>
                <a:lnTo>
                  <a:pt x="377" y="359"/>
                </a:lnTo>
                <a:lnTo>
                  <a:pt x="378" y="356"/>
                </a:lnTo>
                <a:lnTo>
                  <a:pt x="378" y="355"/>
                </a:lnTo>
                <a:lnTo>
                  <a:pt x="379" y="354"/>
                </a:lnTo>
                <a:lnTo>
                  <a:pt x="381" y="353"/>
                </a:lnTo>
                <a:lnTo>
                  <a:pt x="381" y="352"/>
                </a:lnTo>
                <a:lnTo>
                  <a:pt x="382" y="351"/>
                </a:lnTo>
                <a:lnTo>
                  <a:pt x="382" y="349"/>
                </a:lnTo>
                <a:lnTo>
                  <a:pt x="383" y="348"/>
                </a:lnTo>
                <a:lnTo>
                  <a:pt x="384" y="347"/>
                </a:lnTo>
                <a:lnTo>
                  <a:pt x="385" y="346"/>
                </a:lnTo>
                <a:lnTo>
                  <a:pt x="387" y="344"/>
                </a:lnTo>
                <a:lnTo>
                  <a:pt x="388" y="343"/>
                </a:lnTo>
                <a:lnTo>
                  <a:pt x="388" y="342"/>
                </a:lnTo>
                <a:lnTo>
                  <a:pt x="390" y="342"/>
                </a:lnTo>
                <a:lnTo>
                  <a:pt x="390" y="340"/>
                </a:lnTo>
                <a:lnTo>
                  <a:pt x="391" y="339"/>
                </a:lnTo>
                <a:lnTo>
                  <a:pt x="391" y="338"/>
                </a:lnTo>
                <a:lnTo>
                  <a:pt x="392" y="337"/>
                </a:lnTo>
                <a:lnTo>
                  <a:pt x="392" y="336"/>
                </a:lnTo>
                <a:lnTo>
                  <a:pt x="392" y="334"/>
                </a:lnTo>
                <a:lnTo>
                  <a:pt x="392" y="332"/>
                </a:lnTo>
                <a:lnTo>
                  <a:pt x="392" y="331"/>
                </a:lnTo>
                <a:lnTo>
                  <a:pt x="393" y="330"/>
                </a:lnTo>
                <a:lnTo>
                  <a:pt x="393" y="329"/>
                </a:lnTo>
                <a:lnTo>
                  <a:pt x="393" y="327"/>
                </a:lnTo>
                <a:lnTo>
                  <a:pt x="394" y="326"/>
                </a:lnTo>
                <a:lnTo>
                  <a:pt x="394" y="323"/>
                </a:lnTo>
                <a:lnTo>
                  <a:pt x="395" y="322"/>
                </a:lnTo>
                <a:lnTo>
                  <a:pt x="395" y="321"/>
                </a:lnTo>
                <a:lnTo>
                  <a:pt x="396" y="320"/>
                </a:lnTo>
                <a:lnTo>
                  <a:pt x="396" y="319"/>
                </a:lnTo>
                <a:lnTo>
                  <a:pt x="398" y="318"/>
                </a:lnTo>
                <a:lnTo>
                  <a:pt x="398" y="317"/>
                </a:lnTo>
                <a:lnTo>
                  <a:pt x="399" y="315"/>
                </a:lnTo>
                <a:lnTo>
                  <a:pt x="399" y="314"/>
                </a:lnTo>
                <a:lnTo>
                  <a:pt x="400" y="314"/>
                </a:lnTo>
                <a:lnTo>
                  <a:pt x="400" y="313"/>
                </a:lnTo>
                <a:lnTo>
                  <a:pt x="401" y="311"/>
                </a:lnTo>
                <a:lnTo>
                  <a:pt x="401" y="310"/>
                </a:lnTo>
                <a:lnTo>
                  <a:pt x="402" y="309"/>
                </a:lnTo>
                <a:lnTo>
                  <a:pt x="403" y="307"/>
                </a:lnTo>
                <a:lnTo>
                  <a:pt x="404" y="306"/>
                </a:lnTo>
                <a:lnTo>
                  <a:pt x="405" y="305"/>
                </a:lnTo>
                <a:lnTo>
                  <a:pt x="407" y="304"/>
                </a:lnTo>
                <a:lnTo>
                  <a:pt x="408" y="303"/>
                </a:lnTo>
                <a:lnTo>
                  <a:pt x="409" y="302"/>
                </a:lnTo>
                <a:lnTo>
                  <a:pt x="410" y="302"/>
                </a:lnTo>
                <a:lnTo>
                  <a:pt x="411" y="302"/>
                </a:lnTo>
                <a:lnTo>
                  <a:pt x="412" y="301"/>
                </a:lnTo>
                <a:lnTo>
                  <a:pt x="413" y="301"/>
                </a:lnTo>
                <a:lnTo>
                  <a:pt x="414" y="299"/>
                </a:lnTo>
                <a:lnTo>
                  <a:pt x="416" y="299"/>
                </a:lnTo>
                <a:lnTo>
                  <a:pt x="417" y="299"/>
                </a:lnTo>
                <a:lnTo>
                  <a:pt x="417" y="298"/>
                </a:lnTo>
                <a:lnTo>
                  <a:pt x="418" y="298"/>
                </a:lnTo>
                <a:lnTo>
                  <a:pt x="418" y="297"/>
                </a:lnTo>
                <a:lnTo>
                  <a:pt x="419" y="296"/>
                </a:lnTo>
                <a:lnTo>
                  <a:pt x="420" y="295"/>
                </a:lnTo>
                <a:lnTo>
                  <a:pt x="421" y="293"/>
                </a:lnTo>
                <a:lnTo>
                  <a:pt x="421" y="292"/>
                </a:lnTo>
                <a:lnTo>
                  <a:pt x="422" y="292"/>
                </a:lnTo>
                <a:lnTo>
                  <a:pt x="424" y="290"/>
                </a:lnTo>
                <a:lnTo>
                  <a:pt x="424" y="289"/>
                </a:lnTo>
                <a:lnTo>
                  <a:pt x="425" y="288"/>
                </a:lnTo>
                <a:lnTo>
                  <a:pt x="426" y="287"/>
                </a:lnTo>
                <a:lnTo>
                  <a:pt x="427" y="286"/>
                </a:lnTo>
                <a:lnTo>
                  <a:pt x="428" y="285"/>
                </a:lnTo>
                <a:lnTo>
                  <a:pt x="429" y="284"/>
                </a:lnTo>
                <a:lnTo>
                  <a:pt x="429" y="282"/>
                </a:lnTo>
                <a:lnTo>
                  <a:pt x="429" y="281"/>
                </a:lnTo>
                <a:lnTo>
                  <a:pt x="430" y="280"/>
                </a:lnTo>
                <a:lnTo>
                  <a:pt x="430" y="279"/>
                </a:lnTo>
                <a:lnTo>
                  <a:pt x="430" y="278"/>
                </a:lnTo>
                <a:lnTo>
                  <a:pt x="431" y="277"/>
                </a:lnTo>
                <a:lnTo>
                  <a:pt x="431" y="276"/>
                </a:lnTo>
                <a:lnTo>
                  <a:pt x="431" y="273"/>
                </a:lnTo>
                <a:lnTo>
                  <a:pt x="431" y="272"/>
                </a:lnTo>
                <a:lnTo>
                  <a:pt x="431" y="270"/>
                </a:lnTo>
                <a:lnTo>
                  <a:pt x="431" y="269"/>
                </a:lnTo>
                <a:lnTo>
                  <a:pt x="431" y="268"/>
                </a:lnTo>
                <a:lnTo>
                  <a:pt x="431" y="265"/>
                </a:lnTo>
                <a:lnTo>
                  <a:pt x="431" y="262"/>
                </a:lnTo>
                <a:lnTo>
                  <a:pt x="431" y="261"/>
                </a:lnTo>
                <a:lnTo>
                  <a:pt x="430" y="261"/>
                </a:lnTo>
                <a:lnTo>
                  <a:pt x="430" y="259"/>
                </a:lnTo>
                <a:lnTo>
                  <a:pt x="429" y="257"/>
                </a:lnTo>
                <a:lnTo>
                  <a:pt x="429" y="255"/>
                </a:lnTo>
                <a:lnTo>
                  <a:pt x="428" y="254"/>
                </a:lnTo>
                <a:lnTo>
                  <a:pt x="428" y="253"/>
                </a:lnTo>
                <a:lnTo>
                  <a:pt x="427" y="253"/>
                </a:lnTo>
                <a:lnTo>
                  <a:pt x="427" y="252"/>
                </a:lnTo>
                <a:lnTo>
                  <a:pt x="426" y="251"/>
                </a:lnTo>
                <a:lnTo>
                  <a:pt x="425" y="250"/>
                </a:lnTo>
                <a:lnTo>
                  <a:pt x="424" y="250"/>
                </a:lnTo>
                <a:lnTo>
                  <a:pt x="422" y="248"/>
                </a:lnTo>
                <a:lnTo>
                  <a:pt x="421" y="247"/>
                </a:lnTo>
                <a:lnTo>
                  <a:pt x="420" y="246"/>
                </a:lnTo>
                <a:lnTo>
                  <a:pt x="419" y="245"/>
                </a:lnTo>
                <a:lnTo>
                  <a:pt x="418" y="244"/>
                </a:lnTo>
                <a:lnTo>
                  <a:pt x="417" y="243"/>
                </a:lnTo>
                <a:lnTo>
                  <a:pt x="416" y="242"/>
                </a:lnTo>
                <a:lnTo>
                  <a:pt x="414" y="240"/>
                </a:lnTo>
                <a:lnTo>
                  <a:pt x="413" y="239"/>
                </a:lnTo>
                <a:lnTo>
                  <a:pt x="412" y="238"/>
                </a:lnTo>
                <a:lnTo>
                  <a:pt x="411" y="238"/>
                </a:lnTo>
                <a:lnTo>
                  <a:pt x="410" y="237"/>
                </a:lnTo>
                <a:lnTo>
                  <a:pt x="410" y="236"/>
                </a:lnTo>
                <a:lnTo>
                  <a:pt x="409" y="235"/>
                </a:lnTo>
                <a:lnTo>
                  <a:pt x="408" y="235"/>
                </a:lnTo>
                <a:lnTo>
                  <a:pt x="407" y="234"/>
                </a:lnTo>
                <a:lnTo>
                  <a:pt x="405" y="232"/>
                </a:lnTo>
                <a:lnTo>
                  <a:pt x="404" y="231"/>
                </a:lnTo>
                <a:lnTo>
                  <a:pt x="404" y="230"/>
                </a:lnTo>
                <a:lnTo>
                  <a:pt x="403" y="229"/>
                </a:lnTo>
                <a:lnTo>
                  <a:pt x="402" y="228"/>
                </a:lnTo>
                <a:lnTo>
                  <a:pt x="401" y="227"/>
                </a:lnTo>
                <a:lnTo>
                  <a:pt x="400" y="226"/>
                </a:lnTo>
                <a:lnTo>
                  <a:pt x="400" y="223"/>
                </a:lnTo>
                <a:lnTo>
                  <a:pt x="399" y="222"/>
                </a:lnTo>
                <a:lnTo>
                  <a:pt x="399" y="221"/>
                </a:lnTo>
                <a:lnTo>
                  <a:pt x="398" y="220"/>
                </a:lnTo>
                <a:lnTo>
                  <a:pt x="398" y="218"/>
                </a:lnTo>
                <a:lnTo>
                  <a:pt x="398" y="217"/>
                </a:lnTo>
                <a:lnTo>
                  <a:pt x="398" y="215"/>
                </a:lnTo>
                <a:lnTo>
                  <a:pt x="396" y="214"/>
                </a:lnTo>
                <a:lnTo>
                  <a:pt x="396" y="213"/>
                </a:lnTo>
                <a:lnTo>
                  <a:pt x="396" y="212"/>
                </a:lnTo>
                <a:lnTo>
                  <a:pt x="396" y="210"/>
                </a:lnTo>
                <a:lnTo>
                  <a:pt x="396" y="209"/>
                </a:lnTo>
                <a:lnTo>
                  <a:pt x="396" y="207"/>
                </a:lnTo>
                <a:lnTo>
                  <a:pt x="398" y="205"/>
                </a:lnTo>
                <a:lnTo>
                  <a:pt x="398" y="204"/>
                </a:lnTo>
                <a:lnTo>
                  <a:pt x="398" y="203"/>
                </a:lnTo>
                <a:lnTo>
                  <a:pt x="398" y="202"/>
                </a:lnTo>
                <a:lnTo>
                  <a:pt x="399" y="201"/>
                </a:lnTo>
                <a:lnTo>
                  <a:pt x="399" y="198"/>
                </a:lnTo>
                <a:lnTo>
                  <a:pt x="399" y="197"/>
                </a:lnTo>
                <a:lnTo>
                  <a:pt x="400" y="196"/>
                </a:lnTo>
                <a:lnTo>
                  <a:pt x="400" y="195"/>
                </a:lnTo>
                <a:lnTo>
                  <a:pt x="401" y="194"/>
                </a:lnTo>
                <a:lnTo>
                  <a:pt x="401" y="192"/>
                </a:lnTo>
                <a:lnTo>
                  <a:pt x="402" y="190"/>
                </a:lnTo>
                <a:lnTo>
                  <a:pt x="402" y="188"/>
                </a:lnTo>
                <a:lnTo>
                  <a:pt x="403" y="188"/>
                </a:lnTo>
                <a:lnTo>
                  <a:pt x="403" y="187"/>
                </a:lnTo>
                <a:lnTo>
                  <a:pt x="403" y="186"/>
                </a:lnTo>
                <a:lnTo>
                  <a:pt x="404" y="185"/>
                </a:lnTo>
                <a:lnTo>
                  <a:pt x="404" y="184"/>
                </a:lnTo>
                <a:lnTo>
                  <a:pt x="405" y="183"/>
                </a:lnTo>
                <a:lnTo>
                  <a:pt x="405" y="181"/>
                </a:lnTo>
                <a:lnTo>
                  <a:pt x="405" y="180"/>
                </a:lnTo>
                <a:lnTo>
                  <a:pt x="407" y="180"/>
                </a:lnTo>
                <a:lnTo>
                  <a:pt x="407" y="179"/>
                </a:lnTo>
                <a:lnTo>
                  <a:pt x="407" y="178"/>
                </a:lnTo>
                <a:lnTo>
                  <a:pt x="407" y="177"/>
                </a:lnTo>
                <a:lnTo>
                  <a:pt x="408" y="176"/>
                </a:lnTo>
                <a:lnTo>
                  <a:pt x="408" y="175"/>
                </a:lnTo>
                <a:lnTo>
                  <a:pt x="408" y="172"/>
                </a:lnTo>
                <a:lnTo>
                  <a:pt x="409" y="170"/>
                </a:lnTo>
                <a:lnTo>
                  <a:pt x="409" y="168"/>
                </a:lnTo>
                <a:lnTo>
                  <a:pt x="409" y="167"/>
                </a:lnTo>
                <a:lnTo>
                  <a:pt x="410" y="165"/>
                </a:lnTo>
                <a:lnTo>
                  <a:pt x="410" y="163"/>
                </a:lnTo>
                <a:lnTo>
                  <a:pt x="410" y="160"/>
                </a:lnTo>
                <a:lnTo>
                  <a:pt x="410" y="159"/>
                </a:lnTo>
                <a:lnTo>
                  <a:pt x="411" y="156"/>
                </a:lnTo>
                <a:lnTo>
                  <a:pt x="411" y="155"/>
                </a:lnTo>
                <a:lnTo>
                  <a:pt x="412" y="155"/>
                </a:lnTo>
                <a:lnTo>
                  <a:pt x="413" y="153"/>
                </a:lnTo>
                <a:lnTo>
                  <a:pt x="414" y="152"/>
                </a:lnTo>
                <a:lnTo>
                  <a:pt x="416" y="150"/>
                </a:lnTo>
                <a:lnTo>
                  <a:pt x="417" y="148"/>
                </a:lnTo>
                <a:lnTo>
                  <a:pt x="418" y="147"/>
                </a:lnTo>
                <a:lnTo>
                  <a:pt x="419" y="146"/>
                </a:lnTo>
                <a:lnTo>
                  <a:pt x="420" y="145"/>
                </a:lnTo>
                <a:lnTo>
                  <a:pt x="420" y="144"/>
                </a:lnTo>
                <a:lnTo>
                  <a:pt x="420" y="143"/>
                </a:lnTo>
                <a:lnTo>
                  <a:pt x="420" y="142"/>
                </a:lnTo>
                <a:lnTo>
                  <a:pt x="420" y="140"/>
                </a:lnTo>
                <a:lnTo>
                  <a:pt x="420" y="139"/>
                </a:lnTo>
                <a:lnTo>
                  <a:pt x="420" y="138"/>
                </a:lnTo>
                <a:lnTo>
                  <a:pt x="419" y="137"/>
                </a:lnTo>
                <a:lnTo>
                  <a:pt x="419" y="136"/>
                </a:lnTo>
                <a:lnTo>
                  <a:pt x="419" y="135"/>
                </a:lnTo>
                <a:lnTo>
                  <a:pt x="418" y="134"/>
                </a:lnTo>
                <a:lnTo>
                  <a:pt x="418" y="133"/>
                </a:lnTo>
                <a:lnTo>
                  <a:pt x="417" y="131"/>
                </a:lnTo>
                <a:lnTo>
                  <a:pt x="417" y="130"/>
                </a:lnTo>
                <a:lnTo>
                  <a:pt x="416" y="129"/>
                </a:lnTo>
                <a:lnTo>
                  <a:pt x="416" y="128"/>
                </a:lnTo>
                <a:lnTo>
                  <a:pt x="414" y="126"/>
                </a:lnTo>
                <a:lnTo>
                  <a:pt x="414" y="125"/>
                </a:lnTo>
                <a:lnTo>
                  <a:pt x="413" y="123"/>
                </a:lnTo>
                <a:lnTo>
                  <a:pt x="413" y="122"/>
                </a:lnTo>
                <a:lnTo>
                  <a:pt x="413" y="121"/>
                </a:lnTo>
                <a:lnTo>
                  <a:pt x="413" y="120"/>
                </a:lnTo>
                <a:lnTo>
                  <a:pt x="420" y="114"/>
                </a:lnTo>
                <a:lnTo>
                  <a:pt x="429" y="108"/>
                </a:lnTo>
                <a:lnTo>
                  <a:pt x="434" y="104"/>
                </a:lnTo>
                <a:lnTo>
                  <a:pt x="438" y="101"/>
                </a:lnTo>
                <a:lnTo>
                  <a:pt x="443" y="96"/>
                </a:lnTo>
                <a:lnTo>
                  <a:pt x="453" y="88"/>
                </a:lnTo>
                <a:lnTo>
                  <a:pt x="463" y="80"/>
                </a:lnTo>
                <a:lnTo>
                  <a:pt x="472" y="73"/>
                </a:lnTo>
                <a:lnTo>
                  <a:pt x="482" y="66"/>
                </a:lnTo>
                <a:lnTo>
                  <a:pt x="486" y="62"/>
                </a:lnTo>
                <a:lnTo>
                  <a:pt x="496" y="54"/>
                </a:lnTo>
                <a:lnTo>
                  <a:pt x="505" y="46"/>
                </a:lnTo>
                <a:lnTo>
                  <a:pt x="515" y="38"/>
                </a:lnTo>
                <a:lnTo>
                  <a:pt x="522" y="34"/>
                </a:lnTo>
                <a:lnTo>
                  <a:pt x="525" y="31"/>
                </a:lnTo>
                <a:lnTo>
                  <a:pt x="525" y="30"/>
                </a:lnTo>
                <a:lnTo>
                  <a:pt x="534" y="24"/>
                </a:lnTo>
                <a:lnTo>
                  <a:pt x="545" y="16"/>
                </a:lnTo>
                <a:lnTo>
                  <a:pt x="555" y="8"/>
                </a:lnTo>
                <a:lnTo>
                  <a:pt x="556" y="6"/>
                </a:lnTo>
                <a:lnTo>
                  <a:pt x="557" y="5"/>
                </a:lnTo>
                <a:lnTo>
                  <a:pt x="560" y="3"/>
                </a:lnTo>
                <a:lnTo>
                  <a:pt x="562" y="2"/>
                </a:lnTo>
                <a:lnTo>
                  <a:pt x="563" y="1"/>
                </a:lnTo>
                <a:lnTo>
                  <a:pt x="564" y="0"/>
                </a:lnTo>
                <a:lnTo>
                  <a:pt x="566" y="0"/>
                </a:lnTo>
                <a:lnTo>
                  <a:pt x="624" y="5"/>
                </a:lnTo>
                <a:lnTo>
                  <a:pt x="626" y="5"/>
                </a:lnTo>
                <a:lnTo>
                  <a:pt x="634" y="5"/>
                </a:lnTo>
                <a:lnTo>
                  <a:pt x="683" y="10"/>
                </a:lnTo>
                <a:lnTo>
                  <a:pt x="685" y="10"/>
                </a:lnTo>
                <a:lnTo>
                  <a:pt x="715" y="13"/>
                </a:lnTo>
                <a:lnTo>
                  <a:pt x="717" y="13"/>
                </a:lnTo>
                <a:lnTo>
                  <a:pt x="718" y="13"/>
                </a:lnTo>
                <a:lnTo>
                  <a:pt x="719" y="13"/>
                </a:lnTo>
                <a:lnTo>
                  <a:pt x="720" y="13"/>
                </a:lnTo>
                <a:lnTo>
                  <a:pt x="721" y="13"/>
                </a:lnTo>
                <a:lnTo>
                  <a:pt x="722" y="13"/>
                </a:lnTo>
                <a:lnTo>
                  <a:pt x="723" y="13"/>
                </a:lnTo>
                <a:lnTo>
                  <a:pt x="724" y="13"/>
                </a:lnTo>
                <a:lnTo>
                  <a:pt x="727" y="13"/>
                </a:lnTo>
                <a:lnTo>
                  <a:pt x="728" y="13"/>
                </a:lnTo>
                <a:lnTo>
                  <a:pt x="729" y="14"/>
                </a:lnTo>
                <a:lnTo>
                  <a:pt x="730" y="14"/>
                </a:lnTo>
                <a:lnTo>
                  <a:pt x="731" y="14"/>
                </a:lnTo>
                <a:lnTo>
                  <a:pt x="735" y="14"/>
                </a:lnTo>
                <a:lnTo>
                  <a:pt x="736" y="14"/>
                </a:lnTo>
                <a:lnTo>
                  <a:pt x="740" y="14"/>
                </a:lnTo>
                <a:lnTo>
                  <a:pt x="753" y="16"/>
                </a:lnTo>
                <a:lnTo>
                  <a:pt x="790" y="19"/>
                </a:lnTo>
                <a:lnTo>
                  <a:pt x="809" y="20"/>
                </a:lnTo>
                <a:lnTo>
                  <a:pt x="810" y="21"/>
                </a:lnTo>
                <a:lnTo>
                  <a:pt x="812" y="21"/>
                </a:lnTo>
                <a:lnTo>
                  <a:pt x="813" y="21"/>
                </a:lnTo>
                <a:lnTo>
                  <a:pt x="814" y="21"/>
                </a:lnTo>
                <a:lnTo>
                  <a:pt x="815" y="21"/>
                </a:lnTo>
                <a:lnTo>
                  <a:pt x="824" y="22"/>
                </a:lnTo>
                <a:lnTo>
                  <a:pt x="833" y="24"/>
                </a:lnTo>
                <a:lnTo>
                  <a:pt x="835" y="24"/>
                </a:lnTo>
                <a:lnTo>
                  <a:pt x="836" y="24"/>
                </a:lnTo>
                <a:lnTo>
                  <a:pt x="870" y="27"/>
                </a:lnTo>
                <a:lnTo>
                  <a:pt x="885" y="28"/>
                </a:lnTo>
                <a:lnTo>
                  <a:pt x="904" y="29"/>
                </a:lnTo>
                <a:lnTo>
                  <a:pt x="916" y="30"/>
                </a:lnTo>
                <a:lnTo>
                  <a:pt x="922" y="31"/>
                </a:lnTo>
                <a:lnTo>
                  <a:pt x="946" y="33"/>
                </a:lnTo>
                <a:lnTo>
                  <a:pt x="947" y="33"/>
                </a:lnTo>
                <a:lnTo>
                  <a:pt x="956" y="34"/>
                </a:lnTo>
                <a:lnTo>
                  <a:pt x="964" y="35"/>
                </a:lnTo>
                <a:lnTo>
                  <a:pt x="968" y="35"/>
                </a:lnTo>
                <a:lnTo>
                  <a:pt x="973" y="36"/>
                </a:lnTo>
                <a:lnTo>
                  <a:pt x="976" y="36"/>
                </a:lnTo>
                <a:lnTo>
                  <a:pt x="981" y="36"/>
                </a:lnTo>
                <a:lnTo>
                  <a:pt x="1008" y="39"/>
                </a:lnTo>
                <a:lnTo>
                  <a:pt x="1015" y="39"/>
                </a:lnTo>
                <a:lnTo>
                  <a:pt x="1016" y="39"/>
                </a:lnTo>
                <a:lnTo>
                  <a:pt x="1019" y="39"/>
                </a:lnTo>
                <a:lnTo>
                  <a:pt x="1020" y="39"/>
                </a:lnTo>
                <a:lnTo>
                  <a:pt x="1020" y="41"/>
                </a:lnTo>
                <a:lnTo>
                  <a:pt x="1020" y="42"/>
                </a:lnTo>
                <a:lnTo>
                  <a:pt x="1019" y="42"/>
                </a:lnTo>
                <a:lnTo>
                  <a:pt x="1019" y="43"/>
                </a:lnTo>
                <a:lnTo>
                  <a:pt x="1018" y="44"/>
                </a:lnTo>
                <a:lnTo>
                  <a:pt x="1018" y="45"/>
                </a:lnTo>
                <a:lnTo>
                  <a:pt x="1016" y="47"/>
                </a:lnTo>
                <a:lnTo>
                  <a:pt x="1016" y="48"/>
                </a:lnTo>
                <a:lnTo>
                  <a:pt x="1015" y="51"/>
                </a:lnTo>
                <a:lnTo>
                  <a:pt x="1015" y="52"/>
                </a:lnTo>
                <a:lnTo>
                  <a:pt x="1014" y="52"/>
                </a:lnTo>
                <a:lnTo>
                  <a:pt x="1014" y="53"/>
                </a:lnTo>
                <a:lnTo>
                  <a:pt x="1014" y="54"/>
                </a:lnTo>
                <a:lnTo>
                  <a:pt x="1014" y="55"/>
                </a:lnTo>
                <a:lnTo>
                  <a:pt x="1014" y="56"/>
                </a:lnTo>
                <a:lnTo>
                  <a:pt x="1013" y="58"/>
                </a:lnTo>
                <a:lnTo>
                  <a:pt x="1013" y="59"/>
                </a:lnTo>
                <a:lnTo>
                  <a:pt x="1013" y="60"/>
                </a:lnTo>
                <a:lnTo>
                  <a:pt x="1013" y="61"/>
                </a:lnTo>
                <a:lnTo>
                  <a:pt x="1013" y="62"/>
                </a:lnTo>
                <a:lnTo>
                  <a:pt x="1013" y="63"/>
                </a:lnTo>
                <a:lnTo>
                  <a:pt x="1013" y="64"/>
                </a:lnTo>
                <a:lnTo>
                  <a:pt x="1012" y="64"/>
                </a:lnTo>
                <a:lnTo>
                  <a:pt x="1012" y="66"/>
                </a:lnTo>
                <a:lnTo>
                  <a:pt x="1012" y="67"/>
                </a:lnTo>
                <a:lnTo>
                  <a:pt x="1012" y="68"/>
                </a:lnTo>
                <a:lnTo>
                  <a:pt x="1012" y="69"/>
                </a:lnTo>
                <a:lnTo>
                  <a:pt x="1012" y="71"/>
                </a:lnTo>
                <a:lnTo>
                  <a:pt x="1011" y="72"/>
                </a:lnTo>
                <a:lnTo>
                  <a:pt x="1011" y="73"/>
                </a:lnTo>
                <a:lnTo>
                  <a:pt x="1011" y="75"/>
                </a:lnTo>
                <a:lnTo>
                  <a:pt x="1011" y="76"/>
                </a:lnTo>
                <a:lnTo>
                  <a:pt x="1011" y="77"/>
                </a:lnTo>
                <a:lnTo>
                  <a:pt x="1011" y="78"/>
                </a:lnTo>
                <a:lnTo>
                  <a:pt x="1010" y="79"/>
                </a:lnTo>
                <a:lnTo>
                  <a:pt x="1010" y="80"/>
                </a:lnTo>
                <a:lnTo>
                  <a:pt x="1010" y="81"/>
                </a:lnTo>
                <a:lnTo>
                  <a:pt x="1010" y="83"/>
                </a:lnTo>
                <a:lnTo>
                  <a:pt x="1010" y="84"/>
                </a:lnTo>
                <a:lnTo>
                  <a:pt x="1010" y="85"/>
                </a:lnTo>
                <a:lnTo>
                  <a:pt x="1010" y="86"/>
                </a:lnTo>
                <a:lnTo>
                  <a:pt x="1010" y="87"/>
                </a:lnTo>
                <a:lnTo>
                  <a:pt x="1010" y="88"/>
                </a:lnTo>
                <a:lnTo>
                  <a:pt x="1010" y="89"/>
                </a:lnTo>
                <a:lnTo>
                  <a:pt x="1010" y="91"/>
                </a:lnTo>
                <a:lnTo>
                  <a:pt x="1010" y="92"/>
                </a:lnTo>
                <a:lnTo>
                  <a:pt x="1010" y="93"/>
                </a:lnTo>
                <a:lnTo>
                  <a:pt x="1010" y="94"/>
                </a:lnTo>
                <a:lnTo>
                  <a:pt x="1010" y="95"/>
                </a:lnTo>
                <a:lnTo>
                  <a:pt x="1010" y="96"/>
                </a:lnTo>
                <a:lnTo>
                  <a:pt x="1010" y="97"/>
                </a:lnTo>
                <a:lnTo>
                  <a:pt x="1010" y="98"/>
                </a:lnTo>
                <a:lnTo>
                  <a:pt x="1010" y="100"/>
                </a:lnTo>
                <a:lnTo>
                  <a:pt x="1011" y="100"/>
                </a:lnTo>
                <a:lnTo>
                  <a:pt x="1011" y="101"/>
                </a:lnTo>
                <a:lnTo>
                  <a:pt x="1011" y="102"/>
                </a:lnTo>
                <a:lnTo>
                  <a:pt x="1012" y="102"/>
                </a:lnTo>
                <a:lnTo>
                  <a:pt x="1012" y="103"/>
                </a:lnTo>
                <a:lnTo>
                  <a:pt x="1013" y="104"/>
                </a:lnTo>
                <a:lnTo>
                  <a:pt x="1013" y="105"/>
                </a:lnTo>
                <a:lnTo>
                  <a:pt x="1013" y="106"/>
                </a:lnTo>
                <a:lnTo>
                  <a:pt x="1014" y="108"/>
                </a:lnTo>
                <a:lnTo>
                  <a:pt x="1014" y="109"/>
                </a:lnTo>
                <a:lnTo>
                  <a:pt x="1015" y="109"/>
                </a:lnTo>
                <a:lnTo>
                  <a:pt x="1015" y="110"/>
                </a:lnTo>
                <a:lnTo>
                  <a:pt x="1015" y="111"/>
                </a:lnTo>
                <a:lnTo>
                  <a:pt x="1016" y="112"/>
                </a:lnTo>
                <a:lnTo>
                  <a:pt x="1016" y="113"/>
                </a:lnTo>
                <a:lnTo>
                  <a:pt x="1018" y="116"/>
                </a:lnTo>
                <a:lnTo>
                  <a:pt x="1018" y="117"/>
                </a:lnTo>
                <a:lnTo>
                  <a:pt x="1019" y="118"/>
                </a:lnTo>
                <a:lnTo>
                  <a:pt x="1019" y="119"/>
                </a:lnTo>
                <a:lnTo>
                  <a:pt x="1020" y="120"/>
                </a:lnTo>
                <a:lnTo>
                  <a:pt x="1020" y="121"/>
                </a:lnTo>
                <a:lnTo>
                  <a:pt x="1020" y="122"/>
                </a:lnTo>
                <a:lnTo>
                  <a:pt x="1021" y="123"/>
                </a:lnTo>
                <a:lnTo>
                  <a:pt x="1021" y="125"/>
                </a:lnTo>
                <a:lnTo>
                  <a:pt x="1022" y="125"/>
                </a:lnTo>
                <a:lnTo>
                  <a:pt x="1022" y="126"/>
                </a:lnTo>
                <a:lnTo>
                  <a:pt x="1022" y="127"/>
                </a:lnTo>
                <a:lnTo>
                  <a:pt x="1022" y="128"/>
                </a:lnTo>
                <a:lnTo>
                  <a:pt x="1023" y="129"/>
                </a:lnTo>
                <a:lnTo>
                  <a:pt x="1023" y="130"/>
                </a:lnTo>
                <a:lnTo>
                  <a:pt x="1024" y="130"/>
                </a:lnTo>
                <a:lnTo>
                  <a:pt x="1024" y="131"/>
                </a:lnTo>
                <a:lnTo>
                  <a:pt x="1024" y="133"/>
                </a:lnTo>
                <a:lnTo>
                  <a:pt x="1024" y="134"/>
                </a:lnTo>
                <a:lnTo>
                  <a:pt x="1025" y="134"/>
                </a:lnTo>
                <a:lnTo>
                  <a:pt x="1025" y="135"/>
                </a:lnTo>
                <a:lnTo>
                  <a:pt x="1025" y="136"/>
                </a:lnTo>
                <a:lnTo>
                  <a:pt x="1027" y="136"/>
                </a:lnTo>
                <a:lnTo>
                  <a:pt x="1027" y="137"/>
                </a:lnTo>
                <a:lnTo>
                  <a:pt x="1028" y="138"/>
                </a:lnTo>
                <a:lnTo>
                  <a:pt x="1028" y="139"/>
                </a:lnTo>
                <a:lnTo>
                  <a:pt x="1028" y="140"/>
                </a:lnTo>
                <a:lnTo>
                  <a:pt x="1029" y="142"/>
                </a:lnTo>
                <a:lnTo>
                  <a:pt x="1029" y="143"/>
                </a:lnTo>
                <a:lnTo>
                  <a:pt x="1029" y="144"/>
                </a:lnTo>
                <a:lnTo>
                  <a:pt x="1029" y="145"/>
                </a:lnTo>
                <a:lnTo>
                  <a:pt x="1029" y="146"/>
                </a:lnTo>
                <a:lnTo>
                  <a:pt x="1029" y="147"/>
                </a:lnTo>
                <a:lnTo>
                  <a:pt x="1029" y="148"/>
                </a:lnTo>
                <a:lnTo>
                  <a:pt x="1029" y="150"/>
                </a:lnTo>
                <a:lnTo>
                  <a:pt x="1029" y="151"/>
                </a:lnTo>
                <a:lnTo>
                  <a:pt x="1030" y="152"/>
                </a:lnTo>
                <a:lnTo>
                  <a:pt x="1030" y="153"/>
                </a:lnTo>
                <a:lnTo>
                  <a:pt x="1030" y="154"/>
                </a:lnTo>
                <a:lnTo>
                  <a:pt x="1030" y="155"/>
                </a:lnTo>
                <a:lnTo>
                  <a:pt x="1030" y="156"/>
                </a:lnTo>
                <a:lnTo>
                  <a:pt x="1030" y="158"/>
                </a:lnTo>
                <a:lnTo>
                  <a:pt x="1030" y="159"/>
                </a:lnTo>
                <a:lnTo>
                  <a:pt x="1030" y="160"/>
                </a:lnTo>
                <a:lnTo>
                  <a:pt x="1030" y="161"/>
                </a:lnTo>
                <a:lnTo>
                  <a:pt x="1031" y="161"/>
                </a:lnTo>
                <a:lnTo>
                  <a:pt x="1031" y="162"/>
                </a:lnTo>
                <a:lnTo>
                  <a:pt x="1031" y="163"/>
                </a:lnTo>
                <a:lnTo>
                  <a:pt x="1031" y="164"/>
                </a:lnTo>
                <a:lnTo>
                  <a:pt x="1032" y="165"/>
                </a:lnTo>
                <a:lnTo>
                  <a:pt x="1032" y="167"/>
                </a:lnTo>
                <a:lnTo>
                  <a:pt x="1032" y="168"/>
                </a:lnTo>
                <a:lnTo>
                  <a:pt x="1033" y="168"/>
                </a:lnTo>
                <a:lnTo>
                  <a:pt x="1033" y="169"/>
                </a:lnTo>
                <a:lnTo>
                  <a:pt x="1033" y="170"/>
                </a:lnTo>
                <a:lnTo>
                  <a:pt x="1033" y="171"/>
                </a:lnTo>
                <a:lnTo>
                  <a:pt x="1033" y="172"/>
                </a:lnTo>
                <a:lnTo>
                  <a:pt x="1034" y="172"/>
                </a:lnTo>
                <a:lnTo>
                  <a:pt x="1034" y="173"/>
                </a:lnTo>
                <a:lnTo>
                  <a:pt x="1034" y="175"/>
                </a:lnTo>
                <a:lnTo>
                  <a:pt x="1036" y="176"/>
                </a:lnTo>
                <a:lnTo>
                  <a:pt x="1036" y="177"/>
                </a:lnTo>
                <a:lnTo>
                  <a:pt x="1036" y="178"/>
                </a:lnTo>
                <a:lnTo>
                  <a:pt x="1037" y="178"/>
                </a:lnTo>
                <a:lnTo>
                  <a:pt x="1037" y="179"/>
                </a:lnTo>
                <a:lnTo>
                  <a:pt x="1037" y="180"/>
                </a:lnTo>
                <a:lnTo>
                  <a:pt x="1037" y="181"/>
                </a:lnTo>
                <a:lnTo>
                  <a:pt x="1037" y="183"/>
                </a:lnTo>
                <a:lnTo>
                  <a:pt x="1038" y="183"/>
                </a:lnTo>
                <a:lnTo>
                  <a:pt x="1038" y="184"/>
                </a:lnTo>
                <a:lnTo>
                  <a:pt x="1038" y="185"/>
                </a:lnTo>
                <a:lnTo>
                  <a:pt x="1037" y="186"/>
                </a:lnTo>
                <a:lnTo>
                  <a:pt x="1037" y="188"/>
                </a:lnTo>
                <a:lnTo>
                  <a:pt x="1037" y="189"/>
                </a:lnTo>
                <a:lnTo>
                  <a:pt x="1037" y="190"/>
                </a:lnTo>
                <a:lnTo>
                  <a:pt x="1037" y="192"/>
                </a:lnTo>
                <a:lnTo>
                  <a:pt x="1037" y="193"/>
                </a:lnTo>
                <a:lnTo>
                  <a:pt x="1037" y="194"/>
                </a:lnTo>
                <a:lnTo>
                  <a:pt x="1038" y="194"/>
                </a:lnTo>
                <a:lnTo>
                  <a:pt x="1038" y="195"/>
                </a:lnTo>
                <a:lnTo>
                  <a:pt x="1038" y="196"/>
                </a:lnTo>
                <a:lnTo>
                  <a:pt x="1038" y="197"/>
                </a:lnTo>
                <a:lnTo>
                  <a:pt x="1039" y="197"/>
                </a:lnTo>
                <a:lnTo>
                  <a:pt x="1039" y="198"/>
                </a:lnTo>
                <a:lnTo>
                  <a:pt x="1040" y="198"/>
                </a:lnTo>
                <a:lnTo>
                  <a:pt x="1040" y="200"/>
                </a:lnTo>
                <a:lnTo>
                  <a:pt x="1041" y="202"/>
                </a:lnTo>
                <a:lnTo>
                  <a:pt x="1041" y="203"/>
                </a:lnTo>
                <a:lnTo>
                  <a:pt x="1042" y="204"/>
                </a:lnTo>
                <a:lnTo>
                  <a:pt x="1042" y="205"/>
                </a:lnTo>
                <a:lnTo>
                  <a:pt x="1044" y="205"/>
                </a:lnTo>
                <a:lnTo>
                  <a:pt x="1044" y="206"/>
                </a:lnTo>
                <a:lnTo>
                  <a:pt x="1045" y="207"/>
                </a:lnTo>
                <a:lnTo>
                  <a:pt x="1045" y="209"/>
                </a:lnTo>
                <a:lnTo>
                  <a:pt x="1046" y="210"/>
                </a:lnTo>
                <a:lnTo>
                  <a:pt x="1047" y="211"/>
                </a:lnTo>
                <a:lnTo>
                  <a:pt x="1047" y="212"/>
                </a:lnTo>
                <a:lnTo>
                  <a:pt x="1048" y="213"/>
                </a:lnTo>
                <a:lnTo>
                  <a:pt x="1048" y="214"/>
                </a:lnTo>
                <a:lnTo>
                  <a:pt x="1049" y="214"/>
                </a:lnTo>
                <a:lnTo>
                  <a:pt x="1049" y="215"/>
                </a:lnTo>
                <a:lnTo>
                  <a:pt x="1049" y="217"/>
                </a:lnTo>
                <a:lnTo>
                  <a:pt x="1050" y="217"/>
                </a:lnTo>
                <a:lnTo>
                  <a:pt x="1050" y="218"/>
                </a:lnTo>
                <a:lnTo>
                  <a:pt x="1051" y="218"/>
                </a:lnTo>
                <a:lnTo>
                  <a:pt x="1051" y="219"/>
                </a:lnTo>
                <a:lnTo>
                  <a:pt x="1051" y="220"/>
                </a:lnTo>
                <a:lnTo>
                  <a:pt x="1053" y="220"/>
                </a:lnTo>
                <a:lnTo>
                  <a:pt x="1053" y="221"/>
                </a:lnTo>
                <a:lnTo>
                  <a:pt x="1054" y="222"/>
                </a:lnTo>
                <a:lnTo>
                  <a:pt x="1054" y="223"/>
                </a:lnTo>
                <a:lnTo>
                  <a:pt x="1053" y="223"/>
                </a:lnTo>
                <a:lnTo>
                  <a:pt x="1053" y="225"/>
                </a:lnTo>
                <a:lnTo>
                  <a:pt x="1054" y="225"/>
                </a:lnTo>
                <a:lnTo>
                  <a:pt x="1054" y="226"/>
                </a:lnTo>
                <a:lnTo>
                  <a:pt x="1055" y="226"/>
                </a:lnTo>
                <a:lnTo>
                  <a:pt x="1055" y="227"/>
                </a:lnTo>
                <a:lnTo>
                  <a:pt x="1055" y="228"/>
                </a:lnTo>
                <a:lnTo>
                  <a:pt x="1056" y="230"/>
                </a:lnTo>
                <a:lnTo>
                  <a:pt x="1056" y="231"/>
                </a:lnTo>
                <a:lnTo>
                  <a:pt x="1057" y="232"/>
                </a:lnTo>
                <a:lnTo>
                  <a:pt x="1057" y="234"/>
                </a:lnTo>
                <a:lnTo>
                  <a:pt x="1058" y="234"/>
                </a:lnTo>
                <a:lnTo>
                  <a:pt x="1059" y="234"/>
                </a:lnTo>
                <a:lnTo>
                  <a:pt x="1059" y="235"/>
                </a:lnTo>
                <a:lnTo>
                  <a:pt x="1059" y="236"/>
                </a:lnTo>
                <a:lnTo>
                  <a:pt x="1061" y="237"/>
                </a:lnTo>
                <a:lnTo>
                  <a:pt x="1061" y="238"/>
                </a:lnTo>
                <a:lnTo>
                  <a:pt x="1061" y="239"/>
                </a:lnTo>
                <a:lnTo>
                  <a:pt x="1061" y="240"/>
                </a:lnTo>
                <a:lnTo>
                  <a:pt x="1061" y="242"/>
                </a:lnTo>
                <a:lnTo>
                  <a:pt x="1061" y="243"/>
                </a:lnTo>
                <a:lnTo>
                  <a:pt x="1061" y="244"/>
                </a:lnTo>
                <a:lnTo>
                  <a:pt x="1061" y="245"/>
                </a:lnTo>
                <a:lnTo>
                  <a:pt x="1061" y="246"/>
                </a:lnTo>
                <a:lnTo>
                  <a:pt x="1061" y="247"/>
                </a:lnTo>
                <a:lnTo>
                  <a:pt x="1062" y="248"/>
                </a:lnTo>
                <a:lnTo>
                  <a:pt x="1062" y="250"/>
                </a:lnTo>
                <a:lnTo>
                  <a:pt x="1061" y="251"/>
                </a:lnTo>
                <a:lnTo>
                  <a:pt x="1061" y="252"/>
                </a:lnTo>
                <a:lnTo>
                  <a:pt x="1061" y="253"/>
                </a:lnTo>
                <a:lnTo>
                  <a:pt x="1062" y="253"/>
                </a:lnTo>
                <a:lnTo>
                  <a:pt x="1062" y="254"/>
                </a:lnTo>
                <a:lnTo>
                  <a:pt x="1062" y="255"/>
                </a:lnTo>
                <a:lnTo>
                  <a:pt x="1061" y="255"/>
                </a:lnTo>
                <a:lnTo>
                  <a:pt x="1061" y="256"/>
                </a:lnTo>
                <a:lnTo>
                  <a:pt x="1061" y="257"/>
                </a:lnTo>
                <a:lnTo>
                  <a:pt x="1062" y="259"/>
                </a:lnTo>
                <a:lnTo>
                  <a:pt x="1062" y="260"/>
                </a:lnTo>
                <a:lnTo>
                  <a:pt x="1062" y="261"/>
                </a:lnTo>
                <a:lnTo>
                  <a:pt x="1062" y="262"/>
                </a:lnTo>
                <a:lnTo>
                  <a:pt x="1062" y="263"/>
                </a:lnTo>
                <a:lnTo>
                  <a:pt x="1063" y="263"/>
                </a:lnTo>
                <a:lnTo>
                  <a:pt x="1063" y="265"/>
                </a:lnTo>
                <a:lnTo>
                  <a:pt x="1070" y="281"/>
                </a:lnTo>
                <a:lnTo>
                  <a:pt x="1070" y="282"/>
                </a:lnTo>
                <a:lnTo>
                  <a:pt x="1071" y="284"/>
                </a:lnTo>
                <a:lnTo>
                  <a:pt x="1071" y="285"/>
                </a:lnTo>
                <a:lnTo>
                  <a:pt x="1073" y="290"/>
                </a:lnTo>
                <a:lnTo>
                  <a:pt x="1082" y="314"/>
                </a:lnTo>
                <a:lnTo>
                  <a:pt x="1084" y="318"/>
                </a:lnTo>
                <a:lnTo>
                  <a:pt x="1084" y="320"/>
                </a:lnTo>
                <a:lnTo>
                  <a:pt x="1087" y="327"/>
                </a:lnTo>
                <a:lnTo>
                  <a:pt x="1088" y="328"/>
                </a:lnTo>
                <a:lnTo>
                  <a:pt x="1090" y="334"/>
                </a:lnTo>
                <a:lnTo>
                  <a:pt x="1091" y="338"/>
                </a:lnTo>
                <a:lnTo>
                  <a:pt x="1094" y="346"/>
                </a:lnTo>
                <a:lnTo>
                  <a:pt x="1096" y="349"/>
                </a:lnTo>
                <a:lnTo>
                  <a:pt x="1098" y="354"/>
                </a:lnTo>
                <a:lnTo>
                  <a:pt x="1100" y="360"/>
                </a:lnTo>
                <a:lnTo>
                  <a:pt x="1100" y="361"/>
                </a:lnTo>
                <a:lnTo>
                  <a:pt x="1100" y="362"/>
                </a:lnTo>
                <a:lnTo>
                  <a:pt x="1101" y="362"/>
                </a:lnTo>
                <a:lnTo>
                  <a:pt x="1102" y="367"/>
                </a:lnTo>
                <a:lnTo>
                  <a:pt x="1102" y="368"/>
                </a:lnTo>
                <a:lnTo>
                  <a:pt x="1104" y="369"/>
                </a:lnTo>
                <a:lnTo>
                  <a:pt x="1104" y="371"/>
                </a:lnTo>
                <a:lnTo>
                  <a:pt x="1105" y="372"/>
                </a:lnTo>
                <a:lnTo>
                  <a:pt x="1106" y="376"/>
                </a:lnTo>
                <a:lnTo>
                  <a:pt x="1107" y="378"/>
                </a:lnTo>
                <a:lnTo>
                  <a:pt x="1107" y="379"/>
                </a:lnTo>
                <a:lnTo>
                  <a:pt x="1110" y="386"/>
                </a:lnTo>
                <a:lnTo>
                  <a:pt x="1110" y="387"/>
                </a:lnTo>
                <a:lnTo>
                  <a:pt x="1110" y="388"/>
                </a:lnTo>
                <a:lnTo>
                  <a:pt x="1111" y="388"/>
                </a:lnTo>
                <a:lnTo>
                  <a:pt x="1118" y="407"/>
                </a:lnTo>
                <a:lnTo>
                  <a:pt x="1119" y="412"/>
                </a:lnTo>
                <a:lnTo>
                  <a:pt x="1120" y="413"/>
                </a:lnTo>
                <a:lnTo>
                  <a:pt x="1120" y="414"/>
                </a:lnTo>
                <a:lnTo>
                  <a:pt x="1122" y="418"/>
                </a:lnTo>
                <a:lnTo>
                  <a:pt x="1124" y="422"/>
                </a:lnTo>
                <a:lnTo>
                  <a:pt x="1125" y="424"/>
                </a:lnTo>
                <a:lnTo>
                  <a:pt x="1125" y="426"/>
                </a:lnTo>
                <a:lnTo>
                  <a:pt x="1126" y="428"/>
                </a:lnTo>
                <a:lnTo>
                  <a:pt x="1126" y="429"/>
                </a:lnTo>
                <a:lnTo>
                  <a:pt x="1128" y="435"/>
                </a:lnTo>
                <a:lnTo>
                  <a:pt x="1130" y="436"/>
                </a:lnTo>
                <a:lnTo>
                  <a:pt x="1131" y="438"/>
                </a:lnTo>
                <a:lnTo>
                  <a:pt x="1132" y="443"/>
                </a:lnTo>
                <a:lnTo>
                  <a:pt x="1135" y="453"/>
                </a:lnTo>
                <a:lnTo>
                  <a:pt x="1136" y="453"/>
                </a:lnTo>
                <a:lnTo>
                  <a:pt x="1136" y="454"/>
                </a:lnTo>
                <a:lnTo>
                  <a:pt x="1139" y="460"/>
                </a:lnTo>
                <a:lnTo>
                  <a:pt x="1139" y="462"/>
                </a:lnTo>
                <a:lnTo>
                  <a:pt x="1134" y="462"/>
                </a:lnTo>
                <a:lnTo>
                  <a:pt x="1128" y="464"/>
                </a:lnTo>
                <a:lnTo>
                  <a:pt x="1127" y="464"/>
                </a:lnTo>
                <a:lnTo>
                  <a:pt x="1126" y="464"/>
                </a:lnTo>
                <a:lnTo>
                  <a:pt x="1124" y="464"/>
                </a:lnTo>
                <a:lnTo>
                  <a:pt x="1123" y="465"/>
                </a:lnTo>
                <a:lnTo>
                  <a:pt x="1115" y="466"/>
                </a:lnTo>
                <a:lnTo>
                  <a:pt x="1113" y="468"/>
                </a:lnTo>
                <a:lnTo>
                  <a:pt x="1111" y="468"/>
                </a:lnTo>
                <a:lnTo>
                  <a:pt x="1110" y="468"/>
                </a:lnTo>
                <a:lnTo>
                  <a:pt x="1104" y="469"/>
                </a:lnTo>
                <a:lnTo>
                  <a:pt x="1097" y="471"/>
                </a:lnTo>
                <a:lnTo>
                  <a:pt x="1097" y="472"/>
                </a:lnTo>
                <a:lnTo>
                  <a:pt x="1096" y="476"/>
                </a:lnTo>
                <a:lnTo>
                  <a:pt x="1094" y="479"/>
                </a:lnTo>
                <a:lnTo>
                  <a:pt x="1094" y="481"/>
                </a:lnTo>
                <a:lnTo>
                  <a:pt x="1094" y="482"/>
                </a:lnTo>
                <a:lnTo>
                  <a:pt x="1093" y="485"/>
                </a:lnTo>
                <a:lnTo>
                  <a:pt x="1092" y="489"/>
                </a:lnTo>
                <a:lnTo>
                  <a:pt x="1091" y="494"/>
                </a:lnTo>
                <a:lnTo>
                  <a:pt x="1091" y="496"/>
                </a:lnTo>
                <a:lnTo>
                  <a:pt x="1091" y="498"/>
                </a:lnTo>
                <a:lnTo>
                  <a:pt x="1090" y="498"/>
                </a:lnTo>
                <a:lnTo>
                  <a:pt x="1090" y="503"/>
                </a:lnTo>
                <a:lnTo>
                  <a:pt x="1088" y="510"/>
                </a:lnTo>
                <a:lnTo>
                  <a:pt x="1088" y="512"/>
                </a:lnTo>
                <a:lnTo>
                  <a:pt x="1087" y="519"/>
                </a:lnTo>
                <a:lnTo>
                  <a:pt x="1087" y="520"/>
                </a:lnTo>
                <a:lnTo>
                  <a:pt x="1088" y="520"/>
                </a:lnTo>
                <a:lnTo>
                  <a:pt x="1092" y="523"/>
                </a:lnTo>
                <a:lnTo>
                  <a:pt x="1093" y="524"/>
                </a:lnTo>
                <a:lnTo>
                  <a:pt x="1094" y="526"/>
                </a:lnTo>
                <a:lnTo>
                  <a:pt x="1098" y="528"/>
                </a:lnTo>
                <a:lnTo>
                  <a:pt x="1110" y="538"/>
                </a:lnTo>
                <a:lnTo>
                  <a:pt x="1114" y="539"/>
                </a:lnTo>
                <a:lnTo>
                  <a:pt x="1120" y="545"/>
                </a:lnTo>
                <a:lnTo>
                  <a:pt x="1122" y="546"/>
                </a:lnTo>
                <a:lnTo>
                  <a:pt x="1124" y="547"/>
                </a:lnTo>
                <a:lnTo>
                  <a:pt x="1125" y="548"/>
                </a:lnTo>
                <a:lnTo>
                  <a:pt x="1127" y="549"/>
                </a:lnTo>
                <a:lnTo>
                  <a:pt x="1128" y="550"/>
                </a:lnTo>
                <a:lnTo>
                  <a:pt x="1128" y="552"/>
                </a:lnTo>
                <a:lnTo>
                  <a:pt x="1130" y="554"/>
                </a:lnTo>
                <a:lnTo>
                  <a:pt x="1132" y="557"/>
                </a:lnTo>
                <a:lnTo>
                  <a:pt x="1132" y="558"/>
                </a:lnTo>
                <a:lnTo>
                  <a:pt x="1133" y="560"/>
                </a:lnTo>
                <a:lnTo>
                  <a:pt x="1135" y="563"/>
                </a:lnTo>
                <a:lnTo>
                  <a:pt x="1137" y="569"/>
                </a:lnTo>
                <a:lnTo>
                  <a:pt x="1139" y="570"/>
                </a:lnTo>
                <a:lnTo>
                  <a:pt x="1140" y="573"/>
                </a:lnTo>
                <a:lnTo>
                  <a:pt x="1141" y="574"/>
                </a:lnTo>
                <a:lnTo>
                  <a:pt x="1142" y="577"/>
                </a:lnTo>
                <a:lnTo>
                  <a:pt x="1143" y="578"/>
                </a:lnTo>
                <a:lnTo>
                  <a:pt x="1143" y="579"/>
                </a:lnTo>
                <a:lnTo>
                  <a:pt x="1145" y="582"/>
                </a:lnTo>
                <a:lnTo>
                  <a:pt x="1148" y="585"/>
                </a:lnTo>
                <a:lnTo>
                  <a:pt x="1149" y="586"/>
                </a:lnTo>
                <a:lnTo>
                  <a:pt x="1151" y="589"/>
                </a:lnTo>
                <a:lnTo>
                  <a:pt x="1152" y="591"/>
                </a:lnTo>
                <a:lnTo>
                  <a:pt x="1152" y="593"/>
                </a:lnTo>
                <a:lnTo>
                  <a:pt x="1153" y="594"/>
                </a:lnTo>
                <a:lnTo>
                  <a:pt x="1154" y="594"/>
                </a:lnTo>
                <a:lnTo>
                  <a:pt x="1159" y="602"/>
                </a:lnTo>
                <a:lnTo>
                  <a:pt x="1161" y="605"/>
                </a:lnTo>
                <a:lnTo>
                  <a:pt x="1162" y="606"/>
                </a:lnTo>
                <a:lnTo>
                  <a:pt x="1165" y="611"/>
                </a:lnTo>
                <a:lnTo>
                  <a:pt x="1166" y="612"/>
                </a:lnTo>
                <a:lnTo>
                  <a:pt x="1167" y="612"/>
                </a:lnTo>
                <a:lnTo>
                  <a:pt x="1168" y="614"/>
                </a:lnTo>
                <a:lnTo>
                  <a:pt x="1173" y="619"/>
                </a:lnTo>
                <a:lnTo>
                  <a:pt x="1175" y="621"/>
                </a:lnTo>
                <a:lnTo>
                  <a:pt x="1179" y="624"/>
                </a:lnTo>
                <a:lnTo>
                  <a:pt x="1179" y="625"/>
                </a:lnTo>
                <a:lnTo>
                  <a:pt x="1180" y="625"/>
                </a:lnTo>
                <a:lnTo>
                  <a:pt x="1183" y="628"/>
                </a:lnTo>
                <a:lnTo>
                  <a:pt x="1193" y="637"/>
                </a:lnTo>
                <a:lnTo>
                  <a:pt x="1195" y="639"/>
                </a:lnTo>
                <a:lnTo>
                  <a:pt x="1196" y="641"/>
                </a:lnTo>
                <a:lnTo>
                  <a:pt x="1197" y="641"/>
                </a:lnTo>
                <a:lnTo>
                  <a:pt x="1199" y="642"/>
                </a:lnTo>
                <a:lnTo>
                  <a:pt x="1202" y="646"/>
                </a:lnTo>
                <a:lnTo>
                  <a:pt x="1204" y="648"/>
                </a:lnTo>
                <a:lnTo>
                  <a:pt x="1205" y="648"/>
                </a:lnTo>
                <a:lnTo>
                  <a:pt x="1206" y="649"/>
                </a:lnTo>
                <a:lnTo>
                  <a:pt x="1206" y="650"/>
                </a:lnTo>
                <a:lnTo>
                  <a:pt x="1208" y="652"/>
                </a:lnTo>
                <a:lnTo>
                  <a:pt x="1211" y="654"/>
                </a:lnTo>
                <a:lnTo>
                  <a:pt x="1212" y="655"/>
                </a:lnTo>
                <a:lnTo>
                  <a:pt x="1216" y="658"/>
                </a:lnTo>
                <a:lnTo>
                  <a:pt x="1218" y="660"/>
                </a:lnTo>
                <a:lnTo>
                  <a:pt x="1220" y="663"/>
                </a:lnTo>
                <a:lnTo>
                  <a:pt x="1227" y="669"/>
                </a:lnTo>
                <a:lnTo>
                  <a:pt x="1234" y="673"/>
                </a:lnTo>
                <a:lnTo>
                  <a:pt x="1236" y="675"/>
                </a:lnTo>
                <a:lnTo>
                  <a:pt x="1238" y="678"/>
                </a:lnTo>
                <a:lnTo>
                  <a:pt x="1251" y="688"/>
                </a:lnTo>
                <a:lnTo>
                  <a:pt x="1252" y="689"/>
                </a:lnTo>
                <a:lnTo>
                  <a:pt x="1260" y="696"/>
                </a:lnTo>
                <a:lnTo>
                  <a:pt x="1261" y="697"/>
                </a:lnTo>
                <a:lnTo>
                  <a:pt x="1263" y="698"/>
                </a:lnTo>
                <a:lnTo>
                  <a:pt x="1266" y="702"/>
                </a:lnTo>
                <a:lnTo>
                  <a:pt x="1266" y="703"/>
                </a:lnTo>
                <a:lnTo>
                  <a:pt x="1268" y="703"/>
                </a:lnTo>
                <a:lnTo>
                  <a:pt x="1269" y="704"/>
                </a:lnTo>
                <a:lnTo>
                  <a:pt x="1270" y="705"/>
                </a:lnTo>
                <a:lnTo>
                  <a:pt x="1273" y="707"/>
                </a:lnTo>
                <a:lnTo>
                  <a:pt x="1281" y="714"/>
                </a:lnTo>
                <a:lnTo>
                  <a:pt x="1282" y="715"/>
                </a:lnTo>
                <a:lnTo>
                  <a:pt x="1283" y="716"/>
                </a:lnTo>
                <a:lnTo>
                  <a:pt x="1288" y="720"/>
                </a:lnTo>
                <a:lnTo>
                  <a:pt x="1291" y="723"/>
                </a:lnTo>
                <a:lnTo>
                  <a:pt x="1294" y="725"/>
                </a:lnTo>
                <a:lnTo>
                  <a:pt x="1295" y="727"/>
                </a:lnTo>
                <a:lnTo>
                  <a:pt x="1300" y="730"/>
                </a:lnTo>
                <a:lnTo>
                  <a:pt x="1303" y="732"/>
                </a:lnTo>
                <a:lnTo>
                  <a:pt x="1304" y="732"/>
                </a:lnTo>
                <a:lnTo>
                  <a:pt x="1304" y="733"/>
                </a:lnTo>
                <a:lnTo>
                  <a:pt x="1306" y="734"/>
                </a:lnTo>
                <a:lnTo>
                  <a:pt x="1307" y="736"/>
                </a:lnTo>
                <a:lnTo>
                  <a:pt x="1308" y="736"/>
                </a:lnTo>
                <a:lnTo>
                  <a:pt x="1311" y="738"/>
                </a:lnTo>
                <a:lnTo>
                  <a:pt x="1315" y="740"/>
                </a:lnTo>
                <a:lnTo>
                  <a:pt x="1315" y="741"/>
                </a:lnTo>
                <a:lnTo>
                  <a:pt x="1316" y="741"/>
                </a:lnTo>
                <a:lnTo>
                  <a:pt x="1317" y="742"/>
                </a:lnTo>
                <a:lnTo>
                  <a:pt x="1318" y="742"/>
                </a:lnTo>
                <a:lnTo>
                  <a:pt x="1320" y="745"/>
                </a:lnTo>
                <a:lnTo>
                  <a:pt x="1333" y="754"/>
                </a:lnTo>
                <a:lnTo>
                  <a:pt x="1335" y="755"/>
                </a:lnTo>
                <a:lnTo>
                  <a:pt x="1340" y="758"/>
                </a:lnTo>
                <a:lnTo>
                  <a:pt x="1342" y="759"/>
                </a:lnTo>
                <a:lnTo>
                  <a:pt x="1343" y="761"/>
                </a:lnTo>
                <a:lnTo>
                  <a:pt x="1344" y="762"/>
                </a:lnTo>
                <a:lnTo>
                  <a:pt x="1346" y="762"/>
                </a:lnTo>
                <a:lnTo>
                  <a:pt x="1350" y="765"/>
                </a:lnTo>
                <a:lnTo>
                  <a:pt x="1356" y="770"/>
                </a:lnTo>
                <a:lnTo>
                  <a:pt x="1357" y="770"/>
                </a:lnTo>
                <a:lnTo>
                  <a:pt x="1359" y="771"/>
                </a:lnTo>
                <a:lnTo>
                  <a:pt x="1359" y="774"/>
                </a:lnTo>
                <a:lnTo>
                  <a:pt x="1360" y="778"/>
                </a:lnTo>
                <a:lnTo>
                  <a:pt x="1361" y="780"/>
                </a:lnTo>
                <a:lnTo>
                  <a:pt x="1361" y="782"/>
                </a:lnTo>
                <a:lnTo>
                  <a:pt x="1363" y="788"/>
                </a:lnTo>
                <a:lnTo>
                  <a:pt x="1364" y="792"/>
                </a:lnTo>
                <a:lnTo>
                  <a:pt x="1367" y="803"/>
                </a:lnTo>
                <a:lnTo>
                  <a:pt x="1369" y="811"/>
                </a:lnTo>
                <a:lnTo>
                  <a:pt x="1369" y="813"/>
                </a:lnTo>
                <a:lnTo>
                  <a:pt x="1371" y="815"/>
                </a:lnTo>
                <a:lnTo>
                  <a:pt x="1371" y="817"/>
                </a:lnTo>
                <a:lnTo>
                  <a:pt x="1372" y="821"/>
                </a:lnTo>
                <a:lnTo>
                  <a:pt x="1373" y="822"/>
                </a:lnTo>
                <a:lnTo>
                  <a:pt x="1376" y="838"/>
                </a:lnTo>
                <a:lnTo>
                  <a:pt x="1378" y="846"/>
                </a:lnTo>
                <a:lnTo>
                  <a:pt x="1381" y="854"/>
                </a:lnTo>
                <a:lnTo>
                  <a:pt x="1381" y="855"/>
                </a:lnTo>
                <a:lnTo>
                  <a:pt x="1383" y="864"/>
                </a:lnTo>
                <a:lnTo>
                  <a:pt x="1385" y="868"/>
                </a:lnTo>
                <a:lnTo>
                  <a:pt x="1387" y="879"/>
                </a:lnTo>
                <a:lnTo>
                  <a:pt x="1387" y="880"/>
                </a:lnTo>
                <a:lnTo>
                  <a:pt x="1392" y="898"/>
                </a:lnTo>
                <a:lnTo>
                  <a:pt x="1394" y="904"/>
                </a:lnTo>
                <a:lnTo>
                  <a:pt x="1395" y="912"/>
                </a:lnTo>
                <a:lnTo>
                  <a:pt x="1397" y="912"/>
                </a:lnTo>
                <a:lnTo>
                  <a:pt x="1397" y="913"/>
                </a:lnTo>
                <a:lnTo>
                  <a:pt x="1400" y="923"/>
                </a:lnTo>
                <a:lnTo>
                  <a:pt x="1400" y="924"/>
                </a:lnTo>
                <a:lnTo>
                  <a:pt x="1402" y="930"/>
                </a:lnTo>
                <a:lnTo>
                  <a:pt x="1402" y="932"/>
                </a:lnTo>
                <a:lnTo>
                  <a:pt x="1403" y="934"/>
                </a:lnTo>
                <a:lnTo>
                  <a:pt x="1403" y="937"/>
                </a:lnTo>
                <a:lnTo>
                  <a:pt x="1404" y="938"/>
                </a:lnTo>
                <a:lnTo>
                  <a:pt x="1408" y="954"/>
                </a:lnTo>
                <a:lnTo>
                  <a:pt x="1409" y="957"/>
                </a:lnTo>
                <a:lnTo>
                  <a:pt x="1410" y="962"/>
                </a:lnTo>
                <a:lnTo>
                  <a:pt x="1411" y="966"/>
                </a:lnTo>
                <a:lnTo>
                  <a:pt x="1411" y="967"/>
                </a:lnTo>
                <a:lnTo>
                  <a:pt x="1412" y="970"/>
                </a:lnTo>
                <a:lnTo>
                  <a:pt x="1412" y="972"/>
                </a:lnTo>
                <a:lnTo>
                  <a:pt x="1414" y="973"/>
                </a:lnTo>
                <a:lnTo>
                  <a:pt x="1415" y="979"/>
                </a:lnTo>
                <a:lnTo>
                  <a:pt x="1416" y="981"/>
                </a:lnTo>
                <a:lnTo>
                  <a:pt x="1416" y="982"/>
                </a:lnTo>
                <a:lnTo>
                  <a:pt x="1417" y="988"/>
                </a:lnTo>
                <a:lnTo>
                  <a:pt x="1418" y="990"/>
                </a:lnTo>
                <a:lnTo>
                  <a:pt x="1418" y="992"/>
                </a:lnTo>
                <a:lnTo>
                  <a:pt x="1419" y="993"/>
                </a:lnTo>
                <a:lnTo>
                  <a:pt x="1419" y="996"/>
                </a:lnTo>
                <a:lnTo>
                  <a:pt x="1420" y="998"/>
                </a:lnTo>
                <a:lnTo>
                  <a:pt x="1420" y="999"/>
                </a:lnTo>
                <a:lnTo>
                  <a:pt x="1420" y="1000"/>
                </a:lnTo>
                <a:lnTo>
                  <a:pt x="1421" y="1005"/>
                </a:lnTo>
                <a:lnTo>
                  <a:pt x="1423" y="1007"/>
                </a:lnTo>
                <a:lnTo>
                  <a:pt x="1423" y="1009"/>
                </a:lnTo>
                <a:lnTo>
                  <a:pt x="1424" y="1010"/>
                </a:lnTo>
                <a:lnTo>
                  <a:pt x="1424" y="1013"/>
                </a:lnTo>
                <a:lnTo>
                  <a:pt x="1425" y="1015"/>
                </a:lnTo>
                <a:lnTo>
                  <a:pt x="1427" y="1024"/>
                </a:lnTo>
                <a:lnTo>
                  <a:pt x="1430" y="1035"/>
                </a:lnTo>
                <a:lnTo>
                  <a:pt x="1430" y="1037"/>
                </a:lnTo>
                <a:lnTo>
                  <a:pt x="1430" y="1039"/>
                </a:lnTo>
                <a:lnTo>
                  <a:pt x="1433" y="1046"/>
                </a:lnTo>
                <a:lnTo>
                  <a:pt x="1435" y="1055"/>
                </a:lnTo>
                <a:lnTo>
                  <a:pt x="1437" y="1062"/>
                </a:lnTo>
                <a:lnTo>
                  <a:pt x="1440" y="1068"/>
                </a:lnTo>
                <a:lnTo>
                  <a:pt x="1440" y="1071"/>
                </a:lnTo>
                <a:lnTo>
                  <a:pt x="1440" y="1072"/>
                </a:lnTo>
                <a:lnTo>
                  <a:pt x="1443" y="1081"/>
                </a:lnTo>
                <a:lnTo>
                  <a:pt x="1443" y="1083"/>
                </a:lnTo>
                <a:lnTo>
                  <a:pt x="1444" y="1089"/>
                </a:lnTo>
                <a:lnTo>
                  <a:pt x="1444" y="1090"/>
                </a:lnTo>
                <a:lnTo>
                  <a:pt x="1444" y="1091"/>
                </a:lnTo>
                <a:lnTo>
                  <a:pt x="1444" y="1092"/>
                </a:lnTo>
                <a:lnTo>
                  <a:pt x="1444" y="1093"/>
                </a:lnTo>
                <a:lnTo>
                  <a:pt x="1444" y="1095"/>
                </a:lnTo>
                <a:lnTo>
                  <a:pt x="1445" y="1096"/>
                </a:lnTo>
                <a:lnTo>
                  <a:pt x="1445" y="1097"/>
                </a:lnTo>
                <a:lnTo>
                  <a:pt x="1446" y="1098"/>
                </a:lnTo>
                <a:lnTo>
                  <a:pt x="1447" y="1099"/>
                </a:lnTo>
                <a:lnTo>
                  <a:pt x="1449" y="1100"/>
                </a:lnTo>
                <a:lnTo>
                  <a:pt x="1449" y="1101"/>
                </a:lnTo>
                <a:lnTo>
                  <a:pt x="1450" y="1102"/>
                </a:lnTo>
                <a:lnTo>
                  <a:pt x="1450" y="1104"/>
                </a:lnTo>
                <a:lnTo>
                  <a:pt x="1451" y="1104"/>
                </a:lnTo>
                <a:lnTo>
                  <a:pt x="1451" y="1106"/>
                </a:lnTo>
                <a:lnTo>
                  <a:pt x="1452" y="1109"/>
                </a:lnTo>
                <a:lnTo>
                  <a:pt x="1453" y="1112"/>
                </a:lnTo>
                <a:lnTo>
                  <a:pt x="1453" y="1114"/>
                </a:lnTo>
                <a:lnTo>
                  <a:pt x="1453" y="1116"/>
                </a:lnTo>
                <a:lnTo>
                  <a:pt x="1454" y="1119"/>
                </a:lnTo>
                <a:lnTo>
                  <a:pt x="1454" y="1121"/>
                </a:lnTo>
                <a:lnTo>
                  <a:pt x="1454" y="1123"/>
                </a:lnTo>
                <a:lnTo>
                  <a:pt x="1454" y="1124"/>
                </a:lnTo>
                <a:lnTo>
                  <a:pt x="1455" y="1125"/>
                </a:lnTo>
                <a:lnTo>
                  <a:pt x="1455" y="1126"/>
                </a:lnTo>
                <a:lnTo>
                  <a:pt x="1457" y="1127"/>
                </a:lnTo>
                <a:lnTo>
                  <a:pt x="1457" y="1129"/>
                </a:lnTo>
                <a:lnTo>
                  <a:pt x="1458" y="1130"/>
                </a:lnTo>
                <a:lnTo>
                  <a:pt x="1458" y="1131"/>
                </a:lnTo>
                <a:lnTo>
                  <a:pt x="1459" y="1131"/>
                </a:lnTo>
                <a:lnTo>
                  <a:pt x="1460" y="1132"/>
                </a:lnTo>
                <a:lnTo>
                  <a:pt x="1461" y="1133"/>
                </a:lnTo>
                <a:lnTo>
                  <a:pt x="1462" y="1133"/>
                </a:lnTo>
                <a:lnTo>
                  <a:pt x="1483" y="1146"/>
                </a:lnTo>
                <a:lnTo>
                  <a:pt x="1484" y="1147"/>
                </a:lnTo>
                <a:lnTo>
                  <a:pt x="1485" y="1147"/>
                </a:lnTo>
                <a:lnTo>
                  <a:pt x="1486" y="1148"/>
                </a:lnTo>
                <a:lnTo>
                  <a:pt x="1489" y="1149"/>
                </a:lnTo>
                <a:lnTo>
                  <a:pt x="1489" y="1150"/>
                </a:lnTo>
                <a:lnTo>
                  <a:pt x="1497" y="1155"/>
                </a:lnTo>
                <a:lnTo>
                  <a:pt x="1498" y="1155"/>
                </a:lnTo>
                <a:lnTo>
                  <a:pt x="1502" y="1157"/>
                </a:lnTo>
                <a:lnTo>
                  <a:pt x="1507" y="1160"/>
                </a:lnTo>
                <a:lnTo>
                  <a:pt x="1507" y="1162"/>
                </a:lnTo>
                <a:lnTo>
                  <a:pt x="1509" y="1162"/>
                </a:lnTo>
                <a:lnTo>
                  <a:pt x="1513" y="1165"/>
                </a:lnTo>
                <a:lnTo>
                  <a:pt x="1521" y="1168"/>
                </a:lnTo>
                <a:lnTo>
                  <a:pt x="1531" y="1175"/>
                </a:lnTo>
                <a:lnTo>
                  <a:pt x="1532" y="1176"/>
                </a:lnTo>
                <a:lnTo>
                  <a:pt x="1547" y="1185"/>
                </a:lnTo>
                <a:lnTo>
                  <a:pt x="1548" y="1185"/>
                </a:lnTo>
                <a:lnTo>
                  <a:pt x="1557" y="1191"/>
                </a:lnTo>
                <a:lnTo>
                  <a:pt x="1559" y="1193"/>
                </a:lnTo>
                <a:lnTo>
                  <a:pt x="1566" y="1197"/>
                </a:lnTo>
                <a:lnTo>
                  <a:pt x="1570" y="1199"/>
                </a:lnTo>
                <a:lnTo>
                  <a:pt x="1574" y="1201"/>
                </a:lnTo>
                <a:lnTo>
                  <a:pt x="1585" y="1208"/>
                </a:lnTo>
                <a:lnTo>
                  <a:pt x="1585" y="1209"/>
                </a:lnTo>
                <a:lnTo>
                  <a:pt x="1587" y="1209"/>
                </a:lnTo>
                <a:lnTo>
                  <a:pt x="1588" y="1210"/>
                </a:lnTo>
                <a:lnTo>
                  <a:pt x="1595" y="1215"/>
                </a:lnTo>
                <a:lnTo>
                  <a:pt x="1596" y="1215"/>
                </a:lnTo>
                <a:lnTo>
                  <a:pt x="1600" y="1218"/>
                </a:lnTo>
                <a:lnTo>
                  <a:pt x="1601" y="1218"/>
                </a:lnTo>
                <a:lnTo>
                  <a:pt x="1602" y="1219"/>
                </a:lnTo>
                <a:lnTo>
                  <a:pt x="1613" y="1225"/>
                </a:lnTo>
                <a:lnTo>
                  <a:pt x="1615" y="1227"/>
                </a:lnTo>
                <a:lnTo>
                  <a:pt x="1624" y="1233"/>
                </a:lnTo>
                <a:lnTo>
                  <a:pt x="1625" y="1234"/>
                </a:lnTo>
                <a:lnTo>
                  <a:pt x="1641" y="1243"/>
                </a:lnTo>
                <a:lnTo>
                  <a:pt x="1643" y="1244"/>
                </a:lnTo>
                <a:lnTo>
                  <a:pt x="1644" y="1246"/>
                </a:lnTo>
                <a:lnTo>
                  <a:pt x="1652" y="1251"/>
                </a:lnTo>
                <a:lnTo>
                  <a:pt x="1670" y="1263"/>
                </a:lnTo>
                <a:lnTo>
                  <a:pt x="1671" y="1263"/>
                </a:lnTo>
                <a:lnTo>
                  <a:pt x="1674" y="1265"/>
                </a:lnTo>
                <a:lnTo>
                  <a:pt x="1684" y="1271"/>
                </a:lnTo>
                <a:lnTo>
                  <a:pt x="1685" y="1272"/>
                </a:lnTo>
                <a:lnTo>
                  <a:pt x="1692" y="1276"/>
                </a:lnTo>
                <a:lnTo>
                  <a:pt x="1705" y="1284"/>
                </a:lnTo>
                <a:lnTo>
                  <a:pt x="1705" y="1285"/>
                </a:lnTo>
                <a:lnTo>
                  <a:pt x="1707" y="1285"/>
                </a:lnTo>
                <a:lnTo>
                  <a:pt x="1708" y="1286"/>
                </a:lnTo>
                <a:lnTo>
                  <a:pt x="1718" y="1293"/>
                </a:lnTo>
                <a:lnTo>
                  <a:pt x="1727" y="1299"/>
                </a:lnTo>
                <a:lnTo>
                  <a:pt x="1728" y="1299"/>
                </a:lnTo>
                <a:lnTo>
                  <a:pt x="1730" y="1300"/>
                </a:lnTo>
                <a:lnTo>
                  <a:pt x="1738" y="1306"/>
                </a:lnTo>
                <a:lnTo>
                  <a:pt x="1742" y="1308"/>
                </a:lnTo>
                <a:lnTo>
                  <a:pt x="1743" y="1308"/>
                </a:lnTo>
                <a:lnTo>
                  <a:pt x="1745" y="1310"/>
                </a:lnTo>
                <a:lnTo>
                  <a:pt x="1756" y="1317"/>
                </a:lnTo>
                <a:lnTo>
                  <a:pt x="1763" y="1322"/>
                </a:lnTo>
                <a:lnTo>
                  <a:pt x="1767" y="1323"/>
                </a:lnTo>
                <a:lnTo>
                  <a:pt x="1768" y="1324"/>
                </a:lnTo>
                <a:lnTo>
                  <a:pt x="1770" y="1325"/>
                </a:lnTo>
                <a:lnTo>
                  <a:pt x="1771" y="1326"/>
                </a:lnTo>
                <a:lnTo>
                  <a:pt x="1772" y="1327"/>
                </a:lnTo>
                <a:lnTo>
                  <a:pt x="1773" y="1327"/>
                </a:lnTo>
                <a:lnTo>
                  <a:pt x="1774" y="1328"/>
                </a:lnTo>
                <a:lnTo>
                  <a:pt x="1777" y="1330"/>
                </a:lnTo>
                <a:lnTo>
                  <a:pt x="1793" y="1340"/>
                </a:lnTo>
                <a:lnTo>
                  <a:pt x="1794" y="1341"/>
                </a:lnTo>
                <a:lnTo>
                  <a:pt x="1795" y="1341"/>
                </a:lnTo>
                <a:lnTo>
                  <a:pt x="1805" y="1348"/>
                </a:lnTo>
                <a:lnTo>
                  <a:pt x="1808" y="1350"/>
                </a:lnTo>
                <a:lnTo>
                  <a:pt x="1816" y="1355"/>
                </a:lnTo>
                <a:lnTo>
                  <a:pt x="1821" y="1358"/>
                </a:lnTo>
                <a:lnTo>
                  <a:pt x="1822" y="1359"/>
                </a:lnTo>
                <a:lnTo>
                  <a:pt x="1824" y="1360"/>
                </a:lnTo>
                <a:lnTo>
                  <a:pt x="1828" y="1361"/>
                </a:lnTo>
                <a:lnTo>
                  <a:pt x="1831" y="1365"/>
                </a:lnTo>
                <a:lnTo>
                  <a:pt x="1832" y="1365"/>
                </a:lnTo>
                <a:lnTo>
                  <a:pt x="1833" y="1366"/>
                </a:lnTo>
                <a:lnTo>
                  <a:pt x="1834" y="1367"/>
                </a:lnTo>
                <a:lnTo>
                  <a:pt x="1836" y="1367"/>
                </a:lnTo>
                <a:lnTo>
                  <a:pt x="1842" y="1372"/>
                </a:lnTo>
                <a:lnTo>
                  <a:pt x="1843" y="1373"/>
                </a:lnTo>
                <a:lnTo>
                  <a:pt x="1845" y="1373"/>
                </a:lnTo>
                <a:lnTo>
                  <a:pt x="1846" y="1374"/>
                </a:lnTo>
                <a:lnTo>
                  <a:pt x="1847" y="1374"/>
                </a:lnTo>
                <a:lnTo>
                  <a:pt x="1847" y="1375"/>
                </a:lnTo>
                <a:lnTo>
                  <a:pt x="1859" y="1382"/>
                </a:lnTo>
                <a:lnTo>
                  <a:pt x="1866" y="1386"/>
                </a:lnTo>
                <a:lnTo>
                  <a:pt x="1867" y="1388"/>
                </a:lnTo>
                <a:lnTo>
                  <a:pt x="1879" y="1394"/>
                </a:lnTo>
                <a:lnTo>
                  <a:pt x="1880" y="1395"/>
                </a:lnTo>
                <a:lnTo>
                  <a:pt x="1882" y="1397"/>
                </a:lnTo>
                <a:lnTo>
                  <a:pt x="1890" y="1402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342555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5025</TotalTime>
  <Words>277</Words>
  <Application>Microsoft Office PowerPoint</Application>
  <PresentationFormat>On-screen Show (16:9)</PresentationFormat>
  <Paragraphs>47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Wingdings</vt:lpstr>
      <vt:lpstr>Office 主题​​</vt:lpstr>
      <vt:lpstr>Fulton County:  Where Hollywood Meets the Peach State</vt:lpstr>
      <vt:lpstr>Fulton County Subdivision</vt:lpstr>
      <vt:lpstr>Mecklenburg County:  The Banking Fortress That Keeps Growing</vt:lpstr>
      <vt:lpstr>Mecklenburg County Subdivision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133</cp:revision>
  <dcterms:created xsi:type="dcterms:W3CDTF">2016-05-15T02:42:52Z</dcterms:created>
  <dcterms:modified xsi:type="dcterms:W3CDTF">2026-03-04T14:16:18Z</dcterms:modified>
</cp:coreProperties>
</file>